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9"/>
  </p:notesMasterIdLst>
  <p:sldIdLst>
    <p:sldId id="256" r:id="rId2"/>
    <p:sldId id="258" r:id="rId3"/>
    <p:sldId id="260" r:id="rId4"/>
    <p:sldId id="261" r:id="rId5"/>
    <p:sldId id="327" r:id="rId6"/>
    <p:sldId id="328" r:id="rId7"/>
    <p:sldId id="267" r:id="rId8"/>
    <p:sldId id="332" r:id="rId9"/>
    <p:sldId id="333" r:id="rId10"/>
    <p:sldId id="334" r:id="rId11"/>
    <p:sldId id="335" r:id="rId12"/>
    <p:sldId id="336" r:id="rId13"/>
    <p:sldId id="338" r:id="rId14"/>
    <p:sldId id="272" r:id="rId15"/>
    <p:sldId id="339" r:id="rId16"/>
    <p:sldId id="282" r:id="rId17"/>
    <p:sldId id="337" r:id="rId18"/>
    <p:sldId id="340" r:id="rId19"/>
    <p:sldId id="341" r:id="rId20"/>
    <p:sldId id="275" r:id="rId21"/>
    <p:sldId id="342" r:id="rId22"/>
    <p:sldId id="343" r:id="rId23"/>
    <p:sldId id="344" r:id="rId24"/>
    <p:sldId id="345" r:id="rId25"/>
    <p:sldId id="302" r:id="rId26"/>
    <p:sldId id="346" r:id="rId27"/>
    <p:sldId id="347" r:id="rId28"/>
  </p:sldIdLst>
  <p:sldSz cx="9144000" cy="5143500" type="screen16x9"/>
  <p:notesSz cx="6858000" cy="9144000"/>
  <p:embeddedFontLst>
    <p:embeddedFont>
      <p:font typeface="Azeret Mono" panose="020B0604020202020204" charset="0"/>
      <p:regular r:id="rId30"/>
      <p:bold r:id="rId31"/>
      <p:italic r:id="rId32"/>
      <p:boldItalic r:id="rId33"/>
    </p:embeddedFont>
    <p:embeddedFont>
      <p:font typeface="Bebas Neue" panose="020B0606020202050201" pitchFamily="34" charset="0"/>
      <p:regular r:id="rId34"/>
    </p:embeddedFont>
    <p:embeddedFont>
      <p:font typeface="Open Sans" panose="020B0606030504020204" pitchFamily="34"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8223EF-DFDE-47A2-982B-88BE66ED2DEA}">
  <a:tblStyle styleId="{208223EF-DFDE-47A2-982B-88BE66ED2D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0" d="100"/>
          <a:sy n="120" d="100"/>
        </p:scale>
        <p:origin x="37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7"/>
        <p:cNvGrpSpPr/>
        <p:nvPr/>
      </p:nvGrpSpPr>
      <p:grpSpPr>
        <a:xfrm>
          <a:off x="0" y="0"/>
          <a:ext cx="0" cy="0"/>
          <a:chOff x="0" y="0"/>
          <a:chExt cx="0" cy="0"/>
        </a:xfrm>
      </p:grpSpPr>
      <p:sp>
        <p:nvSpPr>
          <p:cNvPr id="2168" name="Google Shape;2168;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9" name="Google Shape;2169;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534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5"/>
        <p:cNvGrpSpPr/>
        <p:nvPr/>
      </p:nvGrpSpPr>
      <p:grpSpPr>
        <a:xfrm>
          <a:off x="0" y="0"/>
          <a:ext cx="0" cy="0"/>
          <a:chOff x="0" y="0"/>
          <a:chExt cx="0" cy="0"/>
        </a:xfrm>
      </p:grpSpPr>
      <p:sp>
        <p:nvSpPr>
          <p:cNvPr id="2186" name="Google Shape;2186;ge013acee29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7" name="Google Shape;2187;ge013acee29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5"/>
        <p:cNvGrpSpPr/>
        <p:nvPr/>
      </p:nvGrpSpPr>
      <p:grpSpPr>
        <a:xfrm>
          <a:off x="0" y="0"/>
          <a:ext cx="0" cy="0"/>
          <a:chOff x="0" y="0"/>
          <a:chExt cx="0" cy="0"/>
        </a:xfrm>
      </p:grpSpPr>
      <p:sp>
        <p:nvSpPr>
          <p:cNvPr id="2186" name="Google Shape;2186;ge013acee29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7" name="Google Shape;2187;ge013acee29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249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7"/>
        <p:cNvGrpSpPr/>
        <p:nvPr/>
      </p:nvGrpSpPr>
      <p:grpSpPr>
        <a:xfrm>
          <a:off x="0" y="0"/>
          <a:ext cx="0" cy="0"/>
          <a:chOff x="0" y="0"/>
          <a:chExt cx="0" cy="0"/>
        </a:xfrm>
      </p:grpSpPr>
      <p:sp>
        <p:nvSpPr>
          <p:cNvPr id="2168" name="Google Shape;2168;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9" name="Google Shape;2169;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7597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1"/>
        <p:cNvGrpSpPr/>
        <p:nvPr/>
      </p:nvGrpSpPr>
      <p:grpSpPr>
        <a:xfrm>
          <a:off x="0" y="0"/>
          <a:ext cx="0" cy="0"/>
          <a:chOff x="0" y="0"/>
          <a:chExt cx="0" cy="0"/>
        </a:xfrm>
      </p:grpSpPr>
      <p:sp>
        <p:nvSpPr>
          <p:cNvPr id="2442" name="Google Shape;2442;ge013acee29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3" name="Google Shape;2443;ge013acee29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7"/>
        <p:cNvGrpSpPr/>
        <p:nvPr/>
      </p:nvGrpSpPr>
      <p:grpSpPr>
        <a:xfrm>
          <a:off x="0" y="0"/>
          <a:ext cx="0" cy="0"/>
          <a:chOff x="0" y="0"/>
          <a:chExt cx="0" cy="0"/>
        </a:xfrm>
      </p:grpSpPr>
      <p:sp>
        <p:nvSpPr>
          <p:cNvPr id="2168" name="Google Shape;2168;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9" name="Google Shape;2169;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228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1" name="Google Shape;1461;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340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7"/>
        <p:cNvGrpSpPr/>
        <p:nvPr/>
      </p:nvGrpSpPr>
      <p:grpSpPr>
        <a:xfrm>
          <a:off x="0" y="0"/>
          <a:ext cx="0" cy="0"/>
          <a:chOff x="0" y="0"/>
          <a:chExt cx="0" cy="0"/>
        </a:xfrm>
      </p:grpSpPr>
      <p:sp>
        <p:nvSpPr>
          <p:cNvPr id="2168" name="Google Shape;2168;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9" name="Google Shape;2169;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510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7"/>
        <p:cNvGrpSpPr/>
        <p:nvPr/>
      </p:nvGrpSpPr>
      <p:grpSpPr>
        <a:xfrm>
          <a:off x="0" y="0"/>
          <a:ext cx="0" cy="0"/>
          <a:chOff x="0" y="0"/>
          <a:chExt cx="0" cy="0"/>
        </a:xfrm>
      </p:grpSpPr>
      <p:sp>
        <p:nvSpPr>
          <p:cNvPr id="2168" name="Google Shape;2168;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9" name="Google Shape;2169;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207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4"/>
        <p:cNvGrpSpPr/>
        <p:nvPr/>
      </p:nvGrpSpPr>
      <p:grpSpPr>
        <a:xfrm>
          <a:off x="0" y="0"/>
          <a:ext cx="0" cy="0"/>
          <a:chOff x="0" y="0"/>
          <a:chExt cx="0" cy="0"/>
        </a:xfrm>
      </p:grpSpPr>
      <p:sp>
        <p:nvSpPr>
          <p:cNvPr id="2505" name="Google Shape;2505;ge013acee29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6" name="Google Shape;2506;ge013acee29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4"/>
        <p:cNvGrpSpPr/>
        <p:nvPr/>
      </p:nvGrpSpPr>
      <p:grpSpPr>
        <a:xfrm>
          <a:off x="0" y="0"/>
          <a:ext cx="0" cy="0"/>
          <a:chOff x="0" y="0"/>
          <a:chExt cx="0" cy="0"/>
        </a:xfrm>
      </p:grpSpPr>
      <p:sp>
        <p:nvSpPr>
          <p:cNvPr id="2505" name="Google Shape;2505;ge013acee29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6" name="Google Shape;2506;ge013acee29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480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4"/>
        <p:cNvGrpSpPr/>
        <p:nvPr/>
      </p:nvGrpSpPr>
      <p:grpSpPr>
        <a:xfrm>
          <a:off x="0" y="0"/>
          <a:ext cx="0" cy="0"/>
          <a:chOff x="0" y="0"/>
          <a:chExt cx="0" cy="0"/>
        </a:xfrm>
      </p:grpSpPr>
      <p:sp>
        <p:nvSpPr>
          <p:cNvPr id="2505" name="Google Shape;2505;ge013acee29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6" name="Google Shape;2506;ge013acee29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1729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4"/>
        <p:cNvGrpSpPr/>
        <p:nvPr/>
      </p:nvGrpSpPr>
      <p:grpSpPr>
        <a:xfrm>
          <a:off x="0" y="0"/>
          <a:ext cx="0" cy="0"/>
          <a:chOff x="0" y="0"/>
          <a:chExt cx="0" cy="0"/>
        </a:xfrm>
      </p:grpSpPr>
      <p:sp>
        <p:nvSpPr>
          <p:cNvPr id="2505" name="Google Shape;2505;ge013acee29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6" name="Google Shape;2506;ge013acee29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275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1" name="Google Shape;1461;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613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7"/>
        <p:cNvGrpSpPr/>
        <p:nvPr/>
      </p:nvGrpSpPr>
      <p:grpSpPr>
        <a:xfrm>
          <a:off x="0" y="0"/>
          <a:ext cx="0" cy="0"/>
          <a:chOff x="0" y="0"/>
          <a:chExt cx="0" cy="0"/>
        </a:xfrm>
      </p:grpSpPr>
      <p:sp>
        <p:nvSpPr>
          <p:cNvPr id="4108" name="Google Shape;4108;gdb0f9523dd_0_25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9" name="Google Shape;4109;gdb0f9523dd_0_25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7"/>
        <p:cNvGrpSpPr/>
        <p:nvPr/>
      </p:nvGrpSpPr>
      <p:grpSpPr>
        <a:xfrm>
          <a:off x="0" y="0"/>
          <a:ext cx="0" cy="0"/>
          <a:chOff x="0" y="0"/>
          <a:chExt cx="0" cy="0"/>
        </a:xfrm>
      </p:grpSpPr>
      <p:sp>
        <p:nvSpPr>
          <p:cNvPr id="4108" name="Google Shape;4108;gdb0f9523dd_0_25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9" name="Google Shape;4109;gdb0f9523dd_0_25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840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136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1" name="Google Shape;1461;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683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1" name="Google Shape;1461;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165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7"/>
        <p:cNvGrpSpPr/>
        <p:nvPr/>
      </p:nvGrpSpPr>
      <p:grpSpPr>
        <a:xfrm>
          <a:off x="0" y="0"/>
          <a:ext cx="0" cy="0"/>
          <a:chOff x="0" y="0"/>
          <a:chExt cx="0" cy="0"/>
        </a:xfrm>
      </p:grpSpPr>
      <p:sp>
        <p:nvSpPr>
          <p:cNvPr id="2168" name="Google Shape;2168;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9" name="Google Shape;2169;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7"/>
        <p:cNvGrpSpPr/>
        <p:nvPr/>
      </p:nvGrpSpPr>
      <p:grpSpPr>
        <a:xfrm>
          <a:off x="0" y="0"/>
          <a:ext cx="0" cy="0"/>
          <a:chOff x="0" y="0"/>
          <a:chExt cx="0" cy="0"/>
        </a:xfrm>
      </p:grpSpPr>
      <p:sp>
        <p:nvSpPr>
          <p:cNvPr id="2168" name="Google Shape;2168;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9" name="Google Shape;2169;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160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7"/>
        <p:cNvGrpSpPr/>
        <p:nvPr/>
      </p:nvGrpSpPr>
      <p:grpSpPr>
        <a:xfrm>
          <a:off x="0" y="0"/>
          <a:ext cx="0" cy="0"/>
          <a:chOff x="0" y="0"/>
          <a:chExt cx="0" cy="0"/>
        </a:xfrm>
      </p:grpSpPr>
      <p:sp>
        <p:nvSpPr>
          <p:cNvPr id="2168" name="Google Shape;2168;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9" name="Google Shape;2169;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491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5575" y="1906950"/>
            <a:ext cx="4103400" cy="22404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500">
                <a:highlight>
                  <a:srgbClr val="FFFFFF"/>
                </a:highlight>
              </a:defRPr>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1" name="Google Shape;11;p2"/>
          <p:cNvSpPr txBox="1">
            <a:spLocks noGrp="1"/>
          </p:cNvSpPr>
          <p:nvPr>
            <p:ph type="subTitle" idx="1"/>
          </p:nvPr>
        </p:nvSpPr>
        <p:spPr>
          <a:xfrm>
            <a:off x="725575" y="4147100"/>
            <a:ext cx="41034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 name="Google Shape;12;p2"/>
          <p:cNvSpPr/>
          <p:nvPr/>
        </p:nvSpPr>
        <p:spPr>
          <a:xfrm>
            <a:off x="6367861" y="4607307"/>
            <a:ext cx="605887" cy="72064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278171">
            <a:off x="-180426" y="3198829"/>
            <a:ext cx="580499" cy="690449"/>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8212048" y="3732942"/>
            <a:ext cx="1129125" cy="1595007"/>
            <a:chOff x="1019821" y="3547558"/>
            <a:chExt cx="582834" cy="823315"/>
          </a:xfrm>
        </p:grpSpPr>
        <p:sp>
          <p:nvSpPr>
            <p:cNvPr id="15" name="Google Shape;15;p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a:off x="-179002" y="-179333"/>
            <a:ext cx="1129125" cy="1595007"/>
            <a:chOff x="1019821" y="3547558"/>
            <a:chExt cx="582834" cy="823315"/>
          </a:xfrm>
        </p:grpSpPr>
        <p:sp>
          <p:nvSpPr>
            <p:cNvPr id="23" name="Google Shape;23;p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2"/>
          <p:cNvSpPr/>
          <p:nvPr/>
        </p:nvSpPr>
        <p:spPr>
          <a:xfrm rot="2014854">
            <a:off x="3984396" y="216254"/>
            <a:ext cx="448673" cy="53365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2_1">
    <p:spTree>
      <p:nvGrpSpPr>
        <p:cNvPr id="1" name="Shape 566"/>
        <p:cNvGrpSpPr/>
        <p:nvPr/>
      </p:nvGrpSpPr>
      <p:grpSpPr>
        <a:xfrm>
          <a:off x="0" y="0"/>
          <a:ext cx="0" cy="0"/>
          <a:chOff x="0" y="0"/>
          <a:chExt cx="0" cy="0"/>
        </a:xfrm>
      </p:grpSpPr>
      <p:sp>
        <p:nvSpPr>
          <p:cNvPr id="567" name="Google Shape;567;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68" name="Google Shape;568;p29"/>
          <p:cNvGrpSpPr/>
          <p:nvPr/>
        </p:nvGrpSpPr>
        <p:grpSpPr>
          <a:xfrm rot="7384244">
            <a:off x="-439634" y="4051872"/>
            <a:ext cx="1129089" cy="1594956"/>
            <a:chOff x="1019821" y="3547558"/>
            <a:chExt cx="582834" cy="823315"/>
          </a:xfrm>
        </p:grpSpPr>
        <p:sp>
          <p:nvSpPr>
            <p:cNvPr id="569" name="Google Shape;569;p29"/>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29"/>
          <p:cNvGrpSpPr/>
          <p:nvPr/>
        </p:nvGrpSpPr>
        <p:grpSpPr>
          <a:xfrm rot="-3277435">
            <a:off x="8322237" y="-464017"/>
            <a:ext cx="1129043" cy="1594891"/>
            <a:chOff x="1019821" y="3547558"/>
            <a:chExt cx="582834" cy="823315"/>
          </a:xfrm>
        </p:grpSpPr>
        <p:sp>
          <p:nvSpPr>
            <p:cNvPr id="576" name="Google Shape;576;p29"/>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29"/>
          <p:cNvSpPr/>
          <p:nvPr/>
        </p:nvSpPr>
        <p:spPr>
          <a:xfrm rot="2278197">
            <a:off x="169605" y="777659"/>
            <a:ext cx="440362" cy="523769"/>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347104" y="277399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rot="2278197">
            <a:off x="8666592" y="3667209"/>
            <a:ext cx="440362" cy="523769"/>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8787771" y="146349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627"/>
        <p:cNvGrpSpPr/>
        <p:nvPr/>
      </p:nvGrpSpPr>
      <p:grpSpPr>
        <a:xfrm>
          <a:off x="0" y="0"/>
          <a:ext cx="0" cy="0"/>
          <a:chOff x="0" y="0"/>
          <a:chExt cx="0" cy="0"/>
        </a:xfrm>
      </p:grpSpPr>
      <p:grpSp>
        <p:nvGrpSpPr>
          <p:cNvPr id="628" name="Google Shape;628;p32"/>
          <p:cNvGrpSpPr/>
          <p:nvPr/>
        </p:nvGrpSpPr>
        <p:grpSpPr>
          <a:xfrm rot="-10296209">
            <a:off x="-213294" y="-354691"/>
            <a:ext cx="1129164" cy="1595062"/>
            <a:chOff x="1019821" y="3547558"/>
            <a:chExt cx="582834" cy="823315"/>
          </a:xfrm>
        </p:grpSpPr>
        <p:sp>
          <p:nvSpPr>
            <p:cNvPr id="629" name="Google Shape;629;p3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32"/>
          <p:cNvSpPr/>
          <p:nvPr/>
        </p:nvSpPr>
        <p:spPr>
          <a:xfrm>
            <a:off x="1510571" y="448862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rot="2700000">
            <a:off x="-76515" y="2748552"/>
            <a:ext cx="753467" cy="1011217"/>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 name="Google Shape;637;p32"/>
          <p:cNvGrpSpPr/>
          <p:nvPr/>
        </p:nvGrpSpPr>
        <p:grpSpPr>
          <a:xfrm rot="4576418">
            <a:off x="7791215" y="3907028"/>
            <a:ext cx="1129143" cy="1595032"/>
            <a:chOff x="1019821" y="3547558"/>
            <a:chExt cx="582834" cy="823315"/>
          </a:xfrm>
        </p:grpSpPr>
        <p:sp>
          <p:nvSpPr>
            <p:cNvPr id="638" name="Google Shape;638;p3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32"/>
          <p:cNvSpPr/>
          <p:nvPr/>
        </p:nvSpPr>
        <p:spPr>
          <a:xfrm rot="-2700000">
            <a:off x="8575392" y="2603032"/>
            <a:ext cx="605887" cy="813168"/>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rot="-590533">
            <a:off x="8090890" y="-151965"/>
            <a:ext cx="655070" cy="77918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646"/>
        <p:cNvGrpSpPr/>
        <p:nvPr/>
      </p:nvGrpSpPr>
      <p:grpSpPr>
        <a:xfrm>
          <a:off x="0" y="0"/>
          <a:ext cx="0" cy="0"/>
          <a:chOff x="0" y="0"/>
          <a:chExt cx="0" cy="0"/>
        </a:xfrm>
      </p:grpSpPr>
      <p:grpSp>
        <p:nvGrpSpPr>
          <p:cNvPr id="647" name="Google Shape;647;p33"/>
          <p:cNvGrpSpPr/>
          <p:nvPr/>
        </p:nvGrpSpPr>
        <p:grpSpPr>
          <a:xfrm rot="-4119873">
            <a:off x="8341183" y="-370339"/>
            <a:ext cx="1003463" cy="1399088"/>
            <a:chOff x="1019821" y="3547558"/>
            <a:chExt cx="582834" cy="823315"/>
          </a:xfrm>
        </p:grpSpPr>
        <p:sp>
          <p:nvSpPr>
            <p:cNvPr id="648" name="Google Shape;648;p3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33"/>
          <p:cNvGrpSpPr/>
          <p:nvPr/>
        </p:nvGrpSpPr>
        <p:grpSpPr>
          <a:xfrm rot="5400000">
            <a:off x="557147" y="4136107"/>
            <a:ext cx="1003466" cy="1399059"/>
            <a:chOff x="1019821" y="3547558"/>
            <a:chExt cx="582834" cy="823315"/>
          </a:xfrm>
        </p:grpSpPr>
        <p:sp>
          <p:nvSpPr>
            <p:cNvPr id="655" name="Google Shape;655;p3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 name="Google Shape;661;p33"/>
          <p:cNvSpPr/>
          <p:nvPr/>
        </p:nvSpPr>
        <p:spPr>
          <a:xfrm rot="2278017">
            <a:off x="4148128" y="4853360"/>
            <a:ext cx="447549" cy="53227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295079" y="921936"/>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rot="2407437">
            <a:off x="8543633" y="2744326"/>
            <a:ext cx="782531" cy="1050261"/>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rot="-141425">
            <a:off x="8308018" y="1259286"/>
            <a:ext cx="447529" cy="532291"/>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rot="-3246667">
            <a:off x="6456399" y="-395824"/>
            <a:ext cx="782540" cy="1050251"/>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rot="2960951">
            <a:off x="3127248" y="141128"/>
            <a:ext cx="447525" cy="532295"/>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725575" y="2293950"/>
            <a:ext cx="3925500" cy="1642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725575" y="1224850"/>
            <a:ext cx="1325400" cy="1069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0000"/>
              <a:buNone/>
              <a:defRPr sz="6000">
                <a:solidFill>
                  <a:schemeClr val="dk2"/>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33" name="Google Shape;33;p3"/>
          <p:cNvSpPr txBox="1">
            <a:spLocks noGrp="1"/>
          </p:cNvSpPr>
          <p:nvPr>
            <p:ph type="subTitle" idx="1"/>
          </p:nvPr>
        </p:nvSpPr>
        <p:spPr>
          <a:xfrm>
            <a:off x="725575" y="4041175"/>
            <a:ext cx="3925500" cy="56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4" name="Google Shape;34;p3"/>
          <p:cNvGrpSpPr/>
          <p:nvPr/>
        </p:nvGrpSpPr>
        <p:grpSpPr>
          <a:xfrm rot="-688305">
            <a:off x="8239064" y="3934058"/>
            <a:ext cx="1129126" cy="1595009"/>
            <a:chOff x="1019821" y="3547558"/>
            <a:chExt cx="582834" cy="823315"/>
          </a:xfrm>
        </p:grpSpPr>
        <p:sp>
          <p:nvSpPr>
            <p:cNvPr id="35" name="Google Shape;35;p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rot="10800000">
            <a:off x="-292469" y="-190233"/>
            <a:ext cx="1129125" cy="1595007"/>
            <a:chOff x="1019821" y="3547558"/>
            <a:chExt cx="582834" cy="823315"/>
          </a:xfrm>
        </p:grpSpPr>
        <p:sp>
          <p:nvSpPr>
            <p:cNvPr id="43" name="Google Shape;43;p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3"/>
          <p:cNvSpPr/>
          <p:nvPr/>
        </p:nvSpPr>
        <p:spPr>
          <a:xfrm>
            <a:off x="-218229" y="432497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2014854">
            <a:off x="4486434" y="4747054"/>
            <a:ext cx="448673" cy="53365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2208461">
            <a:off x="8726451" y="573845"/>
            <a:ext cx="605871" cy="813163"/>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3474706">
            <a:off x="6214497" y="-62449"/>
            <a:ext cx="448676" cy="533658"/>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sp>
        <p:nvSpPr>
          <p:cNvPr id="71" name="Google Shape;7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6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2" name="Google Shape;72;p5"/>
          <p:cNvSpPr txBox="1">
            <a:spLocks noGrp="1"/>
          </p:cNvSpPr>
          <p:nvPr>
            <p:ph type="title" idx="2"/>
          </p:nvPr>
        </p:nvSpPr>
        <p:spPr>
          <a:xfrm>
            <a:off x="720000" y="1958925"/>
            <a:ext cx="3522300" cy="4779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lvl1pPr lvl="0" algn="ctr">
              <a:spcBef>
                <a:spcPts val="0"/>
              </a:spcBef>
              <a:spcAft>
                <a:spcPts val="0"/>
              </a:spcAft>
              <a:buSzPts val="2600"/>
              <a:buNone/>
              <a:defRPr sz="2000">
                <a:solidFill>
                  <a:schemeClr val="lt1"/>
                </a:solidFill>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
        <p:nvSpPr>
          <p:cNvPr id="73" name="Google Shape;73;p5"/>
          <p:cNvSpPr txBox="1">
            <a:spLocks noGrp="1"/>
          </p:cNvSpPr>
          <p:nvPr>
            <p:ph type="title" idx="3"/>
          </p:nvPr>
        </p:nvSpPr>
        <p:spPr>
          <a:xfrm>
            <a:off x="4901694" y="1958925"/>
            <a:ext cx="3522300" cy="4779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2600"/>
              <a:buNone/>
              <a:defRPr sz="2000">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4" name="Google Shape;74;p5"/>
          <p:cNvSpPr txBox="1">
            <a:spLocks noGrp="1"/>
          </p:cNvSpPr>
          <p:nvPr>
            <p:ph type="subTitle" idx="1"/>
          </p:nvPr>
        </p:nvSpPr>
        <p:spPr>
          <a:xfrm>
            <a:off x="720000" y="2436700"/>
            <a:ext cx="3522300" cy="1956300"/>
          </a:xfrm>
          <a:prstGeom prst="rect">
            <a:avLst/>
          </a:prstGeom>
          <a:solidFill>
            <a:schemeClr val="accent4"/>
          </a:solid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Font typeface="Arial"/>
              <a:buChar char="•"/>
              <a:defRPr sz="1200"/>
            </a:lvl1pPr>
            <a:lvl2pPr lvl="1" algn="ctr">
              <a:spcBef>
                <a:spcPts val="0"/>
              </a:spcBef>
              <a:spcAft>
                <a:spcPts val="0"/>
              </a:spcAft>
              <a:buClr>
                <a:schemeClr val="dk1"/>
              </a:buClr>
              <a:buSzPts val="1400"/>
              <a:buFont typeface="Arial"/>
              <a:buChar char="○"/>
              <a:defRPr/>
            </a:lvl2pPr>
            <a:lvl3pPr lvl="2" algn="ctr">
              <a:spcBef>
                <a:spcPts val="0"/>
              </a:spcBef>
              <a:spcAft>
                <a:spcPts val="0"/>
              </a:spcAft>
              <a:buClr>
                <a:schemeClr val="dk1"/>
              </a:buClr>
              <a:buSzPts val="1400"/>
              <a:buFont typeface="Arial"/>
              <a:buChar char="■"/>
              <a:defRPr/>
            </a:lvl3pPr>
            <a:lvl4pPr lvl="3" algn="ctr">
              <a:spcBef>
                <a:spcPts val="0"/>
              </a:spcBef>
              <a:spcAft>
                <a:spcPts val="0"/>
              </a:spcAft>
              <a:buClr>
                <a:schemeClr val="dk1"/>
              </a:buClr>
              <a:buSzPts val="1400"/>
              <a:buFont typeface="Arial"/>
              <a:buChar char="●"/>
              <a:defRPr/>
            </a:lvl4pPr>
            <a:lvl5pPr lvl="4" algn="ctr">
              <a:spcBef>
                <a:spcPts val="0"/>
              </a:spcBef>
              <a:spcAft>
                <a:spcPts val="0"/>
              </a:spcAft>
              <a:buClr>
                <a:schemeClr val="dk1"/>
              </a:buClr>
              <a:buSzPts val="1400"/>
              <a:buFont typeface="Arial"/>
              <a:buChar char="○"/>
              <a:defRPr/>
            </a:lvl5pPr>
            <a:lvl6pPr lvl="5" algn="ctr">
              <a:spcBef>
                <a:spcPts val="0"/>
              </a:spcBef>
              <a:spcAft>
                <a:spcPts val="0"/>
              </a:spcAft>
              <a:buClr>
                <a:schemeClr val="dk1"/>
              </a:buClr>
              <a:buSzPts val="1400"/>
              <a:buFont typeface="Arial"/>
              <a:buChar char="■"/>
              <a:defRPr/>
            </a:lvl6pPr>
            <a:lvl7pPr lvl="6" algn="ctr">
              <a:spcBef>
                <a:spcPts val="0"/>
              </a:spcBef>
              <a:spcAft>
                <a:spcPts val="0"/>
              </a:spcAft>
              <a:buClr>
                <a:schemeClr val="dk1"/>
              </a:buClr>
              <a:buSzPts val="1400"/>
              <a:buFont typeface="Arial"/>
              <a:buChar char="●"/>
              <a:defRPr/>
            </a:lvl7pPr>
            <a:lvl8pPr lvl="7" algn="ctr">
              <a:spcBef>
                <a:spcPts val="0"/>
              </a:spcBef>
              <a:spcAft>
                <a:spcPts val="0"/>
              </a:spcAft>
              <a:buClr>
                <a:schemeClr val="dk1"/>
              </a:buClr>
              <a:buSzPts val="1400"/>
              <a:buFont typeface="Arial"/>
              <a:buChar char="○"/>
              <a:defRPr/>
            </a:lvl8pPr>
            <a:lvl9pPr lvl="8" algn="ctr">
              <a:spcBef>
                <a:spcPts val="0"/>
              </a:spcBef>
              <a:spcAft>
                <a:spcPts val="0"/>
              </a:spcAft>
              <a:buClr>
                <a:schemeClr val="dk1"/>
              </a:buClr>
              <a:buSzPts val="1400"/>
              <a:buFont typeface="Arial"/>
              <a:buChar char="■"/>
              <a:defRPr/>
            </a:lvl9pPr>
          </a:lstStyle>
          <a:p>
            <a:endParaRPr/>
          </a:p>
        </p:txBody>
      </p:sp>
      <p:sp>
        <p:nvSpPr>
          <p:cNvPr id="75" name="Google Shape;75;p5"/>
          <p:cNvSpPr txBox="1">
            <a:spLocks noGrp="1"/>
          </p:cNvSpPr>
          <p:nvPr>
            <p:ph type="subTitle" idx="4"/>
          </p:nvPr>
        </p:nvSpPr>
        <p:spPr>
          <a:xfrm>
            <a:off x="4901700" y="2436700"/>
            <a:ext cx="3522300" cy="1956300"/>
          </a:xfrm>
          <a:prstGeom prst="rect">
            <a:avLst/>
          </a:prstGeom>
          <a:solidFill>
            <a:schemeClr val="accent4"/>
          </a:solid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Arial"/>
              <a:buChar char="•"/>
              <a:defRPr sz="1200"/>
            </a:lvl1pPr>
            <a:lvl2pPr lvl="1" algn="ctr" rtl="0">
              <a:spcBef>
                <a:spcPts val="0"/>
              </a:spcBef>
              <a:spcAft>
                <a:spcPts val="0"/>
              </a:spcAft>
              <a:buClr>
                <a:schemeClr val="dk1"/>
              </a:buClr>
              <a:buSzPts val="1400"/>
              <a:buFont typeface="Arial"/>
              <a:buChar char="○"/>
              <a:defRPr/>
            </a:lvl2pPr>
            <a:lvl3pPr lvl="2" algn="ctr" rtl="0">
              <a:spcBef>
                <a:spcPts val="0"/>
              </a:spcBef>
              <a:spcAft>
                <a:spcPts val="0"/>
              </a:spcAft>
              <a:buClr>
                <a:schemeClr val="dk1"/>
              </a:buClr>
              <a:buSzPts val="1400"/>
              <a:buFont typeface="Arial"/>
              <a:buChar char="■"/>
              <a:defRPr/>
            </a:lvl3pPr>
            <a:lvl4pPr lvl="3" algn="ctr" rtl="0">
              <a:spcBef>
                <a:spcPts val="0"/>
              </a:spcBef>
              <a:spcAft>
                <a:spcPts val="0"/>
              </a:spcAft>
              <a:buClr>
                <a:schemeClr val="dk1"/>
              </a:buClr>
              <a:buSzPts val="1400"/>
              <a:buFont typeface="Arial"/>
              <a:buChar char="●"/>
              <a:defRPr/>
            </a:lvl4pPr>
            <a:lvl5pPr lvl="4" algn="ctr" rtl="0">
              <a:spcBef>
                <a:spcPts val="0"/>
              </a:spcBef>
              <a:spcAft>
                <a:spcPts val="0"/>
              </a:spcAft>
              <a:buClr>
                <a:schemeClr val="dk1"/>
              </a:buClr>
              <a:buSzPts val="1400"/>
              <a:buFont typeface="Arial"/>
              <a:buChar char="○"/>
              <a:defRPr/>
            </a:lvl5pPr>
            <a:lvl6pPr lvl="5" algn="ctr" rtl="0">
              <a:spcBef>
                <a:spcPts val="0"/>
              </a:spcBef>
              <a:spcAft>
                <a:spcPts val="0"/>
              </a:spcAft>
              <a:buClr>
                <a:schemeClr val="dk1"/>
              </a:buClr>
              <a:buSzPts val="1400"/>
              <a:buFont typeface="Arial"/>
              <a:buChar char="■"/>
              <a:defRPr/>
            </a:lvl6pPr>
            <a:lvl7pPr lvl="6" algn="ctr" rtl="0">
              <a:spcBef>
                <a:spcPts val="0"/>
              </a:spcBef>
              <a:spcAft>
                <a:spcPts val="0"/>
              </a:spcAft>
              <a:buClr>
                <a:schemeClr val="dk1"/>
              </a:buClr>
              <a:buSzPts val="1400"/>
              <a:buFont typeface="Arial"/>
              <a:buChar char="●"/>
              <a:defRPr/>
            </a:lvl7pPr>
            <a:lvl8pPr lvl="7" algn="ctr" rtl="0">
              <a:spcBef>
                <a:spcPts val="0"/>
              </a:spcBef>
              <a:spcAft>
                <a:spcPts val="0"/>
              </a:spcAft>
              <a:buClr>
                <a:schemeClr val="dk1"/>
              </a:buClr>
              <a:buSzPts val="1400"/>
              <a:buFont typeface="Arial"/>
              <a:buChar char="○"/>
              <a:defRPr/>
            </a:lvl8pPr>
            <a:lvl9pPr lvl="8" algn="ctr" rtl="0">
              <a:spcBef>
                <a:spcPts val="0"/>
              </a:spcBef>
              <a:spcAft>
                <a:spcPts val="0"/>
              </a:spcAft>
              <a:buClr>
                <a:schemeClr val="dk1"/>
              </a:buClr>
              <a:buSzPts val="1400"/>
              <a:buFont typeface="Arial"/>
              <a:buChar char="■"/>
              <a:defRPr/>
            </a:lvl9pPr>
          </a:lstStyle>
          <a:p>
            <a:endParaRPr/>
          </a:p>
        </p:txBody>
      </p:sp>
      <p:grpSp>
        <p:nvGrpSpPr>
          <p:cNvPr id="76" name="Google Shape;76;p5"/>
          <p:cNvGrpSpPr/>
          <p:nvPr/>
        </p:nvGrpSpPr>
        <p:grpSpPr>
          <a:xfrm rot="-3600032">
            <a:off x="8182250" y="-527983"/>
            <a:ext cx="1129085" cy="1594951"/>
            <a:chOff x="1019821" y="3547558"/>
            <a:chExt cx="582834" cy="823315"/>
          </a:xfrm>
        </p:grpSpPr>
        <p:sp>
          <p:nvSpPr>
            <p:cNvPr id="77" name="Google Shape;77;p5"/>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5"/>
          <p:cNvSpPr/>
          <p:nvPr/>
        </p:nvSpPr>
        <p:spPr>
          <a:xfrm rot="2278407">
            <a:off x="8597057" y="1238407"/>
            <a:ext cx="447198" cy="531941"/>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8737896" y="319097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rot="636971">
            <a:off x="-98024" y="3095976"/>
            <a:ext cx="447187" cy="531938"/>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rot="2291718">
            <a:off x="-263227" y="786947"/>
            <a:ext cx="605866" cy="813175"/>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5"/>
          <p:cNvGrpSpPr/>
          <p:nvPr/>
        </p:nvGrpSpPr>
        <p:grpSpPr>
          <a:xfrm rot="6306607">
            <a:off x="-299985" y="4062535"/>
            <a:ext cx="1129113" cy="1594990"/>
            <a:chOff x="1019821" y="3547558"/>
            <a:chExt cx="582834" cy="823315"/>
          </a:xfrm>
        </p:grpSpPr>
        <p:sp>
          <p:nvSpPr>
            <p:cNvPr id="88" name="Google Shape;88;p5"/>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7" name="Google Shape;97;p6"/>
          <p:cNvGrpSpPr/>
          <p:nvPr/>
        </p:nvGrpSpPr>
        <p:grpSpPr>
          <a:xfrm rot="5400000" flipH="1">
            <a:off x="7585786" y="-451758"/>
            <a:ext cx="1129125" cy="1595007"/>
            <a:chOff x="1019821" y="3547558"/>
            <a:chExt cx="582834" cy="823315"/>
          </a:xfrm>
        </p:grpSpPr>
        <p:sp>
          <p:nvSpPr>
            <p:cNvPr id="98" name="Google Shape;98;p6"/>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6"/>
          <p:cNvSpPr/>
          <p:nvPr/>
        </p:nvSpPr>
        <p:spPr>
          <a:xfrm rot="2014854">
            <a:off x="110146" y="2176804"/>
            <a:ext cx="448673" cy="53365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8633398" y="1546525"/>
            <a:ext cx="387754" cy="520429"/>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rot="2700000">
            <a:off x="8719593" y="3380291"/>
            <a:ext cx="550417" cy="654668"/>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344271" y="445344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7"/>
          <p:cNvSpPr txBox="1">
            <a:spLocks noGrp="1"/>
          </p:cNvSpPr>
          <p:nvPr>
            <p:ph type="title"/>
          </p:nvPr>
        </p:nvSpPr>
        <p:spPr>
          <a:xfrm>
            <a:off x="5185925" y="1688825"/>
            <a:ext cx="3232500" cy="1545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2" name="Google Shape;112;p7"/>
          <p:cNvSpPr txBox="1">
            <a:spLocks noGrp="1"/>
          </p:cNvSpPr>
          <p:nvPr>
            <p:ph type="subTitle" idx="1"/>
          </p:nvPr>
        </p:nvSpPr>
        <p:spPr>
          <a:xfrm>
            <a:off x="5185925" y="3234225"/>
            <a:ext cx="3232500" cy="1373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13" name="Google Shape;113;p7"/>
          <p:cNvGrpSpPr/>
          <p:nvPr/>
        </p:nvGrpSpPr>
        <p:grpSpPr>
          <a:xfrm rot="-5400000">
            <a:off x="7526948" y="-458858"/>
            <a:ext cx="1129125" cy="1595007"/>
            <a:chOff x="1019821" y="3547558"/>
            <a:chExt cx="582834" cy="823315"/>
          </a:xfrm>
        </p:grpSpPr>
        <p:sp>
          <p:nvSpPr>
            <p:cNvPr id="114" name="Google Shape;114;p7"/>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7"/>
          <p:cNvSpPr/>
          <p:nvPr/>
        </p:nvSpPr>
        <p:spPr>
          <a:xfrm rot="2278171">
            <a:off x="4208324" y="4615154"/>
            <a:ext cx="580499" cy="690449"/>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rot="-310778">
            <a:off x="2190239" y="-123237"/>
            <a:ext cx="678935" cy="807530"/>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rot="2278171">
            <a:off x="-189751" y="1568204"/>
            <a:ext cx="580499" cy="690449"/>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rot="-362824">
            <a:off x="179147" y="3901001"/>
            <a:ext cx="437536" cy="587248"/>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8889021" y="2221211"/>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0"/>
        <p:cNvGrpSpPr/>
        <p:nvPr/>
      </p:nvGrpSpPr>
      <p:grpSpPr>
        <a:xfrm>
          <a:off x="0" y="0"/>
          <a:ext cx="0" cy="0"/>
          <a:chOff x="0" y="0"/>
          <a:chExt cx="0" cy="0"/>
        </a:xfrm>
      </p:grpSpPr>
      <p:sp>
        <p:nvSpPr>
          <p:cNvPr id="191" name="Google Shape;19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13"/>
          <p:cNvSpPr txBox="1">
            <a:spLocks noGrp="1"/>
          </p:cNvSpPr>
          <p:nvPr>
            <p:ph type="title" idx="2"/>
          </p:nvPr>
        </p:nvSpPr>
        <p:spPr>
          <a:xfrm>
            <a:off x="1648300" y="1575575"/>
            <a:ext cx="2245500" cy="7188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3" name="Google Shape;193;p13"/>
          <p:cNvSpPr txBox="1">
            <a:spLocks noGrp="1"/>
          </p:cNvSpPr>
          <p:nvPr>
            <p:ph type="title" idx="3"/>
          </p:nvPr>
        </p:nvSpPr>
        <p:spPr>
          <a:xfrm>
            <a:off x="5392025" y="1575575"/>
            <a:ext cx="2245500" cy="7188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4" name="Google Shape;194;p13"/>
          <p:cNvSpPr txBox="1">
            <a:spLocks noGrp="1"/>
          </p:cNvSpPr>
          <p:nvPr>
            <p:ph type="subTitle" idx="1"/>
          </p:nvPr>
        </p:nvSpPr>
        <p:spPr>
          <a:xfrm>
            <a:off x="1648288" y="2184500"/>
            <a:ext cx="224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5" name="Google Shape;195;p13"/>
          <p:cNvSpPr txBox="1">
            <a:spLocks noGrp="1"/>
          </p:cNvSpPr>
          <p:nvPr>
            <p:ph type="subTitle" idx="4"/>
          </p:nvPr>
        </p:nvSpPr>
        <p:spPr>
          <a:xfrm>
            <a:off x="5392013" y="2184500"/>
            <a:ext cx="224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6" name="Google Shape;196;p13"/>
          <p:cNvSpPr txBox="1">
            <a:spLocks noGrp="1"/>
          </p:cNvSpPr>
          <p:nvPr>
            <p:ph type="title" idx="5"/>
          </p:nvPr>
        </p:nvSpPr>
        <p:spPr>
          <a:xfrm>
            <a:off x="1648300" y="3252475"/>
            <a:ext cx="2245500" cy="7188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7" name="Google Shape;197;p13"/>
          <p:cNvSpPr txBox="1">
            <a:spLocks noGrp="1"/>
          </p:cNvSpPr>
          <p:nvPr>
            <p:ph type="title" idx="6"/>
          </p:nvPr>
        </p:nvSpPr>
        <p:spPr>
          <a:xfrm>
            <a:off x="5392025" y="3252475"/>
            <a:ext cx="2245500" cy="7188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8" name="Google Shape;198;p13"/>
          <p:cNvSpPr txBox="1">
            <a:spLocks noGrp="1"/>
          </p:cNvSpPr>
          <p:nvPr>
            <p:ph type="subTitle" idx="7"/>
          </p:nvPr>
        </p:nvSpPr>
        <p:spPr>
          <a:xfrm>
            <a:off x="1648313" y="3861550"/>
            <a:ext cx="224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9" name="Google Shape;199;p13"/>
          <p:cNvSpPr txBox="1">
            <a:spLocks noGrp="1"/>
          </p:cNvSpPr>
          <p:nvPr>
            <p:ph type="subTitle" idx="8"/>
          </p:nvPr>
        </p:nvSpPr>
        <p:spPr>
          <a:xfrm>
            <a:off x="5392017" y="3861550"/>
            <a:ext cx="224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00" name="Google Shape;200;p13"/>
          <p:cNvSpPr txBox="1">
            <a:spLocks noGrp="1"/>
          </p:cNvSpPr>
          <p:nvPr>
            <p:ph type="title" idx="9" hasCustomPrompt="1"/>
          </p:nvPr>
        </p:nvSpPr>
        <p:spPr>
          <a:xfrm>
            <a:off x="720000" y="1575575"/>
            <a:ext cx="775800" cy="718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dk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01" name="Google Shape;201;p13"/>
          <p:cNvSpPr txBox="1">
            <a:spLocks noGrp="1"/>
          </p:cNvSpPr>
          <p:nvPr>
            <p:ph type="title" idx="13" hasCustomPrompt="1"/>
          </p:nvPr>
        </p:nvSpPr>
        <p:spPr>
          <a:xfrm>
            <a:off x="720000" y="3252474"/>
            <a:ext cx="775800" cy="718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dk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02" name="Google Shape;202;p13"/>
          <p:cNvSpPr txBox="1">
            <a:spLocks noGrp="1"/>
          </p:cNvSpPr>
          <p:nvPr>
            <p:ph type="title" idx="14" hasCustomPrompt="1"/>
          </p:nvPr>
        </p:nvSpPr>
        <p:spPr>
          <a:xfrm>
            <a:off x="4463850" y="1575575"/>
            <a:ext cx="775800" cy="718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dk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03" name="Google Shape;203;p13"/>
          <p:cNvSpPr txBox="1">
            <a:spLocks noGrp="1"/>
          </p:cNvSpPr>
          <p:nvPr>
            <p:ph type="title" idx="15" hasCustomPrompt="1"/>
          </p:nvPr>
        </p:nvSpPr>
        <p:spPr>
          <a:xfrm>
            <a:off x="4463850" y="3252474"/>
            <a:ext cx="775800" cy="718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dk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grpSp>
        <p:nvGrpSpPr>
          <p:cNvPr id="204" name="Google Shape;204;p13"/>
          <p:cNvGrpSpPr/>
          <p:nvPr/>
        </p:nvGrpSpPr>
        <p:grpSpPr>
          <a:xfrm flipH="1">
            <a:off x="-409127" y="3732942"/>
            <a:ext cx="1129125" cy="1595007"/>
            <a:chOff x="1019821" y="3547558"/>
            <a:chExt cx="582834" cy="823315"/>
          </a:xfrm>
        </p:grpSpPr>
        <p:sp>
          <p:nvSpPr>
            <p:cNvPr id="205" name="Google Shape;205;p1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13"/>
          <p:cNvSpPr/>
          <p:nvPr/>
        </p:nvSpPr>
        <p:spPr>
          <a:xfrm>
            <a:off x="7507921" y="460729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rot="2014854">
            <a:off x="2546734" y="4747066"/>
            <a:ext cx="448673" cy="53365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409129" y="132864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rot="2014854">
            <a:off x="8522459" y="2304929"/>
            <a:ext cx="448673" cy="53365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297"/>
        <p:cNvGrpSpPr/>
        <p:nvPr/>
      </p:nvGrpSpPr>
      <p:grpSpPr>
        <a:xfrm>
          <a:off x="0" y="0"/>
          <a:ext cx="0" cy="0"/>
          <a:chOff x="0" y="0"/>
          <a:chExt cx="0" cy="0"/>
        </a:xfrm>
      </p:grpSpPr>
      <p:sp>
        <p:nvSpPr>
          <p:cNvPr id="298" name="Google Shape;298;p17"/>
          <p:cNvSpPr txBox="1">
            <a:spLocks noGrp="1"/>
          </p:cNvSpPr>
          <p:nvPr>
            <p:ph type="title"/>
          </p:nvPr>
        </p:nvSpPr>
        <p:spPr>
          <a:xfrm>
            <a:off x="6019500" y="2581238"/>
            <a:ext cx="24045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99" name="Google Shape;299;p17"/>
          <p:cNvSpPr txBox="1">
            <a:spLocks noGrp="1"/>
          </p:cNvSpPr>
          <p:nvPr>
            <p:ph type="title" idx="2"/>
          </p:nvPr>
        </p:nvSpPr>
        <p:spPr>
          <a:xfrm>
            <a:off x="3369748" y="2581238"/>
            <a:ext cx="24045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00" name="Google Shape;300;p17"/>
          <p:cNvSpPr txBox="1">
            <a:spLocks noGrp="1"/>
          </p:cNvSpPr>
          <p:nvPr>
            <p:ph type="subTitle" idx="1"/>
          </p:nvPr>
        </p:nvSpPr>
        <p:spPr>
          <a:xfrm>
            <a:off x="720000" y="2974834"/>
            <a:ext cx="2404500" cy="69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1" name="Google Shape;301;p17"/>
          <p:cNvSpPr txBox="1">
            <a:spLocks noGrp="1"/>
          </p:cNvSpPr>
          <p:nvPr>
            <p:ph type="subTitle" idx="3"/>
          </p:nvPr>
        </p:nvSpPr>
        <p:spPr>
          <a:xfrm>
            <a:off x="3369741" y="2974834"/>
            <a:ext cx="2404500" cy="69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2" name="Google Shape;302;p17"/>
          <p:cNvSpPr txBox="1">
            <a:spLocks noGrp="1"/>
          </p:cNvSpPr>
          <p:nvPr>
            <p:ph type="title" idx="4"/>
          </p:nvPr>
        </p:nvSpPr>
        <p:spPr>
          <a:xfrm>
            <a:off x="720001" y="2581238"/>
            <a:ext cx="24045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03" name="Google Shape;303;p17"/>
          <p:cNvSpPr txBox="1">
            <a:spLocks noGrp="1"/>
          </p:cNvSpPr>
          <p:nvPr>
            <p:ph type="subTitle" idx="5"/>
          </p:nvPr>
        </p:nvSpPr>
        <p:spPr>
          <a:xfrm>
            <a:off x="6019500" y="2974834"/>
            <a:ext cx="2404500" cy="69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4" name="Google Shape;304;p17"/>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05" name="Google Shape;305;p17"/>
          <p:cNvGrpSpPr/>
          <p:nvPr/>
        </p:nvGrpSpPr>
        <p:grpSpPr>
          <a:xfrm rot="-9429731" flipH="1">
            <a:off x="8369991" y="3147239"/>
            <a:ext cx="1129107" cy="1594981"/>
            <a:chOff x="1019821" y="3547558"/>
            <a:chExt cx="582834" cy="823315"/>
          </a:xfrm>
        </p:grpSpPr>
        <p:sp>
          <p:nvSpPr>
            <p:cNvPr id="306" name="Google Shape;306;p17"/>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7"/>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7"/>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7"/>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7"/>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17"/>
          <p:cNvSpPr/>
          <p:nvPr/>
        </p:nvSpPr>
        <p:spPr>
          <a:xfrm rot="2277987">
            <a:off x="8304056" y="1654187"/>
            <a:ext cx="433024" cy="515042"/>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7"/>
          <p:cNvSpPr/>
          <p:nvPr/>
        </p:nvSpPr>
        <p:spPr>
          <a:xfrm>
            <a:off x="8849671" y="44502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7"/>
          <p:cNvSpPr/>
          <p:nvPr/>
        </p:nvSpPr>
        <p:spPr>
          <a:xfrm rot="-1678783">
            <a:off x="5524949" y="4554692"/>
            <a:ext cx="605882" cy="813176"/>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7"/>
          <p:cNvSpPr/>
          <p:nvPr/>
        </p:nvSpPr>
        <p:spPr>
          <a:xfrm rot="-226735">
            <a:off x="-120150" y="3952654"/>
            <a:ext cx="605880" cy="813180"/>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7"/>
          <p:cNvSpPr/>
          <p:nvPr/>
        </p:nvSpPr>
        <p:spPr>
          <a:xfrm rot="2258465">
            <a:off x="277215" y="2005306"/>
            <a:ext cx="454087" cy="54008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17"/>
          <p:cNvGrpSpPr/>
          <p:nvPr/>
        </p:nvGrpSpPr>
        <p:grpSpPr>
          <a:xfrm rot="10800000">
            <a:off x="-197627" y="-8"/>
            <a:ext cx="1129125" cy="1595007"/>
            <a:chOff x="1019821" y="3547558"/>
            <a:chExt cx="582834" cy="823315"/>
          </a:xfrm>
        </p:grpSpPr>
        <p:sp>
          <p:nvSpPr>
            <p:cNvPr id="318" name="Google Shape;318;p17"/>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7"/>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7"/>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7"/>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n columns">
  <p:cSld name="CUSTOM_9">
    <p:spTree>
      <p:nvGrpSpPr>
        <p:cNvPr id="1" name="Shape 439"/>
        <p:cNvGrpSpPr/>
        <p:nvPr/>
      </p:nvGrpSpPr>
      <p:grpSpPr>
        <a:xfrm>
          <a:off x="0" y="0"/>
          <a:ext cx="0" cy="0"/>
          <a:chOff x="0" y="0"/>
          <a:chExt cx="0" cy="0"/>
        </a:xfrm>
      </p:grpSpPr>
      <p:sp>
        <p:nvSpPr>
          <p:cNvPr id="440" name="Google Shape;440;p22"/>
          <p:cNvSpPr txBox="1">
            <a:spLocks noGrp="1"/>
          </p:cNvSpPr>
          <p:nvPr>
            <p:ph type="subTitle" idx="1"/>
          </p:nvPr>
        </p:nvSpPr>
        <p:spPr>
          <a:xfrm>
            <a:off x="1400688" y="2110950"/>
            <a:ext cx="3060900" cy="474000"/>
          </a:xfrm>
          <a:prstGeom prst="rect">
            <a:avLst/>
          </a:prstGeom>
          <a:solidFill>
            <a:schemeClr val="accent4"/>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1" name="Google Shape;441;p22"/>
          <p:cNvSpPr txBox="1">
            <a:spLocks noGrp="1"/>
          </p:cNvSpPr>
          <p:nvPr>
            <p:ph type="subTitle" idx="2"/>
          </p:nvPr>
        </p:nvSpPr>
        <p:spPr>
          <a:xfrm>
            <a:off x="1400663" y="2783800"/>
            <a:ext cx="3060900" cy="474000"/>
          </a:xfrm>
          <a:prstGeom prst="rect">
            <a:avLst/>
          </a:prstGeom>
          <a:solidFill>
            <a:schemeClr val="accent4"/>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2" name="Google Shape;442;p22"/>
          <p:cNvSpPr txBox="1">
            <a:spLocks noGrp="1"/>
          </p:cNvSpPr>
          <p:nvPr>
            <p:ph type="subTitle" idx="3"/>
          </p:nvPr>
        </p:nvSpPr>
        <p:spPr>
          <a:xfrm>
            <a:off x="1400688" y="3456650"/>
            <a:ext cx="3060900" cy="474000"/>
          </a:xfrm>
          <a:prstGeom prst="rect">
            <a:avLst/>
          </a:prstGeom>
          <a:solidFill>
            <a:schemeClr val="accent4"/>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3" name="Google Shape;443;p22"/>
          <p:cNvSpPr txBox="1">
            <a:spLocks noGrp="1"/>
          </p:cNvSpPr>
          <p:nvPr>
            <p:ph type="subTitle" idx="4"/>
          </p:nvPr>
        </p:nvSpPr>
        <p:spPr>
          <a:xfrm>
            <a:off x="1400663" y="4129500"/>
            <a:ext cx="3060900" cy="474000"/>
          </a:xfrm>
          <a:prstGeom prst="rect">
            <a:avLst/>
          </a:prstGeom>
          <a:solidFill>
            <a:schemeClr val="accent4"/>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4" name="Google Shape;444;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5" name="Google Shape;445;p22"/>
          <p:cNvSpPr txBox="1">
            <a:spLocks noGrp="1"/>
          </p:cNvSpPr>
          <p:nvPr>
            <p:ph type="subTitle" idx="5"/>
          </p:nvPr>
        </p:nvSpPr>
        <p:spPr>
          <a:xfrm>
            <a:off x="1400688" y="1438100"/>
            <a:ext cx="3060900" cy="474000"/>
          </a:xfrm>
          <a:prstGeom prst="rect">
            <a:avLst/>
          </a:prstGeom>
          <a:solidFill>
            <a:schemeClr val="accent4"/>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6" name="Google Shape;446;p22"/>
          <p:cNvSpPr txBox="1">
            <a:spLocks noGrp="1"/>
          </p:cNvSpPr>
          <p:nvPr>
            <p:ph type="subTitle" idx="6"/>
          </p:nvPr>
        </p:nvSpPr>
        <p:spPr>
          <a:xfrm>
            <a:off x="5275997" y="2110950"/>
            <a:ext cx="3060900" cy="474000"/>
          </a:xfrm>
          <a:prstGeom prst="rect">
            <a:avLst/>
          </a:prstGeom>
          <a:solidFill>
            <a:schemeClr val="accent4"/>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7" name="Google Shape;447;p22"/>
          <p:cNvSpPr txBox="1">
            <a:spLocks noGrp="1"/>
          </p:cNvSpPr>
          <p:nvPr>
            <p:ph type="subTitle" idx="7"/>
          </p:nvPr>
        </p:nvSpPr>
        <p:spPr>
          <a:xfrm>
            <a:off x="5275972" y="2783800"/>
            <a:ext cx="3060900" cy="474000"/>
          </a:xfrm>
          <a:prstGeom prst="rect">
            <a:avLst/>
          </a:prstGeom>
          <a:solidFill>
            <a:schemeClr val="accent4"/>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8" name="Google Shape;448;p22"/>
          <p:cNvSpPr txBox="1">
            <a:spLocks noGrp="1"/>
          </p:cNvSpPr>
          <p:nvPr>
            <p:ph type="subTitle" idx="8"/>
          </p:nvPr>
        </p:nvSpPr>
        <p:spPr>
          <a:xfrm>
            <a:off x="5275997" y="3456650"/>
            <a:ext cx="3060900" cy="474000"/>
          </a:xfrm>
          <a:prstGeom prst="rect">
            <a:avLst/>
          </a:prstGeom>
          <a:solidFill>
            <a:schemeClr val="accent4"/>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9" name="Google Shape;449;p22"/>
          <p:cNvSpPr txBox="1">
            <a:spLocks noGrp="1"/>
          </p:cNvSpPr>
          <p:nvPr>
            <p:ph type="subTitle" idx="9"/>
          </p:nvPr>
        </p:nvSpPr>
        <p:spPr>
          <a:xfrm>
            <a:off x="5275972" y="4129500"/>
            <a:ext cx="3060900" cy="474000"/>
          </a:xfrm>
          <a:prstGeom prst="rect">
            <a:avLst/>
          </a:prstGeom>
          <a:solidFill>
            <a:schemeClr val="accent4"/>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0" name="Google Shape;450;p22"/>
          <p:cNvSpPr txBox="1">
            <a:spLocks noGrp="1"/>
          </p:cNvSpPr>
          <p:nvPr>
            <p:ph type="subTitle" idx="13"/>
          </p:nvPr>
        </p:nvSpPr>
        <p:spPr>
          <a:xfrm>
            <a:off x="5275997" y="1438100"/>
            <a:ext cx="3060900" cy="474000"/>
          </a:xfrm>
          <a:prstGeom prst="rect">
            <a:avLst/>
          </a:prstGeom>
          <a:solidFill>
            <a:schemeClr val="accent4"/>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451" name="Google Shape;451;p22"/>
          <p:cNvGrpSpPr/>
          <p:nvPr/>
        </p:nvGrpSpPr>
        <p:grpSpPr>
          <a:xfrm rot="5400000">
            <a:off x="-440263" y="4321217"/>
            <a:ext cx="1129125" cy="1595007"/>
            <a:chOff x="1019821" y="3547558"/>
            <a:chExt cx="582834" cy="823315"/>
          </a:xfrm>
        </p:grpSpPr>
        <p:sp>
          <p:nvSpPr>
            <p:cNvPr id="452" name="Google Shape;452;p2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22"/>
          <p:cNvSpPr/>
          <p:nvPr/>
        </p:nvSpPr>
        <p:spPr>
          <a:xfrm rot="2278230">
            <a:off x="64122" y="2872210"/>
            <a:ext cx="486446" cy="578582"/>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299961" y="536199"/>
            <a:ext cx="718729" cy="964648"/>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22"/>
          <p:cNvGrpSpPr/>
          <p:nvPr/>
        </p:nvGrpSpPr>
        <p:grpSpPr>
          <a:xfrm rot="-5400000">
            <a:off x="8182237" y="-709233"/>
            <a:ext cx="1129125" cy="1595007"/>
            <a:chOff x="1019821" y="3547558"/>
            <a:chExt cx="582834" cy="823315"/>
          </a:xfrm>
        </p:grpSpPr>
        <p:sp>
          <p:nvSpPr>
            <p:cNvPr id="461" name="Google Shape;461;p2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22"/>
          <p:cNvSpPr/>
          <p:nvPr/>
        </p:nvSpPr>
        <p:spPr>
          <a:xfrm rot="-256563">
            <a:off x="8560449" y="1412409"/>
            <a:ext cx="441731" cy="525397"/>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rot="1563783">
            <a:off x="8781774" y="3089807"/>
            <a:ext cx="737645" cy="99003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Azeret Mono"/>
              <a:buNone/>
              <a:defRPr sz="2600" b="1">
                <a:solidFill>
                  <a:schemeClr val="dk1"/>
                </a:solidFill>
                <a:latin typeface="Azeret Mono"/>
                <a:ea typeface="Azeret Mono"/>
                <a:cs typeface="Azeret Mono"/>
                <a:sym typeface="Azeret Mono"/>
              </a:defRPr>
            </a:lvl1pPr>
            <a:lvl2pPr lvl="1">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ctr">
              <a:buNone/>
              <a:defRPr sz="1000">
                <a:solidFill>
                  <a:schemeClr val="dk2"/>
                </a:solidFill>
                <a:latin typeface="Bebas Neue"/>
                <a:ea typeface="Bebas Neue"/>
                <a:cs typeface="Bebas Neue"/>
                <a:sym typeface="Bebas Neue"/>
              </a:defRPr>
            </a:lvl1pPr>
            <a:lvl2pPr lvl="1" algn="ctr">
              <a:buNone/>
              <a:defRPr sz="1000">
                <a:solidFill>
                  <a:schemeClr val="dk2"/>
                </a:solidFill>
                <a:latin typeface="Bebas Neue"/>
                <a:ea typeface="Bebas Neue"/>
                <a:cs typeface="Bebas Neue"/>
                <a:sym typeface="Bebas Neue"/>
              </a:defRPr>
            </a:lvl2pPr>
            <a:lvl3pPr lvl="2" algn="ctr">
              <a:buNone/>
              <a:defRPr sz="1000">
                <a:solidFill>
                  <a:schemeClr val="dk2"/>
                </a:solidFill>
                <a:latin typeface="Bebas Neue"/>
                <a:ea typeface="Bebas Neue"/>
                <a:cs typeface="Bebas Neue"/>
                <a:sym typeface="Bebas Neue"/>
              </a:defRPr>
            </a:lvl3pPr>
            <a:lvl4pPr lvl="3" algn="ctr">
              <a:buNone/>
              <a:defRPr sz="1000">
                <a:solidFill>
                  <a:schemeClr val="dk2"/>
                </a:solidFill>
                <a:latin typeface="Bebas Neue"/>
                <a:ea typeface="Bebas Neue"/>
                <a:cs typeface="Bebas Neue"/>
                <a:sym typeface="Bebas Neue"/>
              </a:defRPr>
            </a:lvl4pPr>
            <a:lvl5pPr lvl="4" algn="ctr">
              <a:buNone/>
              <a:defRPr sz="1000">
                <a:solidFill>
                  <a:schemeClr val="dk2"/>
                </a:solidFill>
                <a:latin typeface="Bebas Neue"/>
                <a:ea typeface="Bebas Neue"/>
                <a:cs typeface="Bebas Neue"/>
                <a:sym typeface="Bebas Neue"/>
              </a:defRPr>
            </a:lvl5pPr>
            <a:lvl6pPr lvl="5" algn="ctr">
              <a:buNone/>
              <a:defRPr sz="1000">
                <a:solidFill>
                  <a:schemeClr val="dk2"/>
                </a:solidFill>
                <a:latin typeface="Bebas Neue"/>
                <a:ea typeface="Bebas Neue"/>
                <a:cs typeface="Bebas Neue"/>
                <a:sym typeface="Bebas Neue"/>
              </a:defRPr>
            </a:lvl6pPr>
            <a:lvl7pPr lvl="6" algn="ctr">
              <a:buNone/>
              <a:defRPr sz="1000">
                <a:solidFill>
                  <a:schemeClr val="dk2"/>
                </a:solidFill>
                <a:latin typeface="Bebas Neue"/>
                <a:ea typeface="Bebas Neue"/>
                <a:cs typeface="Bebas Neue"/>
                <a:sym typeface="Bebas Neue"/>
              </a:defRPr>
            </a:lvl7pPr>
            <a:lvl8pPr lvl="7" algn="ctr">
              <a:buNone/>
              <a:defRPr sz="1000">
                <a:solidFill>
                  <a:schemeClr val="dk2"/>
                </a:solidFill>
                <a:latin typeface="Bebas Neue"/>
                <a:ea typeface="Bebas Neue"/>
                <a:cs typeface="Bebas Neue"/>
                <a:sym typeface="Bebas Neue"/>
              </a:defRPr>
            </a:lvl8pPr>
            <a:lvl9pPr lvl="8" algn="ctr">
              <a:buNone/>
              <a:defRPr sz="1000">
                <a:solidFill>
                  <a:schemeClr val="dk2"/>
                </a:solidFill>
                <a:latin typeface="Bebas Neue"/>
                <a:ea typeface="Bebas Neue"/>
                <a:cs typeface="Bebas Neue"/>
                <a:sym typeface="Bebas Neue"/>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8" r:id="rId6"/>
    <p:sldLayoutId id="2147483659" r:id="rId7"/>
    <p:sldLayoutId id="2147483663" r:id="rId8"/>
    <p:sldLayoutId id="2147483668" r:id="rId9"/>
    <p:sldLayoutId id="2147483675" r:id="rId10"/>
    <p:sldLayoutId id="2147483678" r:id="rId11"/>
    <p:sldLayoutId id="214748367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37"/>
          <p:cNvSpPr txBox="1">
            <a:spLocks noGrp="1"/>
          </p:cNvSpPr>
          <p:nvPr>
            <p:ph type="ctrTitle"/>
          </p:nvPr>
        </p:nvSpPr>
        <p:spPr>
          <a:xfrm>
            <a:off x="725575" y="1906950"/>
            <a:ext cx="4103400" cy="1669318"/>
          </a:xfrm>
          <a:prstGeom prst="rect">
            <a:avLst/>
          </a:prstGeom>
        </p:spPr>
        <p:txBody>
          <a:bodyPr spcFirstLastPara="1" wrap="square" lIns="91425" tIns="91425" rIns="91425" bIns="91425" anchor="b" anchorCtr="0">
            <a:noAutofit/>
          </a:bodyPr>
          <a:lstStyle/>
          <a:p>
            <a:pPr algn="l" fontAlgn="base"/>
            <a:r>
              <a:rPr lang="es-US" sz="3200" b="1" i="0" dirty="0">
                <a:solidFill>
                  <a:srgbClr val="202124"/>
                </a:solidFill>
                <a:effectLst/>
                <a:latin typeface="zeitung"/>
              </a:rPr>
              <a:t>Data </a:t>
            </a:r>
            <a:r>
              <a:rPr lang="es-US" sz="3200" b="1" i="0" dirty="0" err="1">
                <a:solidFill>
                  <a:srgbClr val="202124"/>
                </a:solidFill>
                <a:effectLst/>
                <a:latin typeface="zeitung"/>
              </a:rPr>
              <a:t>exploration</a:t>
            </a:r>
            <a:r>
              <a:rPr lang="es-US" sz="3200" b="1" i="0" dirty="0">
                <a:solidFill>
                  <a:srgbClr val="202124"/>
                </a:solidFill>
                <a:effectLst/>
                <a:latin typeface="zeitung"/>
              </a:rPr>
              <a:t> </a:t>
            </a:r>
            <a:r>
              <a:rPr lang="es-US" sz="3200" b="1" i="0" dirty="0" err="1">
                <a:solidFill>
                  <a:srgbClr val="202124"/>
                </a:solidFill>
                <a:effectLst/>
                <a:latin typeface="zeitung"/>
              </a:rPr>
              <a:t>on</a:t>
            </a:r>
            <a:r>
              <a:rPr lang="es-US" sz="3200" b="1" i="0" dirty="0">
                <a:solidFill>
                  <a:srgbClr val="202124"/>
                </a:solidFill>
                <a:effectLst/>
                <a:latin typeface="zeitung"/>
              </a:rPr>
              <a:t> </a:t>
            </a:r>
            <a:r>
              <a:rPr lang="es-US" sz="3200" b="1" i="0" dirty="0" err="1">
                <a:solidFill>
                  <a:srgbClr val="202124"/>
                </a:solidFill>
                <a:effectLst/>
                <a:latin typeface="zeitung"/>
              </a:rPr>
              <a:t>Credit</a:t>
            </a:r>
            <a:r>
              <a:rPr lang="es-US" sz="3200" b="1" i="0" dirty="0">
                <a:solidFill>
                  <a:srgbClr val="202124"/>
                </a:solidFill>
                <a:effectLst/>
                <a:latin typeface="zeitung"/>
              </a:rPr>
              <a:t> </a:t>
            </a:r>
            <a:r>
              <a:rPr lang="es-US" sz="3200" b="1" i="0" dirty="0" err="1">
                <a:solidFill>
                  <a:srgbClr val="202124"/>
                </a:solidFill>
                <a:effectLst/>
                <a:latin typeface="zeitung"/>
              </a:rPr>
              <a:t>Card</a:t>
            </a:r>
            <a:r>
              <a:rPr lang="es-US" sz="3200" b="1" i="0" dirty="0">
                <a:solidFill>
                  <a:srgbClr val="202124"/>
                </a:solidFill>
                <a:effectLst/>
                <a:latin typeface="zeitung"/>
              </a:rPr>
              <a:t> </a:t>
            </a:r>
            <a:r>
              <a:rPr lang="es-US" sz="3200" b="1" i="0" dirty="0" err="1">
                <a:solidFill>
                  <a:srgbClr val="202124"/>
                </a:solidFill>
                <a:effectLst/>
                <a:latin typeface="zeitung"/>
              </a:rPr>
              <a:t>Customers</a:t>
            </a:r>
            <a:r>
              <a:rPr lang="es-US" sz="3200" b="1" i="0" dirty="0">
                <a:solidFill>
                  <a:srgbClr val="202124"/>
                </a:solidFill>
                <a:effectLst/>
                <a:latin typeface="zeitung"/>
              </a:rPr>
              <a:t> </a:t>
            </a:r>
            <a:r>
              <a:rPr lang="es-US" sz="3200" b="1" i="0" dirty="0" err="1">
                <a:solidFill>
                  <a:srgbClr val="202124"/>
                </a:solidFill>
                <a:effectLst/>
                <a:latin typeface="zeitung"/>
              </a:rPr>
              <a:t>dataset</a:t>
            </a:r>
            <a:endParaRPr lang="es-US" sz="3200" b="1" i="0" dirty="0">
              <a:solidFill>
                <a:srgbClr val="202124"/>
              </a:solidFill>
              <a:effectLst/>
              <a:latin typeface="zeitung"/>
            </a:endParaRPr>
          </a:p>
        </p:txBody>
      </p:sp>
      <p:sp>
        <p:nvSpPr>
          <p:cNvPr id="679" name="Google Shape;679;p37"/>
          <p:cNvSpPr txBox="1">
            <a:spLocks noGrp="1"/>
          </p:cNvSpPr>
          <p:nvPr>
            <p:ph type="subTitle" idx="1"/>
          </p:nvPr>
        </p:nvSpPr>
        <p:spPr>
          <a:xfrm>
            <a:off x="758498" y="3491628"/>
            <a:ext cx="4464894" cy="74623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400" dirty="0"/>
              <a:t>By Antony Garcia</a:t>
            </a:r>
          </a:p>
          <a:p>
            <a:pPr marL="0" lvl="0" indent="0" algn="l" rtl="0">
              <a:lnSpc>
                <a:spcPct val="150000"/>
              </a:lnSpc>
              <a:spcBef>
                <a:spcPts val="0"/>
              </a:spcBef>
              <a:spcAft>
                <a:spcPts val="0"/>
              </a:spcAft>
              <a:buNone/>
            </a:pPr>
            <a:r>
              <a:rPr lang="en-US" sz="1400" dirty="0"/>
              <a:t>Student ID: 901004615 | email: agarcia3@wpi.edu</a:t>
            </a:r>
          </a:p>
          <a:p>
            <a:pPr marL="0" lvl="0" indent="0" algn="l" rtl="0">
              <a:lnSpc>
                <a:spcPct val="150000"/>
              </a:lnSpc>
              <a:spcBef>
                <a:spcPts val="0"/>
              </a:spcBef>
              <a:spcAft>
                <a:spcPts val="0"/>
              </a:spcAft>
              <a:buNone/>
            </a:pPr>
            <a:endParaRPr lang="en-US" sz="1400" dirty="0"/>
          </a:p>
        </p:txBody>
      </p:sp>
      <p:sp>
        <p:nvSpPr>
          <p:cNvPr id="680" name="Google Shape;680;p37"/>
          <p:cNvSpPr/>
          <p:nvPr/>
        </p:nvSpPr>
        <p:spPr>
          <a:xfrm>
            <a:off x="4589905" y="1624541"/>
            <a:ext cx="4161800" cy="2189500"/>
          </a:xfrm>
          <a:custGeom>
            <a:avLst/>
            <a:gdLst/>
            <a:ahLst/>
            <a:cxnLst/>
            <a:rect l="l" t="t" r="r" b="b"/>
            <a:pathLst>
              <a:path w="223093" h="117368" extrusionOk="0">
                <a:moveTo>
                  <a:pt x="111563" y="0"/>
                </a:moveTo>
                <a:cubicBezTo>
                  <a:pt x="85553" y="0"/>
                  <a:pt x="59543" y="5729"/>
                  <a:pt x="39695" y="17187"/>
                </a:cubicBezTo>
                <a:cubicBezTo>
                  <a:pt x="0" y="40137"/>
                  <a:pt x="33" y="77230"/>
                  <a:pt x="39695" y="100180"/>
                </a:cubicBezTo>
                <a:cubicBezTo>
                  <a:pt x="59543" y="111638"/>
                  <a:pt x="85553" y="117367"/>
                  <a:pt x="111563" y="117367"/>
                </a:cubicBezTo>
                <a:cubicBezTo>
                  <a:pt x="137573" y="117367"/>
                  <a:pt x="163584" y="111638"/>
                  <a:pt x="183431" y="100180"/>
                </a:cubicBezTo>
                <a:cubicBezTo>
                  <a:pt x="223093" y="77230"/>
                  <a:pt x="223093" y="40137"/>
                  <a:pt x="183431" y="17187"/>
                </a:cubicBezTo>
                <a:cubicBezTo>
                  <a:pt x="163584" y="5729"/>
                  <a:pt x="137573" y="0"/>
                  <a:pt x="1115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7705029" y="2078324"/>
            <a:ext cx="759184" cy="438728"/>
          </a:xfrm>
          <a:custGeom>
            <a:avLst/>
            <a:gdLst/>
            <a:ahLst/>
            <a:cxnLst/>
            <a:rect l="l" t="t" r="r" b="b"/>
            <a:pathLst>
              <a:path w="40696" h="23518" extrusionOk="0">
                <a:moveTo>
                  <a:pt x="20315" y="1"/>
                </a:moveTo>
                <a:lnTo>
                  <a:pt x="0" y="11776"/>
                </a:lnTo>
                <a:lnTo>
                  <a:pt x="20315" y="23518"/>
                </a:lnTo>
                <a:lnTo>
                  <a:pt x="40696" y="11776"/>
                </a:lnTo>
                <a:lnTo>
                  <a:pt x="203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7"/>
          <p:cNvSpPr/>
          <p:nvPr/>
        </p:nvSpPr>
        <p:spPr>
          <a:xfrm>
            <a:off x="5278144" y="1920577"/>
            <a:ext cx="2664606" cy="1531445"/>
          </a:xfrm>
          <a:custGeom>
            <a:avLst/>
            <a:gdLst/>
            <a:ahLst/>
            <a:cxnLst/>
            <a:rect l="l" t="t" r="r" b="b"/>
            <a:pathLst>
              <a:path w="142836" h="82093" extrusionOk="0">
                <a:moveTo>
                  <a:pt x="87346" y="1"/>
                </a:moveTo>
                <a:cubicBezTo>
                  <a:pt x="86562" y="1"/>
                  <a:pt x="85778" y="184"/>
                  <a:pt x="85061" y="551"/>
                </a:cubicBezTo>
                <a:lnTo>
                  <a:pt x="1268" y="48919"/>
                </a:lnTo>
                <a:cubicBezTo>
                  <a:pt x="0" y="49653"/>
                  <a:pt x="0" y="50821"/>
                  <a:pt x="1268" y="51554"/>
                </a:cubicBezTo>
                <a:lnTo>
                  <a:pt x="53205" y="81543"/>
                </a:lnTo>
                <a:cubicBezTo>
                  <a:pt x="53922" y="81909"/>
                  <a:pt x="54706" y="82093"/>
                  <a:pt x="55490" y="82093"/>
                </a:cubicBezTo>
                <a:cubicBezTo>
                  <a:pt x="56274" y="82093"/>
                  <a:pt x="57058" y="81909"/>
                  <a:pt x="57775" y="81543"/>
                </a:cubicBezTo>
                <a:lnTo>
                  <a:pt x="141601" y="33175"/>
                </a:lnTo>
                <a:cubicBezTo>
                  <a:pt x="142835" y="32441"/>
                  <a:pt x="142835" y="31273"/>
                  <a:pt x="141601" y="30539"/>
                </a:cubicBezTo>
                <a:lnTo>
                  <a:pt x="89631" y="551"/>
                </a:lnTo>
                <a:cubicBezTo>
                  <a:pt x="88914" y="184"/>
                  <a:pt x="88130" y="1"/>
                  <a:pt x="87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4822626" y="2986244"/>
            <a:ext cx="557579" cy="322358"/>
          </a:xfrm>
          <a:custGeom>
            <a:avLst/>
            <a:gdLst/>
            <a:ahLst/>
            <a:cxnLst/>
            <a:rect l="l" t="t" r="r" b="b"/>
            <a:pathLst>
              <a:path w="29889" h="17280" extrusionOk="0">
                <a:moveTo>
                  <a:pt x="14945" y="0"/>
                </a:moveTo>
                <a:cubicBezTo>
                  <a:pt x="6706" y="0"/>
                  <a:pt x="1" y="3869"/>
                  <a:pt x="1" y="8640"/>
                </a:cubicBezTo>
                <a:cubicBezTo>
                  <a:pt x="1" y="13410"/>
                  <a:pt x="6706" y="17279"/>
                  <a:pt x="14945" y="17279"/>
                </a:cubicBezTo>
                <a:cubicBezTo>
                  <a:pt x="23217" y="17279"/>
                  <a:pt x="29889" y="13410"/>
                  <a:pt x="29889" y="8640"/>
                </a:cubicBezTo>
                <a:cubicBezTo>
                  <a:pt x="29889" y="3869"/>
                  <a:pt x="23217" y="0"/>
                  <a:pt x="149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5298049" y="3193445"/>
            <a:ext cx="557579" cy="321743"/>
          </a:xfrm>
          <a:custGeom>
            <a:avLst/>
            <a:gdLst/>
            <a:ahLst/>
            <a:cxnLst/>
            <a:rect l="l" t="t" r="r" b="b"/>
            <a:pathLst>
              <a:path w="29889" h="17247" extrusionOk="0">
                <a:moveTo>
                  <a:pt x="14945" y="1"/>
                </a:moveTo>
                <a:cubicBezTo>
                  <a:pt x="6705" y="1"/>
                  <a:pt x="1" y="3837"/>
                  <a:pt x="1" y="8607"/>
                </a:cubicBezTo>
                <a:cubicBezTo>
                  <a:pt x="1" y="13377"/>
                  <a:pt x="6705" y="17247"/>
                  <a:pt x="14945" y="17247"/>
                </a:cubicBezTo>
                <a:cubicBezTo>
                  <a:pt x="23217" y="17247"/>
                  <a:pt x="29889" y="13377"/>
                  <a:pt x="29889" y="8607"/>
                </a:cubicBezTo>
                <a:cubicBezTo>
                  <a:pt x="29889" y="3837"/>
                  <a:pt x="23217" y="1"/>
                  <a:pt x="1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6726182" y="2936454"/>
            <a:ext cx="1168642" cy="660256"/>
          </a:xfrm>
          <a:custGeom>
            <a:avLst/>
            <a:gdLst/>
            <a:ahLst/>
            <a:cxnLst/>
            <a:rect l="l" t="t" r="r" b="b"/>
            <a:pathLst>
              <a:path w="62645" h="35393" extrusionOk="0">
                <a:moveTo>
                  <a:pt x="41363" y="0"/>
                </a:moveTo>
                <a:cubicBezTo>
                  <a:pt x="35726" y="0"/>
                  <a:pt x="30422" y="1268"/>
                  <a:pt x="26452" y="3570"/>
                </a:cubicBezTo>
                <a:cubicBezTo>
                  <a:pt x="22750" y="5705"/>
                  <a:pt x="20515" y="8540"/>
                  <a:pt x="20148" y="11609"/>
                </a:cubicBezTo>
                <a:cubicBezTo>
                  <a:pt x="19848" y="14010"/>
                  <a:pt x="20682" y="16346"/>
                  <a:pt x="22550" y="18447"/>
                </a:cubicBezTo>
                <a:lnTo>
                  <a:pt x="1501" y="30622"/>
                </a:lnTo>
                <a:cubicBezTo>
                  <a:pt x="0" y="31223"/>
                  <a:pt x="0" y="33358"/>
                  <a:pt x="1501" y="33958"/>
                </a:cubicBezTo>
                <a:lnTo>
                  <a:pt x="3102" y="34859"/>
                </a:lnTo>
                <a:cubicBezTo>
                  <a:pt x="3770" y="35226"/>
                  <a:pt x="4503" y="35392"/>
                  <a:pt x="5237" y="35392"/>
                </a:cubicBezTo>
                <a:cubicBezTo>
                  <a:pt x="6071" y="35392"/>
                  <a:pt x="6905" y="35159"/>
                  <a:pt x="7606" y="34725"/>
                </a:cubicBezTo>
                <a:lnTo>
                  <a:pt x="26886" y="21716"/>
                </a:lnTo>
                <a:cubicBezTo>
                  <a:pt x="30822" y="23884"/>
                  <a:pt x="35926" y="25052"/>
                  <a:pt x="41363" y="25052"/>
                </a:cubicBezTo>
                <a:cubicBezTo>
                  <a:pt x="46967" y="25052"/>
                  <a:pt x="52271" y="23784"/>
                  <a:pt x="56274" y="21483"/>
                </a:cubicBezTo>
                <a:cubicBezTo>
                  <a:pt x="60377" y="19114"/>
                  <a:pt x="62645" y="15945"/>
                  <a:pt x="62645" y="12543"/>
                </a:cubicBezTo>
                <a:cubicBezTo>
                  <a:pt x="62645" y="9107"/>
                  <a:pt x="60377" y="5938"/>
                  <a:pt x="56274" y="3570"/>
                </a:cubicBezTo>
                <a:cubicBezTo>
                  <a:pt x="52271" y="1235"/>
                  <a:pt x="46967" y="0"/>
                  <a:pt x="41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7858093" y="2655192"/>
            <a:ext cx="533309" cy="322974"/>
          </a:xfrm>
          <a:custGeom>
            <a:avLst/>
            <a:gdLst/>
            <a:ahLst/>
            <a:cxnLst/>
            <a:rect l="l" t="t" r="r" b="b"/>
            <a:pathLst>
              <a:path w="28588" h="17313" extrusionOk="0">
                <a:moveTo>
                  <a:pt x="14209" y="5934"/>
                </a:moveTo>
                <a:cubicBezTo>
                  <a:pt x="14287" y="5934"/>
                  <a:pt x="14366" y="5935"/>
                  <a:pt x="14445" y="5938"/>
                </a:cubicBezTo>
                <a:cubicBezTo>
                  <a:pt x="16179" y="5938"/>
                  <a:pt x="17747" y="6405"/>
                  <a:pt x="18681" y="7172"/>
                </a:cubicBezTo>
                <a:cubicBezTo>
                  <a:pt x="19181" y="7539"/>
                  <a:pt x="19482" y="8139"/>
                  <a:pt x="19448" y="8740"/>
                </a:cubicBezTo>
                <a:cubicBezTo>
                  <a:pt x="19348" y="9540"/>
                  <a:pt x="18547" y="10274"/>
                  <a:pt x="17347" y="10774"/>
                </a:cubicBezTo>
                <a:cubicBezTo>
                  <a:pt x="16346" y="11175"/>
                  <a:pt x="15245" y="11375"/>
                  <a:pt x="14178" y="11375"/>
                </a:cubicBezTo>
                <a:cubicBezTo>
                  <a:pt x="12443" y="11375"/>
                  <a:pt x="10875" y="10908"/>
                  <a:pt x="9941" y="10141"/>
                </a:cubicBezTo>
                <a:cubicBezTo>
                  <a:pt x="9408" y="9774"/>
                  <a:pt x="9141" y="9173"/>
                  <a:pt x="9174" y="8539"/>
                </a:cubicBezTo>
                <a:cubicBezTo>
                  <a:pt x="9274" y="7772"/>
                  <a:pt x="10075" y="7038"/>
                  <a:pt x="11276" y="6538"/>
                </a:cubicBezTo>
                <a:cubicBezTo>
                  <a:pt x="12205" y="6135"/>
                  <a:pt x="13192" y="5934"/>
                  <a:pt x="14209" y="5934"/>
                </a:cubicBezTo>
                <a:close/>
                <a:moveTo>
                  <a:pt x="15212" y="0"/>
                </a:moveTo>
                <a:cubicBezTo>
                  <a:pt x="14645" y="0"/>
                  <a:pt x="14111" y="334"/>
                  <a:pt x="13844" y="834"/>
                </a:cubicBezTo>
                <a:lnTo>
                  <a:pt x="13210" y="2035"/>
                </a:lnTo>
                <a:cubicBezTo>
                  <a:pt x="13177" y="2102"/>
                  <a:pt x="13077" y="2168"/>
                  <a:pt x="12977" y="2202"/>
                </a:cubicBezTo>
                <a:cubicBezTo>
                  <a:pt x="12410" y="2235"/>
                  <a:pt x="11843" y="2302"/>
                  <a:pt x="11309" y="2435"/>
                </a:cubicBezTo>
                <a:lnTo>
                  <a:pt x="11242" y="2435"/>
                </a:lnTo>
                <a:cubicBezTo>
                  <a:pt x="11109" y="2402"/>
                  <a:pt x="10975" y="2402"/>
                  <a:pt x="10842" y="2335"/>
                </a:cubicBezTo>
                <a:lnTo>
                  <a:pt x="9207" y="1234"/>
                </a:lnTo>
                <a:cubicBezTo>
                  <a:pt x="8907" y="1067"/>
                  <a:pt x="8574" y="967"/>
                  <a:pt x="8240" y="967"/>
                </a:cubicBezTo>
                <a:cubicBezTo>
                  <a:pt x="8007" y="967"/>
                  <a:pt x="7806" y="1001"/>
                  <a:pt x="7606" y="1101"/>
                </a:cubicBezTo>
                <a:lnTo>
                  <a:pt x="5138" y="2102"/>
                </a:lnTo>
                <a:cubicBezTo>
                  <a:pt x="4804" y="2235"/>
                  <a:pt x="4537" y="2535"/>
                  <a:pt x="4471" y="2869"/>
                </a:cubicBezTo>
                <a:cubicBezTo>
                  <a:pt x="4404" y="3236"/>
                  <a:pt x="4504" y="3569"/>
                  <a:pt x="4771" y="3836"/>
                </a:cubicBezTo>
                <a:lnTo>
                  <a:pt x="5705" y="4870"/>
                </a:lnTo>
                <a:cubicBezTo>
                  <a:pt x="5505" y="5037"/>
                  <a:pt x="5305" y="5204"/>
                  <a:pt x="5105" y="5404"/>
                </a:cubicBezTo>
                <a:cubicBezTo>
                  <a:pt x="5004" y="5504"/>
                  <a:pt x="4871" y="5571"/>
                  <a:pt x="4704" y="5604"/>
                </a:cubicBezTo>
                <a:lnTo>
                  <a:pt x="1902" y="5504"/>
                </a:lnTo>
                <a:cubicBezTo>
                  <a:pt x="1268" y="5537"/>
                  <a:pt x="735" y="5938"/>
                  <a:pt x="535" y="6505"/>
                </a:cubicBezTo>
                <a:lnTo>
                  <a:pt x="101" y="7872"/>
                </a:lnTo>
                <a:cubicBezTo>
                  <a:pt x="1" y="8206"/>
                  <a:pt x="34" y="8573"/>
                  <a:pt x="201" y="8873"/>
                </a:cubicBezTo>
                <a:cubicBezTo>
                  <a:pt x="401" y="9140"/>
                  <a:pt x="701" y="9340"/>
                  <a:pt x="1035" y="9407"/>
                </a:cubicBezTo>
                <a:lnTo>
                  <a:pt x="3670" y="9807"/>
                </a:lnTo>
                <a:cubicBezTo>
                  <a:pt x="3704" y="9840"/>
                  <a:pt x="3737" y="9907"/>
                  <a:pt x="3770" y="9940"/>
                </a:cubicBezTo>
                <a:cubicBezTo>
                  <a:pt x="3804" y="10141"/>
                  <a:pt x="3870" y="10307"/>
                  <a:pt x="3937" y="10474"/>
                </a:cubicBezTo>
                <a:lnTo>
                  <a:pt x="2102" y="11442"/>
                </a:lnTo>
                <a:cubicBezTo>
                  <a:pt x="1402" y="11742"/>
                  <a:pt x="1268" y="12709"/>
                  <a:pt x="1902" y="13176"/>
                </a:cubicBezTo>
                <a:lnTo>
                  <a:pt x="3437" y="14477"/>
                </a:lnTo>
                <a:cubicBezTo>
                  <a:pt x="3770" y="14744"/>
                  <a:pt x="4137" y="14877"/>
                  <a:pt x="4571" y="14877"/>
                </a:cubicBezTo>
                <a:cubicBezTo>
                  <a:pt x="4738" y="14877"/>
                  <a:pt x="4871" y="14844"/>
                  <a:pt x="5038" y="14811"/>
                </a:cubicBezTo>
                <a:lnTo>
                  <a:pt x="7440" y="14010"/>
                </a:lnTo>
                <a:cubicBezTo>
                  <a:pt x="7506" y="13977"/>
                  <a:pt x="7573" y="13977"/>
                  <a:pt x="7640" y="13977"/>
                </a:cubicBezTo>
                <a:cubicBezTo>
                  <a:pt x="7740" y="13977"/>
                  <a:pt x="7840" y="14010"/>
                  <a:pt x="7973" y="14043"/>
                </a:cubicBezTo>
                <a:cubicBezTo>
                  <a:pt x="8374" y="14210"/>
                  <a:pt x="8807" y="14377"/>
                  <a:pt x="9241" y="14510"/>
                </a:cubicBezTo>
                <a:lnTo>
                  <a:pt x="9107" y="15645"/>
                </a:lnTo>
                <a:cubicBezTo>
                  <a:pt x="9007" y="16345"/>
                  <a:pt x="9508" y="16979"/>
                  <a:pt x="10208" y="17046"/>
                </a:cubicBezTo>
                <a:lnTo>
                  <a:pt x="13277" y="17312"/>
                </a:lnTo>
                <a:lnTo>
                  <a:pt x="13377" y="17312"/>
                </a:lnTo>
                <a:cubicBezTo>
                  <a:pt x="13944" y="17312"/>
                  <a:pt x="14478" y="17012"/>
                  <a:pt x="14778" y="16512"/>
                </a:cubicBezTo>
                <a:lnTo>
                  <a:pt x="15345" y="15278"/>
                </a:lnTo>
                <a:cubicBezTo>
                  <a:pt x="15412" y="15211"/>
                  <a:pt x="15512" y="15144"/>
                  <a:pt x="15579" y="15144"/>
                </a:cubicBezTo>
                <a:cubicBezTo>
                  <a:pt x="16179" y="15077"/>
                  <a:pt x="16713" y="15011"/>
                  <a:pt x="17247" y="14911"/>
                </a:cubicBezTo>
                <a:lnTo>
                  <a:pt x="17347" y="14911"/>
                </a:lnTo>
                <a:cubicBezTo>
                  <a:pt x="17480" y="14911"/>
                  <a:pt x="17613" y="14944"/>
                  <a:pt x="17747" y="15011"/>
                </a:cubicBezTo>
                <a:lnTo>
                  <a:pt x="19348" y="16078"/>
                </a:lnTo>
                <a:cubicBezTo>
                  <a:pt x="19648" y="16278"/>
                  <a:pt x="19982" y="16378"/>
                  <a:pt x="20349" y="16378"/>
                </a:cubicBezTo>
                <a:cubicBezTo>
                  <a:pt x="20549" y="16378"/>
                  <a:pt x="20782" y="16312"/>
                  <a:pt x="20983" y="16245"/>
                </a:cubicBezTo>
                <a:lnTo>
                  <a:pt x="23418" y="15211"/>
                </a:lnTo>
                <a:cubicBezTo>
                  <a:pt x="23751" y="15077"/>
                  <a:pt x="24018" y="14777"/>
                  <a:pt x="24085" y="14444"/>
                </a:cubicBezTo>
                <a:cubicBezTo>
                  <a:pt x="24152" y="14077"/>
                  <a:pt x="24051" y="13743"/>
                  <a:pt x="23818" y="13476"/>
                </a:cubicBezTo>
                <a:lnTo>
                  <a:pt x="22884" y="12442"/>
                </a:lnTo>
                <a:cubicBezTo>
                  <a:pt x="23084" y="12275"/>
                  <a:pt x="23284" y="12109"/>
                  <a:pt x="23451" y="11909"/>
                </a:cubicBezTo>
                <a:cubicBezTo>
                  <a:pt x="23551" y="11808"/>
                  <a:pt x="23685" y="11742"/>
                  <a:pt x="23851" y="11708"/>
                </a:cubicBezTo>
                <a:lnTo>
                  <a:pt x="26687" y="11808"/>
                </a:lnTo>
                <a:cubicBezTo>
                  <a:pt x="27287" y="11808"/>
                  <a:pt x="27854" y="11375"/>
                  <a:pt x="28054" y="10808"/>
                </a:cubicBezTo>
                <a:lnTo>
                  <a:pt x="28488" y="9440"/>
                </a:lnTo>
                <a:cubicBezTo>
                  <a:pt x="28588" y="9107"/>
                  <a:pt x="28555" y="8740"/>
                  <a:pt x="28355" y="8439"/>
                </a:cubicBezTo>
                <a:cubicBezTo>
                  <a:pt x="28188" y="8173"/>
                  <a:pt x="27888" y="7972"/>
                  <a:pt x="27554" y="7906"/>
                </a:cubicBezTo>
                <a:lnTo>
                  <a:pt x="24919" y="7505"/>
                </a:lnTo>
                <a:cubicBezTo>
                  <a:pt x="24885" y="7472"/>
                  <a:pt x="24852" y="7405"/>
                  <a:pt x="24819" y="7372"/>
                </a:cubicBezTo>
                <a:cubicBezTo>
                  <a:pt x="24752" y="7172"/>
                  <a:pt x="24719" y="7005"/>
                  <a:pt x="24652" y="6838"/>
                </a:cubicBezTo>
                <a:lnTo>
                  <a:pt x="26487" y="5871"/>
                </a:lnTo>
                <a:cubicBezTo>
                  <a:pt x="26820" y="5737"/>
                  <a:pt x="27020" y="5404"/>
                  <a:pt x="27087" y="5037"/>
                </a:cubicBezTo>
                <a:cubicBezTo>
                  <a:pt x="27120" y="4703"/>
                  <a:pt x="26954" y="4336"/>
                  <a:pt x="26687" y="4136"/>
                </a:cubicBezTo>
                <a:lnTo>
                  <a:pt x="25152" y="2835"/>
                </a:lnTo>
                <a:cubicBezTo>
                  <a:pt x="24819" y="2569"/>
                  <a:pt x="24418" y="2435"/>
                  <a:pt x="24018" y="2435"/>
                </a:cubicBezTo>
                <a:cubicBezTo>
                  <a:pt x="23851" y="2435"/>
                  <a:pt x="23685" y="2468"/>
                  <a:pt x="23551" y="2502"/>
                </a:cubicBezTo>
                <a:lnTo>
                  <a:pt x="21149" y="3302"/>
                </a:lnTo>
                <a:cubicBezTo>
                  <a:pt x="21083" y="3302"/>
                  <a:pt x="21016" y="3336"/>
                  <a:pt x="20949" y="3336"/>
                </a:cubicBezTo>
                <a:cubicBezTo>
                  <a:pt x="20849" y="3336"/>
                  <a:pt x="20749" y="3302"/>
                  <a:pt x="20616" y="3269"/>
                </a:cubicBezTo>
                <a:cubicBezTo>
                  <a:pt x="20215" y="3069"/>
                  <a:pt x="19782" y="2935"/>
                  <a:pt x="19315" y="2802"/>
                </a:cubicBezTo>
                <a:lnTo>
                  <a:pt x="19482" y="1668"/>
                </a:lnTo>
                <a:cubicBezTo>
                  <a:pt x="19515" y="1334"/>
                  <a:pt x="19415" y="1001"/>
                  <a:pt x="19215" y="734"/>
                </a:cubicBezTo>
                <a:cubicBezTo>
                  <a:pt x="19014" y="467"/>
                  <a:pt x="18714" y="300"/>
                  <a:pt x="18381" y="267"/>
                </a:cubicBezTo>
                <a:lnTo>
                  <a:pt x="153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7871786" y="2657058"/>
            <a:ext cx="505942" cy="299954"/>
          </a:xfrm>
          <a:custGeom>
            <a:avLst/>
            <a:gdLst/>
            <a:ahLst/>
            <a:cxnLst/>
            <a:rect l="l" t="t" r="r" b="b"/>
            <a:pathLst>
              <a:path w="27121" h="16079" extrusionOk="0">
                <a:moveTo>
                  <a:pt x="4437" y="0"/>
                </a:moveTo>
                <a:lnTo>
                  <a:pt x="4404" y="2502"/>
                </a:lnTo>
                <a:cubicBezTo>
                  <a:pt x="4404" y="2602"/>
                  <a:pt x="4471" y="2702"/>
                  <a:pt x="4537" y="2769"/>
                </a:cubicBezTo>
                <a:lnTo>
                  <a:pt x="4671" y="2936"/>
                </a:lnTo>
                <a:cubicBezTo>
                  <a:pt x="4771" y="2869"/>
                  <a:pt x="4838" y="2835"/>
                  <a:pt x="4904" y="2769"/>
                </a:cubicBezTo>
                <a:cubicBezTo>
                  <a:pt x="5104" y="2535"/>
                  <a:pt x="5338" y="2335"/>
                  <a:pt x="5571" y="2135"/>
                </a:cubicBezTo>
                <a:cubicBezTo>
                  <a:pt x="5838" y="1968"/>
                  <a:pt x="5872" y="1635"/>
                  <a:pt x="5671" y="1401"/>
                </a:cubicBezTo>
                <a:lnTo>
                  <a:pt x="4571" y="234"/>
                </a:lnTo>
                <a:cubicBezTo>
                  <a:pt x="4504" y="167"/>
                  <a:pt x="4471" y="100"/>
                  <a:pt x="4437" y="0"/>
                </a:cubicBezTo>
                <a:close/>
                <a:moveTo>
                  <a:pt x="25686" y="1835"/>
                </a:moveTo>
                <a:lnTo>
                  <a:pt x="25686" y="1835"/>
                </a:lnTo>
                <a:cubicBezTo>
                  <a:pt x="25652" y="1968"/>
                  <a:pt x="25586" y="2068"/>
                  <a:pt x="25452" y="2135"/>
                </a:cubicBezTo>
                <a:lnTo>
                  <a:pt x="23451" y="3169"/>
                </a:lnTo>
                <a:cubicBezTo>
                  <a:pt x="23217" y="3302"/>
                  <a:pt x="23084" y="3636"/>
                  <a:pt x="23217" y="3903"/>
                </a:cubicBezTo>
                <a:cubicBezTo>
                  <a:pt x="23317" y="4070"/>
                  <a:pt x="23384" y="4236"/>
                  <a:pt x="23418" y="4437"/>
                </a:cubicBezTo>
                <a:cubicBezTo>
                  <a:pt x="23518" y="4737"/>
                  <a:pt x="23751" y="4970"/>
                  <a:pt x="24085" y="5037"/>
                </a:cubicBezTo>
                <a:lnTo>
                  <a:pt x="24552" y="5137"/>
                </a:lnTo>
                <a:lnTo>
                  <a:pt x="25386" y="4703"/>
                </a:lnTo>
                <a:cubicBezTo>
                  <a:pt x="25519" y="4637"/>
                  <a:pt x="25619" y="4503"/>
                  <a:pt x="25619" y="4370"/>
                </a:cubicBezTo>
                <a:lnTo>
                  <a:pt x="25686" y="1835"/>
                </a:lnTo>
                <a:close/>
                <a:moveTo>
                  <a:pt x="27120" y="5938"/>
                </a:moveTo>
                <a:lnTo>
                  <a:pt x="27118" y="6111"/>
                </a:lnTo>
                <a:lnTo>
                  <a:pt x="27120" y="6104"/>
                </a:lnTo>
                <a:cubicBezTo>
                  <a:pt x="27120" y="6038"/>
                  <a:pt x="27120" y="6004"/>
                  <a:pt x="27120" y="5938"/>
                </a:cubicBezTo>
                <a:close/>
                <a:moveTo>
                  <a:pt x="13720" y="2107"/>
                </a:moveTo>
                <a:cubicBezTo>
                  <a:pt x="12535" y="2107"/>
                  <a:pt x="11329" y="2321"/>
                  <a:pt x="10275" y="2769"/>
                </a:cubicBezTo>
                <a:cubicBezTo>
                  <a:pt x="7973" y="3703"/>
                  <a:pt x="7139" y="5437"/>
                  <a:pt x="8140" y="6872"/>
                </a:cubicBezTo>
                <a:cubicBezTo>
                  <a:pt x="8674" y="6171"/>
                  <a:pt x="9407" y="5604"/>
                  <a:pt x="10241" y="5304"/>
                </a:cubicBezTo>
                <a:cubicBezTo>
                  <a:pt x="11300" y="4867"/>
                  <a:pt x="12510" y="4656"/>
                  <a:pt x="13700" y="4656"/>
                </a:cubicBezTo>
                <a:cubicBezTo>
                  <a:pt x="15510" y="4656"/>
                  <a:pt x="17273" y="5145"/>
                  <a:pt x="18381" y="6071"/>
                </a:cubicBezTo>
                <a:cubicBezTo>
                  <a:pt x="18614" y="6271"/>
                  <a:pt x="18814" y="6505"/>
                  <a:pt x="18981" y="6738"/>
                </a:cubicBezTo>
                <a:cubicBezTo>
                  <a:pt x="19715" y="5704"/>
                  <a:pt x="19548" y="4503"/>
                  <a:pt x="18414" y="3536"/>
                </a:cubicBezTo>
                <a:cubicBezTo>
                  <a:pt x="17304" y="2608"/>
                  <a:pt x="15535" y="2107"/>
                  <a:pt x="13720" y="2107"/>
                </a:cubicBezTo>
                <a:close/>
                <a:moveTo>
                  <a:pt x="34" y="5137"/>
                </a:moveTo>
                <a:lnTo>
                  <a:pt x="1" y="7706"/>
                </a:lnTo>
                <a:cubicBezTo>
                  <a:pt x="1" y="7939"/>
                  <a:pt x="168" y="8106"/>
                  <a:pt x="368" y="8139"/>
                </a:cubicBezTo>
                <a:lnTo>
                  <a:pt x="2536" y="8506"/>
                </a:lnTo>
                <a:lnTo>
                  <a:pt x="3670" y="7906"/>
                </a:lnTo>
                <a:cubicBezTo>
                  <a:pt x="3937" y="7772"/>
                  <a:pt x="4037" y="7439"/>
                  <a:pt x="3904" y="7172"/>
                </a:cubicBezTo>
                <a:cubicBezTo>
                  <a:pt x="3837" y="7005"/>
                  <a:pt x="3770" y="6838"/>
                  <a:pt x="3703" y="6638"/>
                </a:cubicBezTo>
                <a:cubicBezTo>
                  <a:pt x="3637" y="6338"/>
                  <a:pt x="3370" y="6104"/>
                  <a:pt x="3070" y="6004"/>
                </a:cubicBezTo>
                <a:lnTo>
                  <a:pt x="401" y="5571"/>
                </a:lnTo>
                <a:cubicBezTo>
                  <a:pt x="201" y="5537"/>
                  <a:pt x="34" y="5371"/>
                  <a:pt x="34" y="5137"/>
                </a:cubicBezTo>
                <a:close/>
                <a:moveTo>
                  <a:pt x="27118" y="6111"/>
                </a:moveTo>
                <a:lnTo>
                  <a:pt x="26653" y="7472"/>
                </a:lnTo>
                <a:cubicBezTo>
                  <a:pt x="26553" y="7772"/>
                  <a:pt x="26286" y="7972"/>
                  <a:pt x="25953" y="7972"/>
                </a:cubicBezTo>
                <a:lnTo>
                  <a:pt x="23151" y="7906"/>
                </a:lnTo>
                <a:cubicBezTo>
                  <a:pt x="23017" y="7906"/>
                  <a:pt x="22850" y="7939"/>
                  <a:pt x="22750" y="8006"/>
                </a:cubicBezTo>
                <a:cubicBezTo>
                  <a:pt x="22550" y="8073"/>
                  <a:pt x="22383" y="8173"/>
                  <a:pt x="22250" y="8306"/>
                </a:cubicBezTo>
                <a:cubicBezTo>
                  <a:pt x="22050" y="8506"/>
                  <a:pt x="21816" y="8740"/>
                  <a:pt x="21583" y="8906"/>
                </a:cubicBezTo>
                <a:cubicBezTo>
                  <a:pt x="21349" y="9073"/>
                  <a:pt x="21316" y="9440"/>
                  <a:pt x="21516" y="9640"/>
                </a:cubicBezTo>
                <a:lnTo>
                  <a:pt x="22450" y="10674"/>
                </a:lnTo>
                <a:cubicBezTo>
                  <a:pt x="22550" y="10641"/>
                  <a:pt x="22617" y="10574"/>
                  <a:pt x="22717" y="10541"/>
                </a:cubicBezTo>
                <a:cubicBezTo>
                  <a:pt x="22850" y="10508"/>
                  <a:pt x="22984" y="10474"/>
                  <a:pt x="23117" y="10474"/>
                </a:cubicBezTo>
                <a:lnTo>
                  <a:pt x="25919" y="10541"/>
                </a:lnTo>
                <a:cubicBezTo>
                  <a:pt x="26253" y="10541"/>
                  <a:pt x="26520" y="10341"/>
                  <a:pt x="26620" y="10041"/>
                </a:cubicBezTo>
                <a:lnTo>
                  <a:pt x="27087" y="8640"/>
                </a:lnTo>
                <a:cubicBezTo>
                  <a:pt x="27087" y="8606"/>
                  <a:pt x="27087" y="8540"/>
                  <a:pt x="27087" y="8506"/>
                </a:cubicBezTo>
                <a:lnTo>
                  <a:pt x="27118" y="6111"/>
                </a:lnTo>
                <a:close/>
                <a:moveTo>
                  <a:pt x="1435" y="9273"/>
                </a:moveTo>
                <a:lnTo>
                  <a:pt x="1402" y="11809"/>
                </a:lnTo>
                <a:cubicBezTo>
                  <a:pt x="1435" y="11909"/>
                  <a:pt x="1468" y="12009"/>
                  <a:pt x="1569" y="12075"/>
                </a:cubicBezTo>
                <a:lnTo>
                  <a:pt x="3103" y="13376"/>
                </a:lnTo>
                <a:cubicBezTo>
                  <a:pt x="3303" y="13510"/>
                  <a:pt x="3537" y="13610"/>
                  <a:pt x="3770" y="13610"/>
                </a:cubicBezTo>
                <a:lnTo>
                  <a:pt x="3937" y="13610"/>
                </a:lnTo>
                <a:cubicBezTo>
                  <a:pt x="3970" y="13576"/>
                  <a:pt x="4004" y="13576"/>
                  <a:pt x="4037" y="13576"/>
                </a:cubicBezTo>
                <a:lnTo>
                  <a:pt x="6405" y="12776"/>
                </a:lnTo>
                <a:lnTo>
                  <a:pt x="6439" y="12776"/>
                </a:lnTo>
                <a:cubicBezTo>
                  <a:pt x="6577" y="12748"/>
                  <a:pt x="6721" y="12732"/>
                  <a:pt x="6863" y="12732"/>
                </a:cubicBezTo>
                <a:cubicBezTo>
                  <a:pt x="7065" y="12732"/>
                  <a:pt x="7264" y="12764"/>
                  <a:pt x="7439" y="12843"/>
                </a:cubicBezTo>
                <a:cubicBezTo>
                  <a:pt x="7873" y="13009"/>
                  <a:pt x="8273" y="13176"/>
                  <a:pt x="8707" y="13310"/>
                </a:cubicBezTo>
                <a:cubicBezTo>
                  <a:pt x="8840" y="13343"/>
                  <a:pt x="8940" y="13410"/>
                  <a:pt x="9041" y="13510"/>
                </a:cubicBezTo>
                <a:lnTo>
                  <a:pt x="9007" y="15244"/>
                </a:lnTo>
                <a:cubicBezTo>
                  <a:pt x="9007" y="15511"/>
                  <a:pt x="9207" y="15745"/>
                  <a:pt x="9474" y="15778"/>
                </a:cubicBezTo>
                <a:lnTo>
                  <a:pt x="12543" y="16078"/>
                </a:lnTo>
                <a:cubicBezTo>
                  <a:pt x="12643" y="16078"/>
                  <a:pt x="12777" y="16045"/>
                  <a:pt x="12877" y="16012"/>
                </a:cubicBezTo>
                <a:cubicBezTo>
                  <a:pt x="12943" y="15978"/>
                  <a:pt x="13010" y="15945"/>
                  <a:pt x="13077" y="15911"/>
                </a:cubicBezTo>
                <a:cubicBezTo>
                  <a:pt x="13110" y="15878"/>
                  <a:pt x="13143" y="15845"/>
                  <a:pt x="13177" y="15811"/>
                </a:cubicBezTo>
                <a:cubicBezTo>
                  <a:pt x="13210" y="15811"/>
                  <a:pt x="13244" y="15778"/>
                  <a:pt x="13244" y="15745"/>
                </a:cubicBezTo>
                <a:cubicBezTo>
                  <a:pt x="13277" y="15711"/>
                  <a:pt x="13310" y="15678"/>
                  <a:pt x="13310" y="15645"/>
                </a:cubicBezTo>
                <a:lnTo>
                  <a:pt x="13944" y="14410"/>
                </a:lnTo>
                <a:cubicBezTo>
                  <a:pt x="13944" y="14377"/>
                  <a:pt x="13977" y="14344"/>
                  <a:pt x="14011" y="14310"/>
                </a:cubicBezTo>
                <a:cubicBezTo>
                  <a:pt x="14011" y="14277"/>
                  <a:pt x="14044" y="14277"/>
                  <a:pt x="14077" y="14244"/>
                </a:cubicBezTo>
                <a:cubicBezTo>
                  <a:pt x="14111" y="14210"/>
                  <a:pt x="14144" y="14144"/>
                  <a:pt x="14211" y="14110"/>
                </a:cubicBezTo>
                <a:cubicBezTo>
                  <a:pt x="14344" y="13977"/>
                  <a:pt x="14544" y="13910"/>
                  <a:pt x="14745" y="13877"/>
                </a:cubicBezTo>
                <a:cubicBezTo>
                  <a:pt x="15278" y="13843"/>
                  <a:pt x="15812" y="13777"/>
                  <a:pt x="16312" y="13677"/>
                </a:cubicBezTo>
                <a:cubicBezTo>
                  <a:pt x="16407" y="13659"/>
                  <a:pt x="16500" y="13651"/>
                  <a:pt x="16590" y="13651"/>
                </a:cubicBezTo>
                <a:cubicBezTo>
                  <a:pt x="16849" y="13651"/>
                  <a:pt x="17090" y="13720"/>
                  <a:pt x="17313" y="13843"/>
                </a:cubicBezTo>
                <a:lnTo>
                  <a:pt x="18948" y="14944"/>
                </a:lnTo>
                <a:cubicBezTo>
                  <a:pt x="19048" y="15011"/>
                  <a:pt x="19148" y="15044"/>
                  <a:pt x="19248" y="15078"/>
                </a:cubicBezTo>
                <a:lnTo>
                  <a:pt x="19782" y="15078"/>
                </a:lnTo>
                <a:lnTo>
                  <a:pt x="19915" y="15044"/>
                </a:lnTo>
                <a:lnTo>
                  <a:pt x="22350" y="14010"/>
                </a:lnTo>
                <a:cubicBezTo>
                  <a:pt x="22450" y="13977"/>
                  <a:pt x="22517" y="13910"/>
                  <a:pt x="22584" y="13843"/>
                </a:cubicBezTo>
                <a:cubicBezTo>
                  <a:pt x="22617" y="13777"/>
                  <a:pt x="22617" y="13710"/>
                  <a:pt x="22617" y="13677"/>
                </a:cubicBezTo>
                <a:lnTo>
                  <a:pt x="22717" y="11108"/>
                </a:lnTo>
                <a:lnTo>
                  <a:pt x="22717" y="11108"/>
                </a:lnTo>
                <a:cubicBezTo>
                  <a:pt x="22684" y="11275"/>
                  <a:pt x="22584" y="11408"/>
                  <a:pt x="22450" y="11442"/>
                </a:cubicBezTo>
                <a:lnTo>
                  <a:pt x="19982" y="12476"/>
                </a:lnTo>
                <a:cubicBezTo>
                  <a:pt x="19864" y="12515"/>
                  <a:pt x="19736" y="12531"/>
                  <a:pt x="19609" y="12531"/>
                </a:cubicBezTo>
                <a:cubicBezTo>
                  <a:pt x="19519" y="12531"/>
                  <a:pt x="19431" y="12523"/>
                  <a:pt x="19348" y="12509"/>
                </a:cubicBezTo>
                <a:cubicBezTo>
                  <a:pt x="19248" y="12476"/>
                  <a:pt x="19114" y="12442"/>
                  <a:pt x="19014" y="12376"/>
                </a:cubicBezTo>
                <a:lnTo>
                  <a:pt x="17380" y="11275"/>
                </a:lnTo>
                <a:cubicBezTo>
                  <a:pt x="17157" y="11151"/>
                  <a:pt x="16898" y="11082"/>
                  <a:pt x="16643" y="11082"/>
                </a:cubicBezTo>
                <a:cubicBezTo>
                  <a:pt x="16554" y="11082"/>
                  <a:pt x="16465" y="11091"/>
                  <a:pt x="16379" y="11108"/>
                </a:cubicBezTo>
                <a:cubicBezTo>
                  <a:pt x="15845" y="11208"/>
                  <a:pt x="15312" y="11275"/>
                  <a:pt x="14778" y="11308"/>
                </a:cubicBezTo>
                <a:cubicBezTo>
                  <a:pt x="14611" y="11342"/>
                  <a:pt x="14411" y="11408"/>
                  <a:pt x="14244" y="11542"/>
                </a:cubicBezTo>
                <a:cubicBezTo>
                  <a:pt x="14144" y="11608"/>
                  <a:pt x="14044" y="11742"/>
                  <a:pt x="14011" y="11842"/>
                </a:cubicBezTo>
                <a:lnTo>
                  <a:pt x="13377" y="13076"/>
                </a:lnTo>
                <a:cubicBezTo>
                  <a:pt x="13277" y="13243"/>
                  <a:pt x="13110" y="13376"/>
                  <a:pt x="12910" y="13443"/>
                </a:cubicBezTo>
                <a:cubicBezTo>
                  <a:pt x="12810" y="13476"/>
                  <a:pt x="12676" y="13510"/>
                  <a:pt x="12576" y="13510"/>
                </a:cubicBezTo>
                <a:lnTo>
                  <a:pt x="9508" y="13210"/>
                </a:lnTo>
                <a:cubicBezTo>
                  <a:pt x="9207" y="13176"/>
                  <a:pt x="9007" y="12909"/>
                  <a:pt x="9041" y="12609"/>
                </a:cubicBezTo>
                <a:lnTo>
                  <a:pt x="9207" y="11442"/>
                </a:lnTo>
                <a:cubicBezTo>
                  <a:pt x="9241" y="11108"/>
                  <a:pt x="9041" y="10841"/>
                  <a:pt x="8740" y="10741"/>
                </a:cubicBezTo>
                <a:cubicBezTo>
                  <a:pt x="8307" y="10608"/>
                  <a:pt x="7906" y="10441"/>
                  <a:pt x="7473" y="10274"/>
                </a:cubicBezTo>
                <a:cubicBezTo>
                  <a:pt x="7297" y="10196"/>
                  <a:pt x="7098" y="10164"/>
                  <a:pt x="6897" y="10164"/>
                </a:cubicBezTo>
                <a:cubicBezTo>
                  <a:pt x="6754" y="10164"/>
                  <a:pt x="6610" y="10180"/>
                  <a:pt x="6472" y="10207"/>
                </a:cubicBezTo>
                <a:lnTo>
                  <a:pt x="6439" y="10207"/>
                </a:lnTo>
                <a:lnTo>
                  <a:pt x="4070" y="11008"/>
                </a:lnTo>
                <a:cubicBezTo>
                  <a:pt x="3970" y="11025"/>
                  <a:pt x="3870" y="11033"/>
                  <a:pt x="3770" y="11033"/>
                </a:cubicBezTo>
                <a:cubicBezTo>
                  <a:pt x="3670" y="11033"/>
                  <a:pt x="3570" y="11025"/>
                  <a:pt x="3470" y="11008"/>
                </a:cubicBezTo>
                <a:cubicBezTo>
                  <a:pt x="3370" y="10975"/>
                  <a:pt x="3236" y="10908"/>
                  <a:pt x="3136" y="10841"/>
                </a:cubicBezTo>
                <a:lnTo>
                  <a:pt x="1602" y="9540"/>
                </a:lnTo>
                <a:cubicBezTo>
                  <a:pt x="1502" y="9474"/>
                  <a:pt x="1468" y="9373"/>
                  <a:pt x="1435"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7936500" y="2848085"/>
            <a:ext cx="56040" cy="62867"/>
          </a:xfrm>
          <a:custGeom>
            <a:avLst/>
            <a:gdLst/>
            <a:ahLst/>
            <a:cxnLst/>
            <a:rect l="l" t="t" r="r" b="b"/>
            <a:pathLst>
              <a:path w="3004" h="3370" extrusionOk="0">
                <a:moveTo>
                  <a:pt x="3003" y="1"/>
                </a:moveTo>
                <a:lnTo>
                  <a:pt x="635" y="768"/>
                </a:lnTo>
                <a:cubicBezTo>
                  <a:pt x="535" y="801"/>
                  <a:pt x="435" y="818"/>
                  <a:pt x="334" y="818"/>
                </a:cubicBezTo>
                <a:cubicBezTo>
                  <a:pt x="234" y="818"/>
                  <a:pt x="134" y="801"/>
                  <a:pt x="34" y="768"/>
                </a:cubicBezTo>
                <a:lnTo>
                  <a:pt x="1" y="3303"/>
                </a:lnTo>
                <a:cubicBezTo>
                  <a:pt x="101" y="3336"/>
                  <a:pt x="201" y="3370"/>
                  <a:pt x="301" y="3370"/>
                </a:cubicBezTo>
                <a:lnTo>
                  <a:pt x="468" y="3370"/>
                </a:lnTo>
                <a:cubicBezTo>
                  <a:pt x="501" y="3370"/>
                  <a:pt x="568" y="3336"/>
                  <a:pt x="601" y="3336"/>
                </a:cubicBezTo>
                <a:lnTo>
                  <a:pt x="2970" y="2569"/>
                </a:lnTo>
                <a:lnTo>
                  <a:pt x="30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8112603" y="2872989"/>
            <a:ext cx="25539" cy="82772"/>
          </a:xfrm>
          <a:custGeom>
            <a:avLst/>
            <a:gdLst/>
            <a:ahLst/>
            <a:cxnLst/>
            <a:rect l="l" t="t" r="r" b="b"/>
            <a:pathLst>
              <a:path w="1369" h="4437" extrusionOk="0">
                <a:moveTo>
                  <a:pt x="1369" y="0"/>
                </a:moveTo>
                <a:cubicBezTo>
                  <a:pt x="1269" y="67"/>
                  <a:pt x="1168" y="167"/>
                  <a:pt x="1102" y="300"/>
                </a:cubicBezTo>
                <a:lnTo>
                  <a:pt x="468" y="1501"/>
                </a:lnTo>
                <a:cubicBezTo>
                  <a:pt x="368" y="1668"/>
                  <a:pt x="201" y="1801"/>
                  <a:pt x="34" y="1901"/>
                </a:cubicBezTo>
                <a:lnTo>
                  <a:pt x="1" y="4437"/>
                </a:lnTo>
                <a:cubicBezTo>
                  <a:pt x="68" y="4403"/>
                  <a:pt x="134" y="4370"/>
                  <a:pt x="201" y="4336"/>
                </a:cubicBezTo>
                <a:cubicBezTo>
                  <a:pt x="234" y="4303"/>
                  <a:pt x="268" y="4270"/>
                  <a:pt x="301" y="4270"/>
                </a:cubicBezTo>
                <a:cubicBezTo>
                  <a:pt x="301" y="4236"/>
                  <a:pt x="335" y="4203"/>
                  <a:pt x="368" y="4170"/>
                </a:cubicBezTo>
                <a:cubicBezTo>
                  <a:pt x="368" y="4170"/>
                  <a:pt x="401" y="4136"/>
                  <a:pt x="435" y="4103"/>
                </a:cubicBezTo>
                <a:lnTo>
                  <a:pt x="435" y="4070"/>
                </a:lnTo>
                <a:lnTo>
                  <a:pt x="1035" y="2869"/>
                </a:lnTo>
                <a:cubicBezTo>
                  <a:pt x="1068" y="2802"/>
                  <a:pt x="1102" y="2769"/>
                  <a:pt x="1102" y="2769"/>
                </a:cubicBezTo>
                <a:cubicBezTo>
                  <a:pt x="1135" y="2735"/>
                  <a:pt x="1135" y="2702"/>
                  <a:pt x="1168" y="2669"/>
                </a:cubicBezTo>
                <a:cubicBezTo>
                  <a:pt x="1202" y="2635"/>
                  <a:pt x="1269" y="2602"/>
                  <a:pt x="1302" y="2569"/>
                </a:cubicBezTo>
                <a:lnTo>
                  <a:pt x="13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8302399" y="2691271"/>
            <a:ext cx="48559" cy="61636"/>
          </a:xfrm>
          <a:custGeom>
            <a:avLst/>
            <a:gdLst/>
            <a:ahLst/>
            <a:cxnLst/>
            <a:rect l="l" t="t" r="r" b="b"/>
            <a:pathLst>
              <a:path w="2603" h="3304" extrusionOk="0">
                <a:moveTo>
                  <a:pt x="2603" y="1"/>
                </a:moveTo>
                <a:lnTo>
                  <a:pt x="2603" y="1"/>
                </a:lnTo>
                <a:cubicBezTo>
                  <a:pt x="2569" y="134"/>
                  <a:pt x="2469" y="234"/>
                  <a:pt x="2369" y="301"/>
                </a:cubicBezTo>
                <a:lnTo>
                  <a:pt x="368" y="1335"/>
                </a:lnTo>
                <a:cubicBezTo>
                  <a:pt x="134" y="1468"/>
                  <a:pt x="1" y="1802"/>
                  <a:pt x="134" y="2069"/>
                </a:cubicBezTo>
                <a:cubicBezTo>
                  <a:pt x="234" y="2236"/>
                  <a:pt x="301" y="2402"/>
                  <a:pt x="335" y="2603"/>
                </a:cubicBezTo>
                <a:cubicBezTo>
                  <a:pt x="435" y="2903"/>
                  <a:pt x="668" y="3136"/>
                  <a:pt x="1002" y="3203"/>
                </a:cubicBezTo>
                <a:lnTo>
                  <a:pt x="1469" y="3303"/>
                </a:lnTo>
                <a:lnTo>
                  <a:pt x="2303" y="2869"/>
                </a:lnTo>
                <a:cubicBezTo>
                  <a:pt x="2436" y="2803"/>
                  <a:pt x="2536" y="2669"/>
                  <a:pt x="2536" y="2536"/>
                </a:cubicBez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8294937" y="2767812"/>
            <a:ext cx="82791" cy="85888"/>
          </a:xfrm>
          <a:custGeom>
            <a:avLst/>
            <a:gdLst/>
            <a:ahLst/>
            <a:cxnLst/>
            <a:rect l="l" t="t" r="r" b="b"/>
            <a:pathLst>
              <a:path w="4438" h="4604" extrusionOk="0">
                <a:moveTo>
                  <a:pt x="4437" y="1"/>
                </a:moveTo>
                <a:lnTo>
                  <a:pt x="4437" y="48"/>
                </a:lnTo>
                <a:lnTo>
                  <a:pt x="4437" y="48"/>
                </a:lnTo>
                <a:cubicBezTo>
                  <a:pt x="4437" y="34"/>
                  <a:pt x="4437" y="18"/>
                  <a:pt x="4437" y="1"/>
                </a:cubicBezTo>
                <a:close/>
                <a:moveTo>
                  <a:pt x="4437" y="48"/>
                </a:moveTo>
                <a:lnTo>
                  <a:pt x="4437" y="48"/>
                </a:lnTo>
                <a:cubicBezTo>
                  <a:pt x="4435" y="87"/>
                  <a:pt x="4428" y="118"/>
                  <a:pt x="4404" y="167"/>
                </a:cubicBezTo>
                <a:lnTo>
                  <a:pt x="3970" y="1535"/>
                </a:lnTo>
                <a:cubicBezTo>
                  <a:pt x="3870" y="1835"/>
                  <a:pt x="3570" y="2035"/>
                  <a:pt x="3270" y="2035"/>
                </a:cubicBezTo>
                <a:lnTo>
                  <a:pt x="468" y="1969"/>
                </a:lnTo>
                <a:cubicBezTo>
                  <a:pt x="301" y="1969"/>
                  <a:pt x="167" y="2002"/>
                  <a:pt x="34" y="2069"/>
                </a:cubicBezTo>
                <a:lnTo>
                  <a:pt x="1" y="4604"/>
                </a:lnTo>
                <a:cubicBezTo>
                  <a:pt x="134" y="4571"/>
                  <a:pt x="268" y="4537"/>
                  <a:pt x="434" y="4537"/>
                </a:cubicBezTo>
                <a:lnTo>
                  <a:pt x="3236" y="4604"/>
                </a:lnTo>
                <a:cubicBezTo>
                  <a:pt x="3537" y="4604"/>
                  <a:pt x="3837" y="4404"/>
                  <a:pt x="3937" y="4104"/>
                </a:cubicBezTo>
                <a:lnTo>
                  <a:pt x="4370" y="2703"/>
                </a:lnTo>
                <a:cubicBezTo>
                  <a:pt x="4404" y="2669"/>
                  <a:pt x="4404" y="2603"/>
                  <a:pt x="4404" y="2569"/>
                </a:cubicBezTo>
                <a:lnTo>
                  <a:pt x="4437" y="4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8232089" y="2864277"/>
            <a:ext cx="62867" cy="73911"/>
          </a:xfrm>
          <a:custGeom>
            <a:avLst/>
            <a:gdLst/>
            <a:ahLst/>
            <a:cxnLst/>
            <a:rect l="l" t="t" r="r" b="b"/>
            <a:pathLst>
              <a:path w="3370" h="3962" extrusionOk="0">
                <a:moveTo>
                  <a:pt x="3370" y="0"/>
                </a:moveTo>
                <a:lnTo>
                  <a:pt x="3370" y="11"/>
                </a:lnTo>
                <a:lnTo>
                  <a:pt x="3370" y="11"/>
                </a:lnTo>
                <a:cubicBezTo>
                  <a:pt x="3370" y="7"/>
                  <a:pt x="3370" y="4"/>
                  <a:pt x="3370" y="0"/>
                </a:cubicBezTo>
                <a:close/>
                <a:moveTo>
                  <a:pt x="3370" y="11"/>
                </a:moveTo>
                <a:cubicBezTo>
                  <a:pt x="3365" y="173"/>
                  <a:pt x="3267" y="301"/>
                  <a:pt x="3136" y="334"/>
                </a:cubicBezTo>
                <a:lnTo>
                  <a:pt x="668" y="1368"/>
                </a:lnTo>
                <a:cubicBezTo>
                  <a:pt x="550" y="1407"/>
                  <a:pt x="422" y="1423"/>
                  <a:pt x="295" y="1423"/>
                </a:cubicBezTo>
                <a:cubicBezTo>
                  <a:pt x="205" y="1423"/>
                  <a:pt x="117" y="1415"/>
                  <a:pt x="34" y="1401"/>
                </a:cubicBezTo>
                <a:lnTo>
                  <a:pt x="1" y="3936"/>
                </a:lnTo>
                <a:lnTo>
                  <a:pt x="67" y="3936"/>
                </a:lnTo>
                <a:cubicBezTo>
                  <a:pt x="134" y="3953"/>
                  <a:pt x="201" y="3961"/>
                  <a:pt x="263" y="3961"/>
                </a:cubicBezTo>
                <a:cubicBezTo>
                  <a:pt x="326" y="3961"/>
                  <a:pt x="384" y="3953"/>
                  <a:pt x="434" y="3936"/>
                </a:cubicBezTo>
                <a:lnTo>
                  <a:pt x="534" y="3936"/>
                </a:lnTo>
                <a:lnTo>
                  <a:pt x="634" y="3903"/>
                </a:lnTo>
                <a:lnTo>
                  <a:pt x="3103" y="2869"/>
                </a:lnTo>
                <a:cubicBezTo>
                  <a:pt x="3170" y="2835"/>
                  <a:pt x="3270" y="2802"/>
                  <a:pt x="3303" y="2702"/>
                </a:cubicBezTo>
                <a:cubicBezTo>
                  <a:pt x="3336" y="2669"/>
                  <a:pt x="3336" y="2602"/>
                  <a:pt x="3336" y="2535"/>
                </a:cubicBezTo>
                <a:lnTo>
                  <a:pt x="3370" y="1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7870555" y="2611633"/>
            <a:ext cx="509039" cy="297454"/>
          </a:xfrm>
          <a:custGeom>
            <a:avLst/>
            <a:gdLst/>
            <a:ahLst/>
            <a:cxnLst/>
            <a:rect l="l" t="t" r="r" b="b"/>
            <a:pathLst>
              <a:path w="27287" h="15945" extrusionOk="0">
                <a:moveTo>
                  <a:pt x="13784" y="4542"/>
                </a:moveTo>
                <a:cubicBezTo>
                  <a:pt x="15596" y="4542"/>
                  <a:pt x="17357" y="5043"/>
                  <a:pt x="18447" y="5971"/>
                </a:cubicBezTo>
                <a:cubicBezTo>
                  <a:pt x="20281" y="7505"/>
                  <a:pt x="19614" y="9640"/>
                  <a:pt x="16945" y="10741"/>
                </a:cubicBezTo>
                <a:cubicBezTo>
                  <a:pt x="15887" y="11178"/>
                  <a:pt x="14677" y="11388"/>
                  <a:pt x="13487" y="11388"/>
                </a:cubicBezTo>
                <a:cubicBezTo>
                  <a:pt x="11677" y="11388"/>
                  <a:pt x="9914" y="10900"/>
                  <a:pt x="8806" y="9974"/>
                </a:cubicBezTo>
                <a:cubicBezTo>
                  <a:pt x="6972" y="8439"/>
                  <a:pt x="7672" y="6305"/>
                  <a:pt x="10341" y="5204"/>
                </a:cubicBezTo>
                <a:cubicBezTo>
                  <a:pt x="11395" y="4756"/>
                  <a:pt x="12601" y="4542"/>
                  <a:pt x="13784" y="4542"/>
                </a:cubicBezTo>
                <a:close/>
                <a:moveTo>
                  <a:pt x="14610" y="0"/>
                </a:moveTo>
                <a:cubicBezTo>
                  <a:pt x="14277" y="0"/>
                  <a:pt x="13977" y="167"/>
                  <a:pt x="13810" y="434"/>
                </a:cubicBezTo>
                <a:lnTo>
                  <a:pt x="13176" y="1635"/>
                </a:lnTo>
                <a:cubicBezTo>
                  <a:pt x="13009" y="1935"/>
                  <a:pt x="12709" y="2135"/>
                  <a:pt x="12376" y="2168"/>
                </a:cubicBezTo>
                <a:cubicBezTo>
                  <a:pt x="11842" y="2235"/>
                  <a:pt x="11308" y="2302"/>
                  <a:pt x="10808" y="2402"/>
                </a:cubicBezTo>
                <a:cubicBezTo>
                  <a:pt x="10747" y="2407"/>
                  <a:pt x="10686" y="2410"/>
                  <a:pt x="10627" y="2410"/>
                </a:cubicBezTo>
                <a:cubicBezTo>
                  <a:pt x="10331" y="2410"/>
                  <a:pt x="10057" y="2341"/>
                  <a:pt x="9807" y="2202"/>
                </a:cubicBezTo>
                <a:lnTo>
                  <a:pt x="8173" y="1134"/>
                </a:lnTo>
                <a:cubicBezTo>
                  <a:pt x="7985" y="1030"/>
                  <a:pt x="7784" y="978"/>
                  <a:pt x="7579" y="978"/>
                </a:cubicBezTo>
                <a:cubicBezTo>
                  <a:pt x="7455" y="978"/>
                  <a:pt x="7330" y="997"/>
                  <a:pt x="7205" y="1034"/>
                </a:cubicBezTo>
                <a:lnTo>
                  <a:pt x="4770" y="2068"/>
                </a:lnTo>
                <a:cubicBezTo>
                  <a:pt x="4503" y="2135"/>
                  <a:pt x="4403" y="2468"/>
                  <a:pt x="4603" y="2669"/>
                </a:cubicBezTo>
                <a:lnTo>
                  <a:pt x="5704" y="3836"/>
                </a:lnTo>
                <a:cubicBezTo>
                  <a:pt x="5904" y="4070"/>
                  <a:pt x="5871" y="4403"/>
                  <a:pt x="5637" y="4570"/>
                </a:cubicBezTo>
                <a:cubicBezTo>
                  <a:pt x="5404" y="4770"/>
                  <a:pt x="5170" y="4970"/>
                  <a:pt x="4970" y="5204"/>
                </a:cubicBezTo>
                <a:cubicBezTo>
                  <a:pt x="4737" y="5437"/>
                  <a:pt x="4403" y="5571"/>
                  <a:pt x="4036" y="5604"/>
                </a:cubicBezTo>
                <a:lnTo>
                  <a:pt x="1268" y="5537"/>
                </a:lnTo>
                <a:cubicBezTo>
                  <a:pt x="934" y="5537"/>
                  <a:pt x="634" y="5737"/>
                  <a:pt x="534" y="6038"/>
                </a:cubicBezTo>
                <a:lnTo>
                  <a:pt x="100" y="7405"/>
                </a:lnTo>
                <a:cubicBezTo>
                  <a:pt x="0" y="7706"/>
                  <a:pt x="167" y="8006"/>
                  <a:pt x="467" y="8039"/>
                </a:cubicBezTo>
                <a:lnTo>
                  <a:pt x="3136" y="8439"/>
                </a:lnTo>
                <a:cubicBezTo>
                  <a:pt x="3436" y="8539"/>
                  <a:pt x="3669" y="8773"/>
                  <a:pt x="3769" y="9073"/>
                </a:cubicBezTo>
                <a:cubicBezTo>
                  <a:pt x="3803" y="9273"/>
                  <a:pt x="3869" y="9440"/>
                  <a:pt x="3970" y="9607"/>
                </a:cubicBezTo>
                <a:cubicBezTo>
                  <a:pt x="4103" y="9874"/>
                  <a:pt x="4003" y="10207"/>
                  <a:pt x="3736" y="10341"/>
                </a:cubicBezTo>
                <a:lnTo>
                  <a:pt x="1768" y="11375"/>
                </a:lnTo>
                <a:cubicBezTo>
                  <a:pt x="1501" y="11475"/>
                  <a:pt x="1434" y="11808"/>
                  <a:pt x="1668" y="11975"/>
                </a:cubicBezTo>
                <a:lnTo>
                  <a:pt x="3236" y="13276"/>
                </a:lnTo>
                <a:cubicBezTo>
                  <a:pt x="3420" y="13414"/>
                  <a:pt x="3636" y="13489"/>
                  <a:pt x="3862" y="13489"/>
                </a:cubicBezTo>
                <a:cubicBezTo>
                  <a:pt x="3963" y="13489"/>
                  <a:pt x="4066" y="13474"/>
                  <a:pt x="4170" y="13443"/>
                </a:cubicBezTo>
                <a:lnTo>
                  <a:pt x="6538" y="12676"/>
                </a:lnTo>
                <a:cubicBezTo>
                  <a:pt x="6693" y="12629"/>
                  <a:pt x="6855" y="12604"/>
                  <a:pt x="7017" y="12604"/>
                </a:cubicBezTo>
                <a:cubicBezTo>
                  <a:pt x="7205" y="12604"/>
                  <a:pt x="7393" y="12638"/>
                  <a:pt x="7572" y="12709"/>
                </a:cubicBezTo>
                <a:cubicBezTo>
                  <a:pt x="7972" y="12876"/>
                  <a:pt x="8406" y="13043"/>
                  <a:pt x="8840" y="13176"/>
                </a:cubicBezTo>
                <a:cubicBezTo>
                  <a:pt x="9140" y="13276"/>
                  <a:pt x="9307" y="13576"/>
                  <a:pt x="9273" y="13877"/>
                </a:cubicBezTo>
                <a:lnTo>
                  <a:pt x="9140" y="15044"/>
                </a:lnTo>
                <a:cubicBezTo>
                  <a:pt x="9073" y="15344"/>
                  <a:pt x="9307" y="15611"/>
                  <a:pt x="9607" y="15645"/>
                </a:cubicBezTo>
                <a:lnTo>
                  <a:pt x="12642" y="15945"/>
                </a:lnTo>
                <a:cubicBezTo>
                  <a:pt x="12976" y="15945"/>
                  <a:pt x="13276" y="15778"/>
                  <a:pt x="13443" y="15511"/>
                </a:cubicBezTo>
                <a:lnTo>
                  <a:pt x="14077" y="14277"/>
                </a:lnTo>
                <a:cubicBezTo>
                  <a:pt x="14244" y="14010"/>
                  <a:pt x="14544" y="13810"/>
                  <a:pt x="14877" y="13743"/>
                </a:cubicBezTo>
                <a:cubicBezTo>
                  <a:pt x="15411" y="13710"/>
                  <a:pt x="15945" y="13643"/>
                  <a:pt x="16478" y="13543"/>
                </a:cubicBezTo>
                <a:cubicBezTo>
                  <a:pt x="16565" y="13526"/>
                  <a:pt x="16651" y="13517"/>
                  <a:pt x="16736" y="13517"/>
                </a:cubicBezTo>
                <a:cubicBezTo>
                  <a:pt x="16982" y="13517"/>
                  <a:pt x="17223" y="13586"/>
                  <a:pt x="17446" y="13710"/>
                </a:cubicBezTo>
                <a:lnTo>
                  <a:pt x="19114" y="14844"/>
                </a:lnTo>
                <a:cubicBezTo>
                  <a:pt x="19269" y="14941"/>
                  <a:pt x="19459" y="14993"/>
                  <a:pt x="19649" y="14993"/>
                </a:cubicBezTo>
                <a:cubicBezTo>
                  <a:pt x="19785" y="14993"/>
                  <a:pt x="19922" y="14966"/>
                  <a:pt x="20048" y="14911"/>
                </a:cubicBezTo>
                <a:lnTo>
                  <a:pt x="22516" y="13910"/>
                </a:lnTo>
                <a:cubicBezTo>
                  <a:pt x="22783" y="13810"/>
                  <a:pt x="22883" y="13476"/>
                  <a:pt x="22650" y="13276"/>
                </a:cubicBezTo>
                <a:lnTo>
                  <a:pt x="21549" y="12109"/>
                </a:lnTo>
                <a:cubicBezTo>
                  <a:pt x="21349" y="11875"/>
                  <a:pt x="21382" y="11542"/>
                  <a:pt x="21649" y="11375"/>
                </a:cubicBezTo>
                <a:cubicBezTo>
                  <a:pt x="21882" y="11175"/>
                  <a:pt x="22116" y="10975"/>
                  <a:pt x="22316" y="10774"/>
                </a:cubicBezTo>
                <a:cubicBezTo>
                  <a:pt x="22550" y="10508"/>
                  <a:pt x="22883" y="10374"/>
                  <a:pt x="23217" y="10341"/>
                </a:cubicBezTo>
                <a:lnTo>
                  <a:pt x="26019" y="10441"/>
                </a:lnTo>
                <a:cubicBezTo>
                  <a:pt x="26352" y="10407"/>
                  <a:pt x="26619" y="10207"/>
                  <a:pt x="26719" y="9907"/>
                </a:cubicBezTo>
                <a:lnTo>
                  <a:pt x="27186" y="8539"/>
                </a:lnTo>
                <a:cubicBezTo>
                  <a:pt x="27286" y="8273"/>
                  <a:pt x="27086" y="7972"/>
                  <a:pt x="26819" y="7906"/>
                </a:cubicBezTo>
                <a:lnTo>
                  <a:pt x="24151" y="7505"/>
                </a:lnTo>
                <a:cubicBezTo>
                  <a:pt x="23850" y="7439"/>
                  <a:pt x="23584" y="7172"/>
                  <a:pt x="23517" y="6872"/>
                </a:cubicBezTo>
                <a:cubicBezTo>
                  <a:pt x="23450" y="6705"/>
                  <a:pt x="23383" y="6505"/>
                  <a:pt x="23317" y="6338"/>
                </a:cubicBezTo>
                <a:cubicBezTo>
                  <a:pt x="23183" y="6071"/>
                  <a:pt x="23283" y="5737"/>
                  <a:pt x="23550" y="5604"/>
                </a:cubicBezTo>
                <a:lnTo>
                  <a:pt x="25518" y="4603"/>
                </a:lnTo>
                <a:cubicBezTo>
                  <a:pt x="25785" y="4503"/>
                  <a:pt x="25819" y="4136"/>
                  <a:pt x="25585" y="3970"/>
                </a:cubicBezTo>
                <a:lnTo>
                  <a:pt x="24051" y="2669"/>
                </a:lnTo>
                <a:cubicBezTo>
                  <a:pt x="23866" y="2530"/>
                  <a:pt x="23634" y="2456"/>
                  <a:pt x="23410" y="2456"/>
                </a:cubicBezTo>
                <a:cubicBezTo>
                  <a:pt x="23309" y="2456"/>
                  <a:pt x="23210" y="2471"/>
                  <a:pt x="23117" y="2502"/>
                </a:cubicBezTo>
                <a:lnTo>
                  <a:pt x="20715" y="3269"/>
                </a:lnTo>
                <a:cubicBezTo>
                  <a:pt x="20575" y="3311"/>
                  <a:pt x="20430" y="3329"/>
                  <a:pt x="20283" y="3329"/>
                </a:cubicBezTo>
                <a:cubicBezTo>
                  <a:pt x="20080" y="3329"/>
                  <a:pt x="19875" y="3294"/>
                  <a:pt x="19681" y="3236"/>
                </a:cubicBezTo>
                <a:cubicBezTo>
                  <a:pt x="19281" y="3036"/>
                  <a:pt x="18847" y="2902"/>
                  <a:pt x="18413" y="2769"/>
                </a:cubicBezTo>
                <a:cubicBezTo>
                  <a:pt x="18113" y="2669"/>
                  <a:pt x="17946" y="2368"/>
                  <a:pt x="17980" y="2068"/>
                </a:cubicBezTo>
                <a:lnTo>
                  <a:pt x="18146" y="901"/>
                </a:lnTo>
                <a:cubicBezTo>
                  <a:pt x="18180" y="600"/>
                  <a:pt x="17946" y="300"/>
                  <a:pt x="17646" y="300"/>
                </a:cubicBezTo>
                <a:lnTo>
                  <a:pt x="14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5154928" y="460786"/>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5154928" y="460786"/>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5205949" y="1011370"/>
            <a:ext cx="232124" cy="160937"/>
          </a:xfrm>
          <a:custGeom>
            <a:avLst/>
            <a:gdLst/>
            <a:ahLst/>
            <a:cxnLst/>
            <a:rect l="l" t="t" r="r" b="b"/>
            <a:pathLst>
              <a:path w="12443" h="8627" extrusionOk="0">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5380821" y="687537"/>
            <a:ext cx="215316" cy="301782"/>
          </a:xfrm>
          <a:custGeom>
            <a:avLst/>
            <a:gdLst/>
            <a:ahLst/>
            <a:cxnLst/>
            <a:rect l="l" t="t" r="r" b="b"/>
            <a:pathLst>
              <a:path w="11542" h="16177" extrusionOk="0">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5158043" y="460786"/>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5158043" y="460786"/>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a:off x="5206733" y="490839"/>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5801473" y="414074"/>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5801473" y="414074"/>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5855609" y="789767"/>
            <a:ext cx="161198" cy="83220"/>
          </a:xfrm>
          <a:custGeom>
            <a:avLst/>
            <a:gdLst/>
            <a:ahLst/>
            <a:cxnLst/>
            <a:rect l="l" t="t" r="r" b="b"/>
            <a:pathLst>
              <a:path w="8641" h="4461" extrusionOk="0">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5944594" y="562903"/>
            <a:ext cx="147505" cy="191139"/>
          </a:xfrm>
          <a:custGeom>
            <a:avLst/>
            <a:gdLst/>
            <a:ahLst/>
            <a:cxnLst/>
            <a:rect l="l" t="t" r="r" b="b"/>
            <a:pathLst>
              <a:path w="7907" h="10246" extrusionOk="0">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5802088" y="414036"/>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5802088" y="414036"/>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5840051" y="436478"/>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4894821" y="1171056"/>
            <a:ext cx="254529" cy="1575620"/>
          </a:xfrm>
          <a:custGeom>
            <a:avLst/>
            <a:gdLst/>
            <a:ahLst/>
            <a:cxnLst/>
            <a:rect l="l" t="t" r="r" b="b"/>
            <a:pathLst>
              <a:path w="13644" h="84461" extrusionOk="0">
                <a:moveTo>
                  <a:pt x="5571" y="0"/>
                </a:moveTo>
                <a:lnTo>
                  <a:pt x="0" y="10441"/>
                </a:lnTo>
                <a:lnTo>
                  <a:pt x="2669" y="12009"/>
                </a:lnTo>
                <a:lnTo>
                  <a:pt x="3169" y="11742"/>
                </a:lnTo>
                <a:lnTo>
                  <a:pt x="3169" y="82893"/>
                </a:lnTo>
                <a:lnTo>
                  <a:pt x="5904" y="84461"/>
                </a:lnTo>
                <a:lnTo>
                  <a:pt x="10541" y="81792"/>
                </a:lnTo>
                <a:lnTo>
                  <a:pt x="10541" y="7439"/>
                </a:lnTo>
                <a:lnTo>
                  <a:pt x="13643" y="5671"/>
                </a:lnTo>
                <a:lnTo>
                  <a:pt x="8339" y="1601"/>
                </a:lnTo>
                <a:lnTo>
                  <a:pt x="55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7"/>
          <p:cNvSpPr/>
          <p:nvPr/>
        </p:nvSpPr>
        <p:spPr>
          <a:xfrm>
            <a:off x="4944593" y="1197808"/>
            <a:ext cx="210969" cy="1553234"/>
          </a:xfrm>
          <a:custGeom>
            <a:avLst/>
            <a:gdLst/>
            <a:ahLst/>
            <a:cxnLst/>
            <a:rect l="l" t="t" r="r" b="b"/>
            <a:pathLst>
              <a:path w="11309" h="83261" extrusionOk="0">
                <a:moveTo>
                  <a:pt x="5772" y="0"/>
                </a:moveTo>
                <a:lnTo>
                  <a:pt x="1" y="10808"/>
                </a:lnTo>
                <a:lnTo>
                  <a:pt x="1" y="10808"/>
                </a:lnTo>
                <a:lnTo>
                  <a:pt x="3236" y="8940"/>
                </a:lnTo>
                <a:lnTo>
                  <a:pt x="3236" y="83260"/>
                </a:lnTo>
                <a:lnTo>
                  <a:pt x="8073" y="80458"/>
                </a:lnTo>
                <a:lnTo>
                  <a:pt x="8073" y="6138"/>
                </a:lnTo>
                <a:lnTo>
                  <a:pt x="11309" y="4270"/>
                </a:lnTo>
                <a:lnTo>
                  <a:pt x="57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p:cNvSpPr/>
          <p:nvPr/>
        </p:nvSpPr>
        <p:spPr>
          <a:xfrm>
            <a:off x="4950189" y="1364583"/>
            <a:ext cx="54790" cy="1386458"/>
          </a:xfrm>
          <a:custGeom>
            <a:avLst/>
            <a:gdLst/>
            <a:ahLst/>
            <a:cxnLst/>
            <a:rect l="l" t="t" r="r" b="b"/>
            <a:pathLst>
              <a:path w="2937" h="74321" extrusionOk="0">
                <a:moveTo>
                  <a:pt x="2936" y="0"/>
                </a:moveTo>
                <a:lnTo>
                  <a:pt x="1" y="1701"/>
                </a:lnTo>
                <a:lnTo>
                  <a:pt x="1" y="72619"/>
                </a:lnTo>
                <a:lnTo>
                  <a:pt x="2936" y="74320"/>
                </a:lnTo>
                <a:lnTo>
                  <a:pt x="29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5323569" y="1876253"/>
            <a:ext cx="2553832" cy="1506242"/>
          </a:xfrm>
          <a:custGeom>
            <a:avLst/>
            <a:gdLst/>
            <a:ahLst/>
            <a:cxnLst/>
            <a:rect l="l" t="t" r="r" b="b"/>
            <a:pathLst>
              <a:path w="136898" h="80742" extrusionOk="0">
                <a:moveTo>
                  <a:pt x="83481" y="0"/>
                </a:moveTo>
                <a:cubicBezTo>
                  <a:pt x="82734" y="0"/>
                  <a:pt x="81992" y="175"/>
                  <a:pt x="81325" y="525"/>
                </a:cubicBezTo>
                <a:lnTo>
                  <a:pt x="2168" y="46225"/>
                </a:lnTo>
                <a:cubicBezTo>
                  <a:pt x="968" y="46925"/>
                  <a:pt x="0" y="47759"/>
                  <a:pt x="0" y="49060"/>
                </a:cubicBezTo>
                <a:cubicBezTo>
                  <a:pt x="0" y="50361"/>
                  <a:pt x="968" y="51195"/>
                  <a:pt x="2168" y="51896"/>
                </a:cubicBezTo>
                <a:lnTo>
                  <a:pt x="51237" y="80216"/>
                </a:lnTo>
                <a:cubicBezTo>
                  <a:pt x="51904" y="80566"/>
                  <a:pt x="52646" y="80741"/>
                  <a:pt x="53393" y="80741"/>
                </a:cubicBezTo>
                <a:cubicBezTo>
                  <a:pt x="54139" y="80741"/>
                  <a:pt x="54889" y="80566"/>
                  <a:pt x="55573" y="80216"/>
                </a:cubicBezTo>
                <a:lnTo>
                  <a:pt x="134730" y="34516"/>
                </a:lnTo>
                <a:cubicBezTo>
                  <a:pt x="135931" y="33816"/>
                  <a:pt x="136898" y="32949"/>
                  <a:pt x="136898" y="31648"/>
                </a:cubicBezTo>
                <a:cubicBezTo>
                  <a:pt x="136898" y="30347"/>
                  <a:pt x="135931" y="29546"/>
                  <a:pt x="134730" y="28846"/>
                </a:cubicBezTo>
                <a:lnTo>
                  <a:pt x="85661" y="525"/>
                </a:lnTo>
                <a:cubicBezTo>
                  <a:pt x="84978" y="175"/>
                  <a:pt x="84227" y="0"/>
                  <a:pt x="834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5341608" y="1876253"/>
            <a:ext cx="2517753" cy="1447124"/>
          </a:xfrm>
          <a:custGeom>
            <a:avLst/>
            <a:gdLst/>
            <a:ahLst/>
            <a:cxnLst/>
            <a:rect l="l" t="t" r="r" b="b"/>
            <a:pathLst>
              <a:path w="134964" h="77573" extrusionOk="0">
                <a:moveTo>
                  <a:pt x="82514" y="0"/>
                </a:moveTo>
                <a:cubicBezTo>
                  <a:pt x="81767" y="0"/>
                  <a:pt x="81025" y="175"/>
                  <a:pt x="80358" y="525"/>
                </a:cubicBezTo>
                <a:lnTo>
                  <a:pt x="1201" y="46225"/>
                </a:lnTo>
                <a:cubicBezTo>
                  <a:pt x="1" y="46925"/>
                  <a:pt x="1" y="48026"/>
                  <a:pt x="1201" y="48727"/>
                </a:cubicBezTo>
                <a:lnTo>
                  <a:pt x="50270" y="77047"/>
                </a:lnTo>
                <a:cubicBezTo>
                  <a:pt x="50937" y="77397"/>
                  <a:pt x="51679" y="77572"/>
                  <a:pt x="52426" y="77572"/>
                </a:cubicBezTo>
                <a:cubicBezTo>
                  <a:pt x="53172" y="77572"/>
                  <a:pt x="53922" y="77397"/>
                  <a:pt x="54606" y="77047"/>
                </a:cubicBezTo>
                <a:lnTo>
                  <a:pt x="133763" y="31348"/>
                </a:lnTo>
                <a:cubicBezTo>
                  <a:pt x="134964" y="30647"/>
                  <a:pt x="134964" y="29546"/>
                  <a:pt x="133763" y="28846"/>
                </a:cubicBezTo>
                <a:lnTo>
                  <a:pt x="84694" y="525"/>
                </a:lnTo>
                <a:cubicBezTo>
                  <a:pt x="84011" y="175"/>
                  <a:pt x="83260" y="0"/>
                  <a:pt x="825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5323569" y="2740427"/>
            <a:ext cx="996289" cy="642217"/>
          </a:xfrm>
          <a:custGeom>
            <a:avLst/>
            <a:gdLst/>
            <a:ahLst/>
            <a:cxnLst/>
            <a:rect l="l" t="t" r="r" b="b"/>
            <a:pathLst>
              <a:path w="53406" h="34426" extrusionOk="0">
                <a:moveTo>
                  <a:pt x="1968" y="1"/>
                </a:moveTo>
                <a:lnTo>
                  <a:pt x="1968" y="1"/>
                </a:lnTo>
                <a:cubicBezTo>
                  <a:pt x="868" y="668"/>
                  <a:pt x="0" y="1535"/>
                  <a:pt x="0" y="2736"/>
                </a:cubicBezTo>
                <a:cubicBezTo>
                  <a:pt x="0" y="4037"/>
                  <a:pt x="968" y="4871"/>
                  <a:pt x="2168" y="5572"/>
                </a:cubicBezTo>
                <a:lnTo>
                  <a:pt x="51237" y="33892"/>
                </a:lnTo>
                <a:cubicBezTo>
                  <a:pt x="51904" y="34259"/>
                  <a:pt x="52638" y="34426"/>
                  <a:pt x="53405" y="34426"/>
                </a:cubicBezTo>
                <a:lnTo>
                  <a:pt x="53405" y="31257"/>
                </a:lnTo>
                <a:cubicBezTo>
                  <a:pt x="52638" y="31257"/>
                  <a:pt x="51904" y="31090"/>
                  <a:pt x="51237" y="30723"/>
                </a:cubicBezTo>
                <a:lnTo>
                  <a:pt x="2168" y="2403"/>
                </a:lnTo>
                <a:cubicBezTo>
                  <a:pt x="1034" y="1736"/>
                  <a:pt x="1068" y="635"/>
                  <a:pt x="1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5477883" y="1957290"/>
            <a:ext cx="1466115" cy="842124"/>
          </a:xfrm>
          <a:custGeom>
            <a:avLst/>
            <a:gdLst/>
            <a:ahLst/>
            <a:cxnLst/>
            <a:rect l="l" t="t" r="r" b="b"/>
            <a:pathLst>
              <a:path w="78591" h="45142" extrusionOk="0">
                <a:moveTo>
                  <a:pt x="74337" y="1"/>
                </a:moveTo>
                <a:cubicBezTo>
                  <a:pt x="73987" y="1"/>
                  <a:pt x="73637" y="84"/>
                  <a:pt x="73320" y="251"/>
                </a:cubicBezTo>
                <a:lnTo>
                  <a:pt x="601" y="42248"/>
                </a:lnTo>
                <a:cubicBezTo>
                  <a:pt x="1" y="42581"/>
                  <a:pt x="1" y="43082"/>
                  <a:pt x="601" y="43415"/>
                </a:cubicBezTo>
                <a:lnTo>
                  <a:pt x="3203" y="44916"/>
                </a:lnTo>
                <a:cubicBezTo>
                  <a:pt x="3537" y="45066"/>
                  <a:pt x="3887" y="45142"/>
                  <a:pt x="4237" y="45142"/>
                </a:cubicBezTo>
                <a:cubicBezTo>
                  <a:pt x="4587" y="45142"/>
                  <a:pt x="4938" y="45066"/>
                  <a:pt x="5271" y="44916"/>
                </a:cubicBezTo>
                <a:lnTo>
                  <a:pt x="78023" y="2920"/>
                </a:lnTo>
                <a:cubicBezTo>
                  <a:pt x="78590" y="2553"/>
                  <a:pt x="78590" y="2052"/>
                  <a:pt x="78023" y="1719"/>
                </a:cubicBezTo>
                <a:lnTo>
                  <a:pt x="75355" y="251"/>
                </a:lnTo>
                <a:cubicBezTo>
                  <a:pt x="75038" y="84"/>
                  <a:pt x="74687" y="1"/>
                  <a:pt x="74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5609811" y="2035193"/>
            <a:ext cx="1766050" cy="1014851"/>
          </a:xfrm>
          <a:custGeom>
            <a:avLst/>
            <a:gdLst/>
            <a:ahLst/>
            <a:cxnLst/>
            <a:rect l="l" t="t" r="r" b="b"/>
            <a:pathLst>
              <a:path w="94669" h="54401" extrusionOk="0">
                <a:moveTo>
                  <a:pt x="74415" y="0"/>
                </a:moveTo>
                <a:cubicBezTo>
                  <a:pt x="74058" y="0"/>
                  <a:pt x="73701" y="93"/>
                  <a:pt x="73386" y="278"/>
                </a:cubicBezTo>
                <a:lnTo>
                  <a:pt x="634" y="42275"/>
                </a:lnTo>
                <a:cubicBezTo>
                  <a:pt x="101" y="42608"/>
                  <a:pt x="1" y="43075"/>
                  <a:pt x="468" y="43342"/>
                </a:cubicBezTo>
                <a:lnTo>
                  <a:pt x="19481" y="54250"/>
                </a:lnTo>
                <a:cubicBezTo>
                  <a:pt x="19737" y="54350"/>
                  <a:pt x="20011" y="54401"/>
                  <a:pt x="20285" y="54401"/>
                </a:cubicBezTo>
                <a:cubicBezTo>
                  <a:pt x="20654" y="54401"/>
                  <a:pt x="21024" y="54308"/>
                  <a:pt x="21349" y="54117"/>
                </a:cubicBezTo>
                <a:lnTo>
                  <a:pt x="94034" y="12187"/>
                </a:lnTo>
                <a:cubicBezTo>
                  <a:pt x="94601" y="11886"/>
                  <a:pt x="94668" y="11386"/>
                  <a:pt x="94201" y="11119"/>
                </a:cubicBezTo>
                <a:lnTo>
                  <a:pt x="75254" y="178"/>
                </a:lnTo>
                <a:cubicBezTo>
                  <a:pt x="74987" y="59"/>
                  <a:pt x="74701" y="0"/>
                  <a:pt x="74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5647774" y="2064948"/>
            <a:ext cx="1692605" cy="967672"/>
          </a:xfrm>
          <a:custGeom>
            <a:avLst/>
            <a:gdLst/>
            <a:ahLst/>
            <a:cxnLst/>
            <a:rect l="l" t="t" r="r" b="b"/>
            <a:pathLst>
              <a:path w="90732" h="51872" extrusionOk="0">
                <a:moveTo>
                  <a:pt x="72852" y="1"/>
                </a:moveTo>
                <a:cubicBezTo>
                  <a:pt x="72794" y="1"/>
                  <a:pt x="72736" y="17"/>
                  <a:pt x="72686" y="51"/>
                </a:cubicBezTo>
                <a:lnTo>
                  <a:pt x="70417" y="1352"/>
                </a:lnTo>
                <a:cubicBezTo>
                  <a:pt x="70317" y="1418"/>
                  <a:pt x="70317" y="1485"/>
                  <a:pt x="70384" y="1552"/>
                </a:cubicBezTo>
                <a:lnTo>
                  <a:pt x="70984" y="1885"/>
                </a:lnTo>
                <a:cubicBezTo>
                  <a:pt x="71034" y="1902"/>
                  <a:pt x="71093" y="1910"/>
                  <a:pt x="71151" y="1910"/>
                </a:cubicBezTo>
                <a:cubicBezTo>
                  <a:pt x="71209" y="1910"/>
                  <a:pt x="71268" y="1902"/>
                  <a:pt x="71318" y="1885"/>
                </a:cubicBezTo>
                <a:lnTo>
                  <a:pt x="73620" y="584"/>
                </a:lnTo>
                <a:cubicBezTo>
                  <a:pt x="73686" y="518"/>
                  <a:pt x="73720" y="418"/>
                  <a:pt x="73620" y="384"/>
                </a:cubicBezTo>
                <a:lnTo>
                  <a:pt x="73019" y="51"/>
                </a:lnTo>
                <a:cubicBezTo>
                  <a:pt x="72969" y="17"/>
                  <a:pt x="72911" y="1"/>
                  <a:pt x="72852" y="1"/>
                </a:cubicBezTo>
                <a:close/>
                <a:moveTo>
                  <a:pt x="69529" y="1927"/>
                </a:moveTo>
                <a:cubicBezTo>
                  <a:pt x="69475" y="1927"/>
                  <a:pt x="69417" y="1935"/>
                  <a:pt x="69350" y="1952"/>
                </a:cubicBezTo>
                <a:lnTo>
                  <a:pt x="67082" y="3286"/>
                </a:lnTo>
                <a:cubicBezTo>
                  <a:pt x="66981" y="3320"/>
                  <a:pt x="66981" y="3420"/>
                  <a:pt x="67082" y="3453"/>
                </a:cubicBezTo>
                <a:lnTo>
                  <a:pt x="67649" y="3787"/>
                </a:lnTo>
                <a:cubicBezTo>
                  <a:pt x="67699" y="3820"/>
                  <a:pt x="67757" y="3837"/>
                  <a:pt x="67815" y="3837"/>
                </a:cubicBezTo>
                <a:cubicBezTo>
                  <a:pt x="67874" y="3837"/>
                  <a:pt x="67932" y="3820"/>
                  <a:pt x="67982" y="3787"/>
                </a:cubicBezTo>
                <a:lnTo>
                  <a:pt x="70250" y="2486"/>
                </a:lnTo>
                <a:cubicBezTo>
                  <a:pt x="70351" y="2419"/>
                  <a:pt x="70351" y="2352"/>
                  <a:pt x="70284" y="2286"/>
                </a:cubicBezTo>
                <a:lnTo>
                  <a:pt x="69683" y="1952"/>
                </a:lnTo>
                <a:cubicBezTo>
                  <a:pt x="69633" y="1935"/>
                  <a:pt x="69583" y="1927"/>
                  <a:pt x="69529" y="1927"/>
                </a:cubicBezTo>
                <a:close/>
                <a:moveTo>
                  <a:pt x="75854" y="1727"/>
                </a:moveTo>
                <a:cubicBezTo>
                  <a:pt x="75796" y="1727"/>
                  <a:pt x="75738" y="1735"/>
                  <a:pt x="75688" y="1752"/>
                </a:cubicBezTo>
                <a:lnTo>
                  <a:pt x="73419" y="3086"/>
                </a:lnTo>
                <a:cubicBezTo>
                  <a:pt x="73319" y="3153"/>
                  <a:pt x="73319" y="3220"/>
                  <a:pt x="73386" y="3286"/>
                </a:cubicBezTo>
                <a:lnTo>
                  <a:pt x="75588" y="4521"/>
                </a:lnTo>
                <a:cubicBezTo>
                  <a:pt x="75638" y="4554"/>
                  <a:pt x="75696" y="4571"/>
                  <a:pt x="75754" y="4571"/>
                </a:cubicBezTo>
                <a:cubicBezTo>
                  <a:pt x="75813" y="4571"/>
                  <a:pt x="75871" y="4554"/>
                  <a:pt x="75921" y="4521"/>
                </a:cubicBezTo>
                <a:lnTo>
                  <a:pt x="78189" y="3186"/>
                </a:lnTo>
                <a:cubicBezTo>
                  <a:pt x="78290" y="3153"/>
                  <a:pt x="78290" y="3053"/>
                  <a:pt x="78223" y="3020"/>
                </a:cubicBezTo>
                <a:lnTo>
                  <a:pt x="76021" y="1752"/>
                </a:lnTo>
                <a:cubicBezTo>
                  <a:pt x="75971" y="1735"/>
                  <a:pt x="75913" y="1727"/>
                  <a:pt x="75854" y="1727"/>
                </a:cubicBezTo>
                <a:close/>
                <a:moveTo>
                  <a:pt x="66214" y="3837"/>
                </a:moveTo>
                <a:cubicBezTo>
                  <a:pt x="66156" y="3837"/>
                  <a:pt x="66098" y="3853"/>
                  <a:pt x="66047" y="3887"/>
                </a:cubicBezTo>
                <a:lnTo>
                  <a:pt x="63779" y="5188"/>
                </a:lnTo>
                <a:cubicBezTo>
                  <a:pt x="63679" y="5254"/>
                  <a:pt x="63679" y="5321"/>
                  <a:pt x="63779" y="5388"/>
                </a:cubicBezTo>
                <a:lnTo>
                  <a:pt x="64346" y="5721"/>
                </a:lnTo>
                <a:cubicBezTo>
                  <a:pt x="64396" y="5755"/>
                  <a:pt x="64455" y="5771"/>
                  <a:pt x="64513" y="5771"/>
                </a:cubicBezTo>
                <a:cubicBezTo>
                  <a:pt x="64571" y="5771"/>
                  <a:pt x="64630" y="5755"/>
                  <a:pt x="64680" y="5721"/>
                </a:cubicBezTo>
                <a:lnTo>
                  <a:pt x="66948" y="4387"/>
                </a:lnTo>
                <a:cubicBezTo>
                  <a:pt x="67048" y="4354"/>
                  <a:pt x="67048" y="4254"/>
                  <a:pt x="66981" y="4220"/>
                </a:cubicBezTo>
                <a:lnTo>
                  <a:pt x="66381" y="3887"/>
                </a:lnTo>
                <a:cubicBezTo>
                  <a:pt x="66331" y="3853"/>
                  <a:pt x="66273" y="3837"/>
                  <a:pt x="66214" y="3837"/>
                </a:cubicBezTo>
                <a:close/>
                <a:moveTo>
                  <a:pt x="72506" y="3637"/>
                </a:moveTo>
                <a:cubicBezTo>
                  <a:pt x="72452" y="3637"/>
                  <a:pt x="72402" y="3653"/>
                  <a:pt x="72352" y="3687"/>
                </a:cubicBezTo>
                <a:lnTo>
                  <a:pt x="70050" y="5021"/>
                </a:lnTo>
                <a:cubicBezTo>
                  <a:pt x="69950" y="5054"/>
                  <a:pt x="69950" y="5154"/>
                  <a:pt x="70050" y="5188"/>
                </a:cubicBezTo>
                <a:lnTo>
                  <a:pt x="72219" y="6455"/>
                </a:lnTo>
                <a:cubicBezTo>
                  <a:pt x="72269" y="6472"/>
                  <a:pt x="72327" y="6480"/>
                  <a:pt x="72385" y="6480"/>
                </a:cubicBezTo>
                <a:cubicBezTo>
                  <a:pt x="72444" y="6480"/>
                  <a:pt x="72502" y="6472"/>
                  <a:pt x="72552" y="6455"/>
                </a:cubicBezTo>
                <a:lnTo>
                  <a:pt x="74820" y="5121"/>
                </a:lnTo>
                <a:cubicBezTo>
                  <a:pt x="74920" y="5088"/>
                  <a:pt x="74920" y="4988"/>
                  <a:pt x="74854" y="4954"/>
                </a:cubicBezTo>
                <a:lnTo>
                  <a:pt x="72686" y="3687"/>
                </a:lnTo>
                <a:cubicBezTo>
                  <a:pt x="72619" y="3653"/>
                  <a:pt x="72560" y="3637"/>
                  <a:pt x="72506" y="3637"/>
                </a:cubicBezTo>
                <a:close/>
                <a:moveTo>
                  <a:pt x="62879" y="5763"/>
                </a:moveTo>
                <a:cubicBezTo>
                  <a:pt x="62820" y="5763"/>
                  <a:pt x="62762" y="5771"/>
                  <a:pt x="62712" y="5788"/>
                </a:cubicBezTo>
                <a:lnTo>
                  <a:pt x="60443" y="7122"/>
                </a:lnTo>
                <a:cubicBezTo>
                  <a:pt x="60343" y="7156"/>
                  <a:pt x="60343" y="7256"/>
                  <a:pt x="60443" y="7289"/>
                </a:cubicBezTo>
                <a:lnTo>
                  <a:pt x="61011" y="7656"/>
                </a:lnTo>
                <a:cubicBezTo>
                  <a:pt x="61061" y="7673"/>
                  <a:pt x="61119" y="7681"/>
                  <a:pt x="61177" y="7681"/>
                </a:cubicBezTo>
                <a:cubicBezTo>
                  <a:pt x="61236" y="7681"/>
                  <a:pt x="61294" y="7673"/>
                  <a:pt x="61344" y="7656"/>
                </a:cubicBezTo>
                <a:lnTo>
                  <a:pt x="63612" y="6322"/>
                </a:lnTo>
                <a:cubicBezTo>
                  <a:pt x="63712" y="6289"/>
                  <a:pt x="63712" y="6188"/>
                  <a:pt x="63646" y="6155"/>
                </a:cubicBezTo>
                <a:lnTo>
                  <a:pt x="63045" y="5788"/>
                </a:lnTo>
                <a:cubicBezTo>
                  <a:pt x="62995" y="5771"/>
                  <a:pt x="62937" y="5763"/>
                  <a:pt x="62879" y="5763"/>
                </a:cubicBezTo>
                <a:close/>
                <a:moveTo>
                  <a:pt x="78923" y="3528"/>
                </a:moveTo>
                <a:cubicBezTo>
                  <a:pt x="78865" y="3528"/>
                  <a:pt x="78807" y="3537"/>
                  <a:pt x="78757" y="3553"/>
                </a:cubicBezTo>
                <a:lnTo>
                  <a:pt x="76488" y="4888"/>
                </a:lnTo>
                <a:cubicBezTo>
                  <a:pt x="76422" y="4954"/>
                  <a:pt x="76388" y="5021"/>
                  <a:pt x="76488" y="5054"/>
                </a:cubicBezTo>
                <a:lnTo>
                  <a:pt x="81792" y="8123"/>
                </a:lnTo>
                <a:cubicBezTo>
                  <a:pt x="81842" y="8140"/>
                  <a:pt x="81892" y="8148"/>
                  <a:pt x="81942" y="8148"/>
                </a:cubicBezTo>
                <a:cubicBezTo>
                  <a:pt x="81992" y="8148"/>
                  <a:pt x="82042" y="8140"/>
                  <a:pt x="82092" y="8123"/>
                </a:cubicBezTo>
                <a:lnTo>
                  <a:pt x="84394" y="6789"/>
                </a:lnTo>
                <a:cubicBezTo>
                  <a:pt x="84494" y="6756"/>
                  <a:pt x="84494" y="6655"/>
                  <a:pt x="84394" y="6622"/>
                </a:cubicBezTo>
                <a:lnTo>
                  <a:pt x="79090" y="3553"/>
                </a:lnTo>
                <a:cubicBezTo>
                  <a:pt x="79040" y="3537"/>
                  <a:pt x="78982" y="3528"/>
                  <a:pt x="78923" y="3528"/>
                </a:cubicBezTo>
                <a:close/>
                <a:moveTo>
                  <a:pt x="75621" y="5438"/>
                </a:moveTo>
                <a:cubicBezTo>
                  <a:pt x="75563" y="5438"/>
                  <a:pt x="75504" y="5455"/>
                  <a:pt x="75454" y="5488"/>
                </a:cubicBezTo>
                <a:lnTo>
                  <a:pt x="73186" y="6789"/>
                </a:lnTo>
                <a:cubicBezTo>
                  <a:pt x="73086" y="6856"/>
                  <a:pt x="73086" y="6956"/>
                  <a:pt x="73153" y="6989"/>
                </a:cubicBezTo>
                <a:lnTo>
                  <a:pt x="75321" y="8257"/>
                </a:lnTo>
                <a:cubicBezTo>
                  <a:pt x="75371" y="8273"/>
                  <a:pt x="75429" y="8282"/>
                  <a:pt x="75488" y="8282"/>
                </a:cubicBezTo>
                <a:cubicBezTo>
                  <a:pt x="75546" y="8282"/>
                  <a:pt x="75604" y="8273"/>
                  <a:pt x="75654" y="8257"/>
                </a:cubicBezTo>
                <a:lnTo>
                  <a:pt x="77956" y="6922"/>
                </a:lnTo>
                <a:cubicBezTo>
                  <a:pt x="78056" y="6889"/>
                  <a:pt x="78056" y="6789"/>
                  <a:pt x="77956" y="6756"/>
                </a:cubicBezTo>
                <a:lnTo>
                  <a:pt x="75788" y="5488"/>
                </a:lnTo>
                <a:cubicBezTo>
                  <a:pt x="75738" y="5455"/>
                  <a:pt x="75679" y="5438"/>
                  <a:pt x="75621" y="5438"/>
                </a:cubicBezTo>
                <a:close/>
                <a:moveTo>
                  <a:pt x="69183" y="5563"/>
                </a:moveTo>
                <a:cubicBezTo>
                  <a:pt x="69125" y="5563"/>
                  <a:pt x="69066" y="5571"/>
                  <a:pt x="69016" y="5588"/>
                </a:cubicBezTo>
                <a:lnTo>
                  <a:pt x="66748" y="6922"/>
                </a:lnTo>
                <a:cubicBezTo>
                  <a:pt x="66648" y="6989"/>
                  <a:pt x="66648" y="7056"/>
                  <a:pt x="66715" y="7122"/>
                </a:cubicBezTo>
                <a:lnTo>
                  <a:pt x="68916" y="8357"/>
                </a:lnTo>
                <a:cubicBezTo>
                  <a:pt x="68966" y="8390"/>
                  <a:pt x="69025" y="8407"/>
                  <a:pt x="69083" y="8407"/>
                </a:cubicBezTo>
                <a:cubicBezTo>
                  <a:pt x="69141" y="8407"/>
                  <a:pt x="69200" y="8390"/>
                  <a:pt x="69250" y="8357"/>
                </a:cubicBezTo>
                <a:lnTo>
                  <a:pt x="71518" y="7056"/>
                </a:lnTo>
                <a:cubicBezTo>
                  <a:pt x="71618" y="6989"/>
                  <a:pt x="71618" y="6889"/>
                  <a:pt x="71518" y="6856"/>
                </a:cubicBezTo>
                <a:lnTo>
                  <a:pt x="69350" y="5588"/>
                </a:lnTo>
                <a:cubicBezTo>
                  <a:pt x="69300" y="5571"/>
                  <a:pt x="69241" y="5563"/>
                  <a:pt x="69183" y="5563"/>
                </a:cubicBezTo>
                <a:close/>
                <a:moveTo>
                  <a:pt x="78723" y="7239"/>
                </a:moveTo>
                <a:cubicBezTo>
                  <a:pt x="78665" y="7239"/>
                  <a:pt x="78606" y="7256"/>
                  <a:pt x="78556" y="7289"/>
                </a:cubicBezTo>
                <a:lnTo>
                  <a:pt x="76288" y="8590"/>
                </a:lnTo>
                <a:cubicBezTo>
                  <a:pt x="76188" y="8657"/>
                  <a:pt x="76188" y="8757"/>
                  <a:pt x="76288" y="8790"/>
                </a:cubicBezTo>
                <a:lnTo>
                  <a:pt x="78456" y="10058"/>
                </a:lnTo>
                <a:cubicBezTo>
                  <a:pt x="78498" y="10072"/>
                  <a:pt x="78545" y="10080"/>
                  <a:pt x="78593" y="10080"/>
                </a:cubicBezTo>
                <a:cubicBezTo>
                  <a:pt x="78661" y="10080"/>
                  <a:pt x="78731" y="10064"/>
                  <a:pt x="78790" y="10025"/>
                </a:cubicBezTo>
                <a:lnTo>
                  <a:pt x="78790" y="10058"/>
                </a:lnTo>
                <a:lnTo>
                  <a:pt x="81058" y="8724"/>
                </a:lnTo>
                <a:cubicBezTo>
                  <a:pt x="81158" y="8657"/>
                  <a:pt x="81158" y="8590"/>
                  <a:pt x="81092" y="8557"/>
                </a:cubicBezTo>
                <a:lnTo>
                  <a:pt x="78890" y="7289"/>
                </a:lnTo>
                <a:cubicBezTo>
                  <a:pt x="78840" y="7256"/>
                  <a:pt x="78782" y="7239"/>
                  <a:pt x="78723" y="7239"/>
                </a:cubicBezTo>
                <a:close/>
                <a:moveTo>
                  <a:pt x="72285" y="7373"/>
                </a:moveTo>
                <a:cubicBezTo>
                  <a:pt x="72227" y="7373"/>
                  <a:pt x="72169" y="7389"/>
                  <a:pt x="72118" y="7423"/>
                </a:cubicBezTo>
                <a:lnTo>
                  <a:pt x="69884" y="8724"/>
                </a:lnTo>
                <a:cubicBezTo>
                  <a:pt x="69783" y="8757"/>
                  <a:pt x="69750" y="8857"/>
                  <a:pt x="69850" y="8924"/>
                </a:cubicBezTo>
                <a:lnTo>
                  <a:pt x="72018" y="10158"/>
                </a:lnTo>
                <a:cubicBezTo>
                  <a:pt x="72068" y="10175"/>
                  <a:pt x="72127" y="10183"/>
                  <a:pt x="72185" y="10183"/>
                </a:cubicBezTo>
                <a:cubicBezTo>
                  <a:pt x="72244" y="10183"/>
                  <a:pt x="72302" y="10175"/>
                  <a:pt x="72352" y="10158"/>
                </a:cubicBezTo>
                <a:lnTo>
                  <a:pt x="74620" y="8857"/>
                </a:lnTo>
                <a:cubicBezTo>
                  <a:pt x="74720" y="8790"/>
                  <a:pt x="74720" y="8724"/>
                  <a:pt x="74620" y="8657"/>
                </a:cubicBezTo>
                <a:lnTo>
                  <a:pt x="72452" y="7423"/>
                </a:lnTo>
                <a:cubicBezTo>
                  <a:pt x="72402" y="7389"/>
                  <a:pt x="72344" y="7373"/>
                  <a:pt x="72285" y="7373"/>
                </a:cubicBezTo>
                <a:close/>
                <a:moveTo>
                  <a:pt x="65864" y="7473"/>
                </a:moveTo>
                <a:cubicBezTo>
                  <a:pt x="65814" y="7473"/>
                  <a:pt x="65764" y="7489"/>
                  <a:pt x="65714" y="7523"/>
                </a:cubicBezTo>
                <a:lnTo>
                  <a:pt x="63412" y="8857"/>
                </a:lnTo>
                <a:cubicBezTo>
                  <a:pt x="63312" y="8890"/>
                  <a:pt x="63312" y="8990"/>
                  <a:pt x="63412" y="9024"/>
                </a:cubicBezTo>
                <a:lnTo>
                  <a:pt x="65580" y="10291"/>
                </a:lnTo>
                <a:cubicBezTo>
                  <a:pt x="65631" y="10308"/>
                  <a:pt x="65689" y="10316"/>
                  <a:pt x="65747" y="10316"/>
                </a:cubicBezTo>
                <a:cubicBezTo>
                  <a:pt x="65806" y="10316"/>
                  <a:pt x="65864" y="10308"/>
                  <a:pt x="65914" y="10291"/>
                </a:cubicBezTo>
                <a:lnTo>
                  <a:pt x="68182" y="8957"/>
                </a:lnTo>
                <a:cubicBezTo>
                  <a:pt x="68282" y="8924"/>
                  <a:pt x="68282" y="8824"/>
                  <a:pt x="68216" y="8790"/>
                </a:cubicBezTo>
                <a:lnTo>
                  <a:pt x="66014" y="7523"/>
                </a:lnTo>
                <a:cubicBezTo>
                  <a:pt x="65964" y="7489"/>
                  <a:pt x="65914" y="7473"/>
                  <a:pt x="65864" y="7473"/>
                </a:cubicBezTo>
                <a:close/>
                <a:moveTo>
                  <a:pt x="58042" y="7639"/>
                </a:moveTo>
                <a:cubicBezTo>
                  <a:pt x="57983" y="7639"/>
                  <a:pt x="57925" y="7656"/>
                  <a:pt x="57875" y="7690"/>
                </a:cubicBezTo>
                <a:lnTo>
                  <a:pt x="55607" y="8990"/>
                </a:lnTo>
                <a:cubicBezTo>
                  <a:pt x="55507" y="9057"/>
                  <a:pt x="55507" y="9124"/>
                  <a:pt x="55607" y="9191"/>
                </a:cubicBezTo>
                <a:lnTo>
                  <a:pt x="57775" y="10425"/>
                </a:lnTo>
                <a:cubicBezTo>
                  <a:pt x="57825" y="10458"/>
                  <a:pt x="57883" y="10475"/>
                  <a:pt x="57942" y="10475"/>
                </a:cubicBezTo>
                <a:cubicBezTo>
                  <a:pt x="58000" y="10475"/>
                  <a:pt x="58058" y="10458"/>
                  <a:pt x="58108" y="10425"/>
                </a:cubicBezTo>
                <a:lnTo>
                  <a:pt x="60377" y="9124"/>
                </a:lnTo>
                <a:cubicBezTo>
                  <a:pt x="60477" y="9057"/>
                  <a:pt x="60477" y="8990"/>
                  <a:pt x="60377" y="8924"/>
                </a:cubicBezTo>
                <a:lnTo>
                  <a:pt x="58209" y="7690"/>
                </a:lnTo>
                <a:cubicBezTo>
                  <a:pt x="58159" y="7656"/>
                  <a:pt x="58100" y="7639"/>
                  <a:pt x="58042" y="7639"/>
                </a:cubicBezTo>
                <a:close/>
                <a:moveTo>
                  <a:pt x="85182" y="7106"/>
                </a:moveTo>
                <a:cubicBezTo>
                  <a:pt x="85128" y="7106"/>
                  <a:pt x="85078" y="7122"/>
                  <a:pt x="85028" y="7156"/>
                </a:cubicBezTo>
                <a:lnTo>
                  <a:pt x="82726" y="8457"/>
                </a:lnTo>
                <a:cubicBezTo>
                  <a:pt x="82626" y="8523"/>
                  <a:pt x="82626" y="8590"/>
                  <a:pt x="82726" y="8657"/>
                </a:cubicBezTo>
                <a:lnTo>
                  <a:pt x="87996" y="11726"/>
                </a:lnTo>
                <a:cubicBezTo>
                  <a:pt x="88047" y="11742"/>
                  <a:pt x="88105" y="11751"/>
                  <a:pt x="88163" y="11751"/>
                </a:cubicBezTo>
                <a:cubicBezTo>
                  <a:pt x="88222" y="11751"/>
                  <a:pt x="88280" y="11742"/>
                  <a:pt x="88330" y="11726"/>
                </a:cubicBezTo>
                <a:lnTo>
                  <a:pt x="90632" y="10391"/>
                </a:lnTo>
                <a:cubicBezTo>
                  <a:pt x="90732" y="10325"/>
                  <a:pt x="90732" y="10258"/>
                  <a:pt x="90632" y="10191"/>
                </a:cubicBezTo>
                <a:lnTo>
                  <a:pt x="85361" y="7156"/>
                </a:lnTo>
                <a:cubicBezTo>
                  <a:pt x="85295" y="7122"/>
                  <a:pt x="85236" y="7106"/>
                  <a:pt x="85182" y="7106"/>
                </a:cubicBezTo>
                <a:close/>
                <a:moveTo>
                  <a:pt x="81871" y="9032"/>
                </a:moveTo>
                <a:cubicBezTo>
                  <a:pt x="81817" y="9032"/>
                  <a:pt x="81759" y="9040"/>
                  <a:pt x="81692" y="9057"/>
                </a:cubicBezTo>
                <a:lnTo>
                  <a:pt x="79424" y="10391"/>
                </a:lnTo>
                <a:cubicBezTo>
                  <a:pt x="79324" y="10425"/>
                  <a:pt x="79324" y="10525"/>
                  <a:pt x="79424" y="10558"/>
                </a:cubicBezTo>
                <a:lnTo>
                  <a:pt x="81592" y="11826"/>
                </a:lnTo>
                <a:cubicBezTo>
                  <a:pt x="81642" y="11842"/>
                  <a:pt x="81692" y="11851"/>
                  <a:pt x="81742" y="11851"/>
                </a:cubicBezTo>
                <a:cubicBezTo>
                  <a:pt x="81792" y="11851"/>
                  <a:pt x="81842" y="11842"/>
                  <a:pt x="81892" y="11826"/>
                </a:cubicBezTo>
                <a:lnTo>
                  <a:pt x="81925" y="11826"/>
                </a:lnTo>
                <a:lnTo>
                  <a:pt x="84194" y="10492"/>
                </a:lnTo>
                <a:cubicBezTo>
                  <a:pt x="84294" y="10458"/>
                  <a:pt x="84294" y="10358"/>
                  <a:pt x="84227" y="10325"/>
                </a:cubicBezTo>
                <a:lnTo>
                  <a:pt x="82026" y="9057"/>
                </a:lnTo>
                <a:cubicBezTo>
                  <a:pt x="81976" y="9040"/>
                  <a:pt x="81925" y="9032"/>
                  <a:pt x="81871" y="9032"/>
                </a:cubicBezTo>
                <a:close/>
                <a:moveTo>
                  <a:pt x="75387" y="9166"/>
                </a:moveTo>
                <a:cubicBezTo>
                  <a:pt x="75329" y="9166"/>
                  <a:pt x="75271" y="9174"/>
                  <a:pt x="75221" y="9191"/>
                </a:cubicBezTo>
                <a:lnTo>
                  <a:pt x="72919" y="10525"/>
                </a:lnTo>
                <a:cubicBezTo>
                  <a:pt x="72852" y="10592"/>
                  <a:pt x="72819" y="10658"/>
                  <a:pt x="72919" y="10725"/>
                </a:cubicBezTo>
                <a:lnTo>
                  <a:pt x="75121" y="11959"/>
                </a:lnTo>
                <a:cubicBezTo>
                  <a:pt x="75171" y="11993"/>
                  <a:pt x="75229" y="12009"/>
                  <a:pt x="75287" y="12009"/>
                </a:cubicBezTo>
                <a:cubicBezTo>
                  <a:pt x="75346" y="12009"/>
                  <a:pt x="75404" y="11993"/>
                  <a:pt x="75454" y="11959"/>
                </a:cubicBezTo>
                <a:lnTo>
                  <a:pt x="77722" y="10658"/>
                </a:lnTo>
                <a:cubicBezTo>
                  <a:pt x="77823" y="10592"/>
                  <a:pt x="77823" y="10492"/>
                  <a:pt x="77722" y="10458"/>
                </a:cubicBezTo>
                <a:lnTo>
                  <a:pt x="75554" y="9191"/>
                </a:lnTo>
                <a:cubicBezTo>
                  <a:pt x="75504" y="9174"/>
                  <a:pt x="75446" y="9166"/>
                  <a:pt x="75387" y="9166"/>
                </a:cubicBezTo>
                <a:close/>
                <a:moveTo>
                  <a:pt x="68937" y="9286"/>
                </a:moveTo>
                <a:cubicBezTo>
                  <a:pt x="68890" y="9286"/>
                  <a:pt x="68839" y="9296"/>
                  <a:pt x="68783" y="9324"/>
                </a:cubicBezTo>
                <a:lnTo>
                  <a:pt x="66548" y="10625"/>
                </a:lnTo>
                <a:cubicBezTo>
                  <a:pt x="66448" y="10692"/>
                  <a:pt x="66414" y="10792"/>
                  <a:pt x="66548" y="10825"/>
                </a:cubicBezTo>
                <a:lnTo>
                  <a:pt x="68716" y="12093"/>
                </a:lnTo>
                <a:cubicBezTo>
                  <a:pt x="68766" y="12109"/>
                  <a:pt x="68824" y="12118"/>
                  <a:pt x="68883" y="12118"/>
                </a:cubicBezTo>
                <a:cubicBezTo>
                  <a:pt x="68941" y="12118"/>
                  <a:pt x="69000" y="12109"/>
                  <a:pt x="69050" y="12093"/>
                </a:cubicBezTo>
                <a:lnTo>
                  <a:pt x="71285" y="10792"/>
                </a:lnTo>
                <a:cubicBezTo>
                  <a:pt x="71385" y="10725"/>
                  <a:pt x="71385" y="10625"/>
                  <a:pt x="71318" y="10592"/>
                </a:cubicBezTo>
                <a:lnTo>
                  <a:pt x="69116" y="9324"/>
                </a:lnTo>
                <a:cubicBezTo>
                  <a:pt x="69059" y="9305"/>
                  <a:pt x="69001" y="9286"/>
                  <a:pt x="68937" y="9286"/>
                </a:cubicBezTo>
                <a:close/>
                <a:moveTo>
                  <a:pt x="54723" y="9566"/>
                </a:moveTo>
                <a:cubicBezTo>
                  <a:pt x="54673" y="9566"/>
                  <a:pt x="54623" y="9574"/>
                  <a:pt x="54573" y="9591"/>
                </a:cubicBezTo>
                <a:lnTo>
                  <a:pt x="52271" y="10925"/>
                </a:lnTo>
                <a:cubicBezTo>
                  <a:pt x="52171" y="10959"/>
                  <a:pt x="52171" y="11059"/>
                  <a:pt x="52271" y="11092"/>
                </a:cubicBezTo>
                <a:lnTo>
                  <a:pt x="54439" y="12360"/>
                </a:lnTo>
                <a:cubicBezTo>
                  <a:pt x="54489" y="12376"/>
                  <a:pt x="54548" y="12385"/>
                  <a:pt x="54606" y="12385"/>
                </a:cubicBezTo>
                <a:cubicBezTo>
                  <a:pt x="54664" y="12385"/>
                  <a:pt x="54723" y="12376"/>
                  <a:pt x="54773" y="12360"/>
                </a:cubicBezTo>
                <a:lnTo>
                  <a:pt x="57041" y="11059"/>
                </a:lnTo>
                <a:cubicBezTo>
                  <a:pt x="57141" y="10992"/>
                  <a:pt x="57141" y="10892"/>
                  <a:pt x="57074" y="10858"/>
                </a:cubicBezTo>
                <a:lnTo>
                  <a:pt x="54873" y="9591"/>
                </a:lnTo>
                <a:cubicBezTo>
                  <a:pt x="54823" y="9574"/>
                  <a:pt x="54773" y="9566"/>
                  <a:pt x="54723" y="9566"/>
                </a:cubicBezTo>
                <a:close/>
                <a:moveTo>
                  <a:pt x="61840" y="9808"/>
                </a:moveTo>
                <a:cubicBezTo>
                  <a:pt x="61778" y="9808"/>
                  <a:pt x="61711" y="9824"/>
                  <a:pt x="61644" y="9858"/>
                </a:cubicBezTo>
                <a:lnTo>
                  <a:pt x="61678" y="9858"/>
                </a:lnTo>
                <a:lnTo>
                  <a:pt x="59376" y="11159"/>
                </a:lnTo>
                <a:cubicBezTo>
                  <a:pt x="59276" y="11225"/>
                  <a:pt x="59276" y="11292"/>
                  <a:pt x="59376" y="11359"/>
                </a:cubicBezTo>
                <a:lnTo>
                  <a:pt x="61578" y="12593"/>
                </a:lnTo>
                <a:cubicBezTo>
                  <a:pt x="61628" y="12626"/>
                  <a:pt x="61678" y="12643"/>
                  <a:pt x="61732" y="12643"/>
                </a:cubicBezTo>
                <a:cubicBezTo>
                  <a:pt x="61786" y="12643"/>
                  <a:pt x="61844" y="12626"/>
                  <a:pt x="61911" y="12593"/>
                </a:cubicBezTo>
                <a:lnTo>
                  <a:pt x="64179" y="11292"/>
                </a:lnTo>
                <a:cubicBezTo>
                  <a:pt x="64280" y="11225"/>
                  <a:pt x="64280" y="11159"/>
                  <a:pt x="64179" y="11092"/>
                </a:cubicBezTo>
                <a:lnTo>
                  <a:pt x="62011" y="9858"/>
                </a:lnTo>
                <a:cubicBezTo>
                  <a:pt x="61961" y="9824"/>
                  <a:pt x="61903" y="9808"/>
                  <a:pt x="61840" y="9808"/>
                </a:cubicBezTo>
                <a:close/>
                <a:moveTo>
                  <a:pt x="84961" y="10833"/>
                </a:moveTo>
                <a:cubicBezTo>
                  <a:pt x="84903" y="10833"/>
                  <a:pt x="84844" y="10842"/>
                  <a:pt x="84794" y="10858"/>
                </a:cubicBezTo>
                <a:lnTo>
                  <a:pt x="82526" y="12193"/>
                </a:lnTo>
                <a:cubicBezTo>
                  <a:pt x="82426" y="12226"/>
                  <a:pt x="82426" y="12326"/>
                  <a:pt x="82493" y="12360"/>
                </a:cubicBezTo>
                <a:lnTo>
                  <a:pt x="84694" y="13627"/>
                </a:lnTo>
                <a:cubicBezTo>
                  <a:pt x="84744" y="13644"/>
                  <a:pt x="84794" y="13652"/>
                  <a:pt x="84848" y="13652"/>
                </a:cubicBezTo>
                <a:cubicBezTo>
                  <a:pt x="84903" y="13652"/>
                  <a:pt x="84961" y="13644"/>
                  <a:pt x="85028" y="13627"/>
                </a:cubicBezTo>
                <a:lnTo>
                  <a:pt x="87296" y="12293"/>
                </a:lnTo>
                <a:cubicBezTo>
                  <a:pt x="87396" y="12259"/>
                  <a:pt x="87396" y="12159"/>
                  <a:pt x="87296" y="12126"/>
                </a:cubicBezTo>
                <a:lnTo>
                  <a:pt x="85128" y="10858"/>
                </a:lnTo>
                <a:cubicBezTo>
                  <a:pt x="85078" y="10842"/>
                  <a:pt x="85019" y="10833"/>
                  <a:pt x="84961" y="10833"/>
                </a:cubicBezTo>
                <a:close/>
                <a:moveTo>
                  <a:pt x="78523" y="10942"/>
                </a:moveTo>
                <a:cubicBezTo>
                  <a:pt x="78465" y="10942"/>
                  <a:pt x="78406" y="10959"/>
                  <a:pt x="78356" y="10992"/>
                </a:cubicBezTo>
                <a:lnTo>
                  <a:pt x="76088" y="12293"/>
                </a:lnTo>
                <a:cubicBezTo>
                  <a:pt x="75988" y="12360"/>
                  <a:pt x="75988" y="12460"/>
                  <a:pt x="76055" y="12493"/>
                </a:cubicBezTo>
                <a:lnTo>
                  <a:pt x="78256" y="13761"/>
                </a:lnTo>
                <a:cubicBezTo>
                  <a:pt x="78306" y="13777"/>
                  <a:pt x="78356" y="13786"/>
                  <a:pt x="78406" y="13786"/>
                </a:cubicBezTo>
                <a:cubicBezTo>
                  <a:pt x="78456" y="13786"/>
                  <a:pt x="78506" y="13777"/>
                  <a:pt x="78556" y="13761"/>
                </a:cubicBezTo>
                <a:lnTo>
                  <a:pt x="78590" y="13761"/>
                </a:lnTo>
                <a:lnTo>
                  <a:pt x="80858" y="12426"/>
                </a:lnTo>
                <a:cubicBezTo>
                  <a:pt x="80958" y="12360"/>
                  <a:pt x="80958" y="12293"/>
                  <a:pt x="80858" y="12259"/>
                </a:cubicBezTo>
                <a:lnTo>
                  <a:pt x="78690" y="10992"/>
                </a:lnTo>
                <a:cubicBezTo>
                  <a:pt x="78640" y="10959"/>
                  <a:pt x="78581" y="10942"/>
                  <a:pt x="78523" y="10942"/>
                </a:cubicBezTo>
                <a:close/>
                <a:moveTo>
                  <a:pt x="72085" y="11075"/>
                </a:moveTo>
                <a:cubicBezTo>
                  <a:pt x="72027" y="11075"/>
                  <a:pt x="71968" y="11092"/>
                  <a:pt x="71918" y="11125"/>
                </a:cubicBezTo>
                <a:lnTo>
                  <a:pt x="69617" y="12460"/>
                </a:lnTo>
                <a:cubicBezTo>
                  <a:pt x="69550" y="12493"/>
                  <a:pt x="69517" y="12593"/>
                  <a:pt x="69617" y="12626"/>
                </a:cubicBezTo>
                <a:lnTo>
                  <a:pt x="71785" y="13894"/>
                </a:lnTo>
                <a:cubicBezTo>
                  <a:pt x="71826" y="13908"/>
                  <a:pt x="71874" y="13916"/>
                  <a:pt x="71922" y="13916"/>
                </a:cubicBezTo>
                <a:cubicBezTo>
                  <a:pt x="71990" y="13916"/>
                  <a:pt x="72060" y="13900"/>
                  <a:pt x="72118" y="13861"/>
                </a:cubicBezTo>
                <a:lnTo>
                  <a:pt x="74420" y="12560"/>
                </a:lnTo>
                <a:cubicBezTo>
                  <a:pt x="74520" y="12493"/>
                  <a:pt x="74520" y="12426"/>
                  <a:pt x="74420" y="12360"/>
                </a:cubicBezTo>
                <a:lnTo>
                  <a:pt x="72252" y="11125"/>
                </a:lnTo>
                <a:cubicBezTo>
                  <a:pt x="72202" y="11092"/>
                  <a:pt x="72143" y="11075"/>
                  <a:pt x="72085" y="11075"/>
                </a:cubicBezTo>
                <a:close/>
                <a:moveTo>
                  <a:pt x="51370" y="11476"/>
                </a:moveTo>
                <a:cubicBezTo>
                  <a:pt x="51312" y="11476"/>
                  <a:pt x="51254" y="11492"/>
                  <a:pt x="51204" y="11526"/>
                </a:cubicBezTo>
                <a:lnTo>
                  <a:pt x="48935" y="12827"/>
                </a:lnTo>
                <a:cubicBezTo>
                  <a:pt x="48835" y="12893"/>
                  <a:pt x="48835" y="12960"/>
                  <a:pt x="48935" y="13027"/>
                </a:cubicBezTo>
                <a:lnTo>
                  <a:pt x="51103" y="14261"/>
                </a:lnTo>
                <a:cubicBezTo>
                  <a:pt x="51154" y="14294"/>
                  <a:pt x="51212" y="14311"/>
                  <a:pt x="51270" y="14311"/>
                </a:cubicBezTo>
                <a:cubicBezTo>
                  <a:pt x="51329" y="14311"/>
                  <a:pt x="51387" y="14294"/>
                  <a:pt x="51437" y="14261"/>
                </a:cubicBezTo>
                <a:lnTo>
                  <a:pt x="53705" y="12960"/>
                </a:lnTo>
                <a:cubicBezTo>
                  <a:pt x="53805" y="12927"/>
                  <a:pt x="53805" y="12827"/>
                  <a:pt x="53705" y="12760"/>
                </a:cubicBezTo>
                <a:lnTo>
                  <a:pt x="51537" y="11526"/>
                </a:lnTo>
                <a:cubicBezTo>
                  <a:pt x="51487" y="11492"/>
                  <a:pt x="51429" y="11476"/>
                  <a:pt x="51370" y="11476"/>
                </a:cubicBezTo>
                <a:close/>
                <a:moveTo>
                  <a:pt x="64913" y="11609"/>
                </a:moveTo>
                <a:cubicBezTo>
                  <a:pt x="64855" y="11609"/>
                  <a:pt x="64797" y="11626"/>
                  <a:pt x="64747" y="11659"/>
                </a:cubicBezTo>
                <a:lnTo>
                  <a:pt x="62478" y="12960"/>
                </a:lnTo>
                <a:cubicBezTo>
                  <a:pt x="62378" y="13027"/>
                  <a:pt x="62378" y="13093"/>
                  <a:pt x="62445" y="13160"/>
                </a:cubicBezTo>
                <a:lnTo>
                  <a:pt x="64646" y="14394"/>
                </a:lnTo>
                <a:cubicBezTo>
                  <a:pt x="64697" y="14428"/>
                  <a:pt x="64755" y="14444"/>
                  <a:pt x="64813" y="14444"/>
                </a:cubicBezTo>
                <a:cubicBezTo>
                  <a:pt x="64872" y="14444"/>
                  <a:pt x="64930" y="14428"/>
                  <a:pt x="64980" y="14394"/>
                </a:cubicBezTo>
                <a:lnTo>
                  <a:pt x="67282" y="13093"/>
                </a:lnTo>
                <a:cubicBezTo>
                  <a:pt x="67382" y="13027"/>
                  <a:pt x="67382" y="12960"/>
                  <a:pt x="67282" y="12893"/>
                </a:cubicBezTo>
                <a:lnTo>
                  <a:pt x="65080" y="11659"/>
                </a:lnTo>
                <a:cubicBezTo>
                  <a:pt x="65030" y="11626"/>
                  <a:pt x="64972" y="11609"/>
                  <a:pt x="64913" y="11609"/>
                </a:cubicBezTo>
                <a:close/>
                <a:moveTo>
                  <a:pt x="58492" y="11734"/>
                </a:moveTo>
                <a:cubicBezTo>
                  <a:pt x="58434" y="11734"/>
                  <a:pt x="58375" y="11742"/>
                  <a:pt x="58309" y="11759"/>
                </a:cubicBezTo>
                <a:lnTo>
                  <a:pt x="56040" y="13093"/>
                </a:lnTo>
                <a:cubicBezTo>
                  <a:pt x="55940" y="13160"/>
                  <a:pt x="55940" y="13227"/>
                  <a:pt x="56040" y="13294"/>
                </a:cubicBezTo>
                <a:lnTo>
                  <a:pt x="58209" y="14528"/>
                </a:lnTo>
                <a:cubicBezTo>
                  <a:pt x="58259" y="14561"/>
                  <a:pt x="58317" y="14578"/>
                  <a:pt x="58375" y="14578"/>
                </a:cubicBezTo>
                <a:cubicBezTo>
                  <a:pt x="58434" y="14578"/>
                  <a:pt x="58492" y="14561"/>
                  <a:pt x="58542" y="14528"/>
                </a:cubicBezTo>
                <a:lnTo>
                  <a:pt x="60810" y="13193"/>
                </a:lnTo>
                <a:cubicBezTo>
                  <a:pt x="60910" y="13160"/>
                  <a:pt x="60944" y="13060"/>
                  <a:pt x="60844" y="13027"/>
                </a:cubicBezTo>
                <a:lnTo>
                  <a:pt x="58676" y="11759"/>
                </a:lnTo>
                <a:cubicBezTo>
                  <a:pt x="58609" y="11742"/>
                  <a:pt x="58550" y="11734"/>
                  <a:pt x="58492" y="11734"/>
                </a:cubicBezTo>
                <a:close/>
                <a:moveTo>
                  <a:pt x="75187" y="12877"/>
                </a:moveTo>
                <a:cubicBezTo>
                  <a:pt x="75129" y="12877"/>
                  <a:pt x="75071" y="12893"/>
                  <a:pt x="75021" y="12927"/>
                </a:cubicBezTo>
                <a:lnTo>
                  <a:pt x="72752" y="14228"/>
                </a:lnTo>
                <a:cubicBezTo>
                  <a:pt x="72652" y="14294"/>
                  <a:pt x="72652" y="14394"/>
                  <a:pt x="72752" y="14428"/>
                </a:cubicBezTo>
                <a:lnTo>
                  <a:pt x="74920" y="15695"/>
                </a:lnTo>
                <a:cubicBezTo>
                  <a:pt x="74971" y="15712"/>
                  <a:pt x="75029" y="15720"/>
                  <a:pt x="75087" y="15720"/>
                </a:cubicBezTo>
                <a:cubicBezTo>
                  <a:pt x="75146" y="15720"/>
                  <a:pt x="75204" y="15712"/>
                  <a:pt x="75254" y="15695"/>
                </a:cubicBezTo>
                <a:lnTo>
                  <a:pt x="77522" y="14361"/>
                </a:lnTo>
                <a:cubicBezTo>
                  <a:pt x="77622" y="14294"/>
                  <a:pt x="77622" y="14228"/>
                  <a:pt x="77556" y="14161"/>
                </a:cubicBezTo>
                <a:lnTo>
                  <a:pt x="75354" y="12927"/>
                </a:lnTo>
                <a:cubicBezTo>
                  <a:pt x="75304" y="12893"/>
                  <a:pt x="75246" y="12877"/>
                  <a:pt x="75187" y="12877"/>
                </a:cubicBezTo>
                <a:close/>
                <a:moveTo>
                  <a:pt x="61611" y="13535"/>
                </a:moveTo>
                <a:cubicBezTo>
                  <a:pt x="61553" y="13535"/>
                  <a:pt x="61494" y="13544"/>
                  <a:pt x="61444" y="13560"/>
                </a:cubicBezTo>
                <a:lnTo>
                  <a:pt x="59176" y="14895"/>
                </a:lnTo>
                <a:cubicBezTo>
                  <a:pt x="59076" y="14928"/>
                  <a:pt x="59042" y="15028"/>
                  <a:pt x="59143" y="15061"/>
                </a:cubicBezTo>
                <a:lnTo>
                  <a:pt x="61311" y="16329"/>
                </a:lnTo>
                <a:cubicBezTo>
                  <a:pt x="61361" y="16346"/>
                  <a:pt x="61419" y="16354"/>
                  <a:pt x="61478" y="16354"/>
                </a:cubicBezTo>
                <a:cubicBezTo>
                  <a:pt x="61536" y="16354"/>
                  <a:pt x="61594" y="16346"/>
                  <a:pt x="61644" y="16329"/>
                </a:cubicBezTo>
                <a:lnTo>
                  <a:pt x="63913" y="14995"/>
                </a:lnTo>
                <a:cubicBezTo>
                  <a:pt x="64013" y="14961"/>
                  <a:pt x="64046" y="14861"/>
                  <a:pt x="63946" y="14828"/>
                </a:cubicBezTo>
                <a:lnTo>
                  <a:pt x="61778" y="13560"/>
                </a:lnTo>
                <a:cubicBezTo>
                  <a:pt x="61728" y="13544"/>
                  <a:pt x="61669" y="13535"/>
                  <a:pt x="61611" y="13535"/>
                </a:cubicBezTo>
                <a:close/>
                <a:moveTo>
                  <a:pt x="55144" y="13669"/>
                </a:moveTo>
                <a:cubicBezTo>
                  <a:pt x="55090" y="13669"/>
                  <a:pt x="55040" y="13677"/>
                  <a:pt x="55006" y="13694"/>
                </a:cubicBezTo>
                <a:lnTo>
                  <a:pt x="54973" y="13694"/>
                </a:lnTo>
                <a:lnTo>
                  <a:pt x="52705" y="15028"/>
                </a:lnTo>
                <a:cubicBezTo>
                  <a:pt x="52605" y="15061"/>
                  <a:pt x="52605" y="15162"/>
                  <a:pt x="52705" y="15195"/>
                </a:cubicBezTo>
                <a:lnTo>
                  <a:pt x="54873" y="16462"/>
                </a:lnTo>
                <a:cubicBezTo>
                  <a:pt x="54923" y="16479"/>
                  <a:pt x="54981" y="16487"/>
                  <a:pt x="55040" y="16487"/>
                </a:cubicBezTo>
                <a:cubicBezTo>
                  <a:pt x="55098" y="16487"/>
                  <a:pt x="55156" y="16479"/>
                  <a:pt x="55206" y="16462"/>
                </a:cubicBezTo>
                <a:lnTo>
                  <a:pt x="57475" y="15128"/>
                </a:lnTo>
                <a:cubicBezTo>
                  <a:pt x="57575" y="15095"/>
                  <a:pt x="57575" y="14995"/>
                  <a:pt x="57475" y="14961"/>
                </a:cubicBezTo>
                <a:lnTo>
                  <a:pt x="55306" y="13694"/>
                </a:lnTo>
                <a:cubicBezTo>
                  <a:pt x="55256" y="13677"/>
                  <a:pt x="55198" y="13669"/>
                  <a:pt x="55144" y="13669"/>
                </a:cubicBezTo>
                <a:close/>
                <a:moveTo>
                  <a:pt x="47301" y="13811"/>
                </a:moveTo>
                <a:cubicBezTo>
                  <a:pt x="47242" y="13811"/>
                  <a:pt x="47184" y="13827"/>
                  <a:pt x="47134" y="13861"/>
                </a:cubicBezTo>
                <a:lnTo>
                  <a:pt x="44866" y="15162"/>
                </a:lnTo>
                <a:cubicBezTo>
                  <a:pt x="44766" y="15228"/>
                  <a:pt x="44732" y="15328"/>
                  <a:pt x="44832" y="15362"/>
                </a:cubicBezTo>
                <a:lnTo>
                  <a:pt x="47034" y="16629"/>
                </a:lnTo>
                <a:cubicBezTo>
                  <a:pt x="47084" y="16646"/>
                  <a:pt x="47142" y="16654"/>
                  <a:pt x="47201" y="16654"/>
                </a:cubicBezTo>
                <a:cubicBezTo>
                  <a:pt x="47259" y="16654"/>
                  <a:pt x="47317" y="16646"/>
                  <a:pt x="47367" y="16629"/>
                </a:cubicBezTo>
                <a:lnTo>
                  <a:pt x="49636" y="15295"/>
                </a:lnTo>
                <a:cubicBezTo>
                  <a:pt x="49736" y="15228"/>
                  <a:pt x="49736" y="15162"/>
                  <a:pt x="49636" y="15095"/>
                </a:cubicBezTo>
                <a:lnTo>
                  <a:pt x="47468" y="13861"/>
                </a:lnTo>
                <a:cubicBezTo>
                  <a:pt x="47418" y="13827"/>
                  <a:pt x="47359" y="13811"/>
                  <a:pt x="47301" y="13811"/>
                </a:cubicBezTo>
                <a:close/>
                <a:moveTo>
                  <a:pt x="81625" y="12743"/>
                </a:moveTo>
                <a:cubicBezTo>
                  <a:pt x="81567" y="12743"/>
                  <a:pt x="81509" y="12760"/>
                  <a:pt x="81458" y="12793"/>
                </a:cubicBezTo>
                <a:lnTo>
                  <a:pt x="75854" y="16029"/>
                </a:lnTo>
                <a:cubicBezTo>
                  <a:pt x="75754" y="16062"/>
                  <a:pt x="75754" y="16162"/>
                  <a:pt x="75821" y="16196"/>
                </a:cubicBezTo>
                <a:lnTo>
                  <a:pt x="78023" y="17463"/>
                </a:lnTo>
                <a:cubicBezTo>
                  <a:pt x="78073" y="17480"/>
                  <a:pt x="78131" y="17488"/>
                  <a:pt x="78189" y="17488"/>
                </a:cubicBezTo>
                <a:cubicBezTo>
                  <a:pt x="78248" y="17488"/>
                  <a:pt x="78306" y="17480"/>
                  <a:pt x="78356" y="17463"/>
                </a:cubicBezTo>
                <a:lnTo>
                  <a:pt x="83960" y="14228"/>
                </a:lnTo>
                <a:cubicBezTo>
                  <a:pt x="84060" y="14161"/>
                  <a:pt x="84060" y="14094"/>
                  <a:pt x="83960" y="14027"/>
                </a:cubicBezTo>
                <a:lnTo>
                  <a:pt x="81792" y="12793"/>
                </a:lnTo>
                <a:cubicBezTo>
                  <a:pt x="81742" y="12760"/>
                  <a:pt x="81684" y="12743"/>
                  <a:pt x="81625" y="12743"/>
                </a:cubicBezTo>
                <a:close/>
                <a:moveTo>
                  <a:pt x="58242" y="15445"/>
                </a:moveTo>
                <a:cubicBezTo>
                  <a:pt x="58184" y="15445"/>
                  <a:pt x="58125" y="15462"/>
                  <a:pt x="58075" y="15495"/>
                </a:cubicBezTo>
                <a:lnTo>
                  <a:pt x="55773" y="16796"/>
                </a:lnTo>
                <a:cubicBezTo>
                  <a:pt x="55707" y="16863"/>
                  <a:pt x="55673" y="16963"/>
                  <a:pt x="55773" y="16996"/>
                </a:cubicBezTo>
                <a:lnTo>
                  <a:pt x="57942" y="18230"/>
                </a:lnTo>
                <a:cubicBezTo>
                  <a:pt x="58008" y="18264"/>
                  <a:pt x="58075" y="18280"/>
                  <a:pt x="58138" y="18280"/>
                </a:cubicBezTo>
                <a:cubicBezTo>
                  <a:pt x="58200" y="18280"/>
                  <a:pt x="58259" y="18264"/>
                  <a:pt x="58309" y="18230"/>
                </a:cubicBezTo>
                <a:lnTo>
                  <a:pt x="60577" y="16929"/>
                </a:lnTo>
                <a:cubicBezTo>
                  <a:pt x="60677" y="16863"/>
                  <a:pt x="60677" y="16796"/>
                  <a:pt x="60577" y="16729"/>
                </a:cubicBezTo>
                <a:lnTo>
                  <a:pt x="58409" y="15495"/>
                </a:lnTo>
                <a:cubicBezTo>
                  <a:pt x="58359" y="15462"/>
                  <a:pt x="58300" y="15445"/>
                  <a:pt x="58242" y="15445"/>
                </a:cubicBezTo>
                <a:close/>
                <a:moveTo>
                  <a:pt x="43998" y="15745"/>
                </a:moveTo>
                <a:cubicBezTo>
                  <a:pt x="43940" y="15745"/>
                  <a:pt x="43882" y="15762"/>
                  <a:pt x="43832" y="15795"/>
                </a:cubicBezTo>
                <a:lnTo>
                  <a:pt x="41563" y="17096"/>
                </a:lnTo>
                <a:cubicBezTo>
                  <a:pt x="41463" y="17163"/>
                  <a:pt x="41430" y="17263"/>
                  <a:pt x="41563" y="17296"/>
                </a:cubicBezTo>
                <a:lnTo>
                  <a:pt x="43732" y="18564"/>
                </a:lnTo>
                <a:cubicBezTo>
                  <a:pt x="43782" y="18581"/>
                  <a:pt x="43840" y="18589"/>
                  <a:pt x="43898" y="18589"/>
                </a:cubicBezTo>
                <a:cubicBezTo>
                  <a:pt x="43957" y="18589"/>
                  <a:pt x="44015" y="18581"/>
                  <a:pt x="44065" y="18564"/>
                </a:cubicBezTo>
                <a:lnTo>
                  <a:pt x="46333" y="17230"/>
                </a:lnTo>
                <a:cubicBezTo>
                  <a:pt x="46433" y="17163"/>
                  <a:pt x="46433" y="17096"/>
                  <a:pt x="46333" y="17030"/>
                </a:cubicBezTo>
                <a:lnTo>
                  <a:pt x="44165" y="15795"/>
                </a:lnTo>
                <a:cubicBezTo>
                  <a:pt x="44115" y="15762"/>
                  <a:pt x="44057" y="15745"/>
                  <a:pt x="43998" y="15745"/>
                </a:cubicBezTo>
                <a:close/>
                <a:moveTo>
                  <a:pt x="51124" y="15979"/>
                </a:moveTo>
                <a:cubicBezTo>
                  <a:pt x="51070" y="15979"/>
                  <a:pt x="51020" y="15995"/>
                  <a:pt x="50970" y="16029"/>
                </a:cubicBezTo>
                <a:lnTo>
                  <a:pt x="47101" y="18230"/>
                </a:lnTo>
                <a:cubicBezTo>
                  <a:pt x="47001" y="18297"/>
                  <a:pt x="47001" y="18397"/>
                  <a:pt x="47101" y="18431"/>
                </a:cubicBezTo>
                <a:lnTo>
                  <a:pt x="49269" y="19698"/>
                </a:lnTo>
                <a:cubicBezTo>
                  <a:pt x="49319" y="19715"/>
                  <a:pt x="49377" y="19723"/>
                  <a:pt x="49436" y="19723"/>
                </a:cubicBezTo>
                <a:cubicBezTo>
                  <a:pt x="49494" y="19723"/>
                  <a:pt x="49552" y="19715"/>
                  <a:pt x="49602" y="19698"/>
                </a:cubicBezTo>
                <a:lnTo>
                  <a:pt x="53472" y="17463"/>
                </a:lnTo>
                <a:cubicBezTo>
                  <a:pt x="53572" y="17396"/>
                  <a:pt x="53572" y="17330"/>
                  <a:pt x="53472" y="17263"/>
                </a:cubicBezTo>
                <a:lnTo>
                  <a:pt x="51304" y="16029"/>
                </a:lnTo>
                <a:cubicBezTo>
                  <a:pt x="51237" y="15995"/>
                  <a:pt x="51179" y="15979"/>
                  <a:pt x="51124" y="15979"/>
                </a:cubicBezTo>
                <a:close/>
                <a:moveTo>
                  <a:pt x="74287" y="16980"/>
                </a:moveTo>
                <a:cubicBezTo>
                  <a:pt x="74228" y="16980"/>
                  <a:pt x="74170" y="16996"/>
                  <a:pt x="74120" y="17030"/>
                </a:cubicBezTo>
                <a:lnTo>
                  <a:pt x="71852" y="18364"/>
                </a:lnTo>
                <a:cubicBezTo>
                  <a:pt x="71752" y="18397"/>
                  <a:pt x="71752" y="18497"/>
                  <a:pt x="71818" y="18531"/>
                </a:cubicBezTo>
                <a:lnTo>
                  <a:pt x="74020" y="19798"/>
                </a:lnTo>
                <a:cubicBezTo>
                  <a:pt x="74070" y="19815"/>
                  <a:pt x="74120" y="19823"/>
                  <a:pt x="74174" y="19823"/>
                </a:cubicBezTo>
                <a:cubicBezTo>
                  <a:pt x="74228" y="19823"/>
                  <a:pt x="74287" y="19815"/>
                  <a:pt x="74353" y="19798"/>
                </a:cubicBezTo>
                <a:lnTo>
                  <a:pt x="76622" y="18464"/>
                </a:lnTo>
                <a:cubicBezTo>
                  <a:pt x="76722" y="18431"/>
                  <a:pt x="76722" y="18330"/>
                  <a:pt x="76622" y="18297"/>
                </a:cubicBezTo>
                <a:lnTo>
                  <a:pt x="74453" y="17030"/>
                </a:lnTo>
                <a:cubicBezTo>
                  <a:pt x="74403" y="16996"/>
                  <a:pt x="74345" y="16980"/>
                  <a:pt x="74287" y="16980"/>
                </a:cubicBezTo>
                <a:close/>
                <a:moveTo>
                  <a:pt x="67815" y="17146"/>
                </a:moveTo>
                <a:cubicBezTo>
                  <a:pt x="67757" y="17146"/>
                  <a:pt x="67699" y="17163"/>
                  <a:pt x="67649" y="17196"/>
                </a:cubicBezTo>
                <a:lnTo>
                  <a:pt x="65380" y="18497"/>
                </a:lnTo>
                <a:cubicBezTo>
                  <a:pt x="65280" y="18564"/>
                  <a:pt x="65280" y="18664"/>
                  <a:pt x="65380" y="18697"/>
                </a:cubicBezTo>
                <a:lnTo>
                  <a:pt x="67549" y="19965"/>
                </a:lnTo>
                <a:cubicBezTo>
                  <a:pt x="67599" y="19982"/>
                  <a:pt x="67657" y="19990"/>
                  <a:pt x="67715" y="19990"/>
                </a:cubicBezTo>
                <a:cubicBezTo>
                  <a:pt x="67774" y="19990"/>
                  <a:pt x="67832" y="19982"/>
                  <a:pt x="67882" y="19965"/>
                </a:cubicBezTo>
                <a:lnTo>
                  <a:pt x="70150" y="18631"/>
                </a:lnTo>
                <a:cubicBezTo>
                  <a:pt x="70250" y="18564"/>
                  <a:pt x="70250" y="18497"/>
                  <a:pt x="70184" y="18431"/>
                </a:cubicBezTo>
                <a:lnTo>
                  <a:pt x="67982" y="17196"/>
                </a:lnTo>
                <a:cubicBezTo>
                  <a:pt x="67932" y="17163"/>
                  <a:pt x="67874" y="17146"/>
                  <a:pt x="67815" y="17146"/>
                </a:cubicBezTo>
                <a:close/>
                <a:moveTo>
                  <a:pt x="40650" y="17680"/>
                </a:moveTo>
                <a:cubicBezTo>
                  <a:pt x="40596" y="17680"/>
                  <a:pt x="40546" y="17697"/>
                  <a:pt x="40496" y="17730"/>
                </a:cubicBezTo>
                <a:lnTo>
                  <a:pt x="38194" y="19031"/>
                </a:lnTo>
                <a:cubicBezTo>
                  <a:pt x="38128" y="19098"/>
                  <a:pt x="38094" y="19164"/>
                  <a:pt x="38194" y="19231"/>
                </a:cubicBezTo>
                <a:lnTo>
                  <a:pt x="40396" y="20465"/>
                </a:lnTo>
                <a:cubicBezTo>
                  <a:pt x="40446" y="20499"/>
                  <a:pt x="40504" y="20515"/>
                  <a:pt x="40563" y="20515"/>
                </a:cubicBezTo>
                <a:cubicBezTo>
                  <a:pt x="40621" y="20515"/>
                  <a:pt x="40679" y="20499"/>
                  <a:pt x="40729" y="20465"/>
                </a:cubicBezTo>
                <a:lnTo>
                  <a:pt x="42998" y="19164"/>
                </a:lnTo>
                <a:cubicBezTo>
                  <a:pt x="43098" y="19098"/>
                  <a:pt x="43098" y="19031"/>
                  <a:pt x="42998" y="18964"/>
                </a:cubicBezTo>
                <a:lnTo>
                  <a:pt x="40829" y="17730"/>
                </a:lnTo>
                <a:cubicBezTo>
                  <a:pt x="40763" y="17697"/>
                  <a:pt x="40704" y="17680"/>
                  <a:pt x="40650" y="17680"/>
                </a:cubicBezTo>
                <a:close/>
                <a:moveTo>
                  <a:pt x="46217" y="18814"/>
                </a:moveTo>
                <a:cubicBezTo>
                  <a:pt x="46167" y="18814"/>
                  <a:pt x="46117" y="18831"/>
                  <a:pt x="46067" y="18864"/>
                </a:cubicBezTo>
                <a:lnTo>
                  <a:pt x="43798" y="20165"/>
                </a:lnTo>
                <a:cubicBezTo>
                  <a:pt x="43698" y="20232"/>
                  <a:pt x="43665" y="20299"/>
                  <a:pt x="43765" y="20365"/>
                </a:cubicBezTo>
                <a:lnTo>
                  <a:pt x="45933" y="21599"/>
                </a:lnTo>
                <a:cubicBezTo>
                  <a:pt x="45983" y="21633"/>
                  <a:pt x="46042" y="21650"/>
                  <a:pt x="46100" y="21650"/>
                </a:cubicBezTo>
                <a:cubicBezTo>
                  <a:pt x="46158" y="21650"/>
                  <a:pt x="46217" y="21633"/>
                  <a:pt x="46267" y="21599"/>
                </a:cubicBezTo>
                <a:lnTo>
                  <a:pt x="48535" y="20299"/>
                </a:lnTo>
                <a:cubicBezTo>
                  <a:pt x="48635" y="20232"/>
                  <a:pt x="48668" y="20165"/>
                  <a:pt x="48535" y="20098"/>
                </a:cubicBezTo>
                <a:lnTo>
                  <a:pt x="46367" y="18864"/>
                </a:lnTo>
                <a:cubicBezTo>
                  <a:pt x="46317" y="18831"/>
                  <a:pt x="46267" y="18814"/>
                  <a:pt x="46217" y="18814"/>
                </a:cubicBezTo>
                <a:close/>
                <a:moveTo>
                  <a:pt x="70951" y="18914"/>
                </a:moveTo>
                <a:cubicBezTo>
                  <a:pt x="70893" y="18914"/>
                  <a:pt x="70834" y="18931"/>
                  <a:pt x="70784" y="18964"/>
                </a:cubicBezTo>
                <a:lnTo>
                  <a:pt x="68516" y="20265"/>
                </a:lnTo>
                <a:cubicBezTo>
                  <a:pt x="68416" y="20332"/>
                  <a:pt x="68416" y="20399"/>
                  <a:pt x="68516" y="20465"/>
                </a:cubicBezTo>
                <a:lnTo>
                  <a:pt x="70684" y="21700"/>
                </a:lnTo>
                <a:cubicBezTo>
                  <a:pt x="70734" y="21733"/>
                  <a:pt x="70793" y="21750"/>
                  <a:pt x="70851" y="21750"/>
                </a:cubicBezTo>
                <a:cubicBezTo>
                  <a:pt x="70909" y="21750"/>
                  <a:pt x="70968" y="21733"/>
                  <a:pt x="71018" y="21700"/>
                </a:cubicBezTo>
                <a:lnTo>
                  <a:pt x="73286" y="20399"/>
                </a:lnTo>
                <a:cubicBezTo>
                  <a:pt x="73386" y="20332"/>
                  <a:pt x="73386" y="20265"/>
                  <a:pt x="73286" y="20198"/>
                </a:cubicBezTo>
                <a:lnTo>
                  <a:pt x="71118" y="18964"/>
                </a:lnTo>
                <a:cubicBezTo>
                  <a:pt x="71068" y="18931"/>
                  <a:pt x="71009" y="18914"/>
                  <a:pt x="70951" y="18914"/>
                </a:cubicBezTo>
                <a:close/>
                <a:moveTo>
                  <a:pt x="37360" y="19606"/>
                </a:moveTo>
                <a:cubicBezTo>
                  <a:pt x="37302" y="19606"/>
                  <a:pt x="37244" y="19615"/>
                  <a:pt x="37194" y="19631"/>
                </a:cubicBezTo>
                <a:lnTo>
                  <a:pt x="34925" y="20966"/>
                </a:lnTo>
                <a:cubicBezTo>
                  <a:pt x="34825" y="21032"/>
                  <a:pt x="34825" y="21099"/>
                  <a:pt x="34925" y="21166"/>
                </a:cubicBezTo>
                <a:lnTo>
                  <a:pt x="37060" y="22400"/>
                </a:lnTo>
                <a:cubicBezTo>
                  <a:pt x="37127" y="22433"/>
                  <a:pt x="37185" y="22450"/>
                  <a:pt x="37239" y="22450"/>
                </a:cubicBezTo>
                <a:cubicBezTo>
                  <a:pt x="37294" y="22450"/>
                  <a:pt x="37344" y="22433"/>
                  <a:pt x="37394" y="22400"/>
                </a:cubicBezTo>
                <a:lnTo>
                  <a:pt x="39695" y="21099"/>
                </a:lnTo>
                <a:cubicBezTo>
                  <a:pt x="39795" y="21032"/>
                  <a:pt x="39795" y="20932"/>
                  <a:pt x="39695" y="20899"/>
                </a:cubicBezTo>
                <a:lnTo>
                  <a:pt x="37527" y="19631"/>
                </a:lnTo>
                <a:cubicBezTo>
                  <a:pt x="37477" y="19615"/>
                  <a:pt x="37419" y="19606"/>
                  <a:pt x="37360" y="19606"/>
                </a:cubicBezTo>
                <a:close/>
                <a:moveTo>
                  <a:pt x="50570" y="19907"/>
                </a:moveTo>
                <a:cubicBezTo>
                  <a:pt x="50511" y="19907"/>
                  <a:pt x="50453" y="19915"/>
                  <a:pt x="50403" y="19932"/>
                </a:cubicBezTo>
                <a:lnTo>
                  <a:pt x="48101" y="21266"/>
                </a:lnTo>
                <a:cubicBezTo>
                  <a:pt x="48035" y="21299"/>
                  <a:pt x="48001" y="21399"/>
                  <a:pt x="48101" y="21433"/>
                </a:cubicBezTo>
                <a:lnTo>
                  <a:pt x="50303" y="22700"/>
                </a:lnTo>
                <a:cubicBezTo>
                  <a:pt x="50353" y="22717"/>
                  <a:pt x="50403" y="22725"/>
                  <a:pt x="50453" y="22725"/>
                </a:cubicBezTo>
                <a:cubicBezTo>
                  <a:pt x="50503" y="22725"/>
                  <a:pt x="50553" y="22717"/>
                  <a:pt x="50603" y="22700"/>
                </a:cubicBezTo>
                <a:lnTo>
                  <a:pt x="50636" y="22700"/>
                </a:lnTo>
                <a:lnTo>
                  <a:pt x="52905" y="21399"/>
                </a:lnTo>
                <a:cubicBezTo>
                  <a:pt x="53005" y="21333"/>
                  <a:pt x="53005" y="21233"/>
                  <a:pt x="52905" y="21199"/>
                </a:cubicBezTo>
                <a:lnTo>
                  <a:pt x="50737" y="19932"/>
                </a:lnTo>
                <a:cubicBezTo>
                  <a:pt x="50687" y="19915"/>
                  <a:pt x="50628" y="19907"/>
                  <a:pt x="50570" y="19907"/>
                </a:cubicBezTo>
                <a:close/>
                <a:moveTo>
                  <a:pt x="42928" y="20744"/>
                </a:moveTo>
                <a:cubicBezTo>
                  <a:pt x="42860" y="20744"/>
                  <a:pt x="42789" y="20760"/>
                  <a:pt x="42731" y="20799"/>
                </a:cubicBezTo>
                <a:lnTo>
                  <a:pt x="42731" y="20766"/>
                </a:lnTo>
                <a:lnTo>
                  <a:pt x="40463" y="22100"/>
                </a:lnTo>
                <a:cubicBezTo>
                  <a:pt x="40362" y="22133"/>
                  <a:pt x="40329" y="22233"/>
                  <a:pt x="40463" y="22300"/>
                </a:cubicBezTo>
                <a:lnTo>
                  <a:pt x="42631" y="23534"/>
                </a:lnTo>
                <a:cubicBezTo>
                  <a:pt x="42681" y="23568"/>
                  <a:pt x="42739" y="23584"/>
                  <a:pt x="42798" y="23584"/>
                </a:cubicBezTo>
                <a:cubicBezTo>
                  <a:pt x="42856" y="23584"/>
                  <a:pt x="42914" y="23568"/>
                  <a:pt x="42964" y="23534"/>
                </a:cubicBezTo>
                <a:lnTo>
                  <a:pt x="45233" y="22233"/>
                </a:lnTo>
                <a:cubicBezTo>
                  <a:pt x="45333" y="22167"/>
                  <a:pt x="45333" y="22066"/>
                  <a:pt x="45233" y="22033"/>
                </a:cubicBezTo>
                <a:lnTo>
                  <a:pt x="43064" y="20766"/>
                </a:lnTo>
                <a:cubicBezTo>
                  <a:pt x="43023" y="20752"/>
                  <a:pt x="42976" y="20744"/>
                  <a:pt x="42928" y="20744"/>
                </a:cubicBezTo>
                <a:close/>
                <a:moveTo>
                  <a:pt x="67615" y="20841"/>
                </a:moveTo>
                <a:cubicBezTo>
                  <a:pt x="67557" y="20841"/>
                  <a:pt x="67499" y="20849"/>
                  <a:pt x="67448" y="20866"/>
                </a:cubicBezTo>
                <a:lnTo>
                  <a:pt x="65180" y="22200"/>
                </a:lnTo>
                <a:cubicBezTo>
                  <a:pt x="65080" y="22233"/>
                  <a:pt x="65080" y="22333"/>
                  <a:pt x="65147" y="22400"/>
                </a:cubicBezTo>
                <a:lnTo>
                  <a:pt x="67348" y="23634"/>
                </a:lnTo>
                <a:cubicBezTo>
                  <a:pt x="67398" y="23668"/>
                  <a:pt x="67448" y="23684"/>
                  <a:pt x="67503" y="23684"/>
                </a:cubicBezTo>
                <a:cubicBezTo>
                  <a:pt x="67557" y="23684"/>
                  <a:pt x="67615" y="23668"/>
                  <a:pt x="67682" y="23634"/>
                </a:cubicBezTo>
                <a:lnTo>
                  <a:pt x="69950" y="22333"/>
                </a:lnTo>
                <a:cubicBezTo>
                  <a:pt x="70050" y="22267"/>
                  <a:pt x="70050" y="22167"/>
                  <a:pt x="69950" y="22133"/>
                </a:cubicBezTo>
                <a:lnTo>
                  <a:pt x="67782" y="20866"/>
                </a:lnTo>
                <a:cubicBezTo>
                  <a:pt x="67732" y="20849"/>
                  <a:pt x="67674" y="20841"/>
                  <a:pt x="67615" y="20841"/>
                </a:cubicBezTo>
                <a:close/>
                <a:moveTo>
                  <a:pt x="54206" y="17780"/>
                </a:moveTo>
                <a:cubicBezTo>
                  <a:pt x="54147" y="17780"/>
                  <a:pt x="54089" y="17797"/>
                  <a:pt x="54039" y="17830"/>
                </a:cubicBezTo>
                <a:lnTo>
                  <a:pt x="51404" y="19331"/>
                </a:lnTo>
                <a:cubicBezTo>
                  <a:pt x="51304" y="19398"/>
                  <a:pt x="51304" y="19498"/>
                  <a:pt x="51404" y="19531"/>
                </a:cubicBezTo>
                <a:lnTo>
                  <a:pt x="54206" y="21166"/>
                </a:lnTo>
                <a:cubicBezTo>
                  <a:pt x="54272" y="21199"/>
                  <a:pt x="54272" y="21299"/>
                  <a:pt x="54172" y="21333"/>
                </a:cubicBezTo>
                <a:lnTo>
                  <a:pt x="52104" y="22567"/>
                </a:lnTo>
                <a:cubicBezTo>
                  <a:pt x="52004" y="22600"/>
                  <a:pt x="51971" y="22700"/>
                  <a:pt x="52104" y="22767"/>
                </a:cubicBezTo>
                <a:lnTo>
                  <a:pt x="54272" y="24001"/>
                </a:lnTo>
                <a:cubicBezTo>
                  <a:pt x="54322" y="24018"/>
                  <a:pt x="54381" y="24026"/>
                  <a:pt x="54439" y="24026"/>
                </a:cubicBezTo>
                <a:cubicBezTo>
                  <a:pt x="54498" y="24026"/>
                  <a:pt x="54556" y="24018"/>
                  <a:pt x="54606" y="24001"/>
                </a:cubicBezTo>
                <a:lnTo>
                  <a:pt x="54573" y="24001"/>
                </a:lnTo>
                <a:lnTo>
                  <a:pt x="59676" y="21066"/>
                </a:lnTo>
                <a:cubicBezTo>
                  <a:pt x="59743" y="21032"/>
                  <a:pt x="59776" y="20932"/>
                  <a:pt x="59676" y="20866"/>
                </a:cubicBezTo>
                <a:lnTo>
                  <a:pt x="54372" y="17830"/>
                </a:lnTo>
                <a:cubicBezTo>
                  <a:pt x="54322" y="17797"/>
                  <a:pt x="54264" y="17780"/>
                  <a:pt x="54206" y="17780"/>
                </a:cubicBezTo>
                <a:close/>
                <a:moveTo>
                  <a:pt x="47234" y="21816"/>
                </a:moveTo>
                <a:cubicBezTo>
                  <a:pt x="47176" y="21816"/>
                  <a:pt x="47117" y="21833"/>
                  <a:pt x="47067" y="21866"/>
                </a:cubicBezTo>
                <a:lnTo>
                  <a:pt x="44799" y="23167"/>
                </a:lnTo>
                <a:cubicBezTo>
                  <a:pt x="44699" y="23234"/>
                  <a:pt x="44699" y="23334"/>
                  <a:pt x="44766" y="23367"/>
                </a:cubicBezTo>
                <a:lnTo>
                  <a:pt x="46934" y="24635"/>
                </a:lnTo>
                <a:cubicBezTo>
                  <a:pt x="47001" y="24652"/>
                  <a:pt x="47059" y="24660"/>
                  <a:pt x="47113" y="24660"/>
                </a:cubicBezTo>
                <a:cubicBezTo>
                  <a:pt x="47167" y="24660"/>
                  <a:pt x="47217" y="24652"/>
                  <a:pt x="47267" y="24635"/>
                </a:cubicBezTo>
                <a:lnTo>
                  <a:pt x="49569" y="23301"/>
                </a:lnTo>
                <a:cubicBezTo>
                  <a:pt x="49669" y="23234"/>
                  <a:pt x="49669" y="23167"/>
                  <a:pt x="49569" y="23101"/>
                </a:cubicBezTo>
                <a:lnTo>
                  <a:pt x="47401" y="21866"/>
                </a:lnTo>
                <a:cubicBezTo>
                  <a:pt x="47351" y="21833"/>
                  <a:pt x="47292" y="21816"/>
                  <a:pt x="47234" y="21816"/>
                </a:cubicBezTo>
                <a:close/>
                <a:moveTo>
                  <a:pt x="32557" y="22317"/>
                </a:moveTo>
                <a:cubicBezTo>
                  <a:pt x="32499" y="22317"/>
                  <a:pt x="32440" y="22333"/>
                  <a:pt x="32390" y="22367"/>
                </a:cubicBezTo>
                <a:lnTo>
                  <a:pt x="30122" y="23701"/>
                </a:lnTo>
                <a:cubicBezTo>
                  <a:pt x="30022" y="23768"/>
                  <a:pt x="29988" y="23834"/>
                  <a:pt x="30088" y="23901"/>
                </a:cubicBezTo>
                <a:lnTo>
                  <a:pt x="32323" y="25135"/>
                </a:lnTo>
                <a:cubicBezTo>
                  <a:pt x="32373" y="25152"/>
                  <a:pt x="32423" y="25160"/>
                  <a:pt x="32473" y="25160"/>
                </a:cubicBezTo>
                <a:cubicBezTo>
                  <a:pt x="32524" y="25160"/>
                  <a:pt x="32574" y="25152"/>
                  <a:pt x="32624" y="25135"/>
                </a:cubicBezTo>
                <a:lnTo>
                  <a:pt x="34925" y="23801"/>
                </a:lnTo>
                <a:cubicBezTo>
                  <a:pt x="34992" y="23734"/>
                  <a:pt x="35025" y="23668"/>
                  <a:pt x="34925" y="23601"/>
                </a:cubicBezTo>
                <a:lnTo>
                  <a:pt x="32724" y="22367"/>
                </a:lnTo>
                <a:cubicBezTo>
                  <a:pt x="32674" y="22333"/>
                  <a:pt x="32615" y="22317"/>
                  <a:pt x="32557" y="22317"/>
                </a:cubicBezTo>
                <a:close/>
                <a:moveTo>
                  <a:pt x="39571" y="22645"/>
                </a:moveTo>
                <a:cubicBezTo>
                  <a:pt x="39512" y="22645"/>
                  <a:pt x="39454" y="22661"/>
                  <a:pt x="39395" y="22700"/>
                </a:cubicBezTo>
                <a:lnTo>
                  <a:pt x="37093" y="24001"/>
                </a:lnTo>
                <a:cubicBezTo>
                  <a:pt x="36993" y="24068"/>
                  <a:pt x="36993" y="24168"/>
                  <a:pt x="37093" y="24201"/>
                </a:cubicBezTo>
                <a:lnTo>
                  <a:pt x="39262" y="25469"/>
                </a:lnTo>
                <a:cubicBezTo>
                  <a:pt x="39312" y="25486"/>
                  <a:pt x="39370" y="25494"/>
                  <a:pt x="39428" y="25494"/>
                </a:cubicBezTo>
                <a:cubicBezTo>
                  <a:pt x="39487" y="25494"/>
                  <a:pt x="39545" y="25486"/>
                  <a:pt x="39595" y="25469"/>
                </a:cubicBezTo>
                <a:lnTo>
                  <a:pt x="41897" y="24135"/>
                </a:lnTo>
                <a:cubicBezTo>
                  <a:pt x="41997" y="24068"/>
                  <a:pt x="41997" y="23968"/>
                  <a:pt x="41897" y="23934"/>
                </a:cubicBezTo>
                <a:lnTo>
                  <a:pt x="39695" y="22667"/>
                </a:lnTo>
                <a:cubicBezTo>
                  <a:pt x="39654" y="22653"/>
                  <a:pt x="39612" y="22645"/>
                  <a:pt x="39571" y="22645"/>
                </a:cubicBezTo>
                <a:close/>
                <a:moveTo>
                  <a:pt x="51204" y="23117"/>
                </a:moveTo>
                <a:cubicBezTo>
                  <a:pt x="51145" y="23117"/>
                  <a:pt x="51087" y="23134"/>
                  <a:pt x="51037" y="23167"/>
                </a:cubicBezTo>
                <a:lnTo>
                  <a:pt x="48768" y="24468"/>
                </a:lnTo>
                <a:cubicBezTo>
                  <a:pt x="48668" y="24535"/>
                  <a:pt x="48668" y="24602"/>
                  <a:pt x="48735" y="24668"/>
                </a:cubicBezTo>
                <a:lnTo>
                  <a:pt x="50903" y="25903"/>
                </a:lnTo>
                <a:cubicBezTo>
                  <a:pt x="50970" y="25936"/>
                  <a:pt x="51037" y="25953"/>
                  <a:pt x="51099" y="25953"/>
                </a:cubicBezTo>
                <a:cubicBezTo>
                  <a:pt x="51162" y="25953"/>
                  <a:pt x="51220" y="25936"/>
                  <a:pt x="51270" y="25903"/>
                </a:cubicBezTo>
                <a:lnTo>
                  <a:pt x="53539" y="24602"/>
                </a:lnTo>
                <a:cubicBezTo>
                  <a:pt x="53639" y="24535"/>
                  <a:pt x="53639" y="24468"/>
                  <a:pt x="53539" y="24401"/>
                </a:cubicBezTo>
                <a:lnTo>
                  <a:pt x="51370" y="23167"/>
                </a:lnTo>
                <a:cubicBezTo>
                  <a:pt x="51320" y="23134"/>
                  <a:pt x="51262" y="23117"/>
                  <a:pt x="51204" y="23117"/>
                </a:cubicBezTo>
                <a:close/>
                <a:moveTo>
                  <a:pt x="43928" y="23751"/>
                </a:moveTo>
                <a:cubicBezTo>
                  <a:pt x="43865" y="23751"/>
                  <a:pt x="43798" y="23768"/>
                  <a:pt x="43732" y="23801"/>
                </a:cubicBezTo>
                <a:lnTo>
                  <a:pt x="41463" y="25102"/>
                </a:lnTo>
                <a:cubicBezTo>
                  <a:pt x="41363" y="25169"/>
                  <a:pt x="41363" y="25235"/>
                  <a:pt x="41463" y="25302"/>
                </a:cubicBezTo>
                <a:lnTo>
                  <a:pt x="43631" y="26536"/>
                </a:lnTo>
                <a:cubicBezTo>
                  <a:pt x="43682" y="26570"/>
                  <a:pt x="43740" y="26586"/>
                  <a:pt x="43798" y="26586"/>
                </a:cubicBezTo>
                <a:cubicBezTo>
                  <a:pt x="43857" y="26586"/>
                  <a:pt x="43915" y="26570"/>
                  <a:pt x="43965" y="26536"/>
                </a:cubicBezTo>
                <a:lnTo>
                  <a:pt x="46267" y="25235"/>
                </a:lnTo>
                <a:cubicBezTo>
                  <a:pt x="46333" y="25169"/>
                  <a:pt x="46367" y="25102"/>
                  <a:pt x="46267" y="25035"/>
                </a:cubicBezTo>
                <a:lnTo>
                  <a:pt x="44098" y="23801"/>
                </a:lnTo>
                <a:cubicBezTo>
                  <a:pt x="44048" y="23768"/>
                  <a:pt x="43990" y="23751"/>
                  <a:pt x="43928" y="23751"/>
                </a:cubicBezTo>
                <a:close/>
                <a:moveTo>
                  <a:pt x="63579" y="23176"/>
                </a:moveTo>
                <a:cubicBezTo>
                  <a:pt x="63521" y="23176"/>
                  <a:pt x="63462" y="23184"/>
                  <a:pt x="63412" y="23201"/>
                </a:cubicBezTo>
                <a:lnTo>
                  <a:pt x="59910" y="25235"/>
                </a:lnTo>
                <a:cubicBezTo>
                  <a:pt x="59810" y="25302"/>
                  <a:pt x="59810" y="25369"/>
                  <a:pt x="59910" y="25436"/>
                </a:cubicBezTo>
                <a:lnTo>
                  <a:pt x="62111" y="26670"/>
                </a:lnTo>
                <a:cubicBezTo>
                  <a:pt x="62161" y="26703"/>
                  <a:pt x="62211" y="26720"/>
                  <a:pt x="62266" y="26720"/>
                </a:cubicBezTo>
                <a:cubicBezTo>
                  <a:pt x="62320" y="26720"/>
                  <a:pt x="62378" y="26703"/>
                  <a:pt x="62445" y="26670"/>
                </a:cubicBezTo>
                <a:lnTo>
                  <a:pt x="65947" y="24668"/>
                </a:lnTo>
                <a:cubicBezTo>
                  <a:pt x="66014" y="24602"/>
                  <a:pt x="66047" y="24502"/>
                  <a:pt x="65947" y="24468"/>
                </a:cubicBezTo>
                <a:lnTo>
                  <a:pt x="63746" y="23201"/>
                </a:lnTo>
                <a:cubicBezTo>
                  <a:pt x="63696" y="23184"/>
                  <a:pt x="63637" y="23176"/>
                  <a:pt x="63579" y="23176"/>
                </a:cubicBezTo>
                <a:close/>
                <a:moveTo>
                  <a:pt x="60443" y="21383"/>
                </a:moveTo>
                <a:cubicBezTo>
                  <a:pt x="60385" y="21383"/>
                  <a:pt x="60327" y="21399"/>
                  <a:pt x="60277" y="21433"/>
                </a:cubicBezTo>
                <a:lnTo>
                  <a:pt x="53605" y="25269"/>
                </a:lnTo>
                <a:cubicBezTo>
                  <a:pt x="53539" y="25335"/>
                  <a:pt x="53505" y="25402"/>
                  <a:pt x="53605" y="25469"/>
                </a:cubicBezTo>
                <a:lnTo>
                  <a:pt x="55807" y="26703"/>
                </a:lnTo>
                <a:cubicBezTo>
                  <a:pt x="55857" y="26736"/>
                  <a:pt x="55915" y="26753"/>
                  <a:pt x="55974" y="26753"/>
                </a:cubicBezTo>
                <a:cubicBezTo>
                  <a:pt x="56032" y="26753"/>
                  <a:pt x="56090" y="26736"/>
                  <a:pt x="56140" y="26703"/>
                </a:cubicBezTo>
                <a:lnTo>
                  <a:pt x="62778" y="22867"/>
                </a:lnTo>
                <a:cubicBezTo>
                  <a:pt x="62879" y="22800"/>
                  <a:pt x="62879" y="22734"/>
                  <a:pt x="62812" y="22667"/>
                </a:cubicBezTo>
                <a:lnTo>
                  <a:pt x="60610" y="21433"/>
                </a:lnTo>
                <a:cubicBezTo>
                  <a:pt x="60560" y="21399"/>
                  <a:pt x="60502" y="21383"/>
                  <a:pt x="60443" y="21383"/>
                </a:cubicBezTo>
                <a:close/>
                <a:moveTo>
                  <a:pt x="29255" y="24251"/>
                </a:moveTo>
                <a:cubicBezTo>
                  <a:pt x="29196" y="24251"/>
                  <a:pt x="29138" y="24268"/>
                  <a:pt x="29088" y="24301"/>
                </a:cubicBezTo>
                <a:lnTo>
                  <a:pt x="26819" y="25602"/>
                </a:lnTo>
                <a:cubicBezTo>
                  <a:pt x="26719" y="25669"/>
                  <a:pt x="26686" y="25736"/>
                  <a:pt x="26819" y="25802"/>
                </a:cubicBezTo>
                <a:lnTo>
                  <a:pt x="28954" y="27037"/>
                </a:lnTo>
                <a:cubicBezTo>
                  <a:pt x="29004" y="27070"/>
                  <a:pt x="29063" y="27087"/>
                  <a:pt x="29121" y="27087"/>
                </a:cubicBezTo>
                <a:cubicBezTo>
                  <a:pt x="29179" y="27087"/>
                  <a:pt x="29238" y="27070"/>
                  <a:pt x="29288" y="27037"/>
                </a:cubicBezTo>
                <a:lnTo>
                  <a:pt x="31590" y="25736"/>
                </a:lnTo>
                <a:cubicBezTo>
                  <a:pt x="31656" y="25669"/>
                  <a:pt x="31690" y="25602"/>
                  <a:pt x="31590" y="25536"/>
                </a:cubicBezTo>
                <a:lnTo>
                  <a:pt x="29421" y="24301"/>
                </a:lnTo>
                <a:cubicBezTo>
                  <a:pt x="29371" y="24268"/>
                  <a:pt x="29313" y="24251"/>
                  <a:pt x="29255" y="24251"/>
                </a:cubicBezTo>
                <a:close/>
                <a:moveTo>
                  <a:pt x="36243" y="24585"/>
                </a:moveTo>
                <a:cubicBezTo>
                  <a:pt x="36193" y="24585"/>
                  <a:pt x="36143" y="24602"/>
                  <a:pt x="36093" y="24635"/>
                </a:cubicBezTo>
                <a:lnTo>
                  <a:pt x="36059" y="24635"/>
                </a:lnTo>
                <a:lnTo>
                  <a:pt x="33758" y="25936"/>
                </a:lnTo>
                <a:cubicBezTo>
                  <a:pt x="33658" y="26003"/>
                  <a:pt x="33658" y="26069"/>
                  <a:pt x="33758" y="26136"/>
                </a:cubicBezTo>
                <a:lnTo>
                  <a:pt x="35926" y="27370"/>
                </a:lnTo>
                <a:cubicBezTo>
                  <a:pt x="35993" y="27404"/>
                  <a:pt x="36051" y="27420"/>
                  <a:pt x="36105" y="27420"/>
                </a:cubicBezTo>
                <a:cubicBezTo>
                  <a:pt x="36159" y="27420"/>
                  <a:pt x="36210" y="27404"/>
                  <a:pt x="36260" y="27370"/>
                </a:cubicBezTo>
                <a:lnTo>
                  <a:pt x="38561" y="26069"/>
                </a:lnTo>
                <a:cubicBezTo>
                  <a:pt x="38661" y="26003"/>
                  <a:pt x="38661" y="25936"/>
                  <a:pt x="38561" y="25869"/>
                </a:cubicBezTo>
                <a:lnTo>
                  <a:pt x="36393" y="24635"/>
                </a:lnTo>
                <a:cubicBezTo>
                  <a:pt x="36343" y="24602"/>
                  <a:pt x="36293" y="24585"/>
                  <a:pt x="36243" y="24585"/>
                </a:cubicBezTo>
                <a:close/>
                <a:moveTo>
                  <a:pt x="47868" y="25044"/>
                </a:moveTo>
                <a:cubicBezTo>
                  <a:pt x="47809" y="25044"/>
                  <a:pt x="47751" y="25052"/>
                  <a:pt x="47701" y="25069"/>
                </a:cubicBezTo>
                <a:lnTo>
                  <a:pt x="45433" y="26403"/>
                </a:lnTo>
                <a:cubicBezTo>
                  <a:pt x="45333" y="26436"/>
                  <a:pt x="45333" y="26536"/>
                  <a:pt x="45399" y="26570"/>
                </a:cubicBezTo>
                <a:lnTo>
                  <a:pt x="47601" y="27837"/>
                </a:lnTo>
                <a:cubicBezTo>
                  <a:pt x="47651" y="27871"/>
                  <a:pt x="47709" y="27887"/>
                  <a:pt x="47768" y="27887"/>
                </a:cubicBezTo>
                <a:cubicBezTo>
                  <a:pt x="47826" y="27887"/>
                  <a:pt x="47885" y="27871"/>
                  <a:pt x="47935" y="27837"/>
                </a:cubicBezTo>
                <a:lnTo>
                  <a:pt x="50203" y="26503"/>
                </a:lnTo>
                <a:cubicBezTo>
                  <a:pt x="50303" y="26470"/>
                  <a:pt x="50336" y="26370"/>
                  <a:pt x="50203" y="26336"/>
                </a:cubicBezTo>
                <a:lnTo>
                  <a:pt x="48035" y="25069"/>
                </a:lnTo>
                <a:cubicBezTo>
                  <a:pt x="47985" y="25052"/>
                  <a:pt x="47926" y="25044"/>
                  <a:pt x="47868" y="25044"/>
                </a:cubicBezTo>
                <a:close/>
                <a:moveTo>
                  <a:pt x="40547" y="25681"/>
                </a:moveTo>
                <a:cubicBezTo>
                  <a:pt x="40501" y="25681"/>
                  <a:pt x="40451" y="25689"/>
                  <a:pt x="40396" y="25702"/>
                </a:cubicBezTo>
                <a:lnTo>
                  <a:pt x="40429" y="25702"/>
                </a:lnTo>
                <a:lnTo>
                  <a:pt x="38128" y="27037"/>
                </a:lnTo>
                <a:cubicBezTo>
                  <a:pt x="38027" y="27103"/>
                  <a:pt x="38027" y="27170"/>
                  <a:pt x="38128" y="27237"/>
                </a:cubicBezTo>
                <a:lnTo>
                  <a:pt x="40296" y="28471"/>
                </a:lnTo>
                <a:cubicBezTo>
                  <a:pt x="40362" y="28504"/>
                  <a:pt x="40421" y="28521"/>
                  <a:pt x="40475" y="28521"/>
                </a:cubicBezTo>
                <a:cubicBezTo>
                  <a:pt x="40529" y="28521"/>
                  <a:pt x="40579" y="28504"/>
                  <a:pt x="40629" y="28471"/>
                </a:cubicBezTo>
                <a:lnTo>
                  <a:pt x="42931" y="27170"/>
                </a:lnTo>
                <a:cubicBezTo>
                  <a:pt x="43031" y="27103"/>
                  <a:pt x="43031" y="27003"/>
                  <a:pt x="42931" y="26970"/>
                </a:cubicBezTo>
                <a:lnTo>
                  <a:pt x="40729" y="25736"/>
                </a:lnTo>
                <a:cubicBezTo>
                  <a:pt x="40671" y="25697"/>
                  <a:pt x="40612" y="25681"/>
                  <a:pt x="40547" y="25681"/>
                </a:cubicBezTo>
                <a:close/>
                <a:moveTo>
                  <a:pt x="52771" y="25819"/>
                </a:moveTo>
                <a:cubicBezTo>
                  <a:pt x="52713" y="25819"/>
                  <a:pt x="52655" y="25836"/>
                  <a:pt x="52605" y="25869"/>
                </a:cubicBezTo>
                <a:lnTo>
                  <a:pt x="50336" y="27170"/>
                </a:lnTo>
                <a:cubicBezTo>
                  <a:pt x="50236" y="27237"/>
                  <a:pt x="50236" y="27304"/>
                  <a:pt x="50303" y="27370"/>
                </a:cubicBezTo>
                <a:lnTo>
                  <a:pt x="52504" y="28605"/>
                </a:lnTo>
                <a:cubicBezTo>
                  <a:pt x="52555" y="28638"/>
                  <a:pt x="52605" y="28655"/>
                  <a:pt x="52655" y="28655"/>
                </a:cubicBezTo>
                <a:cubicBezTo>
                  <a:pt x="52705" y="28655"/>
                  <a:pt x="52755" y="28638"/>
                  <a:pt x="52805" y="28605"/>
                </a:cubicBezTo>
                <a:lnTo>
                  <a:pt x="55106" y="27304"/>
                </a:lnTo>
                <a:cubicBezTo>
                  <a:pt x="55206" y="27237"/>
                  <a:pt x="55206" y="27170"/>
                  <a:pt x="55106" y="27103"/>
                </a:cubicBezTo>
                <a:lnTo>
                  <a:pt x="52938" y="25869"/>
                </a:lnTo>
                <a:cubicBezTo>
                  <a:pt x="52888" y="25836"/>
                  <a:pt x="52830" y="25819"/>
                  <a:pt x="52771" y="25819"/>
                </a:cubicBezTo>
                <a:close/>
                <a:moveTo>
                  <a:pt x="59022" y="25786"/>
                </a:moveTo>
                <a:cubicBezTo>
                  <a:pt x="58967" y="25786"/>
                  <a:pt x="58909" y="25802"/>
                  <a:pt x="58842" y="25836"/>
                </a:cubicBezTo>
                <a:lnTo>
                  <a:pt x="56074" y="27470"/>
                </a:lnTo>
                <a:cubicBezTo>
                  <a:pt x="55974" y="27504"/>
                  <a:pt x="55940" y="27604"/>
                  <a:pt x="56074" y="27637"/>
                </a:cubicBezTo>
                <a:lnTo>
                  <a:pt x="58242" y="28905"/>
                </a:lnTo>
                <a:cubicBezTo>
                  <a:pt x="58292" y="28921"/>
                  <a:pt x="58350" y="28930"/>
                  <a:pt x="58409" y="28930"/>
                </a:cubicBezTo>
                <a:cubicBezTo>
                  <a:pt x="58467" y="28930"/>
                  <a:pt x="58525" y="28921"/>
                  <a:pt x="58575" y="28905"/>
                </a:cubicBezTo>
                <a:lnTo>
                  <a:pt x="61377" y="27270"/>
                </a:lnTo>
                <a:cubicBezTo>
                  <a:pt x="61478" y="27237"/>
                  <a:pt x="61478" y="27137"/>
                  <a:pt x="61377" y="27103"/>
                </a:cubicBezTo>
                <a:lnTo>
                  <a:pt x="59176" y="25836"/>
                </a:lnTo>
                <a:cubicBezTo>
                  <a:pt x="59126" y="25802"/>
                  <a:pt x="59076" y="25786"/>
                  <a:pt x="59022" y="25786"/>
                </a:cubicBezTo>
                <a:close/>
                <a:moveTo>
                  <a:pt x="25898" y="26178"/>
                </a:moveTo>
                <a:cubicBezTo>
                  <a:pt x="25844" y="26178"/>
                  <a:pt x="25785" y="26186"/>
                  <a:pt x="25719" y="26203"/>
                </a:cubicBezTo>
                <a:lnTo>
                  <a:pt x="23450" y="27537"/>
                </a:lnTo>
                <a:cubicBezTo>
                  <a:pt x="23350" y="27570"/>
                  <a:pt x="23350" y="27670"/>
                  <a:pt x="23417" y="27704"/>
                </a:cubicBezTo>
                <a:lnTo>
                  <a:pt x="25652" y="28971"/>
                </a:lnTo>
                <a:cubicBezTo>
                  <a:pt x="25702" y="28988"/>
                  <a:pt x="25752" y="28996"/>
                  <a:pt x="25802" y="28996"/>
                </a:cubicBezTo>
                <a:cubicBezTo>
                  <a:pt x="25852" y="28996"/>
                  <a:pt x="25902" y="28988"/>
                  <a:pt x="25952" y="28971"/>
                </a:cubicBezTo>
                <a:lnTo>
                  <a:pt x="28254" y="27670"/>
                </a:lnTo>
                <a:cubicBezTo>
                  <a:pt x="28354" y="27604"/>
                  <a:pt x="28354" y="27504"/>
                  <a:pt x="28254" y="27470"/>
                </a:cubicBezTo>
                <a:lnTo>
                  <a:pt x="26052" y="26203"/>
                </a:lnTo>
                <a:cubicBezTo>
                  <a:pt x="26002" y="26186"/>
                  <a:pt x="25952" y="26178"/>
                  <a:pt x="25898" y="26178"/>
                </a:cubicBezTo>
                <a:close/>
                <a:moveTo>
                  <a:pt x="32881" y="26514"/>
                </a:moveTo>
                <a:cubicBezTo>
                  <a:pt x="32840" y="26514"/>
                  <a:pt x="32798" y="26523"/>
                  <a:pt x="32757" y="26536"/>
                </a:cubicBezTo>
                <a:lnTo>
                  <a:pt x="30455" y="27871"/>
                </a:lnTo>
                <a:cubicBezTo>
                  <a:pt x="30355" y="27937"/>
                  <a:pt x="30355" y="28004"/>
                  <a:pt x="30455" y="28071"/>
                </a:cubicBezTo>
                <a:lnTo>
                  <a:pt x="32624" y="29305"/>
                </a:lnTo>
                <a:cubicBezTo>
                  <a:pt x="32674" y="29338"/>
                  <a:pt x="32732" y="29355"/>
                  <a:pt x="32790" y="29355"/>
                </a:cubicBezTo>
                <a:cubicBezTo>
                  <a:pt x="32849" y="29355"/>
                  <a:pt x="32907" y="29338"/>
                  <a:pt x="32957" y="29305"/>
                </a:cubicBezTo>
                <a:lnTo>
                  <a:pt x="35225" y="28004"/>
                </a:lnTo>
                <a:cubicBezTo>
                  <a:pt x="35326" y="27937"/>
                  <a:pt x="35326" y="27871"/>
                  <a:pt x="35225" y="27804"/>
                </a:cubicBezTo>
                <a:lnTo>
                  <a:pt x="33057" y="26570"/>
                </a:lnTo>
                <a:cubicBezTo>
                  <a:pt x="32999" y="26531"/>
                  <a:pt x="32940" y="26514"/>
                  <a:pt x="32881" y="26514"/>
                </a:cubicBezTo>
                <a:close/>
                <a:moveTo>
                  <a:pt x="44553" y="26953"/>
                </a:moveTo>
                <a:cubicBezTo>
                  <a:pt x="44499" y="26953"/>
                  <a:pt x="44449" y="26970"/>
                  <a:pt x="44399" y="27003"/>
                </a:cubicBezTo>
                <a:lnTo>
                  <a:pt x="42097" y="28304"/>
                </a:lnTo>
                <a:cubicBezTo>
                  <a:pt x="42030" y="28371"/>
                  <a:pt x="41997" y="28471"/>
                  <a:pt x="42097" y="28504"/>
                </a:cubicBezTo>
                <a:lnTo>
                  <a:pt x="44265" y="29739"/>
                </a:lnTo>
                <a:cubicBezTo>
                  <a:pt x="44324" y="29778"/>
                  <a:pt x="44394" y="29794"/>
                  <a:pt x="44462" y="29794"/>
                </a:cubicBezTo>
                <a:cubicBezTo>
                  <a:pt x="44510" y="29794"/>
                  <a:pt x="44557" y="29786"/>
                  <a:pt x="44599" y="29772"/>
                </a:cubicBezTo>
                <a:lnTo>
                  <a:pt x="46867" y="28438"/>
                </a:lnTo>
                <a:cubicBezTo>
                  <a:pt x="46967" y="28371"/>
                  <a:pt x="47001" y="28304"/>
                  <a:pt x="46900" y="28238"/>
                </a:cubicBezTo>
                <a:lnTo>
                  <a:pt x="44732" y="27003"/>
                </a:lnTo>
                <a:cubicBezTo>
                  <a:pt x="44666" y="26970"/>
                  <a:pt x="44607" y="26953"/>
                  <a:pt x="44553" y="26953"/>
                </a:cubicBezTo>
                <a:close/>
                <a:moveTo>
                  <a:pt x="37260" y="27587"/>
                </a:moveTo>
                <a:cubicBezTo>
                  <a:pt x="37202" y="27587"/>
                  <a:pt x="37144" y="27604"/>
                  <a:pt x="37093" y="27637"/>
                </a:cubicBezTo>
                <a:lnTo>
                  <a:pt x="34825" y="28938"/>
                </a:lnTo>
                <a:cubicBezTo>
                  <a:pt x="34725" y="29005"/>
                  <a:pt x="34725" y="29072"/>
                  <a:pt x="34825" y="29138"/>
                </a:cubicBezTo>
                <a:lnTo>
                  <a:pt x="36993" y="30372"/>
                </a:lnTo>
                <a:cubicBezTo>
                  <a:pt x="37043" y="30406"/>
                  <a:pt x="37102" y="30422"/>
                  <a:pt x="37160" y="30422"/>
                </a:cubicBezTo>
                <a:cubicBezTo>
                  <a:pt x="37219" y="30422"/>
                  <a:pt x="37277" y="30406"/>
                  <a:pt x="37327" y="30372"/>
                </a:cubicBezTo>
                <a:lnTo>
                  <a:pt x="39595" y="29072"/>
                </a:lnTo>
                <a:cubicBezTo>
                  <a:pt x="39695" y="29005"/>
                  <a:pt x="39729" y="28938"/>
                  <a:pt x="39595" y="28871"/>
                </a:cubicBezTo>
                <a:lnTo>
                  <a:pt x="37427" y="27637"/>
                </a:lnTo>
                <a:cubicBezTo>
                  <a:pt x="37377" y="27604"/>
                  <a:pt x="37319" y="27587"/>
                  <a:pt x="37260" y="27587"/>
                </a:cubicBezTo>
                <a:close/>
                <a:moveTo>
                  <a:pt x="49436" y="27746"/>
                </a:moveTo>
                <a:cubicBezTo>
                  <a:pt x="49377" y="27746"/>
                  <a:pt x="49319" y="27754"/>
                  <a:pt x="49269" y="27771"/>
                </a:cubicBezTo>
                <a:lnTo>
                  <a:pt x="47001" y="29138"/>
                </a:lnTo>
                <a:cubicBezTo>
                  <a:pt x="46900" y="29172"/>
                  <a:pt x="46867" y="29272"/>
                  <a:pt x="47001" y="29305"/>
                </a:cubicBezTo>
                <a:lnTo>
                  <a:pt x="49169" y="30573"/>
                </a:lnTo>
                <a:cubicBezTo>
                  <a:pt x="49210" y="30586"/>
                  <a:pt x="49252" y="30594"/>
                  <a:pt x="49293" y="30594"/>
                </a:cubicBezTo>
                <a:cubicBezTo>
                  <a:pt x="49352" y="30594"/>
                  <a:pt x="49410" y="30578"/>
                  <a:pt x="49469" y="30539"/>
                </a:cubicBezTo>
                <a:lnTo>
                  <a:pt x="51771" y="29238"/>
                </a:lnTo>
                <a:cubicBezTo>
                  <a:pt x="51871" y="29172"/>
                  <a:pt x="51871" y="29072"/>
                  <a:pt x="51771" y="29038"/>
                </a:cubicBezTo>
                <a:lnTo>
                  <a:pt x="49602" y="27771"/>
                </a:lnTo>
                <a:cubicBezTo>
                  <a:pt x="49552" y="27754"/>
                  <a:pt x="49494" y="27746"/>
                  <a:pt x="49436" y="27746"/>
                </a:cubicBezTo>
                <a:close/>
                <a:moveTo>
                  <a:pt x="22583" y="28087"/>
                </a:moveTo>
                <a:cubicBezTo>
                  <a:pt x="22525" y="28087"/>
                  <a:pt x="22466" y="28104"/>
                  <a:pt x="22416" y="28138"/>
                </a:cubicBezTo>
                <a:lnTo>
                  <a:pt x="20148" y="29438"/>
                </a:lnTo>
                <a:cubicBezTo>
                  <a:pt x="20048" y="29505"/>
                  <a:pt x="20015" y="29605"/>
                  <a:pt x="20148" y="29639"/>
                </a:cubicBezTo>
                <a:lnTo>
                  <a:pt x="22283" y="30906"/>
                </a:lnTo>
                <a:cubicBezTo>
                  <a:pt x="22333" y="30923"/>
                  <a:pt x="22391" y="30931"/>
                  <a:pt x="22450" y="30931"/>
                </a:cubicBezTo>
                <a:cubicBezTo>
                  <a:pt x="22508" y="30931"/>
                  <a:pt x="22566" y="30923"/>
                  <a:pt x="22616" y="30906"/>
                </a:cubicBezTo>
                <a:lnTo>
                  <a:pt x="24918" y="29572"/>
                </a:lnTo>
                <a:cubicBezTo>
                  <a:pt x="24985" y="29539"/>
                  <a:pt x="25018" y="29438"/>
                  <a:pt x="24918" y="29372"/>
                </a:cubicBezTo>
                <a:lnTo>
                  <a:pt x="22750" y="28138"/>
                </a:lnTo>
                <a:cubicBezTo>
                  <a:pt x="22700" y="28104"/>
                  <a:pt x="22641" y="28087"/>
                  <a:pt x="22583" y="28087"/>
                </a:cubicBezTo>
                <a:close/>
                <a:moveTo>
                  <a:pt x="55173" y="28021"/>
                </a:moveTo>
                <a:cubicBezTo>
                  <a:pt x="55115" y="28021"/>
                  <a:pt x="55056" y="28037"/>
                  <a:pt x="55006" y="28071"/>
                </a:cubicBezTo>
                <a:lnTo>
                  <a:pt x="52204" y="29672"/>
                </a:lnTo>
                <a:cubicBezTo>
                  <a:pt x="52104" y="29739"/>
                  <a:pt x="52104" y="29839"/>
                  <a:pt x="52204" y="29872"/>
                </a:cubicBezTo>
                <a:lnTo>
                  <a:pt x="54372" y="31140"/>
                </a:lnTo>
                <a:cubicBezTo>
                  <a:pt x="54439" y="31156"/>
                  <a:pt x="54498" y="31165"/>
                  <a:pt x="54552" y="31165"/>
                </a:cubicBezTo>
                <a:cubicBezTo>
                  <a:pt x="54606" y="31165"/>
                  <a:pt x="54656" y="31156"/>
                  <a:pt x="54706" y="31140"/>
                </a:cubicBezTo>
                <a:lnTo>
                  <a:pt x="57508" y="29505"/>
                </a:lnTo>
                <a:cubicBezTo>
                  <a:pt x="57608" y="29438"/>
                  <a:pt x="57641" y="29372"/>
                  <a:pt x="57508" y="29305"/>
                </a:cubicBezTo>
                <a:lnTo>
                  <a:pt x="55340" y="28071"/>
                </a:lnTo>
                <a:cubicBezTo>
                  <a:pt x="55290" y="28037"/>
                  <a:pt x="55231" y="28021"/>
                  <a:pt x="55173" y="28021"/>
                </a:cubicBezTo>
                <a:close/>
                <a:moveTo>
                  <a:pt x="29588" y="28421"/>
                </a:moveTo>
                <a:cubicBezTo>
                  <a:pt x="29530" y="28421"/>
                  <a:pt x="29471" y="28438"/>
                  <a:pt x="29421" y="28471"/>
                </a:cubicBezTo>
                <a:lnTo>
                  <a:pt x="27153" y="29772"/>
                </a:lnTo>
                <a:cubicBezTo>
                  <a:pt x="27053" y="29839"/>
                  <a:pt x="27053" y="29905"/>
                  <a:pt x="27120" y="29972"/>
                </a:cubicBezTo>
                <a:lnTo>
                  <a:pt x="29288" y="31206"/>
                </a:lnTo>
                <a:cubicBezTo>
                  <a:pt x="29355" y="31240"/>
                  <a:pt x="29413" y="31256"/>
                  <a:pt x="29467" y="31256"/>
                </a:cubicBezTo>
                <a:cubicBezTo>
                  <a:pt x="29521" y="31256"/>
                  <a:pt x="29571" y="31240"/>
                  <a:pt x="29621" y="31206"/>
                </a:cubicBezTo>
                <a:lnTo>
                  <a:pt x="31923" y="29905"/>
                </a:lnTo>
                <a:cubicBezTo>
                  <a:pt x="31990" y="29839"/>
                  <a:pt x="32023" y="29772"/>
                  <a:pt x="31923" y="29705"/>
                </a:cubicBezTo>
                <a:lnTo>
                  <a:pt x="29755" y="28471"/>
                </a:lnTo>
                <a:cubicBezTo>
                  <a:pt x="29705" y="28438"/>
                  <a:pt x="29646" y="28421"/>
                  <a:pt x="29588" y="28421"/>
                </a:cubicBezTo>
                <a:close/>
                <a:moveTo>
                  <a:pt x="41217" y="28880"/>
                </a:moveTo>
                <a:cubicBezTo>
                  <a:pt x="41163" y="28880"/>
                  <a:pt x="41113" y="28888"/>
                  <a:pt x="41063" y="28905"/>
                </a:cubicBezTo>
                <a:lnTo>
                  <a:pt x="38761" y="30239"/>
                </a:lnTo>
                <a:cubicBezTo>
                  <a:pt x="38661" y="30306"/>
                  <a:pt x="38661" y="30372"/>
                  <a:pt x="38761" y="30439"/>
                </a:cubicBezTo>
                <a:lnTo>
                  <a:pt x="40963" y="31673"/>
                </a:lnTo>
                <a:cubicBezTo>
                  <a:pt x="41013" y="31707"/>
                  <a:pt x="41063" y="31723"/>
                  <a:pt x="41117" y="31723"/>
                </a:cubicBezTo>
                <a:cubicBezTo>
                  <a:pt x="41171" y="31723"/>
                  <a:pt x="41230" y="31707"/>
                  <a:pt x="41296" y="31673"/>
                </a:cubicBezTo>
                <a:lnTo>
                  <a:pt x="41263" y="31673"/>
                </a:lnTo>
                <a:lnTo>
                  <a:pt x="43531" y="30372"/>
                </a:lnTo>
                <a:cubicBezTo>
                  <a:pt x="43631" y="30306"/>
                  <a:pt x="43631" y="30206"/>
                  <a:pt x="43565" y="30172"/>
                </a:cubicBezTo>
                <a:lnTo>
                  <a:pt x="41397" y="28905"/>
                </a:lnTo>
                <a:cubicBezTo>
                  <a:pt x="41330" y="28888"/>
                  <a:pt x="41271" y="28880"/>
                  <a:pt x="41217" y="28880"/>
                </a:cubicBezTo>
                <a:close/>
                <a:moveTo>
                  <a:pt x="33897" y="29500"/>
                </a:moveTo>
                <a:cubicBezTo>
                  <a:pt x="33848" y="29500"/>
                  <a:pt x="33800" y="29510"/>
                  <a:pt x="33758" y="29539"/>
                </a:cubicBezTo>
                <a:lnTo>
                  <a:pt x="31489" y="30873"/>
                </a:lnTo>
                <a:cubicBezTo>
                  <a:pt x="31389" y="30906"/>
                  <a:pt x="31389" y="31006"/>
                  <a:pt x="31489" y="31073"/>
                </a:cubicBezTo>
                <a:lnTo>
                  <a:pt x="33658" y="32307"/>
                </a:lnTo>
                <a:cubicBezTo>
                  <a:pt x="33708" y="32341"/>
                  <a:pt x="33766" y="32357"/>
                  <a:pt x="33824" y="32357"/>
                </a:cubicBezTo>
                <a:cubicBezTo>
                  <a:pt x="33883" y="32357"/>
                  <a:pt x="33941" y="32341"/>
                  <a:pt x="33991" y="32307"/>
                </a:cubicBezTo>
                <a:lnTo>
                  <a:pt x="36260" y="31006"/>
                </a:lnTo>
                <a:cubicBezTo>
                  <a:pt x="36360" y="30940"/>
                  <a:pt x="36393" y="30839"/>
                  <a:pt x="36260" y="30806"/>
                </a:cubicBezTo>
                <a:lnTo>
                  <a:pt x="34091" y="29539"/>
                </a:lnTo>
                <a:cubicBezTo>
                  <a:pt x="34034" y="29519"/>
                  <a:pt x="33965" y="29500"/>
                  <a:pt x="33897" y="29500"/>
                </a:cubicBezTo>
                <a:close/>
                <a:moveTo>
                  <a:pt x="46087" y="29655"/>
                </a:moveTo>
                <a:cubicBezTo>
                  <a:pt x="46033" y="29655"/>
                  <a:pt x="45983" y="29672"/>
                  <a:pt x="45933" y="29705"/>
                </a:cubicBezTo>
                <a:lnTo>
                  <a:pt x="43631" y="31006"/>
                </a:lnTo>
                <a:cubicBezTo>
                  <a:pt x="43531" y="31073"/>
                  <a:pt x="43531" y="31173"/>
                  <a:pt x="43631" y="31206"/>
                </a:cubicBezTo>
                <a:lnTo>
                  <a:pt x="45833" y="32474"/>
                </a:lnTo>
                <a:cubicBezTo>
                  <a:pt x="45883" y="32491"/>
                  <a:pt x="45933" y="32499"/>
                  <a:pt x="45983" y="32499"/>
                </a:cubicBezTo>
                <a:cubicBezTo>
                  <a:pt x="46033" y="32499"/>
                  <a:pt x="46083" y="32491"/>
                  <a:pt x="46133" y="32474"/>
                </a:cubicBezTo>
                <a:lnTo>
                  <a:pt x="48435" y="31140"/>
                </a:lnTo>
                <a:cubicBezTo>
                  <a:pt x="48535" y="31073"/>
                  <a:pt x="48535" y="31006"/>
                  <a:pt x="48435" y="30940"/>
                </a:cubicBezTo>
                <a:lnTo>
                  <a:pt x="46267" y="29705"/>
                </a:lnTo>
                <a:cubicBezTo>
                  <a:pt x="46200" y="29672"/>
                  <a:pt x="46142" y="29655"/>
                  <a:pt x="46087" y="29655"/>
                </a:cubicBezTo>
                <a:close/>
                <a:moveTo>
                  <a:pt x="26252" y="30347"/>
                </a:moveTo>
                <a:cubicBezTo>
                  <a:pt x="26194" y="30347"/>
                  <a:pt x="26136" y="30356"/>
                  <a:pt x="26086" y="30372"/>
                </a:cubicBezTo>
                <a:lnTo>
                  <a:pt x="23817" y="31707"/>
                </a:lnTo>
                <a:cubicBezTo>
                  <a:pt x="23717" y="31740"/>
                  <a:pt x="23717" y="31840"/>
                  <a:pt x="23817" y="31874"/>
                </a:cubicBezTo>
                <a:lnTo>
                  <a:pt x="25986" y="33141"/>
                </a:lnTo>
                <a:cubicBezTo>
                  <a:pt x="26036" y="33158"/>
                  <a:pt x="26094" y="33166"/>
                  <a:pt x="26152" y="33166"/>
                </a:cubicBezTo>
                <a:cubicBezTo>
                  <a:pt x="26211" y="33166"/>
                  <a:pt x="26269" y="33158"/>
                  <a:pt x="26319" y="33141"/>
                </a:cubicBezTo>
                <a:lnTo>
                  <a:pt x="28587" y="31807"/>
                </a:lnTo>
                <a:cubicBezTo>
                  <a:pt x="28687" y="31773"/>
                  <a:pt x="28687" y="31673"/>
                  <a:pt x="28587" y="31640"/>
                </a:cubicBezTo>
                <a:lnTo>
                  <a:pt x="26419" y="30372"/>
                </a:lnTo>
                <a:cubicBezTo>
                  <a:pt x="26369" y="30356"/>
                  <a:pt x="26311" y="30347"/>
                  <a:pt x="26252" y="30347"/>
                </a:cubicBezTo>
                <a:close/>
                <a:moveTo>
                  <a:pt x="51324" y="30256"/>
                </a:moveTo>
                <a:cubicBezTo>
                  <a:pt x="51270" y="30256"/>
                  <a:pt x="51220" y="30272"/>
                  <a:pt x="51170" y="30306"/>
                </a:cubicBezTo>
                <a:lnTo>
                  <a:pt x="48368" y="31907"/>
                </a:lnTo>
                <a:cubicBezTo>
                  <a:pt x="48268" y="31974"/>
                  <a:pt x="48268" y="32040"/>
                  <a:pt x="48368" y="32107"/>
                </a:cubicBezTo>
                <a:lnTo>
                  <a:pt x="50536" y="33341"/>
                </a:lnTo>
                <a:cubicBezTo>
                  <a:pt x="50586" y="33375"/>
                  <a:pt x="50645" y="33391"/>
                  <a:pt x="50703" y="33391"/>
                </a:cubicBezTo>
                <a:cubicBezTo>
                  <a:pt x="50762" y="33391"/>
                  <a:pt x="50820" y="33375"/>
                  <a:pt x="50870" y="33341"/>
                </a:cubicBezTo>
                <a:lnTo>
                  <a:pt x="53672" y="31740"/>
                </a:lnTo>
                <a:cubicBezTo>
                  <a:pt x="53772" y="31673"/>
                  <a:pt x="53772" y="31607"/>
                  <a:pt x="53672" y="31540"/>
                </a:cubicBezTo>
                <a:lnTo>
                  <a:pt x="51504" y="30306"/>
                </a:lnTo>
                <a:cubicBezTo>
                  <a:pt x="51437" y="30272"/>
                  <a:pt x="51379" y="30256"/>
                  <a:pt x="51324" y="30256"/>
                </a:cubicBezTo>
                <a:close/>
                <a:moveTo>
                  <a:pt x="37894" y="30823"/>
                </a:moveTo>
                <a:cubicBezTo>
                  <a:pt x="37836" y="30823"/>
                  <a:pt x="37777" y="30839"/>
                  <a:pt x="37727" y="30873"/>
                </a:cubicBezTo>
                <a:lnTo>
                  <a:pt x="35459" y="32174"/>
                </a:lnTo>
                <a:cubicBezTo>
                  <a:pt x="35359" y="32240"/>
                  <a:pt x="35359" y="32307"/>
                  <a:pt x="35426" y="32374"/>
                </a:cubicBezTo>
                <a:lnTo>
                  <a:pt x="37594" y="33608"/>
                </a:lnTo>
                <a:cubicBezTo>
                  <a:pt x="37661" y="33641"/>
                  <a:pt x="37727" y="33658"/>
                  <a:pt x="37790" y="33658"/>
                </a:cubicBezTo>
                <a:cubicBezTo>
                  <a:pt x="37852" y="33658"/>
                  <a:pt x="37911" y="33641"/>
                  <a:pt x="37961" y="33608"/>
                </a:cubicBezTo>
                <a:lnTo>
                  <a:pt x="40229" y="32307"/>
                </a:lnTo>
                <a:cubicBezTo>
                  <a:pt x="40329" y="32240"/>
                  <a:pt x="40329" y="32174"/>
                  <a:pt x="40229" y="32107"/>
                </a:cubicBezTo>
                <a:lnTo>
                  <a:pt x="38061" y="30873"/>
                </a:lnTo>
                <a:cubicBezTo>
                  <a:pt x="38011" y="30839"/>
                  <a:pt x="37952" y="30823"/>
                  <a:pt x="37894" y="30823"/>
                </a:cubicBezTo>
                <a:close/>
                <a:moveTo>
                  <a:pt x="17796" y="30856"/>
                </a:moveTo>
                <a:cubicBezTo>
                  <a:pt x="17746" y="30856"/>
                  <a:pt x="17696" y="30873"/>
                  <a:pt x="17646" y="30906"/>
                </a:cubicBezTo>
                <a:lnTo>
                  <a:pt x="15345" y="32207"/>
                </a:lnTo>
                <a:cubicBezTo>
                  <a:pt x="15278" y="32274"/>
                  <a:pt x="15245" y="32341"/>
                  <a:pt x="15345" y="32407"/>
                </a:cubicBezTo>
                <a:lnTo>
                  <a:pt x="17513" y="33641"/>
                </a:lnTo>
                <a:cubicBezTo>
                  <a:pt x="17563" y="33675"/>
                  <a:pt x="17621" y="33691"/>
                  <a:pt x="17680" y="33691"/>
                </a:cubicBezTo>
                <a:cubicBezTo>
                  <a:pt x="17738" y="33691"/>
                  <a:pt x="17796" y="33675"/>
                  <a:pt x="17846" y="33641"/>
                </a:cubicBezTo>
                <a:lnTo>
                  <a:pt x="20115" y="32341"/>
                </a:lnTo>
                <a:cubicBezTo>
                  <a:pt x="20215" y="32274"/>
                  <a:pt x="20215" y="32207"/>
                  <a:pt x="20148" y="32140"/>
                </a:cubicBezTo>
                <a:lnTo>
                  <a:pt x="17946" y="30906"/>
                </a:lnTo>
                <a:cubicBezTo>
                  <a:pt x="17896" y="30873"/>
                  <a:pt x="17846" y="30856"/>
                  <a:pt x="17796" y="30856"/>
                </a:cubicBezTo>
                <a:close/>
                <a:moveTo>
                  <a:pt x="30589" y="31423"/>
                </a:moveTo>
                <a:cubicBezTo>
                  <a:pt x="30530" y="31423"/>
                  <a:pt x="30472" y="31440"/>
                  <a:pt x="30422" y="31473"/>
                </a:cubicBezTo>
                <a:lnTo>
                  <a:pt x="30455" y="31473"/>
                </a:lnTo>
                <a:lnTo>
                  <a:pt x="28187" y="32774"/>
                </a:lnTo>
                <a:cubicBezTo>
                  <a:pt x="28087" y="32841"/>
                  <a:pt x="28087" y="32941"/>
                  <a:pt x="28154" y="32974"/>
                </a:cubicBezTo>
                <a:lnTo>
                  <a:pt x="30355" y="34242"/>
                </a:lnTo>
                <a:cubicBezTo>
                  <a:pt x="30405" y="34259"/>
                  <a:pt x="30455" y="34267"/>
                  <a:pt x="30505" y="34267"/>
                </a:cubicBezTo>
                <a:cubicBezTo>
                  <a:pt x="30555" y="34267"/>
                  <a:pt x="30605" y="34259"/>
                  <a:pt x="30656" y="34242"/>
                </a:cubicBezTo>
                <a:lnTo>
                  <a:pt x="32957" y="32908"/>
                </a:lnTo>
                <a:cubicBezTo>
                  <a:pt x="33057" y="32874"/>
                  <a:pt x="33057" y="32774"/>
                  <a:pt x="32957" y="32707"/>
                </a:cubicBezTo>
                <a:lnTo>
                  <a:pt x="30756" y="31473"/>
                </a:lnTo>
                <a:cubicBezTo>
                  <a:pt x="30706" y="31440"/>
                  <a:pt x="30647" y="31423"/>
                  <a:pt x="30589" y="31423"/>
                </a:cubicBezTo>
                <a:close/>
                <a:moveTo>
                  <a:pt x="42731" y="31590"/>
                </a:moveTo>
                <a:cubicBezTo>
                  <a:pt x="42672" y="31590"/>
                  <a:pt x="42614" y="31607"/>
                  <a:pt x="42564" y="31640"/>
                </a:cubicBezTo>
                <a:lnTo>
                  <a:pt x="40296" y="32941"/>
                </a:lnTo>
                <a:cubicBezTo>
                  <a:pt x="40196" y="33008"/>
                  <a:pt x="40196" y="33074"/>
                  <a:pt x="40296" y="33141"/>
                </a:cubicBezTo>
                <a:lnTo>
                  <a:pt x="42497" y="34375"/>
                </a:lnTo>
                <a:cubicBezTo>
                  <a:pt x="42547" y="34409"/>
                  <a:pt x="42597" y="34425"/>
                  <a:pt x="42652" y="34425"/>
                </a:cubicBezTo>
                <a:cubicBezTo>
                  <a:pt x="42706" y="34425"/>
                  <a:pt x="42764" y="34409"/>
                  <a:pt x="42831" y="34375"/>
                </a:cubicBezTo>
                <a:lnTo>
                  <a:pt x="42798" y="34375"/>
                </a:lnTo>
                <a:lnTo>
                  <a:pt x="45099" y="33074"/>
                </a:lnTo>
                <a:cubicBezTo>
                  <a:pt x="45199" y="33008"/>
                  <a:pt x="45199" y="32941"/>
                  <a:pt x="45099" y="32874"/>
                </a:cubicBezTo>
                <a:lnTo>
                  <a:pt x="42898" y="31640"/>
                </a:lnTo>
                <a:cubicBezTo>
                  <a:pt x="42848" y="31607"/>
                  <a:pt x="42789" y="31590"/>
                  <a:pt x="42731" y="31590"/>
                </a:cubicBezTo>
                <a:close/>
                <a:moveTo>
                  <a:pt x="22917" y="32257"/>
                </a:moveTo>
                <a:cubicBezTo>
                  <a:pt x="22858" y="32257"/>
                  <a:pt x="22800" y="32274"/>
                  <a:pt x="22750" y="32307"/>
                </a:cubicBezTo>
                <a:lnTo>
                  <a:pt x="20482" y="33608"/>
                </a:lnTo>
                <a:cubicBezTo>
                  <a:pt x="20382" y="33675"/>
                  <a:pt x="20382" y="33742"/>
                  <a:pt x="20448" y="33808"/>
                </a:cubicBezTo>
                <a:lnTo>
                  <a:pt x="22616" y="35042"/>
                </a:lnTo>
                <a:cubicBezTo>
                  <a:pt x="22683" y="35076"/>
                  <a:pt x="22742" y="35092"/>
                  <a:pt x="22796" y="35092"/>
                </a:cubicBezTo>
                <a:cubicBezTo>
                  <a:pt x="22850" y="35092"/>
                  <a:pt x="22900" y="35076"/>
                  <a:pt x="22950" y="35042"/>
                </a:cubicBezTo>
                <a:lnTo>
                  <a:pt x="25252" y="33742"/>
                </a:lnTo>
                <a:cubicBezTo>
                  <a:pt x="25352" y="33675"/>
                  <a:pt x="25352" y="33608"/>
                  <a:pt x="25252" y="33541"/>
                </a:cubicBezTo>
                <a:lnTo>
                  <a:pt x="23083" y="32307"/>
                </a:lnTo>
                <a:cubicBezTo>
                  <a:pt x="23033" y="32274"/>
                  <a:pt x="22975" y="32257"/>
                  <a:pt x="22917" y="32257"/>
                </a:cubicBezTo>
                <a:close/>
                <a:moveTo>
                  <a:pt x="34558" y="32716"/>
                </a:moveTo>
                <a:cubicBezTo>
                  <a:pt x="34500" y="32716"/>
                  <a:pt x="34442" y="32724"/>
                  <a:pt x="34392" y="32741"/>
                </a:cubicBezTo>
                <a:lnTo>
                  <a:pt x="32123" y="34075"/>
                </a:lnTo>
                <a:cubicBezTo>
                  <a:pt x="32023" y="34108"/>
                  <a:pt x="32023" y="34209"/>
                  <a:pt x="32123" y="34242"/>
                </a:cubicBezTo>
                <a:lnTo>
                  <a:pt x="34291" y="35509"/>
                </a:lnTo>
                <a:cubicBezTo>
                  <a:pt x="34341" y="35543"/>
                  <a:pt x="34400" y="35559"/>
                  <a:pt x="34458" y="35559"/>
                </a:cubicBezTo>
                <a:cubicBezTo>
                  <a:pt x="34517" y="35559"/>
                  <a:pt x="34575" y="35543"/>
                  <a:pt x="34625" y="35509"/>
                </a:cubicBezTo>
                <a:lnTo>
                  <a:pt x="36893" y="34209"/>
                </a:lnTo>
                <a:cubicBezTo>
                  <a:pt x="36993" y="34142"/>
                  <a:pt x="36993" y="34042"/>
                  <a:pt x="36927" y="34008"/>
                </a:cubicBezTo>
                <a:lnTo>
                  <a:pt x="34725" y="32741"/>
                </a:lnTo>
                <a:cubicBezTo>
                  <a:pt x="34675" y="32724"/>
                  <a:pt x="34617" y="32716"/>
                  <a:pt x="34558" y="32716"/>
                </a:cubicBezTo>
                <a:close/>
                <a:moveTo>
                  <a:pt x="14477" y="32782"/>
                </a:moveTo>
                <a:cubicBezTo>
                  <a:pt x="14419" y="32782"/>
                  <a:pt x="14361" y="32791"/>
                  <a:pt x="14311" y="32808"/>
                </a:cubicBezTo>
                <a:lnTo>
                  <a:pt x="12009" y="34142"/>
                </a:lnTo>
                <a:cubicBezTo>
                  <a:pt x="11942" y="34175"/>
                  <a:pt x="11909" y="34275"/>
                  <a:pt x="12009" y="34309"/>
                </a:cubicBezTo>
                <a:lnTo>
                  <a:pt x="14177" y="35576"/>
                </a:lnTo>
                <a:cubicBezTo>
                  <a:pt x="14227" y="35593"/>
                  <a:pt x="14286" y="35601"/>
                  <a:pt x="14344" y="35601"/>
                </a:cubicBezTo>
                <a:cubicBezTo>
                  <a:pt x="14402" y="35601"/>
                  <a:pt x="14461" y="35593"/>
                  <a:pt x="14511" y="35576"/>
                </a:cubicBezTo>
                <a:lnTo>
                  <a:pt x="16779" y="34242"/>
                </a:lnTo>
                <a:cubicBezTo>
                  <a:pt x="16879" y="34209"/>
                  <a:pt x="16879" y="34108"/>
                  <a:pt x="16812" y="34075"/>
                </a:cubicBezTo>
                <a:lnTo>
                  <a:pt x="14644" y="32808"/>
                </a:lnTo>
                <a:cubicBezTo>
                  <a:pt x="14594" y="32791"/>
                  <a:pt x="14536" y="32782"/>
                  <a:pt x="14477" y="32782"/>
                </a:cubicBezTo>
                <a:close/>
                <a:moveTo>
                  <a:pt x="27257" y="33358"/>
                </a:moveTo>
                <a:cubicBezTo>
                  <a:pt x="27195" y="33358"/>
                  <a:pt x="27136" y="33375"/>
                  <a:pt x="27086" y="33408"/>
                </a:cubicBezTo>
                <a:lnTo>
                  <a:pt x="27120" y="33408"/>
                </a:lnTo>
                <a:lnTo>
                  <a:pt x="24851" y="34709"/>
                </a:lnTo>
                <a:cubicBezTo>
                  <a:pt x="24751" y="34776"/>
                  <a:pt x="24718" y="34842"/>
                  <a:pt x="24818" y="34909"/>
                </a:cubicBezTo>
                <a:lnTo>
                  <a:pt x="26986" y="36143"/>
                </a:lnTo>
                <a:cubicBezTo>
                  <a:pt x="27036" y="36177"/>
                  <a:pt x="27095" y="36193"/>
                  <a:pt x="27153" y="36193"/>
                </a:cubicBezTo>
                <a:cubicBezTo>
                  <a:pt x="27211" y="36193"/>
                  <a:pt x="27270" y="36177"/>
                  <a:pt x="27320" y="36143"/>
                </a:cubicBezTo>
                <a:lnTo>
                  <a:pt x="29588" y="34842"/>
                </a:lnTo>
                <a:cubicBezTo>
                  <a:pt x="29688" y="34776"/>
                  <a:pt x="29688" y="34709"/>
                  <a:pt x="29621" y="34642"/>
                </a:cubicBezTo>
                <a:lnTo>
                  <a:pt x="27453" y="33408"/>
                </a:lnTo>
                <a:cubicBezTo>
                  <a:pt x="27387" y="33375"/>
                  <a:pt x="27320" y="33358"/>
                  <a:pt x="27257" y="33358"/>
                </a:cubicBezTo>
                <a:close/>
                <a:moveTo>
                  <a:pt x="39428" y="33525"/>
                </a:moveTo>
                <a:cubicBezTo>
                  <a:pt x="39370" y="33525"/>
                  <a:pt x="39312" y="33541"/>
                  <a:pt x="39262" y="33575"/>
                </a:cubicBezTo>
                <a:lnTo>
                  <a:pt x="36993" y="34876"/>
                </a:lnTo>
                <a:cubicBezTo>
                  <a:pt x="36893" y="34942"/>
                  <a:pt x="36893" y="35009"/>
                  <a:pt x="36993" y="35076"/>
                </a:cubicBezTo>
                <a:lnTo>
                  <a:pt x="39162" y="36310"/>
                </a:lnTo>
                <a:cubicBezTo>
                  <a:pt x="39212" y="36343"/>
                  <a:pt x="39270" y="36360"/>
                  <a:pt x="39328" y="36360"/>
                </a:cubicBezTo>
                <a:cubicBezTo>
                  <a:pt x="39387" y="36360"/>
                  <a:pt x="39445" y="36343"/>
                  <a:pt x="39495" y="36310"/>
                </a:cubicBezTo>
                <a:lnTo>
                  <a:pt x="39495" y="36343"/>
                </a:lnTo>
                <a:lnTo>
                  <a:pt x="41763" y="35009"/>
                </a:lnTo>
                <a:cubicBezTo>
                  <a:pt x="41864" y="34942"/>
                  <a:pt x="41864" y="34876"/>
                  <a:pt x="41763" y="34809"/>
                </a:cubicBezTo>
                <a:lnTo>
                  <a:pt x="39595" y="33575"/>
                </a:lnTo>
                <a:cubicBezTo>
                  <a:pt x="39545" y="33541"/>
                  <a:pt x="39487" y="33525"/>
                  <a:pt x="39428" y="33525"/>
                </a:cubicBezTo>
                <a:close/>
                <a:moveTo>
                  <a:pt x="19581" y="34192"/>
                </a:moveTo>
                <a:cubicBezTo>
                  <a:pt x="19523" y="34192"/>
                  <a:pt x="19464" y="34209"/>
                  <a:pt x="19414" y="34242"/>
                </a:cubicBezTo>
                <a:lnTo>
                  <a:pt x="19414" y="34209"/>
                </a:lnTo>
                <a:lnTo>
                  <a:pt x="17146" y="35543"/>
                </a:lnTo>
                <a:cubicBezTo>
                  <a:pt x="17046" y="35576"/>
                  <a:pt x="17046" y="35676"/>
                  <a:pt x="17146" y="35710"/>
                </a:cubicBezTo>
                <a:lnTo>
                  <a:pt x="19314" y="36977"/>
                </a:lnTo>
                <a:cubicBezTo>
                  <a:pt x="19364" y="36994"/>
                  <a:pt x="19423" y="37002"/>
                  <a:pt x="19481" y="37002"/>
                </a:cubicBezTo>
                <a:cubicBezTo>
                  <a:pt x="19539" y="37002"/>
                  <a:pt x="19598" y="36994"/>
                  <a:pt x="19648" y="36977"/>
                </a:cubicBezTo>
                <a:lnTo>
                  <a:pt x="21916" y="35676"/>
                </a:lnTo>
                <a:cubicBezTo>
                  <a:pt x="22016" y="35610"/>
                  <a:pt x="22016" y="35543"/>
                  <a:pt x="21949" y="35476"/>
                </a:cubicBezTo>
                <a:lnTo>
                  <a:pt x="19748" y="34242"/>
                </a:lnTo>
                <a:cubicBezTo>
                  <a:pt x="19698" y="34209"/>
                  <a:pt x="19639" y="34192"/>
                  <a:pt x="19581" y="34192"/>
                </a:cubicBezTo>
                <a:close/>
                <a:moveTo>
                  <a:pt x="31256" y="34650"/>
                </a:moveTo>
                <a:cubicBezTo>
                  <a:pt x="31198" y="34650"/>
                  <a:pt x="31139" y="34659"/>
                  <a:pt x="31089" y="34676"/>
                </a:cubicBezTo>
                <a:lnTo>
                  <a:pt x="28821" y="36010"/>
                </a:lnTo>
                <a:cubicBezTo>
                  <a:pt x="28721" y="36043"/>
                  <a:pt x="28687" y="36143"/>
                  <a:pt x="28821" y="36177"/>
                </a:cubicBezTo>
                <a:lnTo>
                  <a:pt x="30989" y="37444"/>
                </a:lnTo>
                <a:cubicBezTo>
                  <a:pt x="31048" y="37483"/>
                  <a:pt x="31106" y="37499"/>
                  <a:pt x="31165" y="37499"/>
                </a:cubicBezTo>
                <a:cubicBezTo>
                  <a:pt x="31206" y="37499"/>
                  <a:pt x="31248" y="37491"/>
                  <a:pt x="31289" y="37478"/>
                </a:cubicBezTo>
                <a:lnTo>
                  <a:pt x="31323" y="37444"/>
                </a:lnTo>
                <a:lnTo>
                  <a:pt x="33591" y="36143"/>
                </a:lnTo>
                <a:cubicBezTo>
                  <a:pt x="33691" y="36077"/>
                  <a:pt x="33691" y="35976"/>
                  <a:pt x="33591" y="35943"/>
                </a:cubicBezTo>
                <a:lnTo>
                  <a:pt x="31423" y="34676"/>
                </a:lnTo>
                <a:cubicBezTo>
                  <a:pt x="31373" y="34659"/>
                  <a:pt x="31314" y="34650"/>
                  <a:pt x="31256" y="34650"/>
                </a:cubicBezTo>
                <a:close/>
                <a:moveTo>
                  <a:pt x="11142" y="34692"/>
                </a:moveTo>
                <a:cubicBezTo>
                  <a:pt x="11083" y="34692"/>
                  <a:pt x="11025" y="34709"/>
                  <a:pt x="10975" y="34742"/>
                </a:cubicBezTo>
                <a:lnTo>
                  <a:pt x="8707" y="36043"/>
                </a:lnTo>
                <a:cubicBezTo>
                  <a:pt x="8606" y="36110"/>
                  <a:pt x="8573" y="36177"/>
                  <a:pt x="8673" y="36243"/>
                </a:cubicBezTo>
                <a:lnTo>
                  <a:pt x="10875" y="37478"/>
                </a:lnTo>
                <a:cubicBezTo>
                  <a:pt x="10925" y="37511"/>
                  <a:pt x="10983" y="37528"/>
                  <a:pt x="11042" y="37528"/>
                </a:cubicBezTo>
                <a:cubicBezTo>
                  <a:pt x="11100" y="37528"/>
                  <a:pt x="11158" y="37511"/>
                  <a:pt x="11208" y="37478"/>
                </a:cubicBezTo>
                <a:lnTo>
                  <a:pt x="13477" y="36177"/>
                </a:lnTo>
                <a:cubicBezTo>
                  <a:pt x="13577" y="36110"/>
                  <a:pt x="13577" y="36043"/>
                  <a:pt x="13477" y="35976"/>
                </a:cubicBezTo>
                <a:lnTo>
                  <a:pt x="11308" y="34742"/>
                </a:lnTo>
                <a:cubicBezTo>
                  <a:pt x="11258" y="34709"/>
                  <a:pt x="11200" y="34692"/>
                  <a:pt x="11142" y="34692"/>
                </a:cubicBezTo>
                <a:close/>
                <a:moveTo>
                  <a:pt x="23944" y="35271"/>
                </a:moveTo>
                <a:cubicBezTo>
                  <a:pt x="23877" y="35271"/>
                  <a:pt x="23808" y="35290"/>
                  <a:pt x="23751" y="35309"/>
                </a:cubicBezTo>
                <a:lnTo>
                  <a:pt x="23784" y="35309"/>
                </a:lnTo>
                <a:lnTo>
                  <a:pt x="21516" y="36644"/>
                </a:lnTo>
                <a:cubicBezTo>
                  <a:pt x="21416" y="36677"/>
                  <a:pt x="21382" y="36777"/>
                  <a:pt x="21482" y="36810"/>
                </a:cubicBezTo>
                <a:lnTo>
                  <a:pt x="23651" y="38078"/>
                </a:lnTo>
                <a:cubicBezTo>
                  <a:pt x="23701" y="38095"/>
                  <a:pt x="23759" y="38103"/>
                  <a:pt x="23817" y="38103"/>
                </a:cubicBezTo>
                <a:cubicBezTo>
                  <a:pt x="23876" y="38103"/>
                  <a:pt x="23934" y="38095"/>
                  <a:pt x="23984" y="38078"/>
                </a:cubicBezTo>
                <a:lnTo>
                  <a:pt x="26252" y="36744"/>
                </a:lnTo>
                <a:cubicBezTo>
                  <a:pt x="26352" y="36710"/>
                  <a:pt x="26386" y="36610"/>
                  <a:pt x="26252" y="36544"/>
                </a:cubicBezTo>
                <a:lnTo>
                  <a:pt x="24084" y="35309"/>
                </a:lnTo>
                <a:cubicBezTo>
                  <a:pt x="24042" y="35281"/>
                  <a:pt x="23994" y="35271"/>
                  <a:pt x="23944" y="35271"/>
                </a:cubicBezTo>
                <a:close/>
                <a:moveTo>
                  <a:pt x="36093" y="35459"/>
                </a:moveTo>
                <a:cubicBezTo>
                  <a:pt x="36034" y="35459"/>
                  <a:pt x="35976" y="35476"/>
                  <a:pt x="35926" y="35509"/>
                </a:cubicBezTo>
                <a:lnTo>
                  <a:pt x="33658" y="36810"/>
                </a:lnTo>
                <a:cubicBezTo>
                  <a:pt x="33558" y="36877"/>
                  <a:pt x="33558" y="36944"/>
                  <a:pt x="33624" y="37011"/>
                </a:cubicBezTo>
                <a:lnTo>
                  <a:pt x="35826" y="38245"/>
                </a:lnTo>
                <a:cubicBezTo>
                  <a:pt x="35868" y="38273"/>
                  <a:pt x="35916" y="38283"/>
                  <a:pt x="35966" y="38283"/>
                </a:cubicBezTo>
                <a:cubicBezTo>
                  <a:pt x="36033" y="38283"/>
                  <a:pt x="36102" y="38264"/>
                  <a:pt x="36159" y="38245"/>
                </a:cubicBezTo>
                <a:lnTo>
                  <a:pt x="38428" y="36944"/>
                </a:lnTo>
                <a:cubicBezTo>
                  <a:pt x="38528" y="36877"/>
                  <a:pt x="38561" y="36777"/>
                  <a:pt x="38428" y="36744"/>
                </a:cubicBezTo>
                <a:lnTo>
                  <a:pt x="36260" y="35509"/>
                </a:lnTo>
                <a:cubicBezTo>
                  <a:pt x="36210" y="35476"/>
                  <a:pt x="36151" y="35459"/>
                  <a:pt x="36093" y="35459"/>
                </a:cubicBezTo>
                <a:close/>
                <a:moveTo>
                  <a:pt x="16245" y="36118"/>
                </a:moveTo>
                <a:cubicBezTo>
                  <a:pt x="16187" y="36118"/>
                  <a:pt x="16128" y="36127"/>
                  <a:pt x="16078" y="36143"/>
                </a:cubicBezTo>
                <a:lnTo>
                  <a:pt x="13810" y="37478"/>
                </a:lnTo>
                <a:cubicBezTo>
                  <a:pt x="13710" y="37511"/>
                  <a:pt x="13710" y="37611"/>
                  <a:pt x="13810" y="37644"/>
                </a:cubicBezTo>
                <a:lnTo>
                  <a:pt x="15978" y="38912"/>
                </a:lnTo>
                <a:cubicBezTo>
                  <a:pt x="16028" y="38929"/>
                  <a:pt x="16087" y="38937"/>
                  <a:pt x="16145" y="38937"/>
                </a:cubicBezTo>
                <a:cubicBezTo>
                  <a:pt x="16204" y="38937"/>
                  <a:pt x="16262" y="38929"/>
                  <a:pt x="16312" y="38912"/>
                </a:cubicBezTo>
                <a:lnTo>
                  <a:pt x="18580" y="37578"/>
                </a:lnTo>
                <a:cubicBezTo>
                  <a:pt x="18680" y="37544"/>
                  <a:pt x="18680" y="37444"/>
                  <a:pt x="18580" y="37411"/>
                </a:cubicBezTo>
                <a:lnTo>
                  <a:pt x="16412" y="36143"/>
                </a:lnTo>
                <a:cubicBezTo>
                  <a:pt x="16362" y="36127"/>
                  <a:pt x="16304" y="36118"/>
                  <a:pt x="16245" y="36118"/>
                </a:cubicBezTo>
                <a:close/>
                <a:moveTo>
                  <a:pt x="27920" y="36560"/>
                </a:moveTo>
                <a:cubicBezTo>
                  <a:pt x="27862" y="36560"/>
                  <a:pt x="27803" y="36577"/>
                  <a:pt x="27753" y="36610"/>
                </a:cubicBezTo>
                <a:lnTo>
                  <a:pt x="25485" y="37911"/>
                </a:lnTo>
                <a:cubicBezTo>
                  <a:pt x="25385" y="37978"/>
                  <a:pt x="25385" y="38045"/>
                  <a:pt x="25485" y="38111"/>
                </a:cubicBezTo>
                <a:lnTo>
                  <a:pt x="27653" y="39346"/>
                </a:lnTo>
                <a:cubicBezTo>
                  <a:pt x="27712" y="39385"/>
                  <a:pt x="27782" y="39401"/>
                  <a:pt x="27843" y="39401"/>
                </a:cubicBezTo>
                <a:cubicBezTo>
                  <a:pt x="27887" y="39401"/>
                  <a:pt x="27926" y="39393"/>
                  <a:pt x="27954" y="39379"/>
                </a:cubicBezTo>
                <a:lnTo>
                  <a:pt x="27987" y="39346"/>
                </a:lnTo>
                <a:lnTo>
                  <a:pt x="30255" y="38045"/>
                </a:lnTo>
                <a:cubicBezTo>
                  <a:pt x="30355" y="37978"/>
                  <a:pt x="30355" y="37911"/>
                  <a:pt x="30289" y="37844"/>
                </a:cubicBezTo>
                <a:lnTo>
                  <a:pt x="28087" y="36610"/>
                </a:lnTo>
                <a:cubicBezTo>
                  <a:pt x="28037" y="36577"/>
                  <a:pt x="27979" y="36560"/>
                  <a:pt x="27920" y="36560"/>
                </a:cubicBezTo>
                <a:close/>
                <a:moveTo>
                  <a:pt x="7839" y="36619"/>
                </a:moveTo>
                <a:cubicBezTo>
                  <a:pt x="7781" y="36619"/>
                  <a:pt x="7722" y="36627"/>
                  <a:pt x="7672" y="36644"/>
                </a:cubicBezTo>
                <a:lnTo>
                  <a:pt x="5404" y="37978"/>
                </a:lnTo>
                <a:cubicBezTo>
                  <a:pt x="5304" y="38011"/>
                  <a:pt x="5304" y="38111"/>
                  <a:pt x="5404" y="38145"/>
                </a:cubicBezTo>
                <a:lnTo>
                  <a:pt x="7539" y="39412"/>
                </a:lnTo>
                <a:cubicBezTo>
                  <a:pt x="7606" y="39446"/>
                  <a:pt x="7664" y="39462"/>
                  <a:pt x="7718" y="39462"/>
                </a:cubicBezTo>
                <a:cubicBezTo>
                  <a:pt x="7773" y="39462"/>
                  <a:pt x="7823" y="39446"/>
                  <a:pt x="7873" y="39412"/>
                </a:cubicBezTo>
                <a:lnTo>
                  <a:pt x="10174" y="38078"/>
                </a:lnTo>
                <a:cubicBezTo>
                  <a:pt x="10241" y="38045"/>
                  <a:pt x="10274" y="37945"/>
                  <a:pt x="10174" y="37911"/>
                </a:cubicBezTo>
                <a:lnTo>
                  <a:pt x="8006" y="36644"/>
                </a:lnTo>
                <a:cubicBezTo>
                  <a:pt x="7956" y="36627"/>
                  <a:pt x="7898" y="36619"/>
                  <a:pt x="7839" y="36619"/>
                </a:cubicBezTo>
                <a:close/>
                <a:moveTo>
                  <a:pt x="20603" y="37194"/>
                </a:moveTo>
                <a:cubicBezTo>
                  <a:pt x="20548" y="37194"/>
                  <a:pt x="20498" y="37211"/>
                  <a:pt x="20448" y="37244"/>
                </a:cubicBezTo>
                <a:lnTo>
                  <a:pt x="18180" y="38545"/>
                </a:lnTo>
                <a:cubicBezTo>
                  <a:pt x="18080" y="38612"/>
                  <a:pt x="18047" y="38712"/>
                  <a:pt x="18147" y="38745"/>
                </a:cubicBezTo>
                <a:lnTo>
                  <a:pt x="20315" y="40013"/>
                </a:lnTo>
                <a:cubicBezTo>
                  <a:pt x="20365" y="40029"/>
                  <a:pt x="20423" y="40038"/>
                  <a:pt x="20482" y="40038"/>
                </a:cubicBezTo>
                <a:cubicBezTo>
                  <a:pt x="20540" y="40038"/>
                  <a:pt x="20598" y="40029"/>
                  <a:pt x="20648" y="40013"/>
                </a:cubicBezTo>
                <a:lnTo>
                  <a:pt x="22917" y="38678"/>
                </a:lnTo>
                <a:cubicBezTo>
                  <a:pt x="23017" y="38645"/>
                  <a:pt x="23050" y="38545"/>
                  <a:pt x="22950" y="38478"/>
                </a:cubicBezTo>
                <a:lnTo>
                  <a:pt x="20782" y="37244"/>
                </a:lnTo>
                <a:cubicBezTo>
                  <a:pt x="20715" y="37211"/>
                  <a:pt x="20657" y="37194"/>
                  <a:pt x="20603" y="37194"/>
                </a:cubicBezTo>
                <a:close/>
                <a:moveTo>
                  <a:pt x="32778" y="37361"/>
                </a:moveTo>
                <a:cubicBezTo>
                  <a:pt x="32724" y="37361"/>
                  <a:pt x="32674" y="37377"/>
                  <a:pt x="32624" y="37411"/>
                </a:cubicBezTo>
                <a:lnTo>
                  <a:pt x="30355" y="38712"/>
                </a:lnTo>
                <a:cubicBezTo>
                  <a:pt x="30255" y="38778"/>
                  <a:pt x="30222" y="38845"/>
                  <a:pt x="30322" y="38912"/>
                </a:cubicBezTo>
                <a:lnTo>
                  <a:pt x="32490" y="40146"/>
                </a:lnTo>
                <a:cubicBezTo>
                  <a:pt x="32557" y="40179"/>
                  <a:pt x="32615" y="40196"/>
                  <a:pt x="32669" y="40196"/>
                </a:cubicBezTo>
                <a:cubicBezTo>
                  <a:pt x="32724" y="40196"/>
                  <a:pt x="32774" y="40179"/>
                  <a:pt x="32824" y="40146"/>
                </a:cubicBezTo>
                <a:lnTo>
                  <a:pt x="32824" y="40179"/>
                </a:lnTo>
                <a:lnTo>
                  <a:pt x="35092" y="38845"/>
                </a:lnTo>
                <a:cubicBezTo>
                  <a:pt x="35192" y="38812"/>
                  <a:pt x="35225" y="38712"/>
                  <a:pt x="35125" y="38678"/>
                </a:cubicBezTo>
                <a:lnTo>
                  <a:pt x="32957" y="37411"/>
                </a:lnTo>
                <a:cubicBezTo>
                  <a:pt x="32890" y="37377"/>
                  <a:pt x="32832" y="37361"/>
                  <a:pt x="32778" y="37361"/>
                </a:cubicBezTo>
                <a:close/>
                <a:moveTo>
                  <a:pt x="12926" y="38053"/>
                </a:moveTo>
                <a:cubicBezTo>
                  <a:pt x="12876" y="38053"/>
                  <a:pt x="12826" y="38061"/>
                  <a:pt x="12776" y="38078"/>
                </a:cubicBezTo>
                <a:lnTo>
                  <a:pt x="12709" y="38078"/>
                </a:lnTo>
                <a:lnTo>
                  <a:pt x="10441" y="39379"/>
                </a:lnTo>
                <a:cubicBezTo>
                  <a:pt x="10341" y="39446"/>
                  <a:pt x="10341" y="39546"/>
                  <a:pt x="10441" y="39579"/>
                </a:cubicBezTo>
                <a:lnTo>
                  <a:pt x="12643" y="40847"/>
                </a:lnTo>
                <a:cubicBezTo>
                  <a:pt x="12693" y="40863"/>
                  <a:pt x="12743" y="40872"/>
                  <a:pt x="12793" y="40872"/>
                </a:cubicBezTo>
                <a:cubicBezTo>
                  <a:pt x="12843" y="40872"/>
                  <a:pt x="12893" y="40863"/>
                  <a:pt x="12943" y="40847"/>
                </a:cubicBezTo>
                <a:lnTo>
                  <a:pt x="15245" y="39512"/>
                </a:lnTo>
                <a:cubicBezTo>
                  <a:pt x="15345" y="39446"/>
                  <a:pt x="15345" y="39379"/>
                  <a:pt x="15245" y="39312"/>
                </a:cubicBezTo>
                <a:lnTo>
                  <a:pt x="13076" y="38078"/>
                </a:lnTo>
                <a:cubicBezTo>
                  <a:pt x="13026" y="38061"/>
                  <a:pt x="12976" y="38053"/>
                  <a:pt x="12926" y="38053"/>
                </a:cubicBezTo>
                <a:close/>
                <a:moveTo>
                  <a:pt x="24585" y="38487"/>
                </a:moveTo>
                <a:cubicBezTo>
                  <a:pt x="24526" y="38487"/>
                  <a:pt x="24468" y="38495"/>
                  <a:pt x="24418" y="38512"/>
                </a:cubicBezTo>
                <a:lnTo>
                  <a:pt x="22116" y="39846"/>
                </a:lnTo>
                <a:cubicBezTo>
                  <a:pt x="22049" y="39879"/>
                  <a:pt x="22016" y="39979"/>
                  <a:pt x="22116" y="40013"/>
                </a:cubicBezTo>
                <a:lnTo>
                  <a:pt x="24318" y="41280"/>
                </a:lnTo>
                <a:cubicBezTo>
                  <a:pt x="24368" y="41314"/>
                  <a:pt x="24418" y="41330"/>
                  <a:pt x="24472" y="41330"/>
                </a:cubicBezTo>
                <a:cubicBezTo>
                  <a:pt x="24526" y="41330"/>
                  <a:pt x="24585" y="41314"/>
                  <a:pt x="24651" y="41280"/>
                </a:cubicBezTo>
                <a:lnTo>
                  <a:pt x="26920" y="39979"/>
                </a:lnTo>
                <a:cubicBezTo>
                  <a:pt x="27020" y="39913"/>
                  <a:pt x="27020" y="39813"/>
                  <a:pt x="26920" y="39779"/>
                </a:cubicBezTo>
                <a:lnTo>
                  <a:pt x="24751" y="38512"/>
                </a:lnTo>
                <a:cubicBezTo>
                  <a:pt x="24701" y="38495"/>
                  <a:pt x="24643" y="38487"/>
                  <a:pt x="24585" y="38487"/>
                </a:cubicBezTo>
                <a:close/>
                <a:moveTo>
                  <a:pt x="17279" y="39129"/>
                </a:moveTo>
                <a:cubicBezTo>
                  <a:pt x="17221" y="39129"/>
                  <a:pt x="17163" y="39145"/>
                  <a:pt x="17113" y="39179"/>
                </a:cubicBezTo>
                <a:lnTo>
                  <a:pt x="14844" y="40480"/>
                </a:lnTo>
                <a:cubicBezTo>
                  <a:pt x="14744" y="40546"/>
                  <a:pt x="14711" y="40613"/>
                  <a:pt x="14844" y="40680"/>
                </a:cubicBezTo>
                <a:lnTo>
                  <a:pt x="17012" y="41914"/>
                </a:lnTo>
                <a:cubicBezTo>
                  <a:pt x="17062" y="41947"/>
                  <a:pt x="17121" y="41964"/>
                  <a:pt x="17179" y="41964"/>
                </a:cubicBezTo>
                <a:cubicBezTo>
                  <a:pt x="17238" y="41964"/>
                  <a:pt x="17296" y="41947"/>
                  <a:pt x="17346" y="41914"/>
                </a:cubicBezTo>
                <a:lnTo>
                  <a:pt x="19614" y="40613"/>
                </a:lnTo>
                <a:cubicBezTo>
                  <a:pt x="19714" y="40546"/>
                  <a:pt x="19714" y="40480"/>
                  <a:pt x="19648" y="40413"/>
                </a:cubicBezTo>
                <a:lnTo>
                  <a:pt x="17446" y="39179"/>
                </a:lnTo>
                <a:cubicBezTo>
                  <a:pt x="17396" y="39145"/>
                  <a:pt x="17338" y="39129"/>
                  <a:pt x="17279" y="39129"/>
                </a:cubicBezTo>
                <a:close/>
                <a:moveTo>
                  <a:pt x="29442" y="39262"/>
                </a:moveTo>
                <a:cubicBezTo>
                  <a:pt x="29388" y="39262"/>
                  <a:pt x="29338" y="39279"/>
                  <a:pt x="29288" y="39312"/>
                </a:cubicBezTo>
                <a:lnTo>
                  <a:pt x="26986" y="40646"/>
                </a:lnTo>
                <a:cubicBezTo>
                  <a:pt x="26886" y="40680"/>
                  <a:pt x="26886" y="40780"/>
                  <a:pt x="26986" y="40813"/>
                </a:cubicBezTo>
                <a:lnTo>
                  <a:pt x="29188" y="42081"/>
                </a:lnTo>
                <a:cubicBezTo>
                  <a:pt x="29238" y="42097"/>
                  <a:pt x="29288" y="42106"/>
                  <a:pt x="29342" y="42106"/>
                </a:cubicBezTo>
                <a:cubicBezTo>
                  <a:pt x="29396" y="42106"/>
                  <a:pt x="29455" y="42097"/>
                  <a:pt x="29521" y="42081"/>
                </a:cubicBezTo>
                <a:lnTo>
                  <a:pt x="31790" y="40747"/>
                </a:lnTo>
                <a:cubicBezTo>
                  <a:pt x="31890" y="40713"/>
                  <a:pt x="31890" y="40613"/>
                  <a:pt x="31790" y="40580"/>
                </a:cubicBezTo>
                <a:lnTo>
                  <a:pt x="29621" y="39312"/>
                </a:lnTo>
                <a:cubicBezTo>
                  <a:pt x="29555" y="39279"/>
                  <a:pt x="29496" y="39262"/>
                  <a:pt x="29442" y="39262"/>
                </a:cubicBezTo>
                <a:close/>
                <a:moveTo>
                  <a:pt x="3069" y="39362"/>
                </a:moveTo>
                <a:cubicBezTo>
                  <a:pt x="3011" y="39362"/>
                  <a:pt x="2952" y="39379"/>
                  <a:pt x="2902" y="39412"/>
                </a:cubicBezTo>
                <a:lnTo>
                  <a:pt x="100" y="41013"/>
                </a:lnTo>
                <a:cubicBezTo>
                  <a:pt x="0" y="41080"/>
                  <a:pt x="0" y="41180"/>
                  <a:pt x="100" y="41214"/>
                </a:cubicBezTo>
                <a:lnTo>
                  <a:pt x="2269" y="42481"/>
                </a:lnTo>
                <a:cubicBezTo>
                  <a:pt x="2319" y="42498"/>
                  <a:pt x="2377" y="42506"/>
                  <a:pt x="2435" y="42506"/>
                </a:cubicBezTo>
                <a:cubicBezTo>
                  <a:pt x="2494" y="42506"/>
                  <a:pt x="2552" y="42498"/>
                  <a:pt x="2602" y="42481"/>
                </a:cubicBezTo>
                <a:lnTo>
                  <a:pt x="5404" y="40847"/>
                </a:lnTo>
                <a:cubicBezTo>
                  <a:pt x="5438" y="40813"/>
                  <a:pt x="5471" y="40747"/>
                  <a:pt x="5371" y="40680"/>
                </a:cubicBezTo>
                <a:lnTo>
                  <a:pt x="5404" y="40646"/>
                </a:lnTo>
                <a:lnTo>
                  <a:pt x="3236" y="39412"/>
                </a:lnTo>
                <a:cubicBezTo>
                  <a:pt x="3186" y="39379"/>
                  <a:pt x="3128" y="39362"/>
                  <a:pt x="3069" y="39362"/>
                </a:cubicBezTo>
                <a:close/>
                <a:moveTo>
                  <a:pt x="9590" y="39963"/>
                </a:moveTo>
                <a:cubicBezTo>
                  <a:pt x="9540" y="39963"/>
                  <a:pt x="9490" y="39979"/>
                  <a:pt x="9440" y="40013"/>
                </a:cubicBezTo>
                <a:lnTo>
                  <a:pt x="9407" y="40013"/>
                </a:lnTo>
                <a:lnTo>
                  <a:pt x="7139" y="41314"/>
                </a:lnTo>
                <a:cubicBezTo>
                  <a:pt x="7039" y="41380"/>
                  <a:pt x="7039" y="41447"/>
                  <a:pt x="7139" y="41514"/>
                </a:cubicBezTo>
                <a:lnTo>
                  <a:pt x="9307" y="42748"/>
                </a:lnTo>
                <a:cubicBezTo>
                  <a:pt x="9357" y="42781"/>
                  <a:pt x="9415" y="42798"/>
                  <a:pt x="9474" y="42798"/>
                </a:cubicBezTo>
                <a:cubicBezTo>
                  <a:pt x="9532" y="42798"/>
                  <a:pt x="9590" y="42781"/>
                  <a:pt x="9641" y="42748"/>
                </a:cubicBezTo>
                <a:lnTo>
                  <a:pt x="11909" y="41447"/>
                </a:lnTo>
                <a:cubicBezTo>
                  <a:pt x="12009" y="41380"/>
                  <a:pt x="12009" y="41314"/>
                  <a:pt x="11909" y="41247"/>
                </a:cubicBezTo>
                <a:lnTo>
                  <a:pt x="9741" y="40013"/>
                </a:lnTo>
                <a:cubicBezTo>
                  <a:pt x="9691" y="39979"/>
                  <a:pt x="9641" y="39963"/>
                  <a:pt x="9590" y="39963"/>
                </a:cubicBezTo>
                <a:close/>
                <a:moveTo>
                  <a:pt x="21249" y="40430"/>
                </a:moveTo>
                <a:cubicBezTo>
                  <a:pt x="21190" y="40430"/>
                  <a:pt x="21132" y="40446"/>
                  <a:pt x="21082" y="40480"/>
                </a:cubicBezTo>
                <a:lnTo>
                  <a:pt x="18814" y="41781"/>
                </a:lnTo>
                <a:cubicBezTo>
                  <a:pt x="18714" y="41847"/>
                  <a:pt x="18680" y="41914"/>
                  <a:pt x="18814" y="41981"/>
                </a:cubicBezTo>
                <a:lnTo>
                  <a:pt x="20982" y="43215"/>
                </a:lnTo>
                <a:cubicBezTo>
                  <a:pt x="21032" y="43248"/>
                  <a:pt x="21090" y="43265"/>
                  <a:pt x="21149" y="43265"/>
                </a:cubicBezTo>
                <a:cubicBezTo>
                  <a:pt x="21207" y="43265"/>
                  <a:pt x="21265" y="43248"/>
                  <a:pt x="21316" y="43215"/>
                </a:cubicBezTo>
                <a:lnTo>
                  <a:pt x="23584" y="41914"/>
                </a:lnTo>
                <a:cubicBezTo>
                  <a:pt x="23684" y="41847"/>
                  <a:pt x="23684" y="41781"/>
                  <a:pt x="23584" y="41714"/>
                </a:cubicBezTo>
                <a:lnTo>
                  <a:pt x="21416" y="40480"/>
                </a:lnTo>
                <a:cubicBezTo>
                  <a:pt x="21366" y="40446"/>
                  <a:pt x="21307" y="40430"/>
                  <a:pt x="21249" y="40430"/>
                </a:cubicBezTo>
                <a:close/>
                <a:moveTo>
                  <a:pt x="13898" y="41055"/>
                </a:moveTo>
                <a:cubicBezTo>
                  <a:pt x="13844" y="41055"/>
                  <a:pt x="13793" y="41063"/>
                  <a:pt x="13743" y="41080"/>
                </a:cubicBezTo>
                <a:lnTo>
                  <a:pt x="11509" y="42414"/>
                </a:lnTo>
                <a:cubicBezTo>
                  <a:pt x="11408" y="42448"/>
                  <a:pt x="11375" y="42548"/>
                  <a:pt x="11475" y="42581"/>
                </a:cubicBezTo>
                <a:lnTo>
                  <a:pt x="13643" y="43849"/>
                </a:lnTo>
                <a:cubicBezTo>
                  <a:pt x="13693" y="43882"/>
                  <a:pt x="13743" y="43899"/>
                  <a:pt x="13793" y="43899"/>
                </a:cubicBezTo>
                <a:cubicBezTo>
                  <a:pt x="13844" y="43899"/>
                  <a:pt x="13894" y="43882"/>
                  <a:pt x="13944" y="43849"/>
                </a:cubicBezTo>
                <a:lnTo>
                  <a:pt x="16245" y="42548"/>
                </a:lnTo>
                <a:cubicBezTo>
                  <a:pt x="16345" y="42481"/>
                  <a:pt x="16345" y="42381"/>
                  <a:pt x="16245" y="42348"/>
                </a:cubicBezTo>
                <a:lnTo>
                  <a:pt x="14077" y="41080"/>
                </a:lnTo>
                <a:cubicBezTo>
                  <a:pt x="14010" y="41063"/>
                  <a:pt x="13952" y="41055"/>
                  <a:pt x="13898" y="41055"/>
                </a:cubicBezTo>
                <a:close/>
                <a:moveTo>
                  <a:pt x="26152" y="41189"/>
                </a:moveTo>
                <a:cubicBezTo>
                  <a:pt x="26094" y="41189"/>
                  <a:pt x="26036" y="41197"/>
                  <a:pt x="25986" y="41214"/>
                </a:cubicBezTo>
                <a:lnTo>
                  <a:pt x="23717" y="42548"/>
                </a:lnTo>
                <a:cubicBezTo>
                  <a:pt x="23617" y="42581"/>
                  <a:pt x="23617" y="42681"/>
                  <a:pt x="23717" y="42715"/>
                </a:cubicBezTo>
                <a:lnTo>
                  <a:pt x="25885" y="43982"/>
                </a:lnTo>
                <a:cubicBezTo>
                  <a:pt x="25935" y="43999"/>
                  <a:pt x="25986" y="44007"/>
                  <a:pt x="26036" y="44007"/>
                </a:cubicBezTo>
                <a:cubicBezTo>
                  <a:pt x="26086" y="44007"/>
                  <a:pt x="26136" y="43999"/>
                  <a:pt x="26186" y="43982"/>
                </a:cubicBezTo>
                <a:lnTo>
                  <a:pt x="26219" y="43982"/>
                </a:lnTo>
                <a:lnTo>
                  <a:pt x="28487" y="42648"/>
                </a:lnTo>
                <a:cubicBezTo>
                  <a:pt x="28587" y="42615"/>
                  <a:pt x="28587" y="42514"/>
                  <a:pt x="28521" y="42481"/>
                </a:cubicBezTo>
                <a:lnTo>
                  <a:pt x="26319" y="41214"/>
                </a:lnTo>
                <a:cubicBezTo>
                  <a:pt x="26269" y="41197"/>
                  <a:pt x="26211" y="41189"/>
                  <a:pt x="26152" y="41189"/>
                </a:cubicBezTo>
                <a:close/>
                <a:moveTo>
                  <a:pt x="6305" y="41856"/>
                </a:moveTo>
                <a:cubicBezTo>
                  <a:pt x="6246" y="41856"/>
                  <a:pt x="6188" y="41864"/>
                  <a:pt x="6138" y="41881"/>
                </a:cubicBezTo>
                <a:lnTo>
                  <a:pt x="3870" y="43215"/>
                </a:lnTo>
                <a:cubicBezTo>
                  <a:pt x="3770" y="43282"/>
                  <a:pt x="3770" y="43348"/>
                  <a:pt x="3870" y="43415"/>
                </a:cubicBezTo>
                <a:lnTo>
                  <a:pt x="6038" y="44649"/>
                </a:lnTo>
                <a:cubicBezTo>
                  <a:pt x="6088" y="44683"/>
                  <a:pt x="6146" y="44699"/>
                  <a:pt x="6205" y="44699"/>
                </a:cubicBezTo>
                <a:cubicBezTo>
                  <a:pt x="6263" y="44699"/>
                  <a:pt x="6321" y="44683"/>
                  <a:pt x="6372" y="44649"/>
                </a:cubicBezTo>
                <a:lnTo>
                  <a:pt x="8640" y="43348"/>
                </a:lnTo>
                <a:cubicBezTo>
                  <a:pt x="8707" y="43315"/>
                  <a:pt x="8707" y="43215"/>
                  <a:pt x="8606" y="43182"/>
                </a:cubicBezTo>
                <a:lnTo>
                  <a:pt x="8640" y="43148"/>
                </a:lnTo>
                <a:lnTo>
                  <a:pt x="6472" y="41881"/>
                </a:lnTo>
                <a:cubicBezTo>
                  <a:pt x="6422" y="41864"/>
                  <a:pt x="6363" y="41856"/>
                  <a:pt x="6305" y="41856"/>
                </a:cubicBezTo>
                <a:close/>
                <a:moveTo>
                  <a:pt x="47468" y="32482"/>
                </a:moveTo>
                <a:cubicBezTo>
                  <a:pt x="47409" y="32482"/>
                  <a:pt x="47351" y="32491"/>
                  <a:pt x="47301" y="32507"/>
                </a:cubicBezTo>
                <a:lnTo>
                  <a:pt x="28554" y="43348"/>
                </a:lnTo>
                <a:cubicBezTo>
                  <a:pt x="28454" y="43415"/>
                  <a:pt x="28421" y="43515"/>
                  <a:pt x="28554" y="43549"/>
                </a:cubicBezTo>
                <a:lnTo>
                  <a:pt x="30722" y="44816"/>
                </a:lnTo>
                <a:cubicBezTo>
                  <a:pt x="30772" y="44833"/>
                  <a:pt x="30831" y="44841"/>
                  <a:pt x="30889" y="44841"/>
                </a:cubicBezTo>
                <a:cubicBezTo>
                  <a:pt x="30947" y="44841"/>
                  <a:pt x="31006" y="44833"/>
                  <a:pt x="31056" y="44816"/>
                </a:cubicBezTo>
                <a:lnTo>
                  <a:pt x="49803" y="33975"/>
                </a:lnTo>
                <a:cubicBezTo>
                  <a:pt x="49903" y="33908"/>
                  <a:pt x="49936" y="33808"/>
                  <a:pt x="49803" y="33775"/>
                </a:cubicBezTo>
                <a:lnTo>
                  <a:pt x="47634" y="32507"/>
                </a:lnTo>
                <a:cubicBezTo>
                  <a:pt x="47584" y="32491"/>
                  <a:pt x="47526" y="32482"/>
                  <a:pt x="47468" y="32482"/>
                </a:cubicBezTo>
                <a:close/>
                <a:moveTo>
                  <a:pt x="17880" y="42356"/>
                </a:moveTo>
                <a:cubicBezTo>
                  <a:pt x="17821" y="42356"/>
                  <a:pt x="17763" y="42364"/>
                  <a:pt x="17713" y="42381"/>
                </a:cubicBezTo>
                <a:lnTo>
                  <a:pt x="15445" y="43715"/>
                </a:lnTo>
                <a:cubicBezTo>
                  <a:pt x="15345" y="43749"/>
                  <a:pt x="15345" y="43849"/>
                  <a:pt x="15411" y="43882"/>
                </a:cubicBezTo>
                <a:lnTo>
                  <a:pt x="17613" y="45150"/>
                </a:lnTo>
                <a:cubicBezTo>
                  <a:pt x="17663" y="45166"/>
                  <a:pt x="17721" y="45175"/>
                  <a:pt x="17780" y="45175"/>
                </a:cubicBezTo>
                <a:cubicBezTo>
                  <a:pt x="17838" y="45175"/>
                  <a:pt x="17896" y="45166"/>
                  <a:pt x="17946" y="45150"/>
                </a:cubicBezTo>
                <a:lnTo>
                  <a:pt x="20215" y="43815"/>
                </a:lnTo>
                <a:cubicBezTo>
                  <a:pt x="20315" y="43782"/>
                  <a:pt x="20348" y="43682"/>
                  <a:pt x="20215" y="43649"/>
                </a:cubicBezTo>
                <a:lnTo>
                  <a:pt x="18047" y="42381"/>
                </a:lnTo>
                <a:cubicBezTo>
                  <a:pt x="17996" y="42364"/>
                  <a:pt x="17938" y="42356"/>
                  <a:pt x="17880" y="42356"/>
                </a:cubicBezTo>
                <a:close/>
                <a:moveTo>
                  <a:pt x="22750" y="43123"/>
                </a:moveTo>
                <a:cubicBezTo>
                  <a:pt x="22692" y="43123"/>
                  <a:pt x="22633" y="43132"/>
                  <a:pt x="22583" y="43148"/>
                </a:cubicBezTo>
                <a:lnTo>
                  <a:pt x="20315" y="44483"/>
                </a:lnTo>
                <a:cubicBezTo>
                  <a:pt x="20215" y="44516"/>
                  <a:pt x="20215" y="44616"/>
                  <a:pt x="20315" y="44683"/>
                </a:cubicBezTo>
                <a:lnTo>
                  <a:pt x="22483" y="45917"/>
                </a:lnTo>
                <a:cubicBezTo>
                  <a:pt x="22533" y="45950"/>
                  <a:pt x="22600" y="45967"/>
                  <a:pt x="22666" y="45967"/>
                </a:cubicBezTo>
                <a:cubicBezTo>
                  <a:pt x="22733" y="45967"/>
                  <a:pt x="22800" y="45950"/>
                  <a:pt x="22850" y="45917"/>
                </a:cubicBezTo>
                <a:lnTo>
                  <a:pt x="22817" y="45917"/>
                </a:lnTo>
                <a:lnTo>
                  <a:pt x="25085" y="44616"/>
                </a:lnTo>
                <a:cubicBezTo>
                  <a:pt x="25185" y="44549"/>
                  <a:pt x="25185" y="44449"/>
                  <a:pt x="25118" y="44416"/>
                </a:cubicBezTo>
                <a:lnTo>
                  <a:pt x="22917" y="43148"/>
                </a:lnTo>
                <a:cubicBezTo>
                  <a:pt x="22867" y="43132"/>
                  <a:pt x="22808" y="43123"/>
                  <a:pt x="22750" y="43123"/>
                </a:cubicBezTo>
                <a:close/>
                <a:moveTo>
                  <a:pt x="10641" y="42956"/>
                </a:moveTo>
                <a:cubicBezTo>
                  <a:pt x="10583" y="42956"/>
                  <a:pt x="10524" y="42965"/>
                  <a:pt x="10474" y="42981"/>
                </a:cubicBezTo>
                <a:lnTo>
                  <a:pt x="6972" y="45016"/>
                </a:lnTo>
                <a:cubicBezTo>
                  <a:pt x="6872" y="45050"/>
                  <a:pt x="6872" y="45150"/>
                  <a:pt x="6972" y="45183"/>
                </a:cubicBezTo>
                <a:lnTo>
                  <a:pt x="9174" y="46451"/>
                </a:lnTo>
                <a:cubicBezTo>
                  <a:pt x="9224" y="46484"/>
                  <a:pt x="9274" y="46501"/>
                  <a:pt x="9328" y="46501"/>
                </a:cubicBezTo>
                <a:cubicBezTo>
                  <a:pt x="9382" y="46501"/>
                  <a:pt x="9440" y="46484"/>
                  <a:pt x="9507" y="46451"/>
                </a:cubicBezTo>
                <a:lnTo>
                  <a:pt x="13010" y="44416"/>
                </a:lnTo>
                <a:cubicBezTo>
                  <a:pt x="13043" y="44382"/>
                  <a:pt x="13043" y="44316"/>
                  <a:pt x="12976" y="44249"/>
                </a:cubicBezTo>
                <a:lnTo>
                  <a:pt x="13010" y="44249"/>
                </a:lnTo>
                <a:lnTo>
                  <a:pt x="10808" y="42981"/>
                </a:lnTo>
                <a:cubicBezTo>
                  <a:pt x="10758" y="42965"/>
                  <a:pt x="10700" y="42956"/>
                  <a:pt x="10641" y="42956"/>
                </a:cubicBezTo>
                <a:close/>
                <a:moveTo>
                  <a:pt x="27674" y="43899"/>
                </a:moveTo>
                <a:cubicBezTo>
                  <a:pt x="27620" y="43899"/>
                  <a:pt x="27570" y="43915"/>
                  <a:pt x="27520" y="43949"/>
                </a:cubicBezTo>
                <a:lnTo>
                  <a:pt x="24718" y="45550"/>
                </a:lnTo>
                <a:cubicBezTo>
                  <a:pt x="24618" y="45617"/>
                  <a:pt x="24585" y="45717"/>
                  <a:pt x="24718" y="45750"/>
                </a:cubicBezTo>
                <a:lnTo>
                  <a:pt x="26886" y="47018"/>
                </a:lnTo>
                <a:cubicBezTo>
                  <a:pt x="26936" y="47034"/>
                  <a:pt x="26995" y="47043"/>
                  <a:pt x="27053" y="47043"/>
                </a:cubicBezTo>
                <a:cubicBezTo>
                  <a:pt x="27111" y="47043"/>
                  <a:pt x="27170" y="47034"/>
                  <a:pt x="27220" y="47018"/>
                </a:cubicBezTo>
                <a:lnTo>
                  <a:pt x="30022" y="45383"/>
                </a:lnTo>
                <a:cubicBezTo>
                  <a:pt x="30122" y="45316"/>
                  <a:pt x="30122" y="45250"/>
                  <a:pt x="30022" y="45183"/>
                </a:cubicBezTo>
                <a:lnTo>
                  <a:pt x="27854" y="43949"/>
                </a:lnTo>
                <a:cubicBezTo>
                  <a:pt x="27787" y="43915"/>
                  <a:pt x="27728" y="43899"/>
                  <a:pt x="27674" y="43899"/>
                </a:cubicBezTo>
                <a:close/>
                <a:moveTo>
                  <a:pt x="19414" y="45058"/>
                </a:moveTo>
                <a:cubicBezTo>
                  <a:pt x="19356" y="45058"/>
                  <a:pt x="19297" y="45066"/>
                  <a:pt x="19247" y="45083"/>
                </a:cubicBezTo>
                <a:lnTo>
                  <a:pt x="16979" y="46417"/>
                </a:lnTo>
                <a:cubicBezTo>
                  <a:pt x="16879" y="46451"/>
                  <a:pt x="16846" y="46551"/>
                  <a:pt x="16946" y="46584"/>
                </a:cubicBezTo>
                <a:lnTo>
                  <a:pt x="19147" y="47852"/>
                </a:lnTo>
                <a:cubicBezTo>
                  <a:pt x="19197" y="47868"/>
                  <a:pt x="19256" y="47877"/>
                  <a:pt x="19314" y="47877"/>
                </a:cubicBezTo>
                <a:cubicBezTo>
                  <a:pt x="19372" y="47877"/>
                  <a:pt x="19431" y="47868"/>
                  <a:pt x="19481" y="47852"/>
                </a:cubicBezTo>
                <a:lnTo>
                  <a:pt x="21749" y="46551"/>
                </a:lnTo>
                <a:cubicBezTo>
                  <a:pt x="21849" y="46484"/>
                  <a:pt x="21849" y="46384"/>
                  <a:pt x="21749" y="46351"/>
                </a:cubicBezTo>
                <a:lnTo>
                  <a:pt x="19581" y="45083"/>
                </a:lnTo>
                <a:cubicBezTo>
                  <a:pt x="19531" y="45066"/>
                  <a:pt x="19473" y="45058"/>
                  <a:pt x="19414" y="45058"/>
                </a:cubicBezTo>
                <a:close/>
                <a:moveTo>
                  <a:pt x="14644" y="44232"/>
                </a:moveTo>
                <a:cubicBezTo>
                  <a:pt x="14586" y="44232"/>
                  <a:pt x="14527" y="44249"/>
                  <a:pt x="14477" y="44282"/>
                </a:cubicBezTo>
                <a:lnTo>
                  <a:pt x="10108" y="46784"/>
                </a:lnTo>
                <a:cubicBezTo>
                  <a:pt x="10007" y="46851"/>
                  <a:pt x="10007" y="46951"/>
                  <a:pt x="10074" y="46984"/>
                </a:cubicBezTo>
                <a:lnTo>
                  <a:pt x="12242" y="48252"/>
                </a:lnTo>
                <a:cubicBezTo>
                  <a:pt x="12292" y="48269"/>
                  <a:pt x="12351" y="48277"/>
                  <a:pt x="12409" y="48277"/>
                </a:cubicBezTo>
                <a:cubicBezTo>
                  <a:pt x="12468" y="48277"/>
                  <a:pt x="12526" y="48269"/>
                  <a:pt x="12576" y="48252"/>
                </a:cubicBezTo>
                <a:lnTo>
                  <a:pt x="16912" y="45750"/>
                </a:lnTo>
                <a:cubicBezTo>
                  <a:pt x="17012" y="45683"/>
                  <a:pt x="17046" y="45583"/>
                  <a:pt x="16946" y="45550"/>
                </a:cubicBezTo>
                <a:lnTo>
                  <a:pt x="16979" y="45517"/>
                </a:lnTo>
                <a:lnTo>
                  <a:pt x="14811" y="44282"/>
                </a:lnTo>
                <a:cubicBezTo>
                  <a:pt x="14761" y="44249"/>
                  <a:pt x="14702" y="44232"/>
                  <a:pt x="14644" y="44232"/>
                </a:cubicBezTo>
                <a:close/>
                <a:moveTo>
                  <a:pt x="23817" y="46134"/>
                </a:moveTo>
                <a:cubicBezTo>
                  <a:pt x="23759" y="46134"/>
                  <a:pt x="23701" y="46150"/>
                  <a:pt x="23651" y="46184"/>
                </a:cubicBezTo>
                <a:lnTo>
                  <a:pt x="20849" y="47785"/>
                </a:lnTo>
                <a:cubicBezTo>
                  <a:pt x="20748" y="47852"/>
                  <a:pt x="20748" y="47952"/>
                  <a:pt x="20849" y="47985"/>
                </a:cubicBezTo>
                <a:lnTo>
                  <a:pt x="23017" y="49219"/>
                </a:lnTo>
                <a:cubicBezTo>
                  <a:pt x="23067" y="49253"/>
                  <a:pt x="23125" y="49269"/>
                  <a:pt x="23184" y="49269"/>
                </a:cubicBezTo>
                <a:cubicBezTo>
                  <a:pt x="23242" y="49269"/>
                  <a:pt x="23300" y="49253"/>
                  <a:pt x="23350" y="49219"/>
                </a:cubicBezTo>
                <a:lnTo>
                  <a:pt x="26152" y="47618"/>
                </a:lnTo>
                <a:cubicBezTo>
                  <a:pt x="26252" y="47551"/>
                  <a:pt x="26252" y="47485"/>
                  <a:pt x="26152" y="47418"/>
                </a:cubicBezTo>
                <a:lnTo>
                  <a:pt x="23984" y="46184"/>
                </a:lnTo>
                <a:cubicBezTo>
                  <a:pt x="23934" y="46150"/>
                  <a:pt x="23876" y="46134"/>
                  <a:pt x="23817" y="46134"/>
                </a:cubicBezTo>
                <a:close/>
                <a:moveTo>
                  <a:pt x="16179" y="46934"/>
                </a:moveTo>
                <a:cubicBezTo>
                  <a:pt x="16120" y="46934"/>
                  <a:pt x="16062" y="46951"/>
                  <a:pt x="16012" y="46984"/>
                </a:cubicBezTo>
                <a:lnTo>
                  <a:pt x="13176" y="48619"/>
                </a:lnTo>
                <a:cubicBezTo>
                  <a:pt x="13076" y="48686"/>
                  <a:pt x="13043" y="48752"/>
                  <a:pt x="13143" y="48819"/>
                </a:cubicBezTo>
                <a:lnTo>
                  <a:pt x="15311" y="50053"/>
                </a:lnTo>
                <a:cubicBezTo>
                  <a:pt x="15361" y="50087"/>
                  <a:pt x="15420" y="50103"/>
                  <a:pt x="15478" y="50103"/>
                </a:cubicBezTo>
                <a:cubicBezTo>
                  <a:pt x="15536" y="50103"/>
                  <a:pt x="15595" y="50087"/>
                  <a:pt x="15645" y="50053"/>
                </a:cubicBezTo>
                <a:lnTo>
                  <a:pt x="18447" y="48452"/>
                </a:lnTo>
                <a:cubicBezTo>
                  <a:pt x="18580" y="48385"/>
                  <a:pt x="18580" y="48319"/>
                  <a:pt x="18480" y="48252"/>
                </a:cubicBezTo>
                <a:lnTo>
                  <a:pt x="18514" y="48219"/>
                </a:lnTo>
                <a:lnTo>
                  <a:pt x="16345" y="46984"/>
                </a:lnTo>
                <a:cubicBezTo>
                  <a:pt x="16295" y="46951"/>
                  <a:pt x="16237" y="46934"/>
                  <a:pt x="16179" y="46934"/>
                </a:cubicBezTo>
                <a:close/>
                <a:moveTo>
                  <a:pt x="19965" y="48327"/>
                </a:moveTo>
                <a:cubicBezTo>
                  <a:pt x="19915" y="48327"/>
                  <a:pt x="19864" y="48335"/>
                  <a:pt x="19814" y="48352"/>
                </a:cubicBezTo>
                <a:lnTo>
                  <a:pt x="16279" y="50387"/>
                </a:lnTo>
                <a:cubicBezTo>
                  <a:pt x="16212" y="50453"/>
                  <a:pt x="16179" y="50520"/>
                  <a:pt x="16279" y="50587"/>
                </a:cubicBezTo>
                <a:lnTo>
                  <a:pt x="18480" y="51821"/>
                </a:lnTo>
                <a:cubicBezTo>
                  <a:pt x="18530" y="51854"/>
                  <a:pt x="18589" y="51871"/>
                  <a:pt x="18647" y="51871"/>
                </a:cubicBezTo>
                <a:cubicBezTo>
                  <a:pt x="18705" y="51871"/>
                  <a:pt x="18764" y="51854"/>
                  <a:pt x="18814" y="51821"/>
                </a:cubicBezTo>
                <a:lnTo>
                  <a:pt x="22316" y="49820"/>
                </a:lnTo>
                <a:cubicBezTo>
                  <a:pt x="22416" y="49753"/>
                  <a:pt x="22416" y="49653"/>
                  <a:pt x="22316" y="49620"/>
                </a:cubicBezTo>
                <a:lnTo>
                  <a:pt x="20115" y="48352"/>
                </a:lnTo>
                <a:cubicBezTo>
                  <a:pt x="20065" y="48335"/>
                  <a:pt x="20015" y="48327"/>
                  <a:pt x="19965" y="483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6516463" y="2578651"/>
            <a:ext cx="700719" cy="404496"/>
          </a:xfrm>
          <a:custGeom>
            <a:avLst/>
            <a:gdLst/>
            <a:ahLst/>
            <a:cxnLst/>
            <a:rect l="l" t="t" r="r" b="b"/>
            <a:pathLst>
              <a:path w="37562" h="21683" extrusionOk="0">
                <a:moveTo>
                  <a:pt x="23885" y="0"/>
                </a:moveTo>
                <a:lnTo>
                  <a:pt x="1" y="13810"/>
                </a:lnTo>
                <a:lnTo>
                  <a:pt x="501" y="14077"/>
                </a:lnTo>
                <a:lnTo>
                  <a:pt x="13677" y="21682"/>
                </a:lnTo>
                <a:lnTo>
                  <a:pt x="37061" y="8173"/>
                </a:lnTo>
                <a:lnTo>
                  <a:pt x="37561" y="7906"/>
                </a:lnTo>
                <a:lnTo>
                  <a:pt x="23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a:off x="6531405" y="2596074"/>
            <a:ext cx="670834" cy="387073"/>
          </a:xfrm>
          <a:custGeom>
            <a:avLst/>
            <a:gdLst/>
            <a:ahLst/>
            <a:cxnLst/>
            <a:rect l="l" t="t" r="r" b="b"/>
            <a:pathLst>
              <a:path w="35960" h="20749" extrusionOk="0">
                <a:moveTo>
                  <a:pt x="23084" y="0"/>
                </a:moveTo>
                <a:lnTo>
                  <a:pt x="0" y="13310"/>
                </a:lnTo>
                <a:lnTo>
                  <a:pt x="12876" y="20748"/>
                </a:lnTo>
                <a:lnTo>
                  <a:pt x="35959" y="7405"/>
                </a:lnTo>
                <a:lnTo>
                  <a:pt x="23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5278144" y="557102"/>
            <a:ext cx="1593659" cy="2198566"/>
          </a:xfrm>
          <a:custGeom>
            <a:avLst/>
            <a:gdLst/>
            <a:ahLst/>
            <a:cxnLst/>
            <a:rect l="l" t="t" r="r" b="b"/>
            <a:pathLst>
              <a:path w="85428" h="117854" extrusionOk="0">
                <a:moveTo>
                  <a:pt x="83227" y="1"/>
                </a:moveTo>
                <a:cubicBezTo>
                  <a:pt x="82646" y="1"/>
                  <a:pt x="82045" y="301"/>
                  <a:pt x="81325" y="721"/>
                </a:cubicBezTo>
                <a:lnTo>
                  <a:pt x="2168" y="46387"/>
                </a:lnTo>
                <a:cubicBezTo>
                  <a:pt x="901" y="47221"/>
                  <a:pt x="67" y="48622"/>
                  <a:pt x="0" y="50157"/>
                </a:cubicBezTo>
                <a:lnTo>
                  <a:pt x="0" y="114836"/>
                </a:lnTo>
                <a:cubicBezTo>
                  <a:pt x="0" y="116237"/>
                  <a:pt x="200" y="117005"/>
                  <a:pt x="1068" y="117472"/>
                </a:cubicBezTo>
                <a:cubicBezTo>
                  <a:pt x="1538" y="117734"/>
                  <a:pt x="1933" y="117854"/>
                  <a:pt x="2318" y="117854"/>
                </a:cubicBezTo>
                <a:cubicBezTo>
                  <a:pt x="2862" y="117854"/>
                  <a:pt x="3386" y="117615"/>
                  <a:pt x="4070" y="117205"/>
                </a:cubicBezTo>
                <a:lnTo>
                  <a:pt x="83226" y="71505"/>
                </a:lnTo>
                <a:cubicBezTo>
                  <a:pt x="84527" y="70671"/>
                  <a:pt x="85328" y="69270"/>
                  <a:pt x="85394" y="67769"/>
                </a:cubicBezTo>
                <a:lnTo>
                  <a:pt x="85394" y="3090"/>
                </a:lnTo>
                <a:cubicBezTo>
                  <a:pt x="85394" y="1689"/>
                  <a:pt x="85428" y="1255"/>
                  <a:pt x="84394" y="454"/>
                </a:cubicBezTo>
                <a:cubicBezTo>
                  <a:pt x="83993" y="134"/>
                  <a:pt x="83615" y="1"/>
                  <a:pt x="83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5289337" y="556840"/>
            <a:ext cx="1581851" cy="917285"/>
          </a:xfrm>
          <a:custGeom>
            <a:avLst/>
            <a:gdLst/>
            <a:ahLst/>
            <a:cxnLst/>
            <a:rect l="l" t="t" r="r" b="b"/>
            <a:pathLst>
              <a:path w="84795" h="49171" extrusionOk="0">
                <a:moveTo>
                  <a:pt x="82634" y="0"/>
                </a:moveTo>
                <a:cubicBezTo>
                  <a:pt x="82050" y="0"/>
                  <a:pt x="81448" y="313"/>
                  <a:pt x="80725" y="735"/>
                </a:cubicBezTo>
                <a:lnTo>
                  <a:pt x="1568" y="46401"/>
                </a:lnTo>
                <a:cubicBezTo>
                  <a:pt x="901" y="46802"/>
                  <a:pt x="368" y="47369"/>
                  <a:pt x="1" y="48036"/>
                </a:cubicBezTo>
                <a:lnTo>
                  <a:pt x="1935" y="49170"/>
                </a:lnTo>
                <a:cubicBezTo>
                  <a:pt x="2302" y="48503"/>
                  <a:pt x="2836" y="47936"/>
                  <a:pt x="3470" y="47536"/>
                </a:cubicBezTo>
                <a:lnTo>
                  <a:pt x="82626" y="1836"/>
                </a:lnTo>
                <a:cubicBezTo>
                  <a:pt x="82977" y="1632"/>
                  <a:pt x="83308" y="1535"/>
                  <a:pt x="83600" y="1535"/>
                </a:cubicBezTo>
                <a:cubicBezTo>
                  <a:pt x="84310" y="1535"/>
                  <a:pt x="84794" y="2102"/>
                  <a:pt x="84794" y="3070"/>
                </a:cubicBezTo>
                <a:cubicBezTo>
                  <a:pt x="84794" y="1703"/>
                  <a:pt x="84794" y="1269"/>
                  <a:pt x="83794" y="468"/>
                </a:cubicBezTo>
                <a:cubicBezTo>
                  <a:pt x="83396" y="137"/>
                  <a:pt x="83019" y="0"/>
                  <a:pt x="826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5278144" y="1452933"/>
            <a:ext cx="73445" cy="1302306"/>
          </a:xfrm>
          <a:custGeom>
            <a:avLst/>
            <a:gdLst/>
            <a:ahLst/>
            <a:cxnLst/>
            <a:rect l="l" t="t" r="r" b="b"/>
            <a:pathLst>
              <a:path w="3937" h="69810" extrusionOk="0">
                <a:moveTo>
                  <a:pt x="3936" y="69284"/>
                </a:moveTo>
                <a:cubicBezTo>
                  <a:pt x="3931" y="69287"/>
                  <a:pt x="3925" y="69290"/>
                  <a:pt x="3920" y="69293"/>
                </a:cubicBezTo>
                <a:lnTo>
                  <a:pt x="3920" y="69293"/>
                </a:lnTo>
                <a:cubicBezTo>
                  <a:pt x="3925" y="69290"/>
                  <a:pt x="3931" y="69287"/>
                  <a:pt x="3936" y="69284"/>
                </a:cubicBezTo>
                <a:close/>
                <a:moveTo>
                  <a:pt x="634" y="1"/>
                </a:moveTo>
                <a:cubicBezTo>
                  <a:pt x="234" y="635"/>
                  <a:pt x="34" y="1369"/>
                  <a:pt x="0" y="2136"/>
                </a:cubicBezTo>
                <a:lnTo>
                  <a:pt x="0" y="66815"/>
                </a:lnTo>
                <a:cubicBezTo>
                  <a:pt x="0" y="68216"/>
                  <a:pt x="234" y="69050"/>
                  <a:pt x="1068" y="69451"/>
                </a:cubicBezTo>
                <a:cubicBezTo>
                  <a:pt x="1563" y="69691"/>
                  <a:pt x="1971" y="69809"/>
                  <a:pt x="2369" y="69809"/>
                </a:cubicBezTo>
                <a:cubicBezTo>
                  <a:pt x="2852" y="69809"/>
                  <a:pt x="3322" y="69636"/>
                  <a:pt x="3920" y="69293"/>
                </a:cubicBezTo>
                <a:lnTo>
                  <a:pt x="3920" y="69293"/>
                </a:lnTo>
                <a:cubicBezTo>
                  <a:pt x="3663" y="69439"/>
                  <a:pt x="3409" y="69507"/>
                  <a:pt x="3171" y="69507"/>
                </a:cubicBezTo>
                <a:cubicBezTo>
                  <a:pt x="2459" y="69507"/>
                  <a:pt x="1902" y="68895"/>
                  <a:pt x="1902" y="67950"/>
                </a:cubicBezTo>
                <a:lnTo>
                  <a:pt x="1902" y="3237"/>
                </a:lnTo>
                <a:cubicBezTo>
                  <a:pt x="1935" y="2503"/>
                  <a:pt x="2135" y="1769"/>
                  <a:pt x="2535" y="1102"/>
                </a:cubicBezTo>
                <a:lnTo>
                  <a:pt x="6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5351570" y="666569"/>
            <a:ext cx="1469827" cy="2008584"/>
          </a:xfrm>
          <a:custGeom>
            <a:avLst/>
            <a:gdLst/>
            <a:ahLst/>
            <a:cxnLst/>
            <a:rect l="l" t="t" r="r" b="b"/>
            <a:pathLst>
              <a:path w="78790" h="107670" extrusionOk="0">
                <a:moveTo>
                  <a:pt x="78090" y="0"/>
                </a:moveTo>
                <a:cubicBezTo>
                  <a:pt x="77912" y="0"/>
                  <a:pt x="77708" y="61"/>
                  <a:pt x="77489" y="190"/>
                </a:cubicBezTo>
                <a:lnTo>
                  <a:pt x="1301" y="44155"/>
                </a:lnTo>
                <a:cubicBezTo>
                  <a:pt x="534" y="44656"/>
                  <a:pt x="67" y="45490"/>
                  <a:pt x="0" y="46390"/>
                </a:cubicBezTo>
                <a:lnTo>
                  <a:pt x="0" y="106733"/>
                </a:lnTo>
                <a:cubicBezTo>
                  <a:pt x="0" y="107329"/>
                  <a:pt x="307" y="107669"/>
                  <a:pt x="737" y="107669"/>
                </a:cubicBezTo>
                <a:cubicBezTo>
                  <a:pt x="909" y="107669"/>
                  <a:pt x="1101" y="107615"/>
                  <a:pt x="1301" y="107501"/>
                </a:cubicBezTo>
                <a:lnTo>
                  <a:pt x="77489" y="63536"/>
                </a:lnTo>
                <a:cubicBezTo>
                  <a:pt x="78256" y="63035"/>
                  <a:pt x="78723" y="62202"/>
                  <a:pt x="78790" y="61268"/>
                </a:cubicBezTo>
                <a:lnTo>
                  <a:pt x="78790" y="924"/>
                </a:lnTo>
                <a:cubicBezTo>
                  <a:pt x="78790" y="339"/>
                  <a:pt x="78510" y="0"/>
                  <a:pt x="78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5352186" y="679441"/>
            <a:ext cx="1429402" cy="1959577"/>
          </a:xfrm>
          <a:custGeom>
            <a:avLst/>
            <a:gdLst/>
            <a:ahLst/>
            <a:cxnLst/>
            <a:rect l="l" t="t" r="r" b="b"/>
            <a:pathLst>
              <a:path w="76623" h="105043" extrusionOk="0">
                <a:moveTo>
                  <a:pt x="76622" y="1"/>
                </a:moveTo>
                <a:lnTo>
                  <a:pt x="1302" y="43465"/>
                </a:lnTo>
                <a:cubicBezTo>
                  <a:pt x="534" y="43966"/>
                  <a:pt x="34" y="44800"/>
                  <a:pt x="1" y="45700"/>
                </a:cubicBezTo>
                <a:lnTo>
                  <a:pt x="1" y="105043"/>
                </a:lnTo>
                <a:lnTo>
                  <a:pt x="75321" y="61578"/>
                </a:lnTo>
                <a:cubicBezTo>
                  <a:pt x="76088" y="61078"/>
                  <a:pt x="76555" y="60244"/>
                  <a:pt x="76622" y="59343"/>
                </a:cubicBezTo>
                <a:lnTo>
                  <a:pt x="766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5448651" y="1134959"/>
            <a:ext cx="749856" cy="844456"/>
          </a:xfrm>
          <a:custGeom>
            <a:avLst/>
            <a:gdLst/>
            <a:ahLst/>
            <a:cxnLst/>
            <a:rect l="l" t="t" r="r" b="b"/>
            <a:pathLst>
              <a:path w="40196" h="45267" extrusionOk="0">
                <a:moveTo>
                  <a:pt x="38794" y="0"/>
                </a:moveTo>
                <a:lnTo>
                  <a:pt x="34825" y="1435"/>
                </a:lnTo>
                <a:lnTo>
                  <a:pt x="35192" y="2402"/>
                </a:lnTo>
                <a:lnTo>
                  <a:pt x="37427" y="1568"/>
                </a:lnTo>
                <a:lnTo>
                  <a:pt x="37427" y="1568"/>
                </a:lnTo>
                <a:lnTo>
                  <a:pt x="25385" y="27120"/>
                </a:lnTo>
                <a:lnTo>
                  <a:pt x="12809" y="24685"/>
                </a:lnTo>
                <a:lnTo>
                  <a:pt x="0" y="44699"/>
                </a:lnTo>
                <a:lnTo>
                  <a:pt x="867" y="45266"/>
                </a:lnTo>
                <a:lnTo>
                  <a:pt x="13310" y="25852"/>
                </a:lnTo>
                <a:lnTo>
                  <a:pt x="25985" y="28287"/>
                </a:lnTo>
                <a:lnTo>
                  <a:pt x="38394" y="1968"/>
                </a:lnTo>
                <a:lnTo>
                  <a:pt x="39228" y="4303"/>
                </a:lnTo>
                <a:lnTo>
                  <a:pt x="40195" y="3936"/>
                </a:lnTo>
                <a:lnTo>
                  <a:pt x="387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5468556" y="1372661"/>
            <a:ext cx="812089" cy="1047945"/>
          </a:xfrm>
          <a:custGeom>
            <a:avLst/>
            <a:gdLst/>
            <a:ahLst/>
            <a:cxnLst/>
            <a:rect l="l" t="t" r="r" b="b"/>
            <a:pathLst>
              <a:path w="43532" h="56175" extrusionOk="0">
                <a:moveTo>
                  <a:pt x="42064" y="1"/>
                </a:moveTo>
                <a:lnTo>
                  <a:pt x="34458" y="4437"/>
                </a:lnTo>
                <a:lnTo>
                  <a:pt x="34458" y="35326"/>
                </a:lnTo>
                <a:lnTo>
                  <a:pt x="35893" y="36327"/>
                </a:lnTo>
                <a:lnTo>
                  <a:pt x="43532" y="31890"/>
                </a:lnTo>
                <a:lnTo>
                  <a:pt x="43532" y="968"/>
                </a:lnTo>
                <a:lnTo>
                  <a:pt x="42064" y="1"/>
                </a:lnTo>
                <a:close/>
                <a:moveTo>
                  <a:pt x="30589" y="24285"/>
                </a:moveTo>
                <a:lnTo>
                  <a:pt x="22950" y="28721"/>
                </a:lnTo>
                <a:lnTo>
                  <a:pt x="22950" y="41964"/>
                </a:lnTo>
                <a:lnTo>
                  <a:pt x="24418" y="42932"/>
                </a:lnTo>
                <a:lnTo>
                  <a:pt x="32057" y="38528"/>
                </a:lnTo>
                <a:lnTo>
                  <a:pt x="32057" y="25286"/>
                </a:lnTo>
                <a:lnTo>
                  <a:pt x="30589" y="24285"/>
                </a:lnTo>
                <a:close/>
                <a:moveTo>
                  <a:pt x="19114" y="22083"/>
                </a:moveTo>
                <a:lnTo>
                  <a:pt x="11475" y="26486"/>
                </a:lnTo>
                <a:lnTo>
                  <a:pt x="11475" y="48602"/>
                </a:lnTo>
                <a:lnTo>
                  <a:pt x="12943" y="49570"/>
                </a:lnTo>
                <a:lnTo>
                  <a:pt x="20582" y="45133"/>
                </a:lnTo>
                <a:lnTo>
                  <a:pt x="20582" y="23051"/>
                </a:lnTo>
                <a:lnTo>
                  <a:pt x="19114" y="22083"/>
                </a:lnTo>
                <a:close/>
                <a:moveTo>
                  <a:pt x="7639" y="40029"/>
                </a:moveTo>
                <a:lnTo>
                  <a:pt x="0" y="44433"/>
                </a:lnTo>
                <a:lnTo>
                  <a:pt x="0" y="55207"/>
                </a:lnTo>
                <a:lnTo>
                  <a:pt x="1468" y="56174"/>
                </a:lnTo>
                <a:lnTo>
                  <a:pt x="9107" y="51771"/>
                </a:lnTo>
                <a:lnTo>
                  <a:pt x="9107" y="40997"/>
                </a:lnTo>
                <a:lnTo>
                  <a:pt x="7639" y="4002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5495941" y="1391335"/>
            <a:ext cx="784704" cy="1029271"/>
          </a:xfrm>
          <a:custGeom>
            <a:avLst/>
            <a:gdLst/>
            <a:ahLst/>
            <a:cxnLst/>
            <a:rect l="l" t="t" r="r" b="b"/>
            <a:pathLst>
              <a:path w="42064" h="55174" extrusionOk="0">
                <a:moveTo>
                  <a:pt x="42064" y="1"/>
                </a:moveTo>
                <a:lnTo>
                  <a:pt x="34391" y="4404"/>
                </a:lnTo>
                <a:lnTo>
                  <a:pt x="34391" y="35326"/>
                </a:lnTo>
                <a:lnTo>
                  <a:pt x="42064" y="30889"/>
                </a:lnTo>
                <a:lnTo>
                  <a:pt x="42064" y="1"/>
                </a:lnTo>
                <a:close/>
                <a:moveTo>
                  <a:pt x="30589" y="24285"/>
                </a:moveTo>
                <a:lnTo>
                  <a:pt x="22950" y="28688"/>
                </a:lnTo>
                <a:lnTo>
                  <a:pt x="22950" y="41931"/>
                </a:lnTo>
                <a:lnTo>
                  <a:pt x="30589" y="37527"/>
                </a:lnTo>
                <a:lnTo>
                  <a:pt x="30589" y="24285"/>
                </a:lnTo>
                <a:close/>
                <a:moveTo>
                  <a:pt x="19114" y="22050"/>
                </a:moveTo>
                <a:lnTo>
                  <a:pt x="11475" y="26486"/>
                </a:lnTo>
                <a:lnTo>
                  <a:pt x="11475" y="48569"/>
                </a:lnTo>
                <a:lnTo>
                  <a:pt x="19114" y="44132"/>
                </a:lnTo>
                <a:lnTo>
                  <a:pt x="19114" y="22050"/>
                </a:lnTo>
                <a:close/>
                <a:moveTo>
                  <a:pt x="7639" y="39996"/>
                </a:moveTo>
                <a:lnTo>
                  <a:pt x="0" y="44399"/>
                </a:lnTo>
                <a:lnTo>
                  <a:pt x="0" y="55173"/>
                </a:lnTo>
                <a:lnTo>
                  <a:pt x="7639" y="50770"/>
                </a:lnTo>
                <a:lnTo>
                  <a:pt x="7639" y="3999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7"/>
          <p:cNvSpPr/>
          <p:nvPr/>
        </p:nvSpPr>
        <p:spPr>
          <a:xfrm>
            <a:off x="5468556" y="1372661"/>
            <a:ext cx="812089" cy="846937"/>
          </a:xfrm>
          <a:custGeom>
            <a:avLst/>
            <a:gdLst/>
            <a:ahLst/>
            <a:cxnLst/>
            <a:rect l="l" t="t" r="r" b="b"/>
            <a:pathLst>
              <a:path w="43532" h="45400" extrusionOk="0">
                <a:moveTo>
                  <a:pt x="42064" y="1"/>
                </a:moveTo>
                <a:lnTo>
                  <a:pt x="34458" y="4437"/>
                </a:lnTo>
                <a:lnTo>
                  <a:pt x="35893" y="5405"/>
                </a:lnTo>
                <a:lnTo>
                  <a:pt x="43532" y="1002"/>
                </a:lnTo>
                <a:lnTo>
                  <a:pt x="42064" y="1"/>
                </a:lnTo>
                <a:close/>
                <a:moveTo>
                  <a:pt x="19114" y="22083"/>
                </a:moveTo>
                <a:lnTo>
                  <a:pt x="11475" y="26486"/>
                </a:lnTo>
                <a:lnTo>
                  <a:pt x="12943" y="27487"/>
                </a:lnTo>
                <a:lnTo>
                  <a:pt x="20582" y="23051"/>
                </a:lnTo>
                <a:lnTo>
                  <a:pt x="19114" y="22083"/>
                </a:lnTo>
                <a:close/>
                <a:moveTo>
                  <a:pt x="30589" y="24285"/>
                </a:moveTo>
                <a:lnTo>
                  <a:pt x="22950" y="28721"/>
                </a:lnTo>
                <a:lnTo>
                  <a:pt x="24418" y="29689"/>
                </a:lnTo>
                <a:lnTo>
                  <a:pt x="32057" y="25286"/>
                </a:lnTo>
                <a:lnTo>
                  <a:pt x="30589" y="24285"/>
                </a:lnTo>
                <a:close/>
                <a:moveTo>
                  <a:pt x="7639" y="40029"/>
                </a:moveTo>
                <a:lnTo>
                  <a:pt x="0" y="44433"/>
                </a:lnTo>
                <a:lnTo>
                  <a:pt x="1468" y="45400"/>
                </a:lnTo>
                <a:lnTo>
                  <a:pt x="9107" y="40997"/>
                </a:lnTo>
                <a:lnTo>
                  <a:pt x="7639" y="400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p:nvPr/>
        </p:nvSpPr>
        <p:spPr>
          <a:xfrm>
            <a:off x="4868051" y="2993538"/>
            <a:ext cx="458018" cy="264192"/>
          </a:xfrm>
          <a:custGeom>
            <a:avLst/>
            <a:gdLst/>
            <a:ahLst/>
            <a:cxnLst/>
            <a:rect l="l" t="t" r="r" b="b"/>
            <a:pathLst>
              <a:path w="24552" h="14162" extrusionOk="0">
                <a:moveTo>
                  <a:pt x="12293" y="1"/>
                </a:moveTo>
                <a:cubicBezTo>
                  <a:pt x="9149" y="1"/>
                  <a:pt x="6005" y="693"/>
                  <a:pt x="3603" y="2077"/>
                </a:cubicBezTo>
                <a:cubicBezTo>
                  <a:pt x="2403" y="2711"/>
                  <a:pt x="1402" y="3645"/>
                  <a:pt x="701" y="4779"/>
                </a:cubicBezTo>
                <a:lnTo>
                  <a:pt x="1" y="4779"/>
                </a:lnTo>
                <a:lnTo>
                  <a:pt x="1" y="7281"/>
                </a:lnTo>
                <a:cubicBezTo>
                  <a:pt x="68" y="9016"/>
                  <a:pt x="1268" y="10750"/>
                  <a:pt x="3570" y="12085"/>
                </a:cubicBezTo>
                <a:cubicBezTo>
                  <a:pt x="5972" y="13469"/>
                  <a:pt x="9124" y="14161"/>
                  <a:pt x="12272" y="14161"/>
                </a:cubicBezTo>
                <a:cubicBezTo>
                  <a:pt x="15420" y="14161"/>
                  <a:pt x="18564" y="13469"/>
                  <a:pt x="20949" y="12085"/>
                </a:cubicBezTo>
                <a:cubicBezTo>
                  <a:pt x="23284" y="10750"/>
                  <a:pt x="24485" y="9016"/>
                  <a:pt x="24552" y="7281"/>
                </a:cubicBezTo>
                <a:lnTo>
                  <a:pt x="24552" y="4779"/>
                </a:lnTo>
                <a:lnTo>
                  <a:pt x="23918" y="4779"/>
                </a:lnTo>
                <a:cubicBezTo>
                  <a:pt x="23184" y="3645"/>
                  <a:pt x="22183" y="2711"/>
                  <a:pt x="20982" y="2077"/>
                </a:cubicBezTo>
                <a:cubicBezTo>
                  <a:pt x="18581" y="693"/>
                  <a:pt x="15437" y="1"/>
                  <a:pt x="12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4845646" y="2950613"/>
            <a:ext cx="500346" cy="264920"/>
          </a:xfrm>
          <a:custGeom>
            <a:avLst/>
            <a:gdLst/>
            <a:ahLst/>
            <a:cxnLst/>
            <a:rect l="l" t="t" r="r" b="b"/>
            <a:pathLst>
              <a:path w="26821" h="14201" extrusionOk="0">
                <a:moveTo>
                  <a:pt x="13494" y="0"/>
                </a:moveTo>
                <a:cubicBezTo>
                  <a:pt x="10350" y="0"/>
                  <a:pt x="7206" y="693"/>
                  <a:pt x="4804" y="2077"/>
                </a:cubicBezTo>
                <a:cubicBezTo>
                  <a:pt x="1" y="4845"/>
                  <a:pt x="1" y="9349"/>
                  <a:pt x="4804" y="12117"/>
                </a:cubicBezTo>
                <a:cubicBezTo>
                  <a:pt x="7201" y="13506"/>
                  <a:pt x="10336" y="14200"/>
                  <a:pt x="13472" y="14200"/>
                </a:cubicBezTo>
                <a:cubicBezTo>
                  <a:pt x="15835" y="14200"/>
                  <a:pt x="18199" y="13806"/>
                  <a:pt x="20249" y="13018"/>
                </a:cubicBezTo>
                <a:lnTo>
                  <a:pt x="20416" y="12951"/>
                </a:lnTo>
                <a:cubicBezTo>
                  <a:pt x="21016" y="12718"/>
                  <a:pt x="21616" y="12418"/>
                  <a:pt x="22183" y="12117"/>
                </a:cubicBezTo>
                <a:cubicBezTo>
                  <a:pt x="26186" y="9816"/>
                  <a:pt x="26820" y="6313"/>
                  <a:pt x="24152" y="3578"/>
                </a:cubicBezTo>
                <a:cubicBezTo>
                  <a:pt x="23551" y="3011"/>
                  <a:pt x="22884" y="2477"/>
                  <a:pt x="22183" y="2077"/>
                </a:cubicBezTo>
                <a:cubicBezTo>
                  <a:pt x="19782" y="693"/>
                  <a:pt x="16638" y="0"/>
                  <a:pt x="13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5095194" y="2990590"/>
            <a:ext cx="222797" cy="132562"/>
          </a:xfrm>
          <a:custGeom>
            <a:avLst/>
            <a:gdLst/>
            <a:ahLst/>
            <a:cxnLst/>
            <a:rect l="l" t="t" r="r" b="b"/>
            <a:pathLst>
              <a:path w="11943" h="7106" extrusionOk="0">
                <a:moveTo>
                  <a:pt x="7672" y="1"/>
                </a:moveTo>
                <a:lnTo>
                  <a:pt x="7672" y="1"/>
                </a:lnTo>
                <a:cubicBezTo>
                  <a:pt x="8139" y="801"/>
                  <a:pt x="7973" y="1635"/>
                  <a:pt x="5271" y="1768"/>
                </a:cubicBezTo>
                <a:cubicBezTo>
                  <a:pt x="0" y="2102"/>
                  <a:pt x="6672" y="7106"/>
                  <a:pt x="6672" y="7106"/>
                </a:cubicBezTo>
                <a:cubicBezTo>
                  <a:pt x="6672" y="7106"/>
                  <a:pt x="8315" y="6316"/>
                  <a:pt x="9631" y="6316"/>
                </a:cubicBezTo>
                <a:cubicBezTo>
                  <a:pt x="10209" y="6316"/>
                  <a:pt x="10723" y="6468"/>
                  <a:pt x="11008" y="6905"/>
                </a:cubicBezTo>
                <a:cubicBezTo>
                  <a:pt x="11942" y="5204"/>
                  <a:pt x="11642" y="3336"/>
                  <a:pt x="10107" y="1768"/>
                </a:cubicBezTo>
                <a:cubicBezTo>
                  <a:pt x="9807" y="1435"/>
                  <a:pt x="9507" y="1168"/>
                  <a:pt x="9140" y="935"/>
                </a:cubicBezTo>
                <a:cubicBezTo>
                  <a:pt x="8840" y="701"/>
                  <a:pt x="8540" y="501"/>
                  <a:pt x="8239" y="301"/>
                </a:cubicBezTo>
                <a:cubicBezTo>
                  <a:pt x="8039" y="201"/>
                  <a:pt x="7872" y="101"/>
                  <a:pt x="7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5247643" y="3031482"/>
            <a:ext cx="64733" cy="61991"/>
          </a:xfrm>
          <a:custGeom>
            <a:avLst/>
            <a:gdLst/>
            <a:ahLst/>
            <a:cxnLst/>
            <a:rect l="l" t="t" r="r" b="b"/>
            <a:pathLst>
              <a:path w="3470" h="3323" extrusionOk="0">
                <a:moveTo>
                  <a:pt x="1350" y="1"/>
                </a:moveTo>
                <a:cubicBezTo>
                  <a:pt x="1300" y="1"/>
                  <a:pt x="1251" y="4"/>
                  <a:pt x="1202" y="10"/>
                </a:cubicBezTo>
                <a:cubicBezTo>
                  <a:pt x="401" y="110"/>
                  <a:pt x="1" y="911"/>
                  <a:pt x="301" y="1845"/>
                </a:cubicBezTo>
                <a:cubicBezTo>
                  <a:pt x="581" y="2685"/>
                  <a:pt x="1384" y="3322"/>
                  <a:pt x="2141" y="3322"/>
                </a:cubicBezTo>
                <a:cubicBezTo>
                  <a:pt x="2195" y="3322"/>
                  <a:pt x="2249" y="3319"/>
                  <a:pt x="2302" y="3312"/>
                </a:cubicBezTo>
                <a:cubicBezTo>
                  <a:pt x="3103" y="3246"/>
                  <a:pt x="3470" y="2412"/>
                  <a:pt x="3170" y="1511"/>
                </a:cubicBezTo>
                <a:cubicBezTo>
                  <a:pt x="2889" y="668"/>
                  <a:pt x="2082" y="1"/>
                  <a:pt x="1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7"/>
          <p:cNvSpPr/>
          <p:nvPr/>
        </p:nvSpPr>
        <p:spPr>
          <a:xfrm>
            <a:off x="4922822" y="2991001"/>
            <a:ext cx="349110" cy="183491"/>
          </a:xfrm>
          <a:custGeom>
            <a:avLst/>
            <a:gdLst/>
            <a:ahLst/>
            <a:cxnLst/>
            <a:rect l="l" t="t" r="r" b="b"/>
            <a:pathLst>
              <a:path w="18714" h="9836" extrusionOk="0">
                <a:moveTo>
                  <a:pt x="9373" y="1"/>
                </a:moveTo>
                <a:cubicBezTo>
                  <a:pt x="7185" y="1"/>
                  <a:pt x="4995" y="486"/>
                  <a:pt x="3336" y="1446"/>
                </a:cubicBezTo>
                <a:cubicBezTo>
                  <a:pt x="134" y="3281"/>
                  <a:pt x="0" y="6216"/>
                  <a:pt x="2936" y="8151"/>
                </a:cubicBezTo>
                <a:cubicBezTo>
                  <a:pt x="3069" y="8218"/>
                  <a:pt x="3203" y="8318"/>
                  <a:pt x="3336" y="8385"/>
                </a:cubicBezTo>
                <a:cubicBezTo>
                  <a:pt x="5004" y="9352"/>
                  <a:pt x="7180" y="9836"/>
                  <a:pt x="9357" y="9836"/>
                </a:cubicBezTo>
                <a:cubicBezTo>
                  <a:pt x="11533" y="9836"/>
                  <a:pt x="13710" y="9352"/>
                  <a:pt x="15378" y="8385"/>
                </a:cubicBezTo>
                <a:cubicBezTo>
                  <a:pt x="18680" y="6483"/>
                  <a:pt x="18714" y="3348"/>
                  <a:pt x="15378" y="1446"/>
                </a:cubicBezTo>
                <a:cubicBezTo>
                  <a:pt x="15244" y="1346"/>
                  <a:pt x="15078" y="1279"/>
                  <a:pt x="14944" y="1213"/>
                </a:cubicBezTo>
                <a:cubicBezTo>
                  <a:pt x="13355" y="402"/>
                  <a:pt x="11364" y="1"/>
                  <a:pt x="937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4922822" y="2991001"/>
            <a:ext cx="349110" cy="183491"/>
          </a:xfrm>
          <a:custGeom>
            <a:avLst/>
            <a:gdLst/>
            <a:ahLst/>
            <a:cxnLst/>
            <a:rect l="l" t="t" r="r" b="b"/>
            <a:pathLst>
              <a:path w="18714" h="9836" extrusionOk="0">
                <a:moveTo>
                  <a:pt x="9373" y="1"/>
                </a:moveTo>
                <a:cubicBezTo>
                  <a:pt x="7185" y="1"/>
                  <a:pt x="4995" y="486"/>
                  <a:pt x="3336" y="1446"/>
                </a:cubicBezTo>
                <a:cubicBezTo>
                  <a:pt x="134" y="3281"/>
                  <a:pt x="0" y="6216"/>
                  <a:pt x="2936" y="8151"/>
                </a:cubicBezTo>
                <a:cubicBezTo>
                  <a:pt x="3069" y="8218"/>
                  <a:pt x="3203" y="8318"/>
                  <a:pt x="3336" y="8385"/>
                </a:cubicBezTo>
                <a:cubicBezTo>
                  <a:pt x="5004" y="9352"/>
                  <a:pt x="7180" y="9836"/>
                  <a:pt x="9357" y="9836"/>
                </a:cubicBezTo>
                <a:cubicBezTo>
                  <a:pt x="11533" y="9836"/>
                  <a:pt x="13710" y="9352"/>
                  <a:pt x="15378" y="8385"/>
                </a:cubicBezTo>
                <a:cubicBezTo>
                  <a:pt x="18680" y="6483"/>
                  <a:pt x="18714" y="3348"/>
                  <a:pt x="15378" y="1446"/>
                </a:cubicBezTo>
                <a:cubicBezTo>
                  <a:pt x="15244" y="1346"/>
                  <a:pt x="15078" y="1279"/>
                  <a:pt x="14944" y="1213"/>
                </a:cubicBezTo>
                <a:cubicBezTo>
                  <a:pt x="13355" y="402"/>
                  <a:pt x="11364" y="1"/>
                  <a:pt x="93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4945227" y="2994956"/>
            <a:ext cx="303685" cy="175488"/>
          </a:xfrm>
          <a:custGeom>
            <a:avLst/>
            <a:gdLst/>
            <a:ahLst/>
            <a:cxnLst/>
            <a:rect l="l" t="t" r="r" b="b"/>
            <a:pathLst>
              <a:path w="16279" h="9407" extrusionOk="0">
                <a:moveTo>
                  <a:pt x="8139" y="0"/>
                </a:moveTo>
                <a:cubicBezTo>
                  <a:pt x="3669" y="0"/>
                  <a:pt x="0" y="2102"/>
                  <a:pt x="0" y="4703"/>
                </a:cubicBezTo>
                <a:cubicBezTo>
                  <a:pt x="0" y="7305"/>
                  <a:pt x="3669" y="9407"/>
                  <a:pt x="8139" y="9407"/>
                </a:cubicBezTo>
                <a:cubicBezTo>
                  <a:pt x="12642" y="9407"/>
                  <a:pt x="16278" y="7305"/>
                  <a:pt x="16278" y="4703"/>
                </a:cubicBezTo>
                <a:cubicBezTo>
                  <a:pt x="16278" y="2102"/>
                  <a:pt x="12642" y="0"/>
                  <a:pt x="813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4945227" y="2994956"/>
            <a:ext cx="303685" cy="175488"/>
          </a:xfrm>
          <a:custGeom>
            <a:avLst/>
            <a:gdLst/>
            <a:ahLst/>
            <a:cxnLst/>
            <a:rect l="l" t="t" r="r" b="b"/>
            <a:pathLst>
              <a:path w="16279" h="9407" extrusionOk="0">
                <a:moveTo>
                  <a:pt x="8139" y="0"/>
                </a:moveTo>
                <a:cubicBezTo>
                  <a:pt x="3669" y="0"/>
                  <a:pt x="0" y="2102"/>
                  <a:pt x="0" y="4703"/>
                </a:cubicBezTo>
                <a:cubicBezTo>
                  <a:pt x="0" y="7305"/>
                  <a:pt x="3669" y="9407"/>
                  <a:pt x="8139" y="9407"/>
                </a:cubicBezTo>
                <a:cubicBezTo>
                  <a:pt x="12642" y="9407"/>
                  <a:pt x="16278" y="7305"/>
                  <a:pt x="16278" y="4703"/>
                </a:cubicBezTo>
                <a:cubicBezTo>
                  <a:pt x="16278" y="2102"/>
                  <a:pt x="12642" y="0"/>
                  <a:pt x="81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4947092" y="3019674"/>
            <a:ext cx="300569" cy="150471"/>
          </a:xfrm>
          <a:custGeom>
            <a:avLst/>
            <a:gdLst/>
            <a:ahLst/>
            <a:cxnLst/>
            <a:rect l="l" t="t" r="r" b="b"/>
            <a:pathLst>
              <a:path w="16112" h="8066" extrusionOk="0">
                <a:moveTo>
                  <a:pt x="8056" y="1"/>
                </a:moveTo>
                <a:cubicBezTo>
                  <a:pt x="5971" y="1"/>
                  <a:pt x="3886" y="460"/>
                  <a:pt x="2302" y="1377"/>
                </a:cubicBezTo>
                <a:cubicBezTo>
                  <a:pt x="1001" y="2144"/>
                  <a:pt x="234" y="3045"/>
                  <a:pt x="0" y="4046"/>
                </a:cubicBezTo>
                <a:cubicBezTo>
                  <a:pt x="234" y="5046"/>
                  <a:pt x="1001" y="5947"/>
                  <a:pt x="2302" y="6714"/>
                </a:cubicBezTo>
                <a:cubicBezTo>
                  <a:pt x="3886" y="7615"/>
                  <a:pt x="5971" y="8065"/>
                  <a:pt x="8056" y="8065"/>
                </a:cubicBezTo>
                <a:cubicBezTo>
                  <a:pt x="10141" y="8065"/>
                  <a:pt x="12226" y="7615"/>
                  <a:pt x="13810" y="6714"/>
                </a:cubicBezTo>
                <a:cubicBezTo>
                  <a:pt x="15111" y="5947"/>
                  <a:pt x="15878" y="5013"/>
                  <a:pt x="16112" y="4046"/>
                </a:cubicBezTo>
                <a:cubicBezTo>
                  <a:pt x="15878" y="3045"/>
                  <a:pt x="15111" y="2111"/>
                  <a:pt x="13810" y="1377"/>
                </a:cubicBezTo>
                <a:cubicBezTo>
                  <a:pt x="12226" y="460"/>
                  <a:pt x="10141" y="1"/>
                  <a:pt x="805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4947092" y="3019674"/>
            <a:ext cx="300569" cy="150471"/>
          </a:xfrm>
          <a:custGeom>
            <a:avLst/>
            <a:gdLst/>
            <a:ahLst/>
            <a:cxnLst/>
            <a:rect l="l" t="t" r="r" b="b"/>
            <a:pathLst>
              <a:path w="16112" h="8066" extrusionOk="0">
                <a:moveTo>
                  <a:pt x="8056" y="1"/>
                </a:moveTo>
                <a:cubicBezTo>
                  <a:pt x="5971" y="1"/>
                  <a:pt x="3886" y="460"/>
                  <a:pt x="2302" y="1377"/>
                </a:cubicBezTo>
                <a:cubicBezTo>
                  <a:pt x="1001" y="2144"/>
                  <a:pt x="234" y="3045"/>
                  <a:pt x="0" y="4046"/>
                </a:cubicBezTo>
                <a:cubicBezTo>
                  <a:pt x="234" y="5046"/>
                  <a:pt x="1001" y="5947"/>
                  <a:pt x="2302" y="6714"/>
                </a:cubicBezTo>
                <a:cubicBezTo>
                  <a:pt x="3886" y="7615"/>
                  <a:pt x="5971" y="8065"/>
                  <a:pt x="8056" y="8065"/>
                </a:cubicBezTo>
                <a:cubicBezTo>
                  <a:pt x="10141" y="8065"/>
                  <a:pt x="12226" y="7615"/>
                  <a:pt x="13810" y="6714"/>
                </a:cubicBezTo>
                <a:cubicBezTo>
                  <a:pt x="15111" y="5947"/>
                  <a:pt x="15878" y="5013"/>
                  <a:pt x="16112" y="4046"/>
                </a:cubicBezTo>
                <a:cubicBezTo>
                  <a:pt x="15878" y="3045"/>
                  <a:pt x="15111" y="2111"/>
                  <a:pt x="13810" y="1377"/>
                </a:cubicBezTo>
                <a:cubicBezTo>
                  <a:pt x="12226" y="460"/>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4998729" y="3026688"/>
            <a:ext cx="197911" cy="130063"/>
          </a:xfrm>
          <a:custGeom>
            <a:avLst/>
            <a:gdLst/>
            <a:ahLst/>
            <a:cxnLst/>
            <a:rect l="l" t="t" r="r" b="b"/>
            <a:pathLst>
              <a:path w="10609" h="6972" extrusionOk="0">
                <a:moveTo>
                  <a:pt x="7221" y="4069"/>
                </a:moveTo>
                <a:cubicBezTo>
                  <a:pt x="7474" y="4069"/>
                  <a:pt x="7712" y="4117"/>
                  <a:pt x="7940" y="4237"/>
                </a:cubicBezTo>
                <a:lnTo>
                  <a:pt x="7773" y="4337"/>
                </a:lnTo>
                <a:cubicBezTo>
                  <a:pt x="7673" y="4370"/>
                  <a:pt x="7573" y="4437"/>
                  <a:pt x="7506" y="4470"/>
                </a:cubicBezTo>
                <a:cubicBezTo>
                  <a:pt x="7163" y="4625"/>
                  <a:pt x="6802" y="4700"/>
                  <a:pt x="6441" y="4700"/>
                </a:cubicBezTo>
                <a:cubicBezTo>
                  <a:pt x="6101" y="4700"/>
                  <a:pt x="5762" y="4633"/>
                  <a:pt x="5438" y="4503"/>
                </a:cubicBezTo>
                <a:cubicBezTo>
                  <a:pt x="6113" y="4278"/>
                  <a:pt x="6697" y="4069"/>
                  <a:pt x="7221" y="4069"/>
                </a:cubicBezTo>
                <a:close/>
                <a:moveTo>
                  <a:pt x="1235" y="0"/>
                </a:moveTo>
                <a:lnTo>
                  <a:pt x="1" y="734"/>
                </a:lnTo>
                <a:lnTo>
                  <a:pt x="1" y="1701"/>
                </a:lnTo>
                <a:lnTo>
                  <a:pt x="401" y="1935"/>
                </a:lnTo>
                <a:cubicBezTo>
                  <a:pt x="301" y="2102"/>
                  <a:pt x="234" y="2302"/>
                  <a:pt x="234" y="2502"/>
                </a:cubicBezTo>
                <a:lnTo>
                  <a:pt x="234" y="3469"/>
                </a:lnTo>
                <a:cubicBezTo>
                  <a:pt x="234" y="3870"/>
                  <a:pt x="501" y="4237"/>
                  <a:pt x="1102" y="4604"/>
                </a:cubicBezTo>
                <a:cubicBezTo>
                  <a:pt x="1635" y="4904"/>
                  <a:pt x="2236" y="5071"/>
                  <a:pt x="2836" y="5104"/>
                </a:cubicBezTo>
                <a:lnTo>
                  <a:pt x="3170" y="5104"/>
                </a:lnTo>
                <a:cubicBezTo>
                  <a:pt x="3804" y="5037"/>
                  <a:pt x="4404" y="4904"/>
                  <a:pt x="5004" y="4670"/>
                </a:cubicBezTo>
                <a:lnTo>
                  <a:pt x="5371" y="4537"/>
                </a:lnTo>
                <a:lnTo>
                  <a:pt x="4304" y="5604"/>
                </a:lnTo>
                <a:lnTo>
                  <a:pt x="4304" y="6572"/>
                </a:lnTo>
                <a:cubicBezTo>
                  <a:pt x="4893" y="6792"/>
                  <a:pt x="5501" y="6903"/>
                  <a:pt x="6105" y="6903"/>
                </a:cubicBezTo>
                <a:cubicBezTo>
                  <a:pt x="6871" y="6903"/>
                  <a:pt x="7632" y="6726"/>
                  <a:pt x="8340" y="6371"/>
                </a:cubicBezTo>
                <a:lnTo>
                  <a:pt x="9374" y="6972"/>
                </a:lnTo>
                <a:lnTo>
                  <a:pt x="10608" y="6271"/>
                </a:lnTo>
                <a:lnTo>
                  <a:pt x="10608" y="5304"/>
                </a:lnTo>
                <a:lnTo>
                  <a:pt x="10208" y="5037"/>
                </a:lnTo>
                <a:cubicBezTo>
                  <a:pt x="10342" y="4870"/>
                  <a:pt x="10408" y="4637"/>
                  <a:pt x="10408" y="4403"/>
                </a:cubicBezTo>
                <a:lnTo>
                  <a:pt x="10408" y="3436"/>
                </a:lnTo>
                <a:cubicBezTo>
                  <a:pt x="10408" y="3036"/>
                  <a:pt x="10108" y="2669"/>
                  <a:pt x="9541" y="2302"/>
                </a:cubicBezTo>
                <a:cubicBezTo>
                  <a:pt x="8939" y="1981"/>
                  <a:pt x="8277" y="1817"/>
                  <a:pt x="7612" y="1817"/>
                </a:cubicBezTo>
                <a:cubicBezTo>
                  <a:pt x="7172" y="1817"/>
                  <a:pt x="6731" y="1889"/>
                  <a:pt x="6305" y="2035"/>
                </a:cubicBezTo>
                <a:cubicBezTo>
                  <a:pt x="5872" y="2135"/>
                  <a:pt x="5471" y="2269"/>
                  <a:pt x="5104" y="2402"/>
                </a:cubicBezTo>
                <a:cubicBezTo>
                  <a:pt x="4671" y="2569"/>
                  <a:pt x="4237" y="2702"/>
                  <a:pt x="3804" y="2802"/>
                </a:cubicBezTo>
                <a:cubicBezTo>
                  <a:pt x="3603" y="2869"/>
                  <a:pt x="3403" y="2869"/>
                  <a:pt x="3203" y="2869"/>
                </a:cubicBezTo>
                <a:cubicBezTo>
                  <a:pt x="3036" y="2869"/>
                  <a:pt x="2836" y="2802"/>
                  <a:pt x="2703" y="2736"/>
                </a:cubicBezTo>
                <a:lnTo>
                  <a:pt x="2736" y="2702"/>
                </a:lnTo>
                <a:cubicBezTo>
                  <a:pt x="2769" y="2669"/>
                  <a:pt x="2803" y="2635"/>
                  <a:pt x="2870" y="2635"/>
                </a:cubicBezTo>
                <a:cubicBezTo>
                  <a:pt x="2970" y="2569"/>
                  <a:pt x="3070" y="2502"/>
                  <a:pt x="3203" y="2469"/>
                </a:cubicBezTo>
                <a:cubicBezTo>
                  <a:pt x="3496" y="2331"/>
                  <a:pt x="3816" y="2264"/>
                  <a:pt x="4135" y="2264"/>
                </a:cubicBezTo>
                <a:cubicBezTo>
                  <a:pt x="4433" y="2264"/>
                  <a:pt x="4730" y="2322"/>
                  <a:pt x="5004" y="2435"/>
                </a:cubicBezTo>
                <a:lnTo>
                  <a:pt x="6038" y="1368"/>
                </a:lnTo>
                <a:lnTo>
                  <a:pt x="6038" y="401"/>
                </a:lnTo>
                <a:cubicBezTo>
                  <a:pt x="5523" y="229"/>
                  <a:pt x="4974" y="133"/>
                  <a:pt x="4424" y="133"/>
                </a:cubicBezTo>
                <a:cubicBezTo>
                  <a:pt x="4014" y="133"/>
                  <a:pt x="3602" y="186"/>
                  <a:pt x="3203" y="300"/>
                </a:cubicBezTo>
                <a:cubicBezTo>
                  <a:pt x="2903" y="367"/>
                  <a:pt x="2569" y="467"/>
                  <a:pt x="2302" y="601"/>
                </a:cubicBezTo>
                <a:lnTo>
                  <a:pt x="1235"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4997498" y="3026688"/>
            <a:ext cx="201623" cy="112023"/>
          </a:xfrm>
          <a:custGeom>
            <a:avLst/>
            <a:gdLst/>
            <a:ahLst/>
            <a:cxnLst/>
            <a:rect l="l" t="t" r="r" b="b"/>
            <a:pathLst>
              <a:path w="10808" h="6005" extrusionOk="0">
                <a:moveTo>
                  <a:pt x="1301" y="0"/>
                </a:moveTo>
                <a:lnTo>
                  <a:pt x="33" y="701"/>
                </a:lnTo>
                <a:lnTo>
                  <a:pt x="1068" y="1301"/>
                </a:lnTo>
                <a:cubicBezTo>
                  <a:pt x="33" y="2102"/>
                  <a:pt x="0" y="2936"/>
                  <a:pt x="1168" y="3603"/>
                </a:cubicBezTo>
                <a:cubicBezTo>
                  <a:pt x="1701" y="3903"/>
                  <a:pt x="2302" y="4070"/>
                  <a:pt x="2902" y="4103"/>
                </a:cubicBezTo>
                <a:lnTo>
                  <a:pt x="3236" y="4103"/>
                </a:lnTo>
                <a:cubicBezTo>
                  <a:pt x="3870" y="4070"/>
                  <a:pt x="4503" y="3936"/>
                  <a:pt x="5104" y="3703"/>
                </a:cubicBezTo>
                <a:cubicBezTo>
                  <a:pt x="5924" y="3422"/>
                  <a:pt x="6646" y="3107"/>
                  <a:pt x="7291" y="3107"/>
                </a:cubicBezTo>
                <a:cubicBezTo>
                  <a:pt x="7565" y="3107"/>
                  <a:pt x="7825" y="3164"/>
                  <a:pt x="8073" y="3303"/>
                </a:cubicBezTo>
                <a:cubicBezTo>
                  <a:pt x="8606" y="3603"/>
                  <a:pt x="8439" y="4003"/>
                  <a:pt x="7872" y="4337"/>
                </a:cubicBezTo>
                <a:cubicBezTo>
                  <a:pt x="7772" y="4403"/>
                  <a:pt x="7672" y="4437"/>
                  <a:pt x="7572" y="4470"/>
                </a:cubicBezTo>
                <a:cubicBezTo>
                  <a:pt x="7239" y="4620"/>
                  <a:pt x="6880" y="4695"/>
                  <a:pt x="6521" y="4695"/>
                </a:cubicBezTo>
                <a:cubicBezTo>
                  <a:pt x="6163" y="4695"/>
                  <a:pt x="5804" y="4620"/>
                  <a:pt x="5471" y="4470"/>
                </a:cubicBezTo>
                <a:lnTo>
                  <a:pt x="4403" y="5571"/>
                </a:lnTo>
                <a:cubicBezTo>
                  <a:pt x="4985" y="5795"/>
                  <a:pt x="5600" y="5905"/>
                  <a:pt x="6212" y="5905"/>
                </a:cubicBezTo>
                <a:cubicBezTo>
                  <a:pt x="6970" y="5905"/>
                  <a:pt x="7724" y="5736"/>
                  <a:pt x="8406" y="5404"/>
                </a:cubicBezTo>
                <a:lnTo>
                  <a:pt x="9440" y="6005"/>
                </a:lnTo>
                <a:lnTo>
                  <a:pt x="10708" y="5271"/>
                </a:lnTo>
                <a:lnTo>
                  <a:pt x="9674" y="4704"/>
                </a:lnTo>
                <a:cubicBezTo>
                  <a:pt x="10708" y="3903"/>
                  <a:pt x="10808" y="3036"/>
                  <a:pt x="9607" y="2302"/>
                </a:cubicBezTo>
                <a:cubicBezTo>
                  <a:pt x="8991" y="1973"/>
                  <a:pt x="8312" y="1809"/>
                  <a:pt x="7632" y="1809"/>
                </a:cubicBezTo>
                <a:cubicBezTo>
                  <a:pt x="7207" y="1809"/>
                  <a:pt x="6782" y="1873"/>
                  <a:pt x="6371" y="2002"/>
                </a:cubicBezTo>
                <a:cubicBezTo>
                  <a:pt x="5938" y="2102"/>
                  <a:pt x="5537" y="2269"/>
                  <a:pt x="5170" y="2369"/>
                </a:cubicBezTo>
                <a:cubicBezTo>
                  <a:pt x="4737" y="2535"/>
                  <a:pt x="4303" y="2669"/>
                  <a:pt x="3870" y="2802"/>
                </a:cubicBezTo>
                <a:cubicBezTo>
                  <a:pt x="3669" y="2836"/>
                  <a:pt x="3469" y="2869"/>
                  <a:pt x="3236" y="2869"/>
                </a:cubicBezTo>
                <a:cubicBezTo>
                  <a:pt x="3036" y="2836"/>
                  <a:pt x="2835" y="2802"/>
                  <a:pt x="2669" y="2669"/>
                </a:cubicBezTo>
                <a:cubicBezTo>
                  <a:pt x="2235" y="2435"/>
                  <a:pt x="2202" y="2102"/>
                  <a:pt x="2769" y="1735"/>
                </a:cubicBezTo>
                <a:lnTo>
                  <a:pt x="2902" y="1635"/>
                </a:lnTo>
                <a:cubicBezTo>
                  <a:pt x="3002" y="1601"/>
                  <a:pt x="3136" y="1535"/>
                  <a:pt x="3236" y="1468"/>
                </a:cubicBezTo>
                <a:cubicBezTo>
                  <a:pt x="3557" y="1343"/>
                  <a:pt x="3888" y="1275"/>
                  <a:pt x="4219" y="1275"/>
                </a:cubicBezTo>
                <a:cubicBezTo>
                  <a:pt x="4505" y="1275"/>
                  <a:pt x="4791" y="1326"/>
                  <a:pt x="5070" y="1435"/>
                </a:cubicBezTo>
                <a:lnTo>
                  <a:pt x="6104" y="401"/>
                </a:lnTo>
                <a:cubicBezTo>
                  <a:pt x="5568" y="209"/>
                  <a:pt x="5022" y="117"/>
                  <a:pt x="4470" y="117"/>
                </a:cubicBezTo>
                <a:cubicBezTo>
                  <a:pt x="4060" y="117"/>
                  <a:pt x="3648" y="168"/>
                  <a:pt x="3236" y="267"/>
                </a:cubicBezTo>
                <a:cubicBezTo>
                  <a:pt x="2936" y="367"/>
                  <a:pt x="2635" y="467"/>
                  <a:pt x="2335" y="601"/>
                </a:cubicBezTo>
                <a:lnTo>
                  <a:pt x="1301"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4997498" y="3026688"/>
            <a:ext cx="201623" cy="112023"/>
          </a:xfrm>
          <a:custGeom>
            <a:avLst/>
            <a:gdLst/>
            <a:ahLst/>
            <a:cxnLst/>
            <a:rect l="l" t="t" r="r" b="b"/>
            <a:pathLst>
              <a:path w="10808" h="6005" extrusionOk="0">
                <a:moveTo>
                  <a:pt x="1301" y="0"/>
                </a:moveTo>
                <a:lnTo>
                  <a:pt x="33" y="701"/>
                </a:lnTo>
                <a:lnTo>
                  <a:pt x="1068" y="1301"/>
                </a:lnTo>
                <a:cubicBezTo>
                  <a:pt x="33" y="2102"/>
                  <a:pt x="0" y="2936"/>
                  <a:pt x="1168" y="3603"/>
                </a:cubicBezTo>
                <a:cubicBezTo>
                  <a:pt x="1701" y="3903"/>
                  <a:pt x="2302" y="4070"/>
                  <a:pt x="2902" y="4103"/>
                </a:cubicBezTo>
                <a:lnTo>
                  <a:pt x="3236" y="4103"/>
                </a:lnTo>
                <a:cubicBezTo>
                  <a:pt x="3870" y="4070"/>
                  <a:pt x="4503" y="3936"/>
                  <a:pt x="5104" y="3703"/>
                </a:cubicBezTo>
                <a:cubicBezTo>
                  <a:pt x="5924" y="3422"/>
                  <a:pt x="6646" y="3107"/>
                  <a:pt x="7291" y="3107"/>
                </a:cubicBezTo>
                <a:cubicBezTo>
                  <a:pt x="7565" y="3107"/>
                  <a:pt x="7825" y="3164"/>
                  <a:pt x="8073" y="3303"/>
                </a:cubicBezTo>
                <a:cubicBezTo>
                  <a:pt x="8606" y="3603"/>
                  <a:pt x="8439" y="4003"/>
                  <a:pt x="7872" y="4337"/>
                </a:cubicBezTo>
                <a:cubicBezTo>
                  <a:pt x="7772" y="4403"/>
                  <a:pt x="7672" y="4437"/>
                  <a:pt x="7572" y="4470"/>
                </a:cubicBezTo>
                <a:cubicBezTo>
                  <a:pt x="7239" y="4620"/>
                  <a:pt x="6880" y="4695"/>
                  <a:pt x="6521" y="4695"/>
                </a:cubicBezTo>
                <a:cubicBezTo>
                  <a:pt x="6163" y="4695"/>
                  <a:pt x="5804" y="4620"/>
                  <a:pt x="5471" y="4470"/>
                </a:cubicBezTo>
                <a:lnTo>
                  <a:pt x="4403" y="5571"/>
                </a:lnTo>
                <a:cubicBezTo>
                  <a:pt x="4985" y="5795"/>
                  <a:pt x="5600" y="5905"/>
                  <a:pt x="6212" y="5905"/>
                </a:cubicBezTo>
                <a:cubicBezTo>
                  <a:pt x="6970" y="5905"/>
                  <a:pt x="7724" y="5736"/>
                  <a:pt x="8406" y="5404"/>
                </a:cubicBezTo>
                <a:lnTo>
                  <a:pt x="9440" y="6005"/>
                </a:lnTo>
                <a:lnTo>
                  <a:pt x="10708" y="5271"/>
                </a:lnTo>
                <a:lnTo>
                  <a:pt x="9674" y="4704"/>
                </a:lnTo>
                <a:cubicBezTo>
                  <a:pt x="10708" y="3903"/>
                  <a:pt x="10808" y="3036"/>
                  <a:pt x="9607" y="2302"/>
                </a:cubicBezTo>
                <a:cubicBezTo>
                  <a:pt x="8991" y="1973"/>
                  <a:pt x="8312" y="1809"/>
                  <a:pt x="7632" y="1809"/>
                </a:cubicBezTo>
                <a:cubicBezTo>
                  <a:pt x="7207" y="1809"/>
                  <a:pt x="6782" y="1873"/>
                  <a:pt x="6371" y="2002"/>
                </a:cubicBezTo>
                <a:cubicBezTo>
                  <a:pt x="5938" y="2102"/>
                  <a:pt x="5537" y="2269"/>
                  <a:pt x="5170" y="2369"/>
                </a:cubicBezTo>
                <a:cubicBezTo>
                  <a:pt x="4737" y="2535"/>
                  <a:pt x="4303" y="2669"/>
                  <a:pt x="3870" y="2802"/>
                </a:cubicBezTo>
                <a:cubicBezTo>
                  <a:pt x="3669" y="2836"/>
                  <a:pt x="3469" y="2869"/>
                  <a:pt x="3236" y="2869"/>
                </a:cubicBezTo>
                <a:cubicBezTo>
                  <a:pt x="3036" y="2836"/>
                  <a:pt x="2835" y="2802"/>
                  <a:pt x="2669" y="2669"/>
                </a:cubicBezTo>
                <a:cubicBezTo>
                  <a:pt x="2235" y="2435"/>
                  <a:pt x="2202" y="2102"/>
                  <a:pt x="2769" y="1735"/>
                </a:cubicBezTo>
                <a:lnTo>
                  <a:pt x="2902" y="1635"/>
                </a:lnTo>
                <a:cubicBezTo>
                  <a:pt x="3002" y="1601"/>
                  <a:pt x="3136" y="1535"/>
                  <a:pt x="3236" y="1468"/>
                </a:cubicBezTo>
                <a:cubicBezTo>
                  <a:pt x="3557" y="1343"/>
                  <a:pt x="3888" y="1275"/>
                  <a:pt x="4219" y="1275"/>
                </a:cubicBezTo>
                <a:cubicBezTo>
                  <a:pt x="4505" y="1275"/>
                  <a:pt x="4791" y="1326"/>
                  <a:pt x="5070" y="1435"/>
                </a:cubicBezTo>
                <a:lnTo>
                  <a:pt x="6104" y="401"/>
                </a:lnTo>
                <a:cubicBezTo>
                  <a:pt x="5568" y="209"/>
                  <a:pt x="5022" y="117"/>
                  <a:pt x="4470" y="117"/>
                </a:cubicBezTo>
                <a:cubicBezTo>
                  <a:pt x="4060" y="117"/>
                  <a:pt x="3648" y="168"/>
                  <a:pt x="3236" y="267"/>
                </a:cubicBezTo>
                <a:cubicBezTo>
                  <a:pt x="2936" y="367"/>
                  <a:pt x="2635" y="467"/>
                  <a:pt x="2335" y="601"/>
                </a:cubicBezTo>
                <a:lnTo>
                  <a:pt x="13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4998114" y="3026054"/>
            <a:ext cx="42962" cy="13711"/>
          </a:xfrm>
          <a:custGeom>
            <a:avLst/>
            <a:gdLst/>
            <a:ahLst/>
            <a:cxnLst/>
            <a:rect l="l" t="t" r="r" b="b"/>
            <a:pathLst>
              <a:path w="2303" h="735" extrusionOk="0">
                <a:moveTo>
                  <a:pt x="1235" y="1"/>
                </a:moveTo>
                <a:lnTo>
                  <a:pt x="0" y="735"/>
                </a:lnTo>
                <a:lnTo>
                  <a:pt x="0" y="735"/>
                </a:lnTo>
                <a:lnTo>
                  <a:pt x="1268" y="168"/>
                </a:lnTo>
                <a:lnTo>
                  <a:pt x="2302" y="601"/>
                </a:lnTo>
                <a:lnTo>
                  <a:pt x="2302" y="601"/>
                </a:lnTo>
                <a:lnTo>
                  <a:pt x="12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p:cNvSpPr/>
          <p:nvPr/>
        </p:nvSpPr>
        <p:spPr>
          <a:xfrm>
            <a:off x="5055366" y="3028684"/>
            <a:ext cx="55405" cy="24774"/>
          </a:xfrm>
          <a:custGeom>
            <a:avLst/>
            <a:gdLst/>
            <a:ahLst/>
            <a:cxnLst/>
            <a:rect l="l" t="t" r="r" b="b"/>
            <a:pathLst>
              <a:path w="2970" h="1328" extrusionOk="0">
                <a:moveTo>
                  <a:pt x="1401" y="1"/>
                </a:moveTo>
                <a:cubicBezTo>
                  <a:pt x="929" y="1"/>
                  <a:pt x="457" y="67"/>
                  <a:pt x="0" y="193"/>
                </a:cubicBezTo>
                <a:cubicBezTo>
                  <a:pt x="362" y="124"/>
                  <a:pt x="735" y="89"/>
                  <a:pt x="1109" y="89"/>
                </a:cubicBezTo>
                <a:cubicBezTo>
                  <a:pt x="1634" y="89"/>
                  <a:pt x="2163" y="157"/>
                  <a:pt x="2669" y="294"/>
                </a:cubicBezTo>
                <a:lnTo>
                  <a:pt x="1935" y="1328"/>
                </a:lnTo>
                <a:lnTo>
                  <a:pt x="1935" y="1328"/>
                </a:lnTo>
                <a:lnTo>
                  <a:pt x="2969" y="260"/>
                </a:lnTo>
                <a:cubicBezTo>
                  <a:pt x="2458" y="84"/>
                  <a:pt x="1929" y="1"/>
                  <a:pt x="140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5115715" y="3060155"/>
            <a:ext cx="82791" cy="53670"/>
          </a:xfrm>
          <a:custGeom>
            <a:avLst/>
            <a:gdLst/>
            <a:ahLst/>
            <a:cxnLst/>
            <a:rect l="l" t="t" r="r" b="b"/>
            <a:pathLst>
              <a:path w="4438" h="2877" extrusionOk="0">
                <a:moveTo>
                  <a:pt x="1250" y="1"/>
                </a:moveTo>
                <a:cubicBezTo>
                  <a:pt x="829" y="1"/>
                  <a:pt x="408" y="68"/>
                  <a:pt x="1" y="208"/>
                </a:cubicBezTo>
                <a:cubicBezTo>
                  <a:pt x="314" y="137"/>
                  <a:pt x="631" y="103"/>
                  <a:pt x="947" y="103"/>
                </a:cubicBezTo>
                <a:cubicBezTo>
                  <a:pt x="1673" y="103"/>
                  <a:pt x="2396" y="283"/>
                  <a:pt x="3070" y="608"/>
                </a:cubicBezTo>
                <a:cubicBezTo>
                  <a:pt x="4037" y="1208"/>
                  <a:pt x="4204" y="1876"/>
                  <a:pt x="3303" y="2876"/>
                </a:cubicBezTo>
                <a:cubicBezTo>
                  <a:pt x="4337" y="2076"/>
                  <a:pt x="4437" y="1208"/>
                  <a:pt x="3237" y="508"/>
                </a:cubicBezTo>
                <a:cubicBezTo>
                  <a:pt x="2617" y="178"/>
                  <a:pt x="1934" y="1"/>
                  <a:pt x="125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5173601" y="3114422"/>
            <a:ext cx="23039" cy="24289"/>
          </a:xfrm>
          <a:custGeom>
            <a:avLst/>
            <a:gdLst/>
            <a:ahLst/>
            <a:cxnLst/>
            <a:rect l="l" t="t" r="r" b="b"/>
            <a:pathLst>
              <a:path w="1235" h="1302" extrusionOk="0">
                <a:moveTo>
                  <a:pt x="200" y="1"/>
                </a:moveTo>
                <a:lnTo>
                  <a:pt x="1001" y="601"/>
                </a:lnTo>
                <a:lnTo>
                  <a:pt x="0" y="1302"/>
                </a:lnTo>
                <a:lnTo>
                  <a:pt x="1234" y="601"/>
                </a:lnTo>
                <a:lnTo>
                  <a:pt x="20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p:nvPr/>
        </p:nvSpPr>
        <p:spPr>
          <a:xfrm>
            <a:off x="5079636" y="3110076"/>
            <a:ext cx="59136" cy="21173"/>
          </a:xfrm>
          <a:custGeom>
            <a:avLst/>
            <a:gdLst/>
            <a:ahLst/>
            <a:cxnLst/>
            <a:rect l="l" t="t" r="r" b="b"/>
            <a:pathLst>
              <a:path w="3170" h="1135" extrusionOk="0">
                <a:moveTo>
                  <a:pt x="3169" y="0"/>
                </a:moveTo>
                <a:cubicBezTo>
                  <a:pt x="2826" y="155"/>
                  <a:pt x="2465" y="230"/>
                  <a:pt x="2104" y="230"/>
                </a:cubicBezTo>
                <a:cubicBezTo>
                  <a:pt x="1764" y="230"/>
                  <a:pt x="1425" y="163"/>
                  <a:pt x="1101" y="33"/>
                </a:cubicBezTo>
                <a:lnTo>
                  <a:pt x="0" y="1134"/>
                </a:lnTo>
                <a:lnTo>
                  <a:pt x="1201" y="167"/>
                </a:lnTo>
                <a:cubicBezTo>
                  <a:pt x="1458" y="248"/>
                  <a:pt x="1731" y="291"/>
                  <a:pt x="2005" y="291"/>
                </a:cubicBezTo>
                <a:cubicBezTo>
                  <a:pt x="2408" y="291"/>
                  <a:pt x="2812" y="199"/>
                  <a:pt x="316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5034827" y="3058420"/>
            <a:ext cx="34251" cy="22293"/>
          </a:xfrm>
          <a:custGeom>
            <a:avLst/>
            <a:gdLst/>
            <a:ahLst/>
            <a:cxnLst/>
            <a:rect l="l" t="t" r="r" b="b"/>
            <a:pathLst>
              <a:path w="1836" h="1195" extrusionOk="0">
                <a:moveTo>
                  <a:pt x="768" y="0"/>
                </a:moveTo>
                <a:lnTo>
                  <a:pt x="768" y="0"/>
                </a:lnTo>
                <a:cubicBezTo>
                  <a:pt x="234" y="301"/>
                  <a:pt x="1" y="634"/>
                  <a:pt x="367" y="934"/>
                </a:cubicBezTo>
                <a:cubicBezTo>
                  <a:pt x="621" y="1110"/>
                  <a:pt x="919" y="1194"/>
                  <a:pt x="1217" y="1194"/>
                </a:cubicBezTo>
                <a:cubicBezTo>
                  <a:pt x="1429" y="1194"/>
                  <a:pt x="1641" y="1151"/>
                  <a:pt x="1835" y="1068"/>
                </a:cubicBezTo>
                <a:lnTo>
                  <a:pt x="1835" y="1068"/>
                </a:lnTo>
                <a:cubicBezTo>
                  <a:pt x="1635" y="1135"/>
                  <a:pt x="1435" y="1135"/>
                  <a:pt x="1235" y="1135"/>
                </a:cubicBezTo>
                <a:cubicBezTo>
                  <a:pt x="1035" y="1135"/>
                  <a:pt x="834" y="1068"/>
                  <a:pt x="634" y="968"/>
                </a:cubicBezTo>
                <a:cubicBezTo>
                  <a:pt x="234" y="734"/>
                  <a:pt x="201" y="401"/>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4997498" y="3050958"/>
            <a:ext cx="54155" cy="52290"/>
          </a:xfrm>
          <a:custGeom>
            <a:avLst/>
            <a:gdLst/>
            <a:ahLst/>
            <a:cxnLst/>
            <a:rect l="l" t="t" r="r" b="b"/>
            <a:pathLst>
              <a:path w="2903" h="2803" extrusionOk="0">
                <a:moveTo>
                  <a:pt x="1068" y="0"/>
                </a:moveTo>
                <a:cubicBezTo>
                  <a:pt x="1062" y="4"/>
                  <a:pt x="1055" y="9"/>
                  <a:pt x="1046" y="16"/>
                </a:cubicBezTo>
                <a:lnTo>
                  <a:pt x="1046" y="16"/>
                </a:lnTo>
                <a:cubicBezTo>
                  <a:pt x="1053" y="11"/>
                  <a:pt x="1060" y="5"/>
                  <a:pt x="1068" y="0"/>
                </a:cubicBezTo>
                <a:close/>
                <a:moveTo>
                  <a:pt x="1046" y="16"/>
                </a:moveTo>
                <a:lnTo>
                  <a:pt x="1046" y="16"/>
                </a:lnTo>
                <a:cubicBezTo>
                  <a:pt x="0" y="812"/>
                  <a:pt x="8" y="1639"/>
                  <a:pt x="1168" y="2302"/>
                </a:cubicBezTo>
                <a:cubicBezTo>
                  <a:pt x="1701" y="2602"/>
                  <a:pt x="2268" y="2769"/>
                  <a:pt x="2902" y="2802"/>
                </a:cubicBezTo>
                <a:cubicBezTo>
                  <a:pt x="2002" y="2702"/>
                  <a:pt x="867" y="2168"/>
                  <a:pt x="567" y="1468"/>
                </a:cubicBezTo>
                <a:cubicBezTo>
                  <a:pt x="251" y="805"/>
                  <a:pt x="892" y="141"/>
                  <a:pt x="1046" y="16"/>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4894187" y="2925727"/>
            <a:ext cx="458652" cy="264173"/>
          </a:xfrm>
          <a:custGeom>
            <a:avLst/>
            <a:gdLst/>
            <a:ahLst/>
            <a:cxnLst/>
            <a:rect l="l" t="t" r="r" b="b"/>
            <a:pathLst>
              <a:path w="24586" h="14161" extrusionOk="0">
                <a:moveTo>
                  <a:pt x="12326" y="0"/>
                </a:moveTo>
                <a:cubicBezTo>
                  <a:pt x="9182" y="0"/>
                  <a:pt x="6038" y="692"/>
                  <a:pt x="3637" y="2077"/>
                </a:cubicBezTo>
                <a:cubicBezTo>
                  <a:pt x="2436" y="2710"/>
                  <a:pt x="1435" y="3644"/>
                  <a:pt x="701" y="4778"/>
                </a:cubicBezTo>
                <a:lnTo>
                  <a:pt x="1" y="4778"/>
                </a:lnTo>
                <a:lnTo>
                  <a:pt x="1" y="7280"/>
                </a:lnTo>
                <a:cubicBezTo>
                  <a:pt x="101" y="9048"/>
                  <a:pt x="1302" y="10783"/>
                  <a:pt x="3603" y="12084"/>
                </a:cubicBezTo>
                <a:cubicBezTo>
                  <a:pt x="6005" y="13468"/>
                  <a:pt x="9149" y="14160"/>
                  <a:pt x="12293" y="14160"/>
                </a:cubicBezTo>
                <a:cubicBezTo>
                  <a:pt x="15437" y="14160"/>
                  <a:pt x="18581" y="13468"/>
                  <a:pt x="20982" y="12084"/>
                </a:cubicBezTo>
                <a:cubicBezTo>
                  <a:pt x="23284" y="10783"/>
                  <a:pt x="24485" y="9048"/>
                  <a:pt x="24585" y="7280"/>
                </a:cubicBezTo>
                <a:lnTo>
                  <a:pt x="24585" y="4778"/>
                </a:lnTo>
                <a:lnTo>
                  <a:pt x="23918" y="4778"/>
                </a:lnTo>
                <a:cubicBezTo>
                  <a:pt x="23184" y="3644"/>
                  <a:pt x="22183" y="2710"/>
                  <a:pt x="21016" y="2077"/>
                </a:cubicBezTo>
                <a:cubicBezTo>
                  <a:pt x="18614" y="692"/>
                  <a:pt x="15470" y="0"/>
                  <a:pt x="12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4871782" y="2882783"/>
            <a:ext cx="500961" cy="264733"/>
          </a:xfrm>
          <a:custGeom>
            <a:avLst/>
            <a:gdLst/>
            <a:ahLst/>
            <a:cxnLst/>
            <a:rect l="l" t="t" r="r" b="b"/>
            <a:pathLst>
              <a:path w="26854" h="14191" extrusionOk="0">
                <a:moveTo>
                  <a:pt x="13494" y="0"/>
                </a:moveTo>
                <a:cubicBezTo>
                  <a:pt x="10350" y="0"/>
                  <a:pt x="7206" y="693"/>
                  <a:pt x="4804" y="2077"/>
                </a:cubicBezTo>
                <a:cubicBezTo>
                  <a:pt x="1" y="4846"/>
                  <a:pt x="1" y="9349"/>
                  <a:pt x="4804" y="12117"/>
                </a:cubicBezTo>
                <a:cubicBezTo>
                  <a:pt x="7211" y="13493"/>
                  <a:pt x="10363" y="14190"/>
                  <a:pt x="13512" y="14190"/>
                </a:cubicBezTo>
                <a:cubicBezTo>
                  <a:pt x="15862" y="14190"/>
                  <a:pt x="18211" y="13802"/>
                  <a:pt x="20249" y="13018"/>
                </a:cubicBezTo>
                <a:lnTo>
                  <a:pt x="20449" y="12951"/>
                </a:lnTo>
                <a:cubicBezTo>
                  <a:pt x="21049" y="12718"/>
                  <a:pt x="21616" y="12418"/>
                  <a:pt x="22183" y="12117"/>
                </a:cubicBezTo>
                <a:cubicBezTo>
                  <a:pt x="26186" y="9782"/>
                  <a:pt x="26853" y="6280"/>
                  <a:pt x="24185" y="3578"/>
                </a:cubicBezTo>
                <a:cubicBezTo>
                  <a:pt x="23584" y="2978"/>
                  <a:pt x="22917" y="2477"/>
                  <a:pt x="22183" y="2077"/>
                </a:cubicBezTo>
                <a:cubicBezTo>
                  <a:pt x="19782" y="693"/>
                  <a:pt x="16638" y="0"/>
                  <a:pt x="13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4874282" y="2905337"/>
            <a:ext cx="119485" cy="175506"/>
          </a:xfrm>
          <a:custGeom>
            <a:avLst/>
            <a:gdLst/>
            <a:ahLst/>
            <a:cxnLst/>
            <a:rect l="l" t="t" r="r" b="b"/>
            <a:pathLst>
              <a:path w="6405" h="9408" extrusionOk="0">
                <a:moveTo>
                  <a:pt x="6405" y="1"/>
                </a:moveTo>
                <a:lnTo>
                  <a:pt x="6405" y="1"/>
                </a:lnTo>
                <a:cubicBezTo>
                  <a:pt x="5805" y="234"/>
                  <a:pt x="5204" y="534"/>
                  <a:pt x="4670" y="835"/>
                </a:cubicBezTo>
                <a:cubicBezTo>
                  <a:pt x="668" y="3170"/>
                  <a:pt x="0" y="6672"/>
                  <a:pt x="2669" y="9407"/>
                </a:cubicBezTo>
                <a:cubicBezTo>
                  <a:pt x="1635" y="8206"/>
                  <a:pt x="1135" y="6605"/>
                  <a:pt x="1401" y="5004"/>
                </a:cubicBezTo>
                <a:cubicBezTo>
                  <a:pt x="1802" y="2569"/>
                  <a:pt x="5237" y="534"/>
                  <a:pt x="64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4899168" y="2927742"/>
            <a:ext cx="283780" cy="209104"/>
          </a:xfrm>
          <a:custGeom>
            <a:avLst/>
            <a:gdLst/>
            <a:ahLst/>
            <a:cxnLst/>
            <a:rect l="l" t="t" r="r" b="b"/>
            <a:pathLst>
              <a:path w="15212" h="11209" extrusionOk="0">
                <a:moveTo>
                  <a:pt x="4004" y="0"/>
                </a:moveTo>
                <a:cubicBezTo>
                  <a:pt x="3703" y="167"/>
                  <a:pt x="3403" y="367"/>
                  <a:pt x="3103" y="568"/>
                </a:cubicBezTo>
                <a:cubicBezTo>
                  <a:pt x="2903" y="701"/>
                  <a:pt x="2736" y="834"/>
                  <a:pt x="2536" y="1001"/>
                </a:cubicBezTo>
                <a:cubicBezTo>
                  <a:pt x="1" y="3203"/>
                  <a:pt x="1" y="6105"/>
                  <a:pt x="2536" y="8306"/>
                </a:cubicBezTo>
                <a:cubicBezTo>
                  <a:pt x="2703" y="8440"/>
                  <a:pt x="2903" y="8607"/>
                  <a:pt x="3103" y="8707"/>
                </a:cubicBezTo>
                <a:cubicBezTo>
                  <a:pt x="3370" y="8907"/>
                  <a:pt x="3637" y="9107"/>
                  <a:pt x="3937" y="9274"/>
                </a:cubicBezTo>
                <a:cubicBezTo>
                  <a:pt x="4237" y="9441"/>
                  <a:pt x="4537" y="9607"/>
                  <a:pt x="4837" y="9741"/>
                </a:cubicBezTo>
                <a:cubicBezTo>
                  <a:pt x="5138" y="9908"/>
                  <a:pt x="5338" y="9974"/>
                  <a:pt x="5605" y="10074"/>
                </a:cubicBezTo>
                <a:cubicBezTo>
                  <a:pt x="5872" y="10174"/>
                  <a:pt x="6138" y="10274"/>
                  <a:pt x="6405" y="10375"/>
                </a:cubicBezTo>
                <a:cubicBezTo>
                  <a:pt x="7239" y="10641"/>
                  <a:pt x="8106" y="10842"/>
                  <a:pt x="8974" y="10975"/>
                </a:cubicBezTo>
                <a:lnTo>
                  <a:pt x="9541" y="11075"/>
                </a:lnTo>
                <a:cubicBezTo>
                  <a:pt x="10375" y="11175"/>
                  <a:pt x="11242" y="11208"/>
                  <a:pt x="12076" y="11208"/>
                </a:cubicBezTo>
                <a:cubicBezTo>
                  <a:pt x="13143" y="11208"/>
                  <a:pt x="14177" y="11142"/>
                  <a:pt x="15212" y="10975"/>
                </a:cubicBezTo>
                <a:cubicBezTo>
                  <a:pt x="15212" y="10975"/>
                  <a:pt x="13811" y="10741"/>
                  <a:pt x="14077" y="9441"/>
                </a:cubicBezTo>
                <a:cubicBezTo>
                  <a:pt x="13811" y="7472"/>
                  <a:pt x="5271" y="2069"/>
                  <a:pt x="5271" y="2069"/>
                </a:cubicBezTo>
                <a:cubicBezTo>
                  <a:pt x="5271" y="2069"/>
                  <a:pt x="3370" y="1301"/>
                  <a:pt x="40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a:off x="4948958" y="2923171"/>
            <a:ext cx="349110" cy="183491"/>
          </a:xfrm>
          <a:custGeom>
            <a:avLst/>
            <a:gdLst/>
            <a:ahLst/>
            <a:cxnLst/>
            <a:rect l="l" t="t" r="r" b="b"/>
            <a:pathLst>
              <a:path w="18714" h="9836" extrusionOk="0">
                <a:moveTo>
                  <a:pt x="9385" y="1"/>
                </a:moveTo>
                <a:cubicBezTo>
                  <a:pt x="7201" y="1"/>
                  <a:pt x="5013" y="486"/>
                  <a:pt x="3336" y="1446"/>
                </a:cubicBezTo>
                <a:cubicBezTo>
                  <a:pt x="167" y="3281"/>
                  <a:pt x="0" y="6216"/>
                  <a:pt x="2969" y="8151"/>
                </a:cubicBezTo>
                <a:cubicBezTo>
                  <a:pt x="3069" y="8218"/>
                  <a:pt x="3203" y="8318"/>
                  <a:pt x="3336" y="8385"/>
                </a:cubicBezTo>
                <a:cubicBezTo>
                  <a:pt x="5004" y="9352"/>
                  <a:pt x="7180" y="9836"/>
                  <a:pt x="9357" y="9836"/>
                </a:cubicBezTo>
                <a:cubicBezTo>
                  <a:pt x="11533" y="9836"/>
                  <a:pt x="13710" y="9352"/>
                  <a:pt x="15378" y="8385"/>
                </a:cubicBezTo>
                <a:cubicBezTo>
                  <a:pt x="18714" y="6483"/>
                  <a:pt x="18714" y="3348"/>
                  <a:pt x="15378" y="1446"/>
                </a:cubicBezTo>
                <a:lnTo>
                  <a:pt x="14944" y="1213"/>
                </a:lnTo>
                <a:cubicBezTo>
                  <a:pt x="13355" y="402"/>
                  <a:pt x="11372" y="1"/>
                  <a:pt x="9385"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4948958" y="2923171"/>
            <a:ext cx="349110" cy="183491"/>
          </a:xfrm>
          <a:custGeom>
            <a:avLst/>
            <a:gdLst/>
            <a:ahLst/>
            <a:cxnLst/>
            <a:rect l="l" t="t" r="r" b="b"/>
            <a:pathLst>
              <a:path w="18714" h="9836" extrusionOk="0">
                <a:moveTo>
                  <a:pt x="9385" y="1"/>
                </a:moveTo>
                <a:cubicBezTo>
                  <a:pt x="7201" y="1"/>
                  <a:pt x="5013" y="486"/>
                  <a:pt x="3336" y="1446"/>
                </a:cubicBezTo>
                <a:cubicBezTo>
                  <a:pt x="167" y="3281"/>
                  <a:pt x="0" y="6216"/>
                  <a:pt x="2969" y="8151"/>
                </a:cubicBezTo>
                <a:cubicBezTo>
                  <a:pt x="3069" y="8218"/>
                  <a:pt x="3203" y="8318"/>
                  <a:pt x="3336" y="8385"/>
                </a:cubicBezTo>
                <a:cubicBezTo>
                  <a:pt x="5004" y="9352"/>
                  <a:pt x="7180" y="9836"/>
                  <a:pt x="9357" y="9836"/>
                </a:cubicBezTo>
                <a:cubicBezTo>
                  <a:pt x="11533" y="9836"/>
                  <a:pt x="13710" y="9352"/>
                  <a:pt x="15378" y="8385"/>
                </a:cubicBezTo>
                <a:cubicBezTo>
                  <a:pt x="18714" y="6483"/>
                  <a:pt x="18714" y="3348"/>
                  <a:pt x="15378" y="1446"/>
                </a:cubicBezTo>
                <a:lnTo>
                  <a:pt x="14944" y="1213"/>
                </a:lnTo>
                <a:cubicBezTo>
                  <a:pt x="13355" y="402"/>
                  <a:pt x="11372" y="1"/>
                  <a:pt x="93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4957035" y="2926958"/>
            <a:ext cx="333570" cy="175823"/>
          </a:xfrm>
          <a:custGeom>
            <a:avLst/>
            <a:gdLst/>
            <a:ahLst/>
            <a:cxnLst/>
            <a:rect l="l" t="t" r="r" b="b"/>
            <a:pathLst>
              <a:path w="17881" h="9425" extrusionOk="0">
                <a:moveTo>
                  <a:pt x="8936" y="1"/>
                </a:moveTo>
                <a:cubicBezTo>
                  <a:pt x="6856" y="1"/>
                  <a:pt x="4771" y="459"/>
                  <a:pt x="3170" y="1377"/>
                </a:cubicBezTo>
                <a:cubicBezTo>
                  <a:pt x="1" y="3211"/>
                  <a:pt x="1" y="6214"/>
                  <a:pt x="3170" y="8048"/>
                </a:cubicBezTo>
                <a:cubicBezTo>
                  <a:pt x="4771" y="8966"/>
                  <a:pt x="6856" y="9424"/>
                  <a:pt x="8936" y="9424"/>
                </a:cubicBezTo>
                <a:cubicBezTo>
                  <a:pt x="11017" y="9424"/>
                  <a:pt x="13094" y="8966"/>
                  <a:pt x="14678" y="8048"/>
                </a:cubicBezTo>
                <a:cubicBezTo>
                  <a:pt x="17847" y="6214"/>
                  <a:pt x="17880" y="3211"/>
                  <a:pt x="14678" y="1377"/>
                </a:cubicBezTo>
                <a:cubicBezTo>
                  <a:pt x="13094" y="459"/>
                  <a:pt x="11017" y="1"/>
                  <a:pt x="893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4957035" y="2926958"/>
            <a:ext cx="333570" cy="175823"/>
          </a:xfrm>
          <a:custGeom>
            <a:avLst/>
            <a:gdLst/>
            <a:ahLst/>
            <a:cxnLst/>
            <a:rect l="l" t="t" r="r" b="b"/>
            <a:pathLst>
              <a:path w="17881" h="9425" extrusionOk="0">
                <a:moveTo>
                  <a:pt x="8936" y="1"/>
                </a:moveTo>
                <a:cubicBezTo>
                  <a:pt x="6856" y="1"/>
                  <a:pt x="4771" y="459"/>
                  <a:pt x="3170" y="1377"/>
                </a:cubicBezTo>
                <a:cubicBezTo>
                  <a:pt x="1" y="3211"/>
                  <a:pt x="1" y="6214"/>
                  <a:pt x="3170" y="8048"/>
                </a:cubicBezTo>
                <a:cubicBezTo>
                  <a:pt x="4771" y="8966"/>
                  <a:pt x="6856" y="9424"/>
                  <a:pt x="8936" y="9424"/>
                </a:cubicBezTo>
                <a:cubicBezTo>
                  <a:pt x="11017" y="9424"/>
                  <a:pt x="13094" y="8966"/>
                  <a:pt x="14678" y="8048"/>
                </a:cubicBezTo>
                <a:cubicBezTo>
                  <a:pt x="17847" y="6214"/>
                  <a:pt x="17880" y="3211"/>
                  <a:pt x="14678" y="1377"/>
                </a:cubicBezTo>
                <a:cubicBezTo>
                  <a:pt x="13094" y="459"/>
                  <a:pt x="11017" y="1"/>
                  <a:pt x="89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4973228" y="2951863"/>
            <a:ext cx="300569" cy="150285"/>
          </a:xfrm>
          <a:custGeom>
            <a:avLst/>
            <a:gdLst/>
            <a:ahLst/>
            <a:cxnLst/>
            <a:rect l="l" t="t" r="r" b="b"/>
            <a:pathLst>
              <a:path w="16112" h="8056" extrusionOk="0">
                <a:moveTo>
                  <a:pt x="8068" y="0"/>
                </a:moveTo>
                <a:cubicBezTo>
                  <a:pt x="5988" y="0"/>
                  <a:pt x="3903" y="459"/>
                  <a:pt x="2302" y="1376"/>
                </a:cubicBezTo>
                <a:cubicBezTo>
                  <a:pt x="1001" y="2110"/>
                  <a:pt x="234" y="3044"/>
                  <a:pt x="0" y="4045"/>
                </a:cubicBezTo>
                <a:cubicBezTo>
                  <a:pt x="234" y="5012"/>
                  <a:pt x="1001" y="5946"/>
                  <a:pt x="2302" y="6680"/>
                </a:cubicBezTo>
                <a:cubicBezTo>
                  <a:pt x="3886" y="7597"/>
                  <a:pt x="5971" y="8056"/>
                  <a:pt x="8056" y="8056"/>
                </a:cubicBezTo>
                <a:cubicBezTo>
                  <a:pt x="10141" y="8056"/>
                  <a:pt x="12226" y="7597"/>
                  <a:pt x="13810" y="6680"/>
                </a:cubicBezTo>
                <a:cubicBezTo>
                  <a:pt x="15111" y="5946"/>
                  <a:pt x="15878" y="5012"/>
                  <a:pt x="16112" y="4045"/>
                </a:cubicBezTo>
                <a:cubicBezTo>
                  <a:pt x="15912" y="3044"/>
                  <a:pt x="15111" y="2110"/>
                  <a:pt x="13810" y="1376"/>
                </a:cubicBezTo>
                <a:cubicBezTo>
                  <a:pt x="12226" y="459"/>
                  <a:pt x="10149" y="0"/>
                  <a:pt x="8068"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4973228" y="2951863"/>
            <a:ext cx="300569" cy="150285"/>
          </a:xfrm>
          <a:custGeom>
            <a:avLst/>
            <a:gdLst/>
            <a:ahLst/>
            <a:cxnLst/>
            <a:rect l="l" t="t" r="r" b="b"/>
            <a:pathLst>
              <a:path w="16112" h="8056" extrusionOk="0">
                <a:moveTo>
                  <a:pt x="8068" y="0"/>
                </a:moveTo>
                <a:cubicBezTo>
                  <a:pt x="5988" y="0"/>
                  <a:pt x="3903" y="459"/>
                  <a:pt x="2302" y="1376"/>
                </a:cubicBezTo>
                <a:cubicBezTo>
                  <a:pt x="1001" y="2110"/>
                  <a:pt x="234" y="3044"/>
                  <a:pt x="0" y="4045"/>
                </a:cubicBezTo>
                <a:cubicBezTo>
                  <a:pt x="234" y="5012"/>
                  <a:pt x="1001" y="5946"/>
                  <a:pt x="2302" y="6680"/>
                </a:cubicBezTo>
                <a:cubicBezTo>
                  <a:pt x="3886" y="7597"/>
                  <a:pt x="5971" y="8056"/>
                  <a:pt x="8056" y="8056"/>
                </a:cubicBezTo>
                <a:cubicBezTo>
                  <a:pt x="10141" y="8056"/>
                  <a:pt x="12226" y="7597"/>
                  <a:pt x="13810" y="6680"/>
                </a:cubicBezTo>
                <a:cubicBezTo>
                  <a:pt x="15111" y="5946"/>
                  <a:pt x="15878" y="5012"/>
                  <a:pt x="16112" y="4045"/>
                </a:cubicBezTo>
                <a:cubicBezTo>
                  <a:pt x="15912" y="3044"/>
                  <a:pt x="15111" y="2110"/>
                  <a:pt x="13810" y="1376"/>
                </a:cubicBezTo>
                <a:cubicBezTo>
                  <a:pt x="12226" y="459"/>
                  <a:pt x="10149" y="0"/>
                  <a:pt x="80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5024865" y="2958224"/>
            <a:ext cx="198527" cy="130697"/>
          </a:xfrm>
          <a:custGeom>
            <a:avLst/>
            <a:gdLst/>
            <a:ahLst/>
            <a:cxnLst/>
            <a:rect l="l" t="t" r="r" b="b"/>
            <a:pathLst>
              <a:path w="10642" h="7006" extrusionOk="0">
                <a:moveTo>
                  <a:pt x="7247" y="4103"/>
                </a:moveTo>
                <a:cubicBezTo>
                  <a:pt x="7503" y="4103"/>
                  <a:pt x="7745" y="4151"/>
                  <a:pt x="7973" y="4271"/>
                </a:cubicBezTo>
                <a:lnTo>
                  <a:pt x="7806" y="4371"/>
                </a:lnTo>
                <a:cubicBezTo>
                  <a:pt x="7706" y="4404"/>
                  <a:pt x="7606" y="4471"/>
                  <a:pt x="7506" y="4504"/>
                </a:cubicBezTo>
                <a:cubicBezTo>
                  <a:pt x="7180" y="4659"/>
                  <a:pt x="6827" y="4734"/>
                  <a:pt x="6471" y="4734"/>
                </a:cubicBezTo>
                <a:cubicBezTo>
                  <a:pt x="6135" y="4734"/>
                  <a:pt x="5795" y="4667"/>
                  <a:pt x="5471" y="4538"/>
                </a:cubicBezTo>
                <a:cubicBezTo>
                  <a:pt x="6124" y="4312"/>
                  <a:pt x="6716" y="4103"/>
                  <a:pt x="7247" y="4103"/>
                </a:cubicBezTo>
                <a:close/>
                <a:moveTo>
                  <a:pt x="1235" y="1"/>
                </a:moveTo>
                <a:lnTo>
                  <a:pt x="1" y="735"/>
                </a:lnTo>
                <a:lnTo>
                  <a:pt x="1" y="1702"/>
                </a:lnTo>
                <a:lnTo>
                  <a:pt x="401" y="1936"/>
                </a:lnTo>
                <a:cubicBezTo>
                  <a:pt x="301" y="2102"/>
                  <a:pt x="234" y="2303"/>
                  <a:pt x="234" y="2503"/>
                </a:cubicBezTo>
                <a:lnTo>
                  <a:pt x="234" y="3470"/>
                </a:lnTo>
                <a:cubicBezTo>
                  <a:pt x="234" y="3870"/>
                  <a:pt x="501" y="4237"/>
                  <a:pt x="1102" y="4604"/>
                </a:cubicBezTo>
                <a:cubicBezTo>
                  <a:pt x="1635" y="4904"/>
                  <a:pt x="2202" y="5071"/>
                  <a:pt x="2836" y="5071"/>
                </a:cubicBezTo>
                <a:lnTo>
                  <a:pt x="3170" y="5071"/>
                </a:lnTo>
                <a:cubicBezTo>
                  <a:pt x="3804" y="5038"/>
                  <a:pt x="4404" y="4904"/>
                  <a:pt x="5004" y="4704"/>
                </a:cubicBezTo>
                <a:lnTo>
                  <a:pt x="5371" y="4571"/>
                </a:lnTo>
                <a:lnTo>
                  <a:pt x="4337" y="5605"/>
                </a:lnTo>
                <a:lnTo>
                  <a:pt x="4337" y="6572"/>
                </a:lnTo>
                <a:cubicBezTo>
                  <a:pt x="4919" y="6796"/>
                  <a:pt x="5527" y="6906"/>
                  <a:pt x="6135" y="6906"/>
                </a:cubicBezTo>
                <a:cubicBezTo>
                  <a:pt x="6887" y="6906"/>
                  <a:pt x="7639" y="6738"/>
                  <a:pt x="8340" y="6406"/>
                </a:cubicBezTo>
                <a:lnTo>
                  <a:pt x="9374" y="7006"/>
                </a:lnTo>
                <a:lnTo>
                  <a:pt x="10642" y="6272"/>
                </a:lnTo>
                <a:lnTo>
                  <a:pt x="10642" y="5305"/>
                </a:lnTo>
                <a:lnTo>
                  <a:pt x="10208" y="5071"/>
                </a:lnTo>
                <a:cubicBezTo>
                  <a:pt x="10342" y="4904"/>
                  <a:pt x="10408" y="4671"/>
                  <a:pt x="10408" y="4437"/>
                </a:cubicBezTo>
                <a:lnTo>
                  <a:pt x="10408" y="3470"/>
                </a:lnTo>
                <a:cubicBezTo>
                  <a:pt x="10408" y="3070"/>
                  <a:pt x="10141" y="2703"/>
                  <a:pt x="9541" y="2336"/>
                </a:cubicBezTo>
                <a:cubicBezTo>
                  <a:pt x="8939" y="2015"/>
                  <a:pt x="8277" y="1851"/>
                  <a:pt x="7612" y="1851"/>
                </a:cubicBezTo>
                <a:cubicBezTo>
                  <a:pt x="7172" y="1851"/>
                  <a:pt x="6731" y="1923"/>
                  <a:pt x="6305" y="2069"/>
                </a:cubicBezTo>
                <a:cubicBezTo>
                  <a:pt x="5905" y="2169"/>
                  <a:pt x="5471" y="2303"/>
                  <a:pt x="5104" y="2436"/>
                </a:cubicBezTo>
                <a:cubicBezTo>
                  <a:pt x="4671" y="2603"/>
                  <a:pt x="4237" y="2736"/>
                  <a:pt x="3804" y="2836"/>
                </a:cubicBezTo>
                <a:cubicBezTo>
                  <a:pt x="3603" y="2903"/>
                  <a:pt x="3403" y="2903"/>
                  <a:pt x="3203" y="2903"/>
                </a:cubicBezTo>
                <a:cubicBezTo>
                  <a:pt x="3003" y="2903"/>
                  <a:pt x="2836" y="2836"/>
                  <a:pt x="2669" y="2770"/>
                </a:cubicBezTo>
                <a:lnTo>
                  <a:pt x="2736" y="2736"/>
                </a:lnTo>
                <a:lnTo>
                  <a:pt x="2870" y="2670"/>
                </a:lnTo>
                <a:cubicBezTo>
                  <a:pt x="2970" y="2603"/>
                  <a:pt x="3070" y="2536"/>
                  <a:pt x="3203" y="2503"/>
                </a:cubicBezTo>
                <a:cubicBezTo>
                  <a:pt x="3496" y="2365"/>
                  <a:pt x="3807" y="2298"/>
                  <a:pt x="4122" y="2298"/>
                </a:cubicBezTo>
                <a:cubicBezTo>
                  <a:pt x="4416" y="2298"/>
                  <a:pt x="4714" y="2357"/>
                  <a:pt x="5004" y="2469"/>
                </a:cubicBezTo>
                <a:lnTo>
                  <a:pt x="6038" y="1402"/>
                </a:lnTo>
                <a:lnTo>
                  <a:pt x="6038" y="435"/>
                </a:lnTo>
                <a:cubicBezTo>
                  <a:pt x="5522" y="243"/>
                  <a:pt x="4972" y="151"/>
                  <a:pt x="4421" y="151"/>
                </a:cubicBezTo>
                <a:cubicBezTo>
                  <a:pt x="4011" y="151"/>
                  <a:pt x="3601" y="202"/>
                  <a:pt x="3203" y="301"/>
                </a:cubicBezTo>
                <a:cubicBezTo>
                  <a:pt x="2870" y="401"/>
                  <a:pt x="2569" y="501"/>
                  <a:pt x="2302" y="635"/>
                </a:cubicBezTo>
                <a:lnTo>
                  <a:pt x="1235"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a:off x="5023634" y="2958224"/>
            <a:ext cx="202258" cy="111408"/>
          </a:xfrm>
          <a:custGeom>
            <a:avLst/>
            <a:gdLst/>
            <a:ahLst/>
            <a:cxnLst/>
            <a:rect l="l" t="t" r="r" b="b"/>
            <a:pathLst>
              <a:path w="10842" h="5972" extrusionOk="0">
                <a:moveTo>
                  <a:pt x="1301" y="1"/>
                </a:moveTo>
                <a:lnTo>
                  <a:pt x="67" y="735"/>
                </a:lnTo>
                <a:lnTo>
                  <a:pt x="1068" y="1302"/>
                </a:lnTo>
                <a:cubicBezTo>
                  <a:pt x="33" y="2102"/>
                  <a:pt x="0" y="2936"/>
                  <a:pt x="1201" y="3604"/>
                </a:cubicBezTo>
                <a:cubicBezTo>
                  <a:pt x="1701" y="3904"/>
                  <a:pt x="2302" y="4104"/>
                  <a:pt x="2902" y="4104"/>
                </a:cubicBezTo>
                <a:lnTo>
                  <a:pt x="3269" y="4104"/>
                </a:lnTo>
                <a:cubicBezTo>
                  <a:pt x="3870" y="4037"/>
                  <a:pt x="4503" y="3904"/>
                  <a:pt x="5104" y="3704"/>
                </a:cubicBezTo>
                <a:cubicBezTo>
                  <a:pt x="5953" y="3397"/>
                  <a:pt x="6685" y="3090"/>
                  <a:pt x="7324" y="3090"/>
                </a:cubicBezTo>
                <a:cubicBezTo>
                  <a:pt x="7589" y="3090"/>
                  <a:pt x="7838" y="3143"/>
                  <a:pt x="8073" y="3270"/>
                </a:cubicBezTo>
                <a:cubicBezTo>
                  <a:pt x="8606" y="3570"/>
                  <a:pt x="8473" y="3970"/>
                  <a:pt x="7872" y="4304"/>
                </a:cubicBezTo>
                <a:cubicBezTo>
                  <a:pt x="7772" y="4371"/>
                  <a:pt x="7672" y="4404"/>
                  <a:pt x="7572" y="4471"/>
                </a:cubicBezTo>
                <a:cubicBezTo>
                  <a:pt x="7239" y="4604"/>
                  <a:pt x="6888" y="4671"/>
                  <a:pt x="6538" y="4671"/>
                </a:cubicBezTo>
                <a:cubicBezTo>
                  <a:pt x="6188" y="4671"/>
                  <a:pt x="5838" y="4604"/>
                  <a:pt x="5504" y="4471"/>
                </a:cubicBezTo>
                <a:lnTo>
                  <a:pt x="4403" y="5572"/>
                </a:lnTo>
                <a:cubicBezTo>
                  <a:pt x="4993" y="5783"/>
                  <a:pt x="5616" y="5892"/>
                  <a:pt x="6237" y="5892"/>
                </a:cubicBezTo>
                <a:cubicBezTo>
                  <a:pt x="6986" y="5892"/>
                  <a:pt x="7731" y="5733"/>
                  <a:pt x="8406" y="5405"/>
                </a:cubicBezTo>
                <a:lnTo>
                  <a:pt x="9440" y="5972"/>
                </a:lnTo>
                <a:lnTo>
                  <a:pt x="10708" y="5271"/>
                </a:lnTo>
                <a:lnTo>
                  <a:pt x="9674" y="4671"/>
                </a:lnTo>
                <a:cubicBezTo>
                  <a:pt x="10708" y="3870"/>
                  <a:pt x="10841" y="3003"/>
                  <a:pt x="9607" y="2303"/>
                </a:cubicBezTo>
                <a:cubicBezTo>
                  <a:pt x="9005" y="1982"/>
                  <a:pt x="8343" y="1817"/>
                  <a:pt x="7678" y="1817"/>
                </a:cubicBezTo>
                <a:cubicBezTo>
                  <a:pt x="7238" y="1817"/>
                  <a:pt x="6797" y="1890"/>
                  <a:pt x="6371" y="2036"/>
                </a:cubicBezTo>
                <a:cubicBezTo>
                  <a:pt x="5971" y="2136"/>
                  <a:pt x="5537" y="2303"/>
                  <a:pt x="5170" y="2403"/>
                </a:cubicBezTo>
                <a:cubicBezTo>
                  <a:pt x="4737" y="2569"/>
                  <a:pt x="4303" y="2703"/>
                  <a:pt x="3870" y="2836"/>
                </a:cubicBezTo>
                <a:cubicBezTo>
                  <a:pt x="3669" y="2870"/>
                  <a:pt x="3469" y="2903"/>
                  <a:pt x="3269" y="2903"/>
                </a:cubicBezTo>
                <a:cubicBezTo>
                  <a:pt x="3036" y="2870"/>
                  <a:pt x="2835" y="2836"/>
                  <a:pt x="2669" y="2703"/>
                </a:cubicBezTo>
                <a:cubicBezTo>
                  <a:pt x="2235" y="2469"/>
                  <a:pt x="2202" y="2136"/>
                  <a:pt x="2802" y="1769"/>
                </a:cubicBezTo>
                <a:lnTo>
                  <a:pt x="2936" y="1702"/>
                </a:lnTo>
                <a:cubicBezTo>
                  <a:pt x="3036" y="1635"/>
                  <a:pt x="3136" y="1569"/>
                  <a:pt x="3269" y="1502"/>
                </a:cubicBezTo>
                <a:cubicBezTo>
                  <a:pt x="3573" y="1377"/>
                  <a:pt x="3896" y="1309"/>
                  <a:pt x="4222" y="1309"/>
                </a:cubicBezTo>
                <a:cubicBezTo>
                  <a:pt x="4505" y="1309"/>
                  <a:pt x="4791" y="1360"/>
                  <a:pt x="5070" y="1469"/>
                </a:cubicBezTo>
                <a:lnTo>
                  <a:pt x="6104" y="435"/>
                </a:lnTo>
                <a:cubicBezTo>
                  <a:pt x="5588" y="243"/>
                  <a:pt x="5038" y="151"/>
                  <a:pt x="4487" y="151"/>
                </a:cubicBezTo>
                <a:cubicBezTo>
                  <a:pt x="4077" y="151"/>
                  <a:pt x="3667" y="202"/>
                  <a:pt x="3269" y="301"/>
                </a:cubicBezTo>
                <a:cubicBezTo>
                  <a:pt x="2936" y="401"/>
                  <a:pt x="2635" y="501"/>
                  <a:pt x="2335" y="635"/>
                </a:cubicBezTo>
                <a:lnTo>
                  <a:pt x="13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a:off x="5023634" y="2958224"/>
            <a:ext cx="202258" cy="111408"/>
          </a:xfrm>
          <a:custGeom>
            <a:avLst/>
            <a:gdLst/>
            <a:ahLst/>
            <a:cxnLst/>
            <a:rect l="l" t="t" r="r" b="b"/>
            <a:pathLst>
              <a:path w="10842" h="5972" extrusionOk="0">
                <a:moveTo>
                  <a:pt x="1301" y="1"/>
                </a:moveTo>
                <a:lnTo>
                  <a:pt x="67" y="735"/>
                </a:lnTo>
                <a:lnTo>
                  <a:pt x="1068" y="1302"/>
                </a:lnTo>
                <a:cubicBezTo>
                  <a:pt x="33" y="2102"/>
                  <a:pt x="0" y="2936"/>
                  <a:pt x="1201" y="3604"/>
                </a:cubicBezTo>
                <a:cubicBezTo>
                  <a:pt x="1701" y="3904"/>
                  <a:pt x="2302" y="4104"/>
                  <a:pt x="2902" y="4104"/>
                </a:cubicBezTo>
                <a:lnTo>
                  <a:pt x="3269" y="4104"/>
                </a:lnTo>
                <a:cubicBezTo>
                  <a:pt x="3870" y="4037"/>
                  <a:pt x="4503" y="3904"/>
                  <a:pt x="5104" y="3704"/>
                </a:cubicBezTo>
                <a:cubicBezTo>
                  <a:pt x="5953" y="3397"/>
                  <a:pt x="6685" y="3090"/>
                  <a:pt x="7324" y="3090"/>
                </a:cubicBezTo>
                <a:cubicBezTo>
                  <a:pt x="7589" y="3090"/>
                  <a:pt x="7838" y="3143"/>
                  <a:pt x="8073" y="3270"/>
                </a:cubicBezTo>
                <a:cubicBezTo>
                  <a:pt x="8606" y="3570"/>
                  <a:pt x="8473" y="3970"/>
                  <a:pt x="7872" y="4304"/>
                </a:cubicBezTo>
                <a:cubicBezTo>
                  <a:pt x="7772" y="4371"/>
                  <a:pt x="7672" y="4404"/>
                  <a:pt x="7572" y="4471"/>
                </a:cubicBezTo>
                <a:cubicBezTo>
                  <a:pt x="7239" y="4604"/>
                  <a:pt x="6888" y="4671"/>
                  <a:pt x="6538" y="4671"/>
                </a:cubicBezTo>
                <a:cubicBezTo>
                  <a:pt x="6188" y="4671"/>
                  <a:pt x="5838" y="4604"/>
                  <a:pt x="5504" y="4471"/>
                </a:cubicBezTo>
                <a:lnTo>
                  <a:pt x="4403" y="5572"/>
                </a:lnTo>
                <a:cubicBezTo>
                  <a:pt x="4993" y="5783"/>
                  <a:pt x="5616" y="5892"/>
                  <a:pt x="6237" y="5892"/>
                </a:cubicBezTo>
                <a:cubicBezTo>
                  <a:pt x="6986" y="5892"/>
                  <a:pt x="7731" y="5733"/>
                  <a:pt x="8406" y="5405"/>
                </a:cubicBezTo>
                <a:lnTo>
                  <a:pt x="9440" y="5972"/>
                </a:lnTo>
                <a:lnTo>
                  <a:pt x="10708" y="5271"/>
                </a:lnTo>
                <a:lnTo>
                  <a:pt x="9674" y="4671"/>
                </a:lnTo>
                <a:cubicBezTo>
                  <a:pt x="10708" y="3870"/>
                  <a:pt x="10841" y="3003"/>
                  <a:pt x="9607" y="2303"/>
                </a:cubicBezTo>
                <a:cubicBezTo>
                  <a:pt x="9005" y="1982"/>
                  <a:pt x="8343" y="1817"/>
                  <a:pt x="7678" y="1817"/>
                </a:cubicBezTo>
                <a:cubicBezTo>
                  <a:pt x="7238" y="1817"/>
                  <a:pt x="6797" y="1890"/>
                  <a:pt x="6371" y="2036"/>
                </a:cubicBezTo>
                <a:cubicBezTo>
                  <a:pt x="5971" y="2136"/>
                  <a:pt x="5537" y="2303"/>
                  <a:pt x="5170" y="2403"/>
                </a:cubicBezTo>
                <a:cubicBezTo>
                  <a:pt x="4737" y="2569"/>
                  <a:pt x="4303" y="2703"/>
                  <a:pt x="3870" y="2836"/>
                </a:cubicBezTo>
                <a:cubicBezTo>
                  <a:pt x="3669" y="2870"/>
                  <a:pt x="3469" y="2903"/>
                  <a:pt x="3269" y="2903"/>
                </a:cubicBezTo>
                <a:cubicBezTo>
                  <a:pt x="3036" y="2870"/>
                  <a:pt x="2835" y="2836"/>
                  <a:pt x="2669" y="2703"/>
                </a:cubicBezTo>
                <a:cubicBezTo>
                  <a:pt x="2235" y="2469"/>
                  <a:pt x="2202" y="2136"/>
                  <a:pt x="2802" y="1769"/>
                </a:cubicBezTo>
                <a:lnTo>
                  <a:pt x="2936" y="1702"/>
                </a:lnTo>
                <a:cubicBezTo>
                  <a:pt x="3036" y="1635"/>
                  <a:pt x="3136" y="1569"/>
                  <a:pt x="3269" y="1502"/>
                </a:cubicBezTo>
                <a:cubicBezTo>
                  <a:pt x="3573" y="1377"/>
                  <a:pt x="3896" y="1309"/>
                  <a:pt x="4222" y="1309"/>
                </a:cubicBezTo>
                <a:cubicBezTo>
                  <a:pt x="4505" y="1309"/>
                  <a:pt x="4791" y="1360"/>
                  <a:pt x="5070" y="1469"/>
                </a:cubicBezTo>
                <a:lnTo>
                  <a:pt x="6104" y="435"/>
                </a:lnTo>
                <a:cubicBezTo>
                  <a:pt x="5588" y="243"/>
                  <a:pt x="5038" y="151"/>
                  <a:pt x="4487" y="151"/>
                </a:cubicBezTo>
                <a:cubicBezTo>
                  <a:pt x="4077" y="151"/>
                  <a:pt x="3667" y="202"/>
                  <a:pt x="3269" y="301"/>
                </a:cubicBezTo>
                <a:cubicBezTo>
                  <a:pt x="2936" y="401"/>
                  <a:pt x="2635" y="501"/>
                  <a:pt x="2335" y="635"/>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5024865" y="2958224"/>
            <a:ext cx="42347" cy="13711"/>
          </a:xfrm>
          <a:custGeom>
            <a:avLst/>
            <a:gdLst/>
            <a:ahLst/>
            <a:cxnLst/>
            <a:rect l="l" t="t" r="r" b="b"/>
            <a:pathLst>
              <a:path w="2270" h="735" extrusionOk="0">
                <a:moveTo>
                  <a:pt x="1235" y="1"/>
                </a:moveTo>
                <a:lnTo>
                  <a:pt x="1" y="735"/>
                </a:lnTo>
                <a:lnTo>
                  <a:pt x="1235" y="168"/>
                </a:lnTo>
                <a:lnTo>
                  <a:pt x="2269" y="601"/>
                </a:lnTo>
                <a:lnTo>
                  <a:pt x="12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7"/>
          <p:cNvSpPr/>
          <p:nvPr/>
        </p:nvSpPr>
        <p:spPr>
          <a:xfrm>
            <a:off x="5081502" y="2960873"/>
            <a:ext cx="56021" cy="24755"/>
          </a:xfrm>
          <a:custGeom>
            <a:avLst/>
            <a:gdLst/>
            <a:ahLst/>
            <a:cxnLst/>
            <a:rect l="l" t="t" r="r" b="b"/>
            <a:pathLst>
              <a:path w="3003" h="1327" extrusionOk="0">
                <a:moveTo>
                  <a:pt x="1429" y="0"/>
                </a:moveTo>
                <a:cubicBezTo>
                  <a:pt x="953" y="0"/>
                  <a:pt x="473" y="67"/>
                  <a:pt x="0" y="193"/>
                </a:cubicBezTo>
                <a:cubicBezTo>
                  <a:pt x="376" y="123"/>
                  <a:pt x="751" y="88"/>
                  <a:pt x="1124" y="88"/>
                </a:cubicBezTo>
                <a:cubicBezTo>
                  <a:pt x="1646" y="88"/>
                  <a:pt x="2163" y="156"/>
                  <a:pt x="2669" y="293"/>
                </a:cubicBezTo>
                <a:lnTo>
                  <a:pt x="1968" y="1327"/>
                </a:lnTo>
                <a:lnTo>
                  <a:pt x="1968" y="1327"/>
                </a:lnTo>
                <a:lnTo>
                  <a:pt x="3002" y="259"/>
                </a:lnTo>
                <a:cubicBezTo>
                  <a:pt x="2492" y="83"/>
                  <a:pt x="1963" y="0"/>
                  <a:pt x="142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7"/>
          <p:cNvSpPr/>
          <p:nvPr/>
        </p:nvSpPr>
        <p:spPr>
          <a:xfrm>
            <a:off x="5142485" y="2992605"/>
            <a:ext cx="83407" cy="53391"/>
          </a:xfrm>
          <a:custGeom>
            <a:avLst/>
            <a:gdLst/>
            <a:ahLst/>
            <a:cxnLst/>
            <a:rect l="l" t="t" r="r" b="b"/>
            <a:pathLst>
              <a:path w="4471" h="2862" extrusionOk="0">
                <a:moveTo>
                  <a:pt x="1261" y="0"/>
                </a:moveTo>
                <a:cubicBezTo>
                  <a:pt x="836" y="0"/>
                  <a:pt x="411" y="64"/>
                  <a:pt x="0" y="193"/>
                </a:cubicBezTo>
                <a:cubicBezTo>
                  <a:pt x="311" y="133"/>
                  <a:pt x="624" y="103"/>
                  <a:pt x="936" y="103"/>
                </a:cubicBezTo>
                <a:cubicBezTo>
                  <a:pt x="1666" y="103"/>
                  <a:pt x="2392" y="266"/>
                  <a:pt x="3069" y="593"/>
                </a:cubicBezTo>
                <a:cubicBezTo>
                  <a:pt x="4070" y="1193"/>
                  <a:pt x="4237" y="1861"/>
                  <a:pt x="3303" y="2861"/>
                </a:cubicBezTo>
                <a:cubicBezTo>
                  <a:pt x="4337" y="2061"/>
                  <a:pt x="4470" y="1193"/>
                  <a:pt x="3236" y="493"/>
                </a:cubicBezTo>
                <a:cubicBezTo>
                  <a:pt x="2620" y="165"/>
                  <a:pt x="1941" y="0"/>
                  <a:pt x="126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5200353" y="3046593"/>
            <a:ext cx="23039" cy="24289"/>
          </a:xfrm>
          <a:custGeom>
            <a:avLst/>
            <a:gdLst/>
            <a:ahLst/>
            <a:cxnLst/>
            <a:rect l="l" t="t" r="r" b="b"/>
            <a:pathLst>
              <a:path w="1235" h="1302" extrusionOk="0">
                <a:moveTo>
                  <a:pt x="201" y="1"/>
                </a:moveTo>
                <a:lnTo>
                  <a:pt x="1001" y="601"/>
                </a:lnTo>
                <a:lnTo>
                  <a:pt x="1" y="1302"/>
                </a:lnTo>
                <a:lnTo>
                  <a:pt x="1235" y="601"/>
                </a:lnTo>
                <a:lnTo>
                  <a:pt x="20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5105772" y="3042246"/>
            <a:ext cx="59136" cy="21173"/>
          </a:xfrm>
          <a:custGeom>
            <a:avLst/>
            <a:gdLst/>
            <a:ahLst/>
            <a:cxnLst/>
            <a:rect l="l" t="t" r="r" b="b"/>
            <a:pathLst>
              <a:path w="3170" h="1135" extrusionOk="0">
                <a:moveTo>
                  <a:pt x="3169" y="0"/>
                </a:moveTo>
                <a:lnTo>
                  <a:pt x="3169" y="0"/>
                </a:lnTo>
                <a:cubicBezTo>
                  <a:pt x="2826" y="155"/>
                  <a:pt x="2465" y="230"/>
                  <a:pt x="2104" y="230"/>
                </a:cubicBezTo>
                <a:cubicBezTo>
                  <a:pt x="1764" y="230"/>
                  <a:pt x="1425" y="163"/>
                  <a:pt x="1101" y="34"/>
                </a:cubicBezTo>
                <a:lnTo>
                  <a:pt x="0" y="1134"/>
                </a:lnTo>
                <a:lnTo>
                  <a:pt x="0" y="1134"/>
                </a:lnTo>
                <a:lnTo>
                  <a:pt x="1201" y="167"/>
                </a:lnTo>
                <a:cubicBezTo>
                  <a:pt x="1458" y="248"/>
                  <a:pt x="1731" y="291"/>
                  <a:pt x="2005" y="291"/>
                </a:cubicBezTo>
                <a:cubicBezTo>
                  <a:pt x="2408" y="291"/>
                  <a:pt x="2812" y="199"/>
                  <a:pt x="316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5060962" y="2990590"/>
            <a:ext cx="34866" cy="22293"/>
          </a:xfrm>
          <a:custGeom>
            <a:avLst/>
            <a:gdLst/>
            <a:ahLst/>
            <a:cxnLst/>
            <a:rect l="l" t="t" r="r" b="b"/>
            <a:pathLst>
              <a:path w="1869" h="1195" extrusionOk="0">
                <a:moveTo>
                  <a:pt x="801" y="1"/>
                </a:moveTo>
                <a:cubicBezTo>
                  <a:pt x="234" y="301"/>
                  <a:pt x="1" y="634"/>
                  <a:pt x="367" y="935"/>
                </a:cubicBezTo>
                <a:cubicBezTo>
                  <a:pt x="621" y="1110"/>
                  <a:pt x="919" y="1194"/>
                  <a:pt x="1224" y="1194"/>
                </a:cubicBezTo>
                <a:cubicBezTo>
                  <a:pt x="1440" y="1194"/>
                  <a:pt x="1660" y="1151"/>
                  <a:pt x="1869" y="1068"/>
                </a:cubicBezTo>
                <a:lnTo>
                  <a:pt x="1869" y="1068"/>
                </a:lnTo>
                <a:cubicBezTo>
                  <a:pt x="1668" y="1135"/>
                  <a:pt x="1468" y="1135"/>
                  <a:pt x="1268" y="1135"/>
                </a:cubicBezTo>
                <a:cubicBezTo>
                  <a:pt x="1035" y="1135"/>
                  <a:pt x="834" y="1068"/>
                  <a:pt x="668" y="968"/>
                </a:cubicBezTo>
                <a:cubicBezTo>
                  <a:pt x="267" y="734"/>
                  <a:pt x="201" y="401"/>
                  <a:pt x="80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5023634" y="2983128"/>
            <a:ext cx="54155" cy="52290"/>
          </a:xfrm>
          <a:custGeom>
            <a:avLst/>
            <a:gdLst/>
            <a:ahLst/>
            <a:cxnLst/>
            <a:rect l="l" t="t" r="r" b="b"/>
            <a:pathLst>
              <a:path w="2903" h="2803" extrusionOk="0">
                <a:moveTo>
                  <a:pt x="1068" y="0"/>
                </a:moveTo>
                <a:lnTo>
                  <a:pt x="1068" y="0"/>
                </a:lnTo>
                <a:cubicBezTo>
                  <a:pt x="33" y="801"/>
                  <a:pt x="0" y="1635"/>
                  <a:pt x="1168" y="2302"/>
                </a:cubicBezTo>
                <a:cubicBezTo>
                  <a:pt x="1701" y="2602"/>
                  <a:pt x="2302" y="2769"/>
                  <a:pt x="2902" y="2802"/>
                </a:cubicBezTo>
                <a:cubicBezTo>
                  <a:pt x="2035" y="2702"/>
                  <a:pt x="901" y="2168"/>
                  <a:pt x="567" y="1468"/>
                </a:cubicBezTo>
                <a:cubicBezTo>
                  <a:pt x="234" y="767"/>
                  <a:pt x="1001" y="67"/>
                  <a:pt x="10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4851262" y="2855398"/>
            <a:ext cx="458018" cy="264808"/>
          </a:xfrm>
          <a:custGeom>
            <a:avLst/>
            <a:gdLst/>
            <a:ahLst/>
            <a:cxnLst/>
            <a:rect l="l" t="t" r="r" b="b"/>
            <a:pathLst>
              <a:path w="24552" h="14195" extrusionOk="0">
                <a:moveTo>
                  <a:pt x="12313" y="1"/>
                </a:moveTo>
                <a:cubicBezTo>
                  <a:pt x="9165" y="1"/>
                  <a:pt x="6021" y="693"/>
                  <a:pt x="3636" y="2077"/>
                </a:cubicBezTo>
                <a:cubicBezTo>
                  <a:pt x="2435" y="2744"/>
                  <a:pt x="1435" y="3678"/>
                  <a:pt x="701" y="4812"/>
                </a:cubicBezTo>
                <a:lnTo>
                  <a:pt x="0" y="4812"/>
                </a:lnTo>
                <a:lnTo>
                  <a:pt x="0" y="7314"/>
                </a:lnTo>
                <a:cubicBezTo>
                  <a:pt x="67" y="9049"/>
                  <a:pt x="1268" y="10783"/>
                  <a:pt x="3569" y="12118"/>
                </a:cubicBezTo>
                <a:cubicBezTo>
                  <a:pt x="5971" y="13502"/>
                  <a:pt x="9115" y="14194"/>
                  <a:pt x="12259" y="14194"/>
                </a:cubicBezTo>
                <a:cubicBezTo>
                  <a:pt x="15403" y="14194"/>
                  <a:pt x="18547" y="13502"/>
                  <a:pt x="20948" y="12118"/>
                </a:cubicBezTo>
                <a:cubicBezTo>
                  <a:pt x="23283" y="10783"/>
                  <a:pt x="24484" y="9049"/>
                  <a:pt x="24551" y="7314"/>
                </a:cubicBezTo>
                <a:lnTo>
                  <a:pt x="24551" y="4812"/>
                </a:lnTo>
                <a:lnTo>
                  <a:pt x="23917" y="4812"/>
                </a:lnTo>
                <a:cubicBezTo>
                  <a:pt x="23183" y="3678"/>
                  <a:pt x="22183" y="2744"/>
                  <a:pt x="21015" y="2077"/>
                </a:cubicBezTo>
                <a:cubicBezTo>
                  <a:pt x="18613" y="693"/>
                  <a:pt x="15461" y="1"/>
                  <a:pt x="12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4828857" y="2812547"/>
            <a:ext cx="500943" cy="264957"/>
          </a:xfrm>
          <a:custGeom>
            <a:avLst/>
            <a:gdLst/>
            <a:ahLst/>
            <a:cxnLst/>
            <a:rect l="l" t="t" r="r" b="b"/>
            <a:pathLst>
              <a:path w="26853" h="14203" extrusionOk="0">
                <a:moveTo>
                  <a:pt x="13465" y="0"/>
                </a:moveTo>
                <a:cubicBezTo>
                  <a:pt x="10331" y="0"/>
                  <a:pt x="7198" y="692"/>
                  <a:pt x="4804" y="2073"/>
                </a:cubicBezTo>
                <a:cubicBezTo>
                  <a:pt x="0" y="4841"/>
                  <a:pt x="0" y="9344"/>
                  <a:pt x="4804" y="12113"/>
                </a:cubicBezTo>
                <a:cubicBezTo>
                  <a:pt x="7212" y="13508"/>
                  <a:pt x="10364" y="14202"/>
                  <a:pt x="13514" y="14202"/>
                </a:cubicBezTo>
                <a:cubicBezTo>
                  <a:pt x="15863" y="14202"/>
                  <a:pt x="18211" y="13816"/>
                  <a:pt x="20248" y="13047"/>
                </a:cubicBezTo>
                <a:lnTo>
                  <a:pt x="20448" y="12947"/>
                </a:lnTo>
                <a:cubicBezTo>
                  <a:pt x="21049" y="12713"/>
                  <a:pt x="21616" y="12447"/>
                  <a:pt x="22183" y="12113"/>
                </a:cubicBezTo>
                <a:cubicBezTo>
                  <a:pt x="26186" y="9811"/>
                  <a:pt x="26853" y="6309"/>
                  <a:pt x="24184" y="3607"/>
                </a:cubicBezTo>
                <a:cubicBezTo>
                  <a:pt x="23584" y="3007"/>
                  <a:pt x="22917" y="2506"/>
                  <a:pt x="22183" y="2106"/>
                </a:cubicBezTo>
                <a:cubicBezTo>
                  <a:pt x="19774" y="701"/>
                  <a:pt x="16618" y="0"/>
                  <a:pt x="13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5079002" y="2852450"/>
            <a:ext cx="222181" cy="132562"/>
          </a:xfrm>
          <a:custGeom>
            <a:avLst/>
            <a:gdLst/>
            <a:ahLst/>
            <a:cxnLst/>
            <a:rect l="l" t="t" r="r" b="b"/>
            <a:pathLst>
              <a:path w="11910" h="7106" extrusionOk="0">
                <a:moveTo>
                  <a:pt x="7640" y="0"/>
                </a:moveTo>
                <a:lnTo>
                  <a:pt x="7640" y="0"/>
                </a:lnTo>
                <a:cubicBezTo>
                  <a:pt x="8107" y="801"/>
                  <a:pt x="7940" y="1635"/>
                  <a:pt x="5271" y="1768"/>
                </a:cubicBezTo>
                <a:cubicBezTo>
                  <a:pt x="1" y="2102"/>
                  <a:pt x="6672" y="7105"/>
                  <a:pt x="6672" y="7105"/>
                </a:cubicBezTo>
                <a:cubicBezTo>
                  <a:pt x="6672" y="7105"/>
                  <a:pt x="8277" y="6327"/>
                  <a:pt x="9589" y="6327"/>
                </a:cubicBezTo>
                <a:cubicBezTo>
                  <a:pt x="10179" y="6327"/>
                  <a:pt x="10709" y="6484"/>
                  <a:pt x="11009" y="6939"/>
                </a:cubicBezTo>
                <a:cubicBezTo>
                  <a:pt x="11909" y="5237"/>
                  <a:pt x="11609" y="3369"/>
                  <a:pt x="10108" y="1768"/>
                </a:cubicBezTo>
                <a:cubicBezTo>
                  <a:pt x="9808" y="1468"/>
                  <a:pt x="9474" y="1168"/>
                  <a:pt x="9141" y="934"/>
                </a:cubicBezTo>
                <a:cubicBezTo>
                  <a:pt x="8841" y="701"/>
                  <a:pt x="8540" y="501"/>
                  <a:pt x="8207" y="300"/>
                </a:cubicBezTo>
                <a:cubicBezTo>
                  <a:pt x="8040" y="200"/>
                  <a:pt x="7840" y="100"/>
                  <a:pt x="7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p:cNvSpPr/>
          <p:nvPr/>
        </p:nvSpPr>
        <p:spPr>
          <a:xfrm>
            <a:off x="5231469" y="2893958"/>
            <a:ext cx="64733" cy="61991"/>
          </a:xfrm>
          <a:custGeom>
            <a:avLst/>
            <a:gdLst/>
            <a:ahLst/>
            <a:cxnLst/>
            <a:rect l="l" t="t" r="r" b="b"/>
            <a:pathLst>
              <a:path w="3470" h="3323" extrusionOk="0">
                <a:moveTo>
                  <a:pt x="1329" y="0"/>
                </a:moveTo>
                <a:cubicBezTo>
                  <a:pt x="1275" y="0"/>
                  <a:pt x="1221" y="3"/>
                  <a:pt x="1168" y="10"/>
                </a:cubicBezTo>
                <a:cubicBezTo>
                  <a:pt x="367" y="77"/>
                  <a:pt x="0" y="911"/>
                  <a:pt x="301" y="1811"/>
                </a:cubicBezTo>
                <a:cubicBezTo>
                  <a:pt x="582" y="2654"/>
                  <a:pt x="1389" y="3322"/>
                  <a:pt x="2120" y="3322"/>
                </a:cubicBezTo>
                <a:cubicBezTo>
                  <a:pt x="2170" y="3322"/>
                  <a:pt x="2220" y="3319"/>
                  <a:pt x="2269" y="3313"/>
                </a:cubicBezTo>
                <a:cubicBezTo>
                  <a:pt x="3069" y="3212"/>
                  <a:pt x="3470" y="2412"/>
                  <a:pt x="3136" y="1478"/>
                </a:cubicBezTo>
                <a:cubicBezTo>
                  <a:pt x="2856" y="637"/>
                  <a:pt x="2082" y="0"/>
                  <a:pt x="1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p:cNvSpPr/>
          <p:nvPr/>
        </p:nvSpPr>
        <p:spPr>
          <a:xfrm>
            <a:off x="4906630" y="2853103"/>
            <a:ext cx="348494" cy="183397"/>
          </a:xfrm>
          <a:custGeom>
            <a:avLst/>
            <a:gdLst/>
            <a:ahLst/>
            <a:cxnLst/>
            <a:rect l="l" t="t" r="r" b="b"/>
            <a:pathLst>
              <a:path w="18681" h="9831" extrusionOk="0">
                <a:moveTo>
                  <a:pt x="9326" y="0"/>
                </a:moveTo>
                <a:cubicBezTo>
                  <a:pt x="7151" y="0"/>
                  <a:pt x="4973" y="476"/>
                  <a:pt x="3303" y="1433"/>
                </a:cubicBezTo>
                <a:cubicBezTo>
                  <a:pt x="134" y="3301"/>
                  <a:pt x="1" y="6236"/>
                  <a:pt x="2903" y="8138"/>
                </a:cubicBezTo>
                <a:cubicBezTo>
                  <a:pt x="3036" y="8238"/>
                  <a:pt x="3170" y="8305"/>
                  <a:pt x="3303" y="8405"/>
                </a:cubicBezTo>
                <a:cubicBezTo>
                  <a:pt x="4971" y="9355"/>
                  <a:pt x="7148" y="9831"/>
                  <a:pt x="9324" y="9831"/>
                </a:cubicBezTo>
                <a:cubicBezTo>
                  <a:pt x="11501" y="9831"/>
                  <a:pt x="13677" y="9355"/>
                  <a:pt x="15345" y="8405"/>
                </a:cubicBezTo>
                <a:cubicBezTo>
                  <a:pt x="18681" y="6470"/>
                  <a:pt x="18681" y="3368"/>
                  <a:pt x="15345" y="1433"/>
                </a:cubicBezTo>
                <a:lnTo>
                  <a:pt x="14912" y="1199"/>
                </a:lnTo>
                <a:cubicBezTo>
                  <a:pt x="13315" y="401"/>
                  <a:pt x="11322" y="0"/>
                  <a:pt x="932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p:cNvSpPr/>
          <p:nvPr/>
        </p:nvSpPr>
        <p:spPr>
          <a:xfrm>
            <a:off x="4906630" y="2853103"/>
            <a:ext cx="348494" cy="183397"/>
          </a:xfrm>
          <a:custGeom>
            <a:avLst/>
            <a:gdLst/>
            <a:ahLst/>
            <a:cxnLst/>
            <a:rect l="l" t="t" r="r" b="b"/>
            <a:pathLst>
              <a:path w="18681" h="9831" extrusionOk="0">
                <a:moveTo>
                  <a:pt x="9326" y="0"/>
                </a:moveTo>
                <a:cubicBezTo>
                  <a:pt x="7151" y="0"/>
                  <a:pt x="4973" y="476"/>
                  <a:pt x="3303" y="1433"/>
                </a:cubicBezTo>
                <a:cubicBezTo>
                  <a:pt x="134" y="3301"/>
                  <a:pt x="1" y="6236"/>
                  <a:pt x="2903" y="8138"/>
                </a:cubicBezTo>
                <a:cubicBezTo>
                  <a:pt x="3036" y="8238"/>
                  <a:pt x="3170" y="8305"/>
                  <a:pt x="3303" y="8405"/>
                </a:cubicBezTo>
                <a:cubicBezTo>
                  <a:pt x="4971" y="9355"/>
                  <a:pt x="7148" y="9831"/>
                  <a:pt x="9324" y="9831"/>
                </a:cubicBezTo>
                <a:cubicBezTo>
                  <a:pt x="11501" y="9831"/>
                  <a:pt x="13677" y="9355"/>
                  <a:pt x="15345" y="8405"/>
                </a:cubicBezTo>
                <a:cubicBezTo>
                  <a:pt x="18681" y="6470"/>
                  <a:pt x="18681" y="3368"/>
                  <a:pt x="15345" y="1433"/>
                </a:cubicBezTo>
                <a:lnTo>
                  <a:pt x="14912" y="1199"/>
                </a:lnTo>
                <a:cubicBezTo>
                  <a:pt x="13315" y="401"/>
                  <a:pt x="11322" y="0"/>
                  <a:pt x="93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a:off x="4929034" y="2857431"/>
            <a:ext cx="303069" cy="174872"/>
          </a:xfrm>
          <a:custGeom>
            <a:avLst/>
            <a:gdLst/>
            <a:ahLst/>
            <a:cxnLst/>
            <a:rect l="l" t="t" r="r" b="b"/>
            <a:pathLst>
              <a:path w="16246" h="9374" extrusionOk="0">
                <a:moveTo>
                  <a:pt x="8140" y="0"/>
                </a:moveTo>
                <a:cubicBezTo>
                  <a:pt x="3637" y="0"/>
                  <a:pt x="1" y="2102"/>
                  <a:pt x="1" y="4670"/>
                </a:cubicBezTo>
                <a:cubicBezTo>
                  <a:pt x="1" y="7272"/>
                  <a:pt x="3637" y="9373"/>
                  <a:pt x="8140" y="9373"/>
                </a:cubicBezTo>
                <a:cubicBezTo>
                  <a:pt x="12610" y="9373"/>
                  <a:pt x="16246" y="7272"/>
                  <a:pt x="16246" y="4670"/>
                </a:cubicBezTo>
                <a:cubicBezTo>
                  <a:pt x="16246" y="2102"/>
                  <a:pt x="12610" y="0"/>
                  <a:pt x="8140"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p:cNvSpPr/>
          <p:nvPr/>
        </p:nvSpPr>
        <p:spPr>
          <a:xfrm>
            <a:off x="4929034" y="2857431"/>
            <a:ext cx="303069" cy="174872"/>
          </a:xfrm>
          <a:custGeom>
            <a:avLst/>
            <a:gdLst/>
            <a:ahLst/>
            <a:cxnLst/>
            <a:rect l="l" t="t" r="r" b="b"/>
            <a:pathLst>
              <a:path w="16246" h="9374" extrusionOk="0">
                <a:moveTo>
                  <a:pt x="8140" y="0"/>
                </a:moveTo>
                <a:cubicBezTo>
                  <a:pt x="3637" y="0"/>
                  <a:pt x="1" y="2102"/>
                  <a:pt x="1" y="4670"/>
                </a:cubicBezTo>
                <a:cubicBezTo>
                  <a:pt x="1" y="7272"/>
                  <a:pt x="3637" y="9373"/>
                  <a:pt x="8140" y="9373"/>
                </a:cubicBezTo>
                <a:cubicBezTo>
                  <a:pt x="12610" y="9373"/>
                  <a:pt x="16246" y="7272"/>
                  <a:pt x="16246" y="4670"/>
                </a:cubicBezTo>
                <a:cubicBezTo>
                  <a:pt x="16246" y="2102"/>
                  <a:pt x="12610" y="0"/>
                  <a:pt x="81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a:off x="4930284" y="2881533"/>
            <a:ext cx="300588" cy="150919"/>
          </a:xfrm>
          <a:custGeom>
            <a:avLst/>
            <a:gdLst/>
            <a:ahLst/>
            <a:cxnLst/>
            <a:rect l="l" t="t" r="r" b="b"/>
            <a:pathLst>
              <a:path w="16113" h="8090" extrusionOk="0">
                <a:moveTo>
                  <a:pt x="8056" y="1"/>
                </a:moveTo>
                <a:cubicBezTo>
                  <a:pt x="5971" y="1"/>
                  <a:pt x="3887" y="459"/>
                  <a:pt x="2302" y="1377"/>
                </a:cubicBezTo>
                <a:cubicBezTo>
                  <a:pt x="1001" y="2144"/>
                  <a:pt x="234" y="3078"/>
                  <a:pt x="1" y="4045"/>
                </a:cubicBezTo>
                <a:cubicBezTo>
                  <a:pt x="234" y="5013"/>
                  <a:pt x="1001" y="5947"/>
                  <a:pt x="2302" y="6714"/>
                </a:cubicBezTo>
                <a:cubicBezTo>
                  <a:pt x="3887" y="7631"/>
                  <a:pt x="5971" y="8090"/>
                  <a:pt x="8056" y="8090"/>
                </a:cubicBezTo>
                <a:cubicBezTo>
                  <a:pt x="10141" y="8090"/>
                  <a:pt x="12226" y="7631"/>
                  <a:pt x="13810" y="6714"/>
                </a:cubicBezTo>
                <a:cubicBezTo>
                  <a:pt x="15111" y="5947"/>
                  <a:pt x="15879" y="5013"/>
                  <a:pt x="16112" y="4045"/>
                </a:cubicBezTo>
                <a:cubicBezTo>
                  <a:pt x="15912" y="3078"/>
                  <a:pt x="15111" y="2144"/>
                  <a:pt x="13810" y="1377"/>
                </a:cubicBezTo>
                <a:cubicBezTo>
                  <a:pt x="12226" y="459"/>
                  <a:pt x="10141" y="1"/>
                  <a:pt x="805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p:cNvSpPr/>
          <p:nvPr/>
        </p:nvSpPr>
        <p:spPr>
          <a:xfrm>
            <a:off x="4930284" y="2881533"/>
            <a:ext cx="300588" cy="150919"/>
          </a:xfrm>
          <a:custGeom>
            <a:avLst/>
            <a:gdLst/>
            <a:ahLst/>
            <a:cxnLst/>
            <a:rect l="l" t="t" r="r" b="b"/>
            <a:pathLst>
              <a:path w="16113" h="8090" extrusionOk="0">
                <a:moveTo>
                  <a:pt x="8056" y="1"/>
                </a:moveTo>
                <a:cubicBezTo>
                  <a:pt x="5971" y="1"/>
                  <a:pt x="3887" y="459"/>
                  <a:pt x="2302" y="1377"/>
                </a:cubicBezTo>
                <a:cubicBezTo>
                  <a:pt x="1001" y="2144"/>
                  <a:pt x="234" y="3078"/>
                  <a:pt x="1" y="4045"/>
                </a:cubicBezTo>
                <a:cubicBezTo>
                  <a:pt x="234" y="5013"/>
                  <a:pt x="1001" y="5947"/>
                  <a:pt x="2302" y="6714"/>
                </a:cubicBezTo>
                <a:cubicBezTo>
                  <a:pt x="3887" y="7631"/>
                  <a:pt x="5971" y="8090"/>
                  <a:pt x="8056" y="8090"/>
                </a:cubicBezTo>
                <a:cubicBezTo>
                  <a:pt x="10141" y="8090"/>
                  <a:pt x="12226" y="7631"/>
                  <a:pt x="13810" y="6714"/>
                </a:cubicBezTo>
                <a:cubicBezTo>
                  <a:pt x="15111" y="5947"/>
                  <a:pt x="15879" y="5013"/>
                  <a:pt x="16112" y="4045"/>
                </a:cubicBezTo>
                <a:cubicBezTo>
                  <a:pt x="15912" y="3078"/>
                  <a:pt x="15111" y="2144"/>
                  <a:pt x="13810" y="1377"/>
                </a:cubicBezTo>
                <a:cubicBezTo>
                  <a:pt x="12226" y="459"/>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p:cNvSpPr/>
          <p:nvPr/>
        </p:nvSpPr>
        <p:spPr>
          <a:xfrm>
            <a:off x="4981306" y="2888529"/>
            <a:ext cx="198527" cy="130081"/>
          </a:xfrm>
          <a:custGeom>
            <a:avLst/>
            <a:gdLst/>
            <a:ahLst/>
            <a:cxnLst/>
            <a:rect l="l" t="t" r="r" b="b"/>
            <a:pathLst>
              <a:path w="10642" h="6973" extrusionOk="0">
                <a:moveTo>
                  <a:pt x="7275" y="4070"/>
                </a:moveTo>
                <a:cubicBezTo>
                  <a:pt x="7528" y="4070"/>
                  <a:pt x="7771" y="4119"/>
                  <a:pt x="8007" y="4237"/>
                </a:cubicBezTo>
                <a:lnTo>
                  <a:pt x="7840" y="4337"/>
                </a:lnTo>
                <a:cubicBezTo>
                  <a:pt x="7740" y="4404"/>
                  <a:pt x="7640" y="4437"/>
                  <a:pt x="7540" y="4504"/>
                </a:cubicBezTo>
                <a:cubicBezTo>
                  <a:pt x="7195" y="4642"/>
                  <a:pt x="6832" y="4709"/>
                  <a:pt x="6475" y="4709"/>
                </a:cubicBezTo>
                <a:cubicBezTo>
                  <a:pt x="6141" y="4709"/>
                  <a:pt x="5811" y="4650"/>
                  <a:pt x="5505" y="4538"/>
                </a:cubicBezTo>
                <a:cubicBezTo>
                  <a:pt x="6161" y="4289"/>
                  <a:pt x="6741" y="4070"/>
                  <a:pt x="7275" y="4070"/>
                </a:cubicBezTo>
                <a:close/>
                <a:moveTo>
                  <a:pt x="1268" y="1"/>
                </a:moveTo>
                <a:lnTo>
                  <a:pt x="1" y="701"/>
                </a:lnTo>
                <a:lnTo>
                  <a:pt x="1" y="1669"/>
                </a:lnTo>
                <a:lnTo>
                  <a:pt x="434" y="1902"/>
                </a:lnTo>
                <a:cubicBezTo>
                  <a:pt x="301" y="2069"/>
                  <a:pt x="234" y="2269"/>
                  <a:pt x="234" y="2469"/>
                </a:cubicBezTo>
                <a:lnTo>
                  <a:pt x="234" y="3437"/>
                </a:lnTo>
                <a:cubicBezTo>
                  <a:pt x="234" y="3870"/>
                  <a:pt x="535" y="4237"/>
                  <a:pt x="1135" y="4571"/>
                </a:cubicBezTo>
                <a:cubicBezTo>
                  <a:pt x="1635" y="4871"/>
                  <a:pt x="2236" y="5038"/>
                  <a:pt x="2836" y="5071"/>
                </a:cubicBezTo>
                <a:lnTo>
                  <a:pt x="3203" y="5071"/>
                </a:lnTo>
                <a:cubicBezTo>
                  <a:pt x="3804" y="5005"/>
                  <a:pt x="4437" y="4871"/>
                  <a:pt x="5038" y="4638"/>
                </a:cubicBezTo>
                <a:lnTo>
                  <a:pt x="5405" y="4538"/>
                </a:lnTo>
                <a:lnTo>
                  <a:pt x="4337" y="5572"/>
                </a:lnTo>
                <a:lnTo>
                  <a:pt x="4337" y="6539"/>
                </a:lnTo>
                <a:cubicBezTo>
                  <a:pt x="4919" y="6763"/>
                  <a:pt x="5534" y="6873"/>
                  <a:pt x="6149" y="6873"/>
                </a:cubicBezTo>
                <a:cubicBezTo>
                  <a:pt x="6910" y="6873"/>
                  <a:pt x="7673" y="6704"/>
                  <a:pt x="8373" y="6372"/>
                </a:cubicBezTo>
                <a:lnTo>
                  <a:pt x="9408" y="6973"/>
                </a:lnTo>
                <a:lnTo>
                  <a:pt x="10642" y="6239"/>
                </a:lnTo>
                <a:lnTo>
                  <a:pt x="10642" y="5271"/>
                </a:lnTo>
                <a:lnTo>
                  <a:pt x="10241" y="5038"/>
                </a:lnTo>
                <a:cubicBezTo>
                  <a:pt x="10342" y="4871"/>
                  <a:pt x="10442" y="4638"/>
                  <a:pt x="10442" y="4437"/>
                </a:cubicBezTo>
                <a:lnTo>
                  <a:pt x="10442" y="3470"/>
                </a:lnTo>
                <a:cubicBezTo>
                  <a:pt x="10442" y="3070"/>
                  <a:pt x="10175" y="2670"/>
                  <a:pt x="9574" y="2336"/>
                </a:cubicBezTo>
                <a:cubicBezTo>
                  <a:pt x="8958" y="2008"/>
                  <a:pt x="8292" y="1843"/>
                  <a:pt x="7614" y="1843"/>
                </a:cubicBezTo>
                <a:cubicBezTo>
                  <a:pt x="7190" y="1843"/>
                  <a:pt x="6762" y="1907"/>
                  <a:pt x="6339" y="2036"/>
                </a:cubicBezTo>
                <a:cubicBezTo>
                  <a:pt x="5938" y="2136"/>
                  <a:pt x="5505" y="2269"/>
                  <a:pt x="5138" y="2403"/>
                </a:cubicBezTo>
                <a:cubicBezTo>
                  <a:pt x="4738" y="2569"/>
                  <a:pt x="4304" y="2703"/>
                  <a:pt x="3870" y="2836"/>
                </a:cubicBezTo>
                <a:cubicBezTo>
                  <a:pt x="3637" y="2870"/>
                  <a:pt x="3437" y="2903"/>
                  <a:pt x="3236" y="2903"/>
                </a:cubicBezTo>
                <a:cubicBezTo>
                  <a:pt x="3070" y="2870"/>
                  <a:pt x="2903" y="2836"/>
                  <a:pt x="2736" y="2770"/>
                </a:cubicBezTo>
                <a:lnTo>
                  <a:pt x="2769" y="2736"/>
                </a:lnTo>
                <a:lnTo>
                  <a:pt x="2903" y="2636"/>
                </a:lnTo>
                <a:cubicBezTo>
                  <a:pt x="3003" y="2569"/>
                  <a:pt x="3136" y="2536"/>
                  <a:pt x="3236" y="2469"/>
                </a:cubicBezTo>
                <a:cubicBezTo>
                  <a:pt x="3540" y="2344"/>
                  <a:pt x="3873" y="2277"/>
                  <a:pt x="4203" y="2277"/>
                </a:cubicBezTo>
                <a:cubicBezTo>
                  <a:pt x="4489" y="2277"/>
                  <a:pt x="4774" y="2328"/>
                  <a:pt x="5038" y="2436"/>
                </a:cubicBezTo>
                <a:lnTo>
                  <a:pt x="6105" y="1369"/>
                </a:lnTo>
                <a:lnTo>
                  <a:pt x="6105" y="401"/>
                </a:lnTo>
                <a:cubicBezTo>
                  <a:pt x="5570" y="229"/>
                  <a:pt x="5014" y="134"/>
                  <a:pt x="4460" y="134"/>
                </a:cubicBezTo>
                <a:cubicBezTo>
                  <a:pt x="4047" y="134"/>
                  <a:pt x="3636" y="187"/>
                  <a:pt x="3236" y="301"/>
                </a:cubicBezTo>
                <a:cubicBezTo>
                  <a:pt x="2936" y="368"/>
                  <a:pt x="2636" y="468"/>
                  <a:pt x="2336" y="601"/>
                </a:cubicBezTo>
                <a:lnTo>
                  <a:pt x="12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p:cNvSpPr/>
          <p:nvPr/>
        </p:nvSpPr>
        <p:spPr>
          <a:xfrm>
            <a:off x="4980690" y="2888529"/>
            <a:ext cx="201642" cy="111408"/>
          </a:xfrm>
          <a:custGeom>
            <a:avLst/>
            <a:gdLst/>
            <a:ahLst/>
            <a:cxnLst/>
            <a:rect l="l" t="t" r="r" b="b"/>
            <a:pathLst>
              <a:path w="10809" h="5972" extrusionOk="0">
                <a:moveTo>
                  <a:pt x="1301" y="1"/>
                </a:moveTo>
                <a:lnTo>
                  <a:pt x="34" y="701"/>
                </a:lnTo>
                <a:lnTo>
                  <a:pt x="1068" y="1302"/>
                </a:lnTo>
                <a:cubicBezTo>
                  <a:pt x="34" y="2102"/>
                  <a:pt x="0" y="2903"/>
                  <a:pt x="1168" y="3604"/>
                </a:cubicBezTo>
                <a:cubicBezTo>
                  <a:pt x="1702" y="3904"/>
                  <a:pt x="2302" y="4071"/>
                  <a:pt x="2903" y="4104"/>
                </a:cubicBezTo>
                <a:lnTo>
                  <a:pt x="3236" y="4104"/>
                </a:lnTo>
                <a:cubicBezTo>
                  <a:pt x="3870" y="4037"/>
                  <a:pt x="4504" y="3904"/>
                  <a:pt x="5104" y="3670"/>
                </a:cubicBezTo>
                <a:cubicBezTo>
                  <a:pt x="5924" y="3389"/>
                  <a:pt x="6646" y="3075"/>
                  <a:pt x="7280" y="3075"/>
                </a:cubicBezTo>
                <a:cubicBezTo>
                  <a:pt x="7549" y="3075"/>
                  <a:pt x="7801" y="3131"/>
                  <a:pt x="8040" y="3270"/>
                </a:cubicBezTo>
                <a:cubicBezTo>
                  <a:pt x="8607" y="3570"/>
                  <a:pt x="8440" y="3970"/>
                  <a:pt x="7839" y="4304"/>
                </a:cubicBezTo>
                <a:cubicBezTo>
                  <a:pt x="7773" y="4337"/>
                  <a:pt x="7673" y="4404"/>
                  <a:pt x="7573" y="4437"/>
                </a:cubicBezTo>
                <a:cubicBezTo>
                  <a:pt x="7239" y="4588"/>
                  <a:pt x="6880" y="4663"/>
                  <a:pt x="6522" y="4663"/>
                </a:cubicBezTo>
                <a:cubicBezTo>
                  <a:pt x="6163" y="4663"/>
                  <a:pt x="5805" y="4588"/>
                  <a:pt x="5471" y="4437"/>
                </a:cubicBezTo>
                <a:lnTo>
                  <a:pt x="4404" y="5538"/>
                </a:lnTo>
                <a:cubicBezTo>
                  <a:pt x="4985" y="5762"/>
                  <a:pt x="5593" y="5872"/>
                  <a:pt x="6202" y="5872"/>
                </a:cubicBezTo>
                <a:cubicBezTo>
                  <a:pt x="6954" y="5872"/>
                  <a:pt x="7706" y="5703"/>
                  <a:pt x="8406" y="5371"/>
                </a:cubicBezTo>
                <a:lnTo>
                  <a:pt x="9441" y="5972"/>
                </a:lnTo>
                <a:lnTo>
                  <a:pt x="10708" y="5238"/>
                </a:lnTo>
                <a:lnTo>
                  <a:pt x="9674" y="4638"/>
                </a:lnTo>
                <a:cubicBezTo>
                  <a:pt x="10708" y="3837"/>
                  <a:pt x="10808" y="2970"/>
                  <a:pt x="9607" y="2269"/>
                </a:cubicBezTo>
                <a:cubicBezTo>
                  <a:pt x="9011" y="1971"/>
                  <a:pt x="8356" y="1815"/>
                  <a:pt x="7706" y="1815"/>
                </a:cubicBezTo>
                <a:cubicBezTo>
                  <a:pt x="7264" y="1815"/>
                  <a:pt x="6823" y="1887"/>
                  <a:pt x="6405" y="2036"/>
                </a:cubicBezTo>
                <a:cubicBezTo>
                  <a:pt x="5971" y="2136"/>
                  <a:pt x="5571" y="2269"/>
                  <a:pt x="5171" y="2403"/>
                </a:cubicBezTo>
                <a:cubicBezTo>
                  <a:pt x="4771" y="2569"/>
                  <a:pt x="4337" y="2703"/>
                  <a:pt x="3903" y="2803"/>
                </a:cubicBezTo>
                <a:cubicBezTo>
                  <a:pt x="3703" y="2870"/>
                  <a:pt x="3470" y="2870"/>
                  <a:pt x="3269" y="2870"/>
                </a:cubicBezTo>
                <a:cubicBezTo>
                  <a:pt x="3069" y="2870"/>
                  <a:pt x="2869" y="2803"/>
                  <a:pt x="2669" y="2703"/>
                </a:cubicBezTo>
                <a:cubicBezTo>
                  <a:pt x="2269" y="2469"/>
                  <a:pt x="2235" y="2136"/>
                  <a:pt x="2802" y="1736"/>
                </a:cubicBezTo>
                <a:lnTo>
                  <a:pt x="2936" y="1669"/>
                </a:lnTo>
                <a:cubicBezTo>
                  <a:pt x="3036" y="1602"/>
                  <a:pt x="3169" y="1535"/>
                  <a:pt x="3269" y="1502"/>
                </a:cubicBezTo>
                <a:cubicBezTo>
                  <a:pt x="3562" y="1364"/>
                  <a:pt x="3882" y="1298"/>
                  <a:pt x="4206" y="1298"/>
                </a:cubicBezTo>
                <a:cubicBezTo>
                  <a:pt x="4508" y="1298"/>
                  <a:pt x="4814" y="1356"/>
                  <a:pt x="5104" y="1469"/>
                </a:cubicBezTo>
                <a:lnTo>
                  <a:pt x="6105" y="401"/>
                </a:lnTo>
                <a:cubicBezTo>
                  <a:pt x="5570" y="229"/>
                  <a:pt x="5013" y="134"/>
                  <a:pt x="4460" y="134"/>
                </a:cubicBezTo>
                <a:cubicBezTo>
                  <a:pt x="4047" y="134"/>
                  <a:pt x="3635" y="187"/>
                  <a:pt x="3236" y="301"/>
                </a:cubicBezTo>
                <a:cubicBezTo>
                  <a:pt x="2936" y="368"/>
                  <a:pt x="2636" y="468"/>
                  <a:pt x="2335" y="601"/>
                </a:cubicBezTo>
                <a:lnTo>
                  <a:pt x="13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7"/>
          <p:cNvSpPr/>
          <p:nvPr/>
        </p:nvSpPr>
        <p:spPr>
          <a:xfrm>
            <a:off x="4980690" y="2888529"/>
            <a:ext cx="201642" cy="111408"/>
          </a:xfrm>
          <a:custGeom>
            <a:avLst/>
            <a:gdLst/>
            <a:ahLst/>
            <a:cxnLst/>
            <a:rect l="l" t="t" r="r" b="b"/>
            <a:pathLst>
              <a:path w="10809" h="5972" extrusionOk="0">
                <a:moveTo>
                  <a:pt x="1301" y="1"/>
                </a:moveTo>
                <a:lnTo>
                  <a:pt x="34" y="701"/>
                </a:lnTo>
                <a:lnTo>
                  <a:pt x="1068" y="1302"/>
                </a:lnTo>
                <a:cubicBezTo>
                  <a:pt x="34" y="2102"/>
                  <a:pt x="0" y="2903"/>
                  <a:pt x="1168" y="3604"/>
                </a:cubicBezTo>
                <a:cubicBezTo>
                  <a:pt x="1702" y="3904"/>
                  <a:pt x="2302" y="4071"/>
                  <a:pt x="2903" y="4104"/>
                </a:cubicBezTo>
                <a:lnTo>
                  <a:pt x="3236" y="4104"/>
                </a:lnTo>
                <a:cubicBezTo>
                  <a:pt x="3870" y="4037"/>
                  <a:pt x="4504" y="3904"/>
                  <a:pt x="5104" y="3670"/>
                </a:cubicBezTo>
                <a:cubicBezTo>
                  <a:pt x="5924" y="3389"/>
                  <a:pt x="6646" y="3075"/>
                  <a:pt x="7280" y="3075"/>
                </a:cubicBezTo>
                <a:cubicBezTo>
                  <a:pt x="7549" y="3075"/>
                  <a:pt x="7801" y="3131"/>
                  <a:pt x="8040" y="3270"/>
                </a:cubicBezTo>
                <a:cubicBezTo>
                  <a:pt x="8607" y="3570"/>
                  <a:pt x="8440" y="3970"/>
                  <a:pt x="7839" y="4304"/>
                </a:cubicBezTo>
                <a:cubicBezTo>
                  <a:pt x="7773" y="4337"/>
                  <a:pt x="7673" y="4404"/>
                  <a:pt x="7573" y="4437"/>
                </a:cubicBezTo>
                <a:cubicBezTo>
                  <a:pt x="7239" y="4588"/>
                  <a:pt x="6880" y="4663"/>
                  <a:pt x="6522" y="4663"/>
                </a:cubicBezTo>
                <a:cubicBezTo>
                  <a:pt x="6163" y="4663"/>
                  <a:pt x="5805" y="4588"/>
                  <a:pt x="5471" y="4437"/>
                </a:cubicBezTo>
                <a:lnTo>
                  <a:pt x="4404" y="5538"/>
                </a:lnTo>
                <a:cubicBezTo>
                  <a:pt x="4985" y="5762"/>
                  <a:pt x="5593" y="5872"/>
                  <a:pt x="6202" y="5872"/>
                </a:cubicBezTo>
                <a:cubicBezTo>
                  <a:pt x="6954" y="5872"/>
                  <a:pt x="7706" y="5703"/>
                  <a:pt x="8406" y="5371"/>
                </a:cubicBezTo>
                <a:lnTo>
                  <a:pt x="9441" y="5972"/>
                </a:lnTo>
                <a:lnTo>
                  <a:pt x="10708" y="5238"/>
                </a:lnTo>
                <a:lnTo>
                  <a:pt x="9674" y="4638"/>
                </a:lnTo>
                <a:cubicBezTo>
                  <a:pt x="10708" y="3837"/>
                  <a:pt x="10808" y="2970"/>
                  <a:pt x="9607" y="2269"/>
                </a:cubicBezTo>
                <a:cubicBezTo>
                  <a:pt x="9011" y="1971"/>
                  <a:pt x="8356" y="1815"/>
                  <a:pt x="7706" y="1815"/>
                </a:cubicBezTo>
                <a:cubicBezTo>
                  <a:pt x="7264" y="1815"/>
                  <a:pt x="6823" y="1887"/>
                  <a:pt x="6405" y="2036"/>
                </a:cubicBezTo>
                <a:cubicBezTo>
                  <a:pt x="5971" y="2136"/>
                  <a:pt x="5571" y="2269"/>
                  <a:pt x="5171" y="2403"/>
                </a:cubicBezTo>
                <a:cubicBezTo>
                  <a:pt x="4771" y="2569"/>
                  <a:pt x="4337" y="2703"/>
                  <a:pt x="3903" y="2803"/>
                </a:cubicBezTo>
                <a:cubicBezTo>
                  <a:pt x="3703" y="2870"/>
                  <a:pt x="3470" y="2870"/>
                  <a:pt x="3269" y="2870"/>
                </a:cubicBezTo>
                <a:cubicBezTo>
                  <a:pt x="3069" y="2870"/>
                  <a:pt x="2869" y="2803"/>
                  <a:pt x="2669" y="2703"/>
                </a:cubicBezTo>
                <a:cubicBezTo>
                  <a:pt x="2269" y="2469"/>
                  <a:pt x="2235" y="2136"/>
                  <a:pt x="2802" y="1736"/>
                </a:cubicBezTo>
                <a:lnTo>
                  <a:pt x="2936" y="1669"/>
                </a:lnTo>
                <a:cubicBezTo>
                  <a:pt x="3036" y="1602"/>
                  <a:pt x="3169" y="1535"/>
                  <a:pt x="3269" y="1502"/>
                </a:cubicBezTo>
                <a:cubicBezTo>
                  <a:pt x="3562" y="1364"/>
                  <a:pt x="3882" y="1298"/>
                  <a:pt x="4206" y="1298"/>
                </a:cubicBezTo>
                <a:cubicBezTo>
                  <a:pt x="4508" y="1298"/>
                  <a:pt x="4814" y="1356"/>
                  <a:pt x="5104" y="1469"/>
                </a:cubicBezTo>
                <a:lnTo>
                  <a:pt x="6105" y="401"/>
                </a:lnTo>
                <a:cubicBezTo>
                  <a:pt x="5570" y="229"/>
                  <a:pt x="5013" y="134"/>
                  <a:pt x="4460" y="134"/>
                </a:cubicBezTo>
                <a:cubicBezTo>
                  <a:pt x="4047" y="134"/>
                  <a:pt x="3635" y="187"/>
                  <a:pt x="3236" y="301"/>
                </a:cubicBezTo>
                <a:cubicBezTo>
                  <a:pt x="2936" y="368"/>
                  <a:pt x="2636" y="468"/>
                  <a:pt x="2335"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p:cNvSpPr/>
          <p:nvPr/>
        </p:nvSpPr>
        <p:spPr>
          <a:xfrm>
            <a:off x="4981940" y="2888529"/>
            <a:ext cx="42328" cy="13096"/>
          </a:xfrm>
          <a:custGeom>
            <a:avLst/>
            <a:gdLst/>
            <a:ahLst/>
            <a:cxnLst/>
            <a:rect l="l" t="t" r="r" b="b"/>
            <a:pathLst>
              <a:path w="2269" h="702" extrusionOk="0">
                <a:moveTo>
                  <a:pt x="1234" y="1"/>
                </a:moveTo>
                <a:lnTo>
                  <a:pt x="0" y="701"/>
                </a:lnTo>
                <a:lnTo>
                  <a:pt x="0" y="701"/>
                </a:lnTo>
                <a:lnTo>
                  <a:pt x="1234" y="134"/>
                </a:lnTo>
                <a:lnTo>
                  <a:pt x="2268" y="601"/>
                </a:lnTo>
                <a:lnTo>
                  <a:pt x="2268" y="601"/>
                </a:lnTo>
                <a:lnTo>
                  <a:pt x="12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p:cNvSpPr/>
          <p:nvPr/>
        </p:nvSpPr>
        <p:spPr>
          <a:xfrm>
            <a:off x="5038558" y="2890917"/>
            <a:ext cx="56021" cy="24401"/>
          </a:xfrm>
          <a:custGeom>
            <a:avLst/>
            <a:gdLst/>
            <a:ahLst/>
            <a:cxnLst/>
            <a:rect l="l" t="t" r="r" b="b"/>
            <a:pathLst>
              <a:path w="3003" h="1308" extrusionOk="0">
                <a:moveTo>
                  <a:pt x="1382" y="1"/>
                </a:moveTo>
                <a:cubicBezTo>
                  <a:pt x="913" y="1"/>
                  <a:pt x="446" y="68"/>
                  <a:pt x="1" y="207"/>
                </a:cubicBezTo>
                <a:cubicBezTo>
                  <a:pt x="384" y="118"/>
                  <a:pt x="781" y="75"/>
                  <a:pt x="1180" y="75"/>
                </a:cubicBezTo>
                <a:cubicBezTo>
                  <a:pt x="1682" y="75"/>
                  <a:pt x="2186" y="143"/>
                  <a:pt x="2669" y="273"/>
                </a:cubicBezTo>
                <a:lnTo>
                  <a:pt x="1969" y="1307"/>
                </a:lnTo>
                <a:lnTo>
                  <a:pt x="3003" y="273"/>
                </a:lnTo>
                <a:cubicBezTo>
                  <a:pt x="2481" y="93"/>
                  <a:pt x="1930" y="1"/>
                  <a:pt x="138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p:cNvSpPr/>
          <p:nvPr/>
        </p:nvSpPr>
        <p:spPr>
          <a:xfrm>
            <a:off x="5098925" y="2922313"/>
            <a:ext cx="83407" cy="53988"/>
          </a:xfrm>
          <a:custGeom>
            <a:avLst/>
            <a:gdLst/>
            <a:ahLst/>
            <a:cxnLst/>
            <a:rect l="l" t="t" r="r" b="b"/>
            <a:pathLst>
              <a:path w="4471" h="2894" extrusionOk="0">
                <a:moveTo>
                  <a:pt x="1268" y="1"/>
                </a:moveTo>
                <a:cubicBezTo>
                  <a:pt x="844" y="1"/>
                  <a:pt x="418" y="65"/>
                  <a:pt x="0" y="191"/>
                </a:cubicBezTo>
                <a:cubicBezTo>
                  <a:pt x="306" y="132"/>
                  <a:pt x="618" y="102"/>
                  <a:pt x="929" y="102"/>
                </a:cubicBezTo>
                <a:cubicBezTo>
                  <a:pt x="1671" y="102"/>
                  <a:pt x="2411" y="273"/>
                  <a:pt x="3069" y="625"/>
                </a:cubicBezTo>
                <a:cubicBezTo>
                  <a:pt x="4070" y="1192"/>
                  <a:pt x="4237" y="1893"/>
                  <a:pt x="3303" y="2893"/>
                </a:cubicBezTo>
                <a:cubicBezTo>
                  <a:pt x="4337" y="2093"/>
                  <a:pt x="4470" y="1225"/>
                  <a:pt x="3269" y="525"/>
                </a:cubicBezTo>
                <a:cubicBezTo>
                  <a:pt x="2648" y="173"/>
                  <a:pt x="1962" y="1"/>
                  <a:pt x="12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p:cNvSpPr/>
          <p:nvPr/>
        </p:nvSpPr>
        <p:spPr>
          <a:xfrm>
            <a:off x="5156793" y="2976282"/>
            <a:ext cx="23673" cy="24904"/>
          </a:xfrm>
          <a:custGeom>
            <a:avLst/>
            <a:gdLst/>
            <a:ahLst/>
            <a:cxnLst/>
            <a:rect l="l" t="t" r="r" b="b"/>
            <a:pathLst>
              <a:path w="1269" h="1335" extrusionOk="0">
                <a:moveTo>
                  <a:pt x="234" y="0"/>
                </a:moveTo>
                <a:lnTo>
                  <a:pt x="1035" y="634"/>
                </a:lnTo>
                <a:lnTo>
                  <a:pt x="1" y="1335"/>
                </a:lnTo>
                <a:lnTo>
                  <a:pt x="1268" y="601"/>
                </a:lnTo>
                <a:lnTo>
                  <a:pt x="2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a:off x="5062828" y="2972551"/>
            <a:ext cx="59136" cy="20539"/>
          </a:xfrm>
          <a:custGeom>
            <a:avLst/>
            <a:gdLst/>
            <a:ahLst/>
            <a:cxnLst/>
            <a:rect l="l" t="t" r="r" b="b"/>
            <a:pathLst>
              <a:path w="3170" h="1101" extrusionOk="0">
                <a:moveTo>
                  <a:pt x="1101" y="0"/>
                </a:moveTo>
                <a:lnTo>
                  <a:pt x="1" y="1101"/>
                </a:lnTo>
                <a:lnTo>
                  <a:pt x="1168" y="167"/>
                </a:lnTo>
                <a:cubicBezTo>
                  <a:pt x="1424" y="244"/>
                  <a:pt x="1686" y="281"/>
                  <a:pt x="1946" y="281"/>
                </a:cubicBezTo>
                <a:cubicBezTo>
                  <a:pt x="2364" y="281"/>
                  <a:pt x="2779" y="185"/>
                  <a:pt x="3170" y="0"/>
                </a:cubicBezTo>
                <a:lnTo>
                  <a:pt x="3170" y="0"/>
                </a:lnTo>
                <a:cubicBezTo>
                  <a:pt x="2836" y="134"/>
                  <a:pt x="2486" y="200"/>
                  <a:pt x="2135" y="200"/>
                </a:cubicBezTo>
                <a:cubicBezTo>
                  <a:pt x="1785" y="200"/>
                  <a:pt x="1435" y="134"/>
                  <a:pt x="110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a:off x="5018019" y="2920895"/>
            <a:ext cx="34866" cy="22106"/>
          </a:xfrm>
          <a:custGeom>
            <a:avLst/>
            <a:gdLst/>
            <a:ahLst/>
            <a:cxnLst/>
            <a:rect l="l" t="t" r="r" b="b"/>
            <a:pathLst>
              <a:path w="1869" h="1185" extrusionOk="0">
                <a:moveTo>
                  <a:pt x="801" y="1"/>
                </a:moveTo>
                <a:lnTo>
                  <a:pt x="801" y="1"/>
                </a:lnTo>
                <a:cubicBezTo>
                  <a:pt x="234" y="267"/>
                  <a:pt x="1" y="601"/>
                  <a:pt x="368" y="935"/>
                </a:cubicBezTo>
                <a:cubicBezTo>
                  <a:pt x="630" y="1096"/>
                  <a:pt x="942" y="1184"/>
                  <a:pt x="1258" y="1184"/>
                </a:cubicBezTo>
                <a:cubicBezTo>
                  <a:pt x="1464" y="1184"/>
                  <a:pt x="1671" y="1147"/>
                  <a:pt x="1869" y="1068"/>
                </a:cubicBezTo>
                <a:lnTo>
                  <a:pt x="1869" y="1068"/>
                </a:lnTo>
                <a:cubicBezTo>
                  <a:pt x="1669" y="1101"/>
                  <a:pt x="1469" y="1135"/>
                  <a:pt x="1268" y="1135"/>
                </a:cubicBezTo>
                <a:cubicBezTo>
                  <a:pt x="1035" y="1101"/>
                  <a:pt x="835" y="1068"/>
                  <a:pt x="668" y="935"/>
                </a:cubicBezTo>
                <a:cubicBezTo>
                  <a:pt x="268" y="701"/>
                  <a:pt x="201" y="367"/>
                  <a:pt x="80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7"/>
          <p:cNvSpPr/>
          <p:nvPr/>
        </p:nvSpPr>
        <p:spPr>
          <a:xfrm>
            <a:off x="4980690" y="2913433"/>
            <a:ext cx="54155" cy="51656"/>
          </a:xfrm>
          <a:custGeom>
            <a:avLst/>
            <a:gdLst/>
            <a:ahLst/>
            <a:cxnLst/>
            <a:rect l="l" t="t" r="r" b="b"/>
            <a:pathLst>
              <a:path w="2903" h="2769" extrusionOk="0">
                <a:moveTo>
                  <a:pt x="1068" y="0"/>
                </a:moveTo>
                <a:cubicBezTo>
                  <a:pt x="34" y="767"/>
                  <a:pt x="0" y="1601"/>
                  <a:pt x="1201" y="2269"/>
                </a:cubicBezTo>
                <a:cubicBezTo>
                  <a:pt x="1702" y="2602"/>
                  <a:pt x="2302" y="2769"/>
                  <a:pt x="2903" y="2769"/>
                </a:cubicBezTo>
                <a:cubicBezTo>
                  <a:pt x="2002" y="2669"/>
                  <a:pt x="901" y="2135"/>
                  <a:pt x="568" y="1468"/>
                </a:cubicBezTo>
                <a:cubicBezTo>
                  <a:pt x="234" y="767"/>
                  <a:pt x="1001" y="67"/>
                  <a:pt x="10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4868685" y="2782587"/>
            <a:ext cx="458633" cy="264192"/>
          </a:xfrm>
          <a:custGeom>
            <a:avLst/>
            <a:gdLst/>
            <a:ahLst/>
            <a:cxnLst/>
            <a:rect l="l" t="t" r="r" b="b"/>
            <a:pathLst>
              <a:path w="24585" h="14162" extrusionOk="0">
                <a:moveTo>
                  <a:pt x="12292" y="1"/>
                </a:moveTo>
                <a:cubicBezTo>
                  <a:pt x="9148" y="1"/>
                  <a:pt x="6004" y="693"/>
                  <a:pt x="3603" y="2077"/>
                </a:cubicBezTo>
                <a:cubicBezTo>
                  <a:pt x="2402" y="2711"/>
                  <a:pt x="1401" y="3645"/>
                  <a:pt x="701" y="4779"/>
                </a:cubicBezTo>
                <a:lnTo>
                  <a:pt x="0" y="4779"/>
                </a:lnTo>
                <a:lnTo>
                  <a:pt x="0" y="7281"/>
                </a:lnTo>
                <a:cubicBezTo>
                  <a:pt x="100" y="9049"/>
                  <a:pt x="1301" y="10750"/>
                  <a:pt x="3603" y="12085"/>
                </a:cubicBezTo>
                <a:cubicBezTo>
                  <a:pt x="6004" y="13469"/>
                  <a:pt x="9148" y="14161"/>
                  <a:pt x="12292" y="14161"/>
                </a:cubicBezTo>
                <a:cubicBezTo>
                  <a:pt x="15436" y="14161"/>
                  <a:pt x="18580" y="13469"/>
                  <a:pt x="20982" y="12085"/>
                </a:cubicBezTo>
                <a:cubicBezTo>
                  <a:pt x="23283" y="10750"/>
                  <a:pt x="24484" y="9049"/>
                  <a:pt x="24584" y="7281"/>
                </a:cubicBezTo>
                <a:lnTo>
                  <a:pt x="24584" y="4779"/>
                </a:lnTo>
                <a:lnTo>
                  <a:pt x="23917" y="4779"/>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4849396" y="2739662"/>
            <a:ext cx="500943" cy="264714"/>
          </a:xfrm>
          <a:custGeom>
            <a:avLst/>
            <a:gdLst/>
            <a:ahLst/>
            <a:cxnLst/>
            <a:rect l="l" t="t" r="r" b="b"/>
            <a:pathLst>
              <a:path w="26853" h="14190" extrusionOk="0">
                <a:moveTo>
                  <a:pt x="13347" y="0"/>
                </a:moveTo>
                <a:cubicBezTo>
                  <a:pt x="10199" y="0"/>
                  <a:pt x="7055" y="692"/>
                  <a:pt x="4670" y="2077"/>
                </a:cubicBezTo>
                <a:cubicBezTo>
                  <a:pt x="3936" y="2477"/>
                  <a:pt x="3269" y="2977"/>
                  <a:pt x="2669" y="3578"/>
                </a:cubicBezTo>
                <a:cubicBezTo>
                  <a:pt x="0" y="6313"/>
                  <a:pt x="667" y="9816"/>
                  <a:pt x="4670" y="12117"/>
                </a:cubicBezTo>
                <a:cubicBezTo>
                  <a:pt x="5204" y="12417"/>
                  <a:pt x="5804" y="12718"/>
                  <a:pt x="6405" y="12951"/>
                </a:cubicBezTo>
                <a:lnTo>
                  <a:pt x="6571" y="13018"/>
                </a:lnTo>
                <a:cubicBezTo>
                  <a:pt x="8610" y="13802"/>
                  <a:pt x="10965" y="14190"/>
                  <a:pt x="13321" y="14190"/>
                </a:cubicBezTo>
                <a:cubicBezTo>
                  <a:pt x="16480" y="14190"/>
                  <a:pt x="19642" y="13493"/>
                  <a:pt x="22049" y="12117"/>
                </a:cubicBezTo>
                <a:cubicBezTo>
                  <a:pt x="26853" y="9349"/>
                  <a:pt x="26853" y="4845"/>
                  <a:pt x="22049" y="2077"/>
                </a:cubicBezTo>
                <a:cubicBezTo>
                  <a:pt x="19647" y="692"/>
                  <a:pt x="16495" y="0"/>
                  <a:pt x="13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p:cNvSpPr/>
          <p:nvPr/>
        </p:nvSpPr>
        <p:spPr>
          <a:xfrm>
            <a:off x="5039192" y="2784621"/>
            <a:ext cx="283761" cy="210093"/>
          </a:xfrm>
          <a:custGeom>
            <a:avLst/>
            <a:gdLst/>
            <a:ahLst/>
            <a:cxnLst/>
            <a:rect l="l" t="t" r="r" b="b"/>
            <a:pathLst>
              <a:path w="15211" h="11262" extrusionOk="0">
                <a:moveTo>
                  <a:pt x="11208" y="0"/>
                </a:moveTo>
                <a:lnTo>
                  <a:pt x="11208" y="0"/>
                </a:lnTo>
                <a:cubicBezTo>
                  <a:pt x="11842" y="1301"/>
                  <a:pt x="9940" y="2068"/>
                  <a:pt x="9940" y="2068"/>
                </a:cubicBezTo>
                <a:cubicBezTo>
                  <a:pt x="9940" y="2068"/>
                  <a:pt x="1401" y="7472"/>
                  <a:pt x="1134" y="9440"/>
                </a:cubicBezTo>
                <a:cubicBezTo>
                  <a:pt x="1401" y="10741"/>
                  <a:pt x="0" y="11008"/>
                  <a:pt x="0" y="11008"/>
                </a:cubicBezTo>
                <a:cubicBezTo>
                  <a:pt x="1051" y="11177"/>
                  <a:pt x="2123" y="11261"/>
                  <a:pt x="3192" y="11261"/>
                </a:cubicBezTo>
                <a:cubicBezTo>
                  <a:pt x="4023" y="11261"/>
                  <a:pt x="4853" y="11210"/>
                  <a:pt x="5671" y="11108"/>
                </a:cubicBezTo>
                <a:lnTo>
                  <a:pt x="6238" y="11008"/>
                </a:lnTo>
                <a:cubicBezTo>
                  <a:pt x="7105" y="10875"/>
                  <a:pt x="7972" y="10675"/>
                  <a:pt x="8806" y="10408"/>
                </a:cubicBezTo>
                <a:cubicBezTo>
                  <a:pt x="9073" y="10308"/>
                  <a:pt x="9340" y="10241"/>
                  <a:pt x="9607" y="10108"/>
                </a:cubicBezTo>
                <a:cubicBezTo>
                  <a:pt x="9874" y="10007"/>
                  <a:pt x="10107" y="9907"/>
                  <a:pt x="10374" y="9774"/>
                </a:cubicBezTo>
                <a:cubicBezTo>
                  <a:pt x="10674" y="9641"/>
                  <a:pt x="10975" y="9474"/>
                  <a:pt x="11275" y="9307"/>
                </a:cubicBezTo>
                <a:cubicBezTo>
                  <a:pt x="11575" y="9140"/>
                  <a:pt x="11842" y="8973"/>
                  <a:pt x="12109" y="8773"/>
                </a:cubicBezTo>
                <a:cubicBezTo>
                  <a:pt x="12309" y="8606"/>
                  <a:pt x="12509" y="8473"/>
                  <a:pt x="12676" y="8340"/>
                </a:cubicBezTo>
                <a:cubicBezTo>
                  <a:pt x="15211" y="6105"/>
                  <a:pt x="15211" y="3236"/>
                  <a:pt x="12676" y="1034"/>
                </a:cubicBezTo>
                <a:cubicBezTo>
                  <a:pt x="12509" y="868"/>
                  <a:pt x="12309" y="734"/>
                  <a:pt x="12109" y="567"/>
                </a:cubicBezTo>
                <a:cubicBezTo>
                  <a:pt x="11808" y="367"/>
                  <a:pt x="11508" y="167"/>
                  <a:pt x="11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p:cNvSpPr/>
          <p:nvPr/>
        </p:nvSpPr>
        <p:spPr>
          <a:xfrm>
            <a:off x="4924053" y="2780293"/>
            <a:ext cx="349128" cy="183248"/>
          </a:xfrm>
          <a:custGeom>
            <a:avLst/>
            <a:gdLst/>
            <a:ahLst/>
            <a:cxnLst/>
            <a:rect l="l" t="t" r="r" b="b"/>
            <a:pathLst>
              <a:path w="18715" h="9823" extrusionOk="0">
                <a:moveTo>
                  <a:pt x="9352" y="1"/>
                </a:moveTo>
                <a:cubicBezTo>
                  <a:pt x="7351" y="1"/>
                  <a:pt x="5349" y="401"/>
                  <a:pt x="3737" y="1200"/>
                </a:cubicBezTo>
                <a:lnTo>
                  <a:pt x="3337" y="1433"/>
                </a:lnTo>
                <a:cubicBezTo>
                  <a:pt x="1" y="3335"/>
                  <a:pt x="1" y="6470"/>
                  <a:pt x="3337" y="8371"/>
                </a:cubicBezTo>
                <a:cubicBezTo>
                  <a:pt x="5005" y="9339"/>
                  <a:pt x="7181" y="9823"/>
                  <a:pt x="9358" y="9823"/>
                </a:cubicBezTo>
                <a:cubicBezTo>
                  <a:pt x="11534" y="9823"/>
                  <a:pt x="13711" y="9339"/>
                  <a:pt x="15379" y="8371"/>
                </a:cubicBezTo>
                <a:cubicBezTo>
                  <a:pt x="15512" y="8305"/>
                  <a:pt x="15645" y="8205"/>
                  <a:pt x="15746" y="8138"/>
                </a:cubicBezTo>
                <a:cubicBezTo>
                  <a:pt x="18714" y="6203"/>
                  <a:pt x="18548" y="3268"/>
                  <a:pt x="15379" y="1433"/>
                </a:cubicBezTo>
                <a:cubicBezTo>
                  <a:pt x="13709" y="477"/>
                  <a:pt x="11531" y="1"/>
                  <a:pt x="935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4924053" y="2780293"/>
            <a:ext cx="349128" cy="183248"/>
          </a:xfrm>
          <a:custGeom>
            <a:avLst/>
            <a:gdLst/>
            <a:ahLst/>
            <a:cxnLst/>
            <a:rect l="l" t="t" r="r" b="b"/>
            <a:pathLst>
              <a:path w="18715" h="9823" extrusionOk="0">
                <a:moveTo>
                  <a:pt x="9352" y="1"/>
                </a:moveTo>
                <a:cubicBezTo>
                  <a:pt x="7351" y="1"/>
                  <a:pt x="5349" y="401"/>
                  <a:pt x="3737" y="1200"/>
                </a:cubicBezTo>
                <a:lnTo>
                  <a:pt x="3337" y="1433"/>
                </a:lnTo>
                <a:cubicBezTo>
                  <a:pt x="1" y="3335"/>
                  <a:pt x="1" y="6470"/>
                  <a:pt x="3337" y="8371"/>
                </a:cubicBezTo>
                <a:cubicBezTo>
                  <a:pt x="5005" y="9339"/>
                  <a:pt x="7181" y="9823"/>
                  <a:pt x="9358" y="9823"/>
                </a:cubicBezTo>
                <a:cubicBezTo>
                  <a:pt x="11534" y="9823"/>
                  <a:pt x="13711" y="9339"/>
                  <a:pt x="15379" y="8371"/>
                </a:cubicBezTo>
                <a:cubicBezTo>
                  <a:pt x="15512" y="8305"/>
                  <a:pt x="15645" y="8205"/>
                  <a:pt x="15746" y="8138"/>
                </a:cubicBezTo>
                <a:cubicBezTo>
                  <a:pt x="18714" y="6203"/>
                  <a:pt x="18548" y="3268"/>
                  <a:pt x="15379" y="1433"/>
                </a:cubicBezTo>
                <a:cubicBezTo>
                  <a:pt x="13709" y="477"/>
                  <a:pt x="11531" y="1"/>
                  <a:pt x="93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4946458" y="2783986"/>
            <a:ext cx="303703" cy="175506"/>
          </a:xfrm>
          <a:custGeom>
            <a:avLst/>
            <a:gdLst/>
            <a:ahLst/>
            <a:cxnLst/>
            <a:rect l="l" t="t" r="r" b="b"/>
            <a:pathLst>
              <a:path w="16280" h="9408" extrusionOk="0">
                <a:moveTo>
                  <a:pt x="8140" y="1"/>
                </a:moveTo>
                <a:cubicBezTo>
                  <a:pt x="3637" y="1"/>
                  <a:pt x="1" y="2102"/>
                  <a:pt x="1" y="4704"/>
                </a:cubicBezTo>
                <a:cubicBezTo>
                  <a:pt x="1" y="7306"/>
                  <a:pt x="3637" y="9408"/>
                  <a:pt x="8140" y="9408"/>
                </a:cubicBezTo>
                <a:cubicBezTo>
                  <a:pt x="12643" y="9408"/>
                  <a:pt x="16279" y="7306"/>
                  <a:pt x="16279" y="4704"/>
                </a:cubicBezTo>
                <a:cubicBezTo>
                  <a:pt x="16279" y="2102"/>
                  <a:pt x="12643" y="1"/>
                  <a:pt x="814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4946458" y="2783986"/>
            <a:ext cx="303703" cy="175506"/>
          </a:xfrm>
          <a:custGeom>
            <a:avLst/>
            <a:gdLst/>
            <a:ahLst/>
            <a:cxnLst/>
            <a:rect l="l" t="t" r="r" b="b"/>
            <a:pathLst>
              <a:path w="16280" h="9408" extrusionOk="0">
                <a:moveTo>
                  <a:pt x="8140" y="1"/>
                </a:moveTo>
                <a:cubicBezTo>
                  <a:pt x="3637" y="1"/>
                  <a:pt x="1" y="2102"/>
                  <a:pt x="1" y="4704"/>
                </a:cubicBezTo>
                <a:cubicBezTo>
                  <a:pt x="1" y="7306"/>
                  <a:pt x="3637" y="9408"/>
                  <a:pt x="8140" y="9408"/>
                </a:cubicBezTo>
                <a:cubicBezTo>
                  <a:pt x="12643" y="9408"/>
                  <a:pt x="16279" y="7306"/>
                  <a:pt x="16279" y="4704"/>
                </a:cubicBezTo>
                <a:cubicBezTo>
                  <a:pt x="16279" y="2102"/>
                  <a:pt x="12643" y="1"/>
                  <a:pt x="8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4948324" y="2808723"/>
            <a:ext cx="300588" cy="150453"/>
          </a:xfrm>
          <a:custGeom>
            <a:avLst/>
            <a:gdLst/>
            <a:ahLst/>
            <a:cxnLst/>
            <a:rect l="l" t="t" r="r" b="b"/>
            <a:pathLst>
              <a:path w="16113" h="8065" extrusionOk="0">
                <a:moveTo>
                  <a:pt x="8044" y="1"/>
                </a:moveTo>
                <a:cubicBezTo>
                  <a:pt x="5963" y="1"/>
                  <a:pt x="3887" y="460"/>
                  <a:pt x="2303" y="1377"/>
                </a:cubicBezTo>
                <a:cubicBezTo>
                  <a:pt x="1002" y="2111"/>
                  <a:pt x="201" y="3045"/>
                  <a:pt x="1" y="4045"/>
                </a:cubicBezTo>
                <a:cubicBezTo>
                  <a:pt x="234" y="5013"/>
                  <a:pt x="1002" y="5947"/>
                  <a:pt x="2303" y="6714"/>
                </a:cubicBezTo>
                <a:cubicBezTo>
                  <a:pt x="3887" y="7615"/>
                  <a:pt x="5972" y="8065"/>
                  <a:pt x="8057" y="8065"/>
                </a:cubicBezTo>
                <a:cubicBezTo>
                  <a:pt x="10141" y="8065"/>
                  <a:pt x="12226" y="7615"/>
                  <a:pt x="13811" y="6714"/>
                </a:cubicBezTo>
                <a:cubicBezTo>
                  <a:pt x="15112" y="5947"/>
                  <a:pt x="15879" y="5046"/>
                  <a:pt x="16112" y="4045"/>
                </a:cubicBezTo>
                <a:cubicBezTo>
                  <a:pt x="15879" y="3045"/>
                  <a:pt x="15112" y="2111"/>
                  <a:pt x="13811" y="1377"/>
                </a:cubicBezTo>
                <a:cubicBezTo>
                  <a:pt x="12210" y="460"/>
                  <a:pt x="10125" y="1"/>
                  <a:pt x="804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4948324" y="2808723"/>
            <a:ext cx="300588" cy="150453"/>
          </a:xfrm>
          <a:custGeom>
            <a:avLst/>
            <a:gdLst/>
            <a:ahLst/>
            <a:cxnLst/>
            <a:rect l="l" t="t" r="r" b="b"/>
            <a:pathLst>
              <a:path w="16113" h="8065" extrusionOk="0">
                <a:moveTo>
                  <a:pt x="8044" y="1"/>
                </a:moveTo>
                <a:cubicBezTo>
                  <a:pt x="5963" y="1"/>
                  <a:pt x="3887" y="460"/>
                  <a:pt x="2303" y="1377"/>
                </a:cubicBezTo>
                <a:cubicBezTo>
                  <a:pt x="1002" y="2111"/>
                  <a:pt x="201" y="3045"/>
                  <a:pt x="1" y="4045"/>
                </a:cubicBezTo>
                <a:cubicBezTo>
                  <a:pt x="234" y="5013"/>
                  <a:pt x="1002" y="5947"/>
                  <a:pt x="2303" y="6714"/>
                </a:cubicBezTo>
                <a:cubicBezTo>
                  <a:pt x="3887" y="7615"/>
                  <a:pt x="5972" y="8065"/>
                  <a:pt x="8057" y="8065"/>
                </a:cubicBezTo>
                <a:cubicBezTo>
                  <a:pt x="10141" y="8065"/>
                  <a:pt x="12226" y="7615"/>
                  <a:pt x="13811" y="6714"/>
                </a:cubicBezTo>
                <a:cubicBezTo>
                  <a:pt x="15112" y="5947"/>
                  <a:pt x="15879" y="5046"/>
                  <a:pt x="16112" y="4045"/>
                </a:cubicBezTo>
                <a:cubicBezTo>
                  <a:pt x="15879" y="3045"/>
                  <a:pt x="15112" y="2111"/>
                  <a:pt x="13811" y="1377"/>
                </a:cubicBezTo>
                <a:cubicBezTo>
                  <a:pt x="12210" y="460"/>
                  <a:pt x="10125" y="1"/>
                  <a:pt x="80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4999364" y="2815737"/>
            <a:ext cx="198527" cy="130697"/>
          </a:xfrm>
          <a:custGeom>
            <a:avLst/>
            <a:gdLst/>
            <a:ahLst/>
            <a:cxnLst/>
            <a:rect l="l" t="t" r="r" b="b"/>
            <a:pathLst>
              <a:path w="10642" h="7006" extrusionOk="0">
                <a:moveTo>
                  <a:pt x="7254" y="4068"/>
                </a:moveTo>
                <a:cubicBezTo>
                  <a:pt x="7506" y="4068"/>
                  <a:pt x="7745" y="4117"/>
                  <a:pt x="7973" y="4237"/>
                </a:cubicBezTo>
                <a:lnTo>
                  <a:pt x="7806" y="4337"/>
                </a:lnTo>
                <a:cubicBezTo>
                  <a:pt x="7706" y="4370"/>
                  <a:pt x="7606" y="4437"/>
                  <a:pt x="7506" y="4470"/>
                </a:cubicBezTo>
                <a:cubicBezTo>
                  <a:pt x="7179" y="4625"/>
                  <a:pt x="6827" y="4700"/>
                  <a:pt x="6470" y="4700"/>
                </a:cubicBezTo>
                <a:cubicBezTo>
                  <a:pt x="6134" y="4700"/>
                  <a:pt x="5794" y="4633"/>
                  <a:pt x="5471" y="4503"/>
                </a:cubicBezTo>
                <a:cubicBezTo>
                  <a:pt x="6146" y="4278"/>
                  <a:pt x="6730" y="4068"/>
                  <a:pt x="7254" y="4068"/>
                </a:cubicBezTo>
                <a:close/>
                <a:moveTo>
                  <a:pt x="1268" y="0"/>
                </a:moveTo>
                <a:lnTo>
                  <a:pt x="0" y="734"/>
                </a:lnTo>
                <a:lnTo>
                  <a:pt x="0" y="1701"/>
                </a:lnTo>
                <a:lnTo>
                  <a:pt x="434" y="1935"/>
                </a:lnTo>
                <a:cubicBezTo>
                  <a:pt x="300" y="2102"/>
                  <a:pt x="234" y="2302"/>
                  <a:pt x="234" y="2502"/>
                </a:cubicBezTo>
                <a:lnTo>
                  <a:pt x="234" y="3469"/>
                </a:lnTo>
                <a:cubicBezTo>
                  <a:pt x="234" y="3870"/>
                  <a:pt x="534" y="4237"/>
                  <a:pt x="1134" y="4603"/>
                </a:cubicBezTo>
                <a:cubicBezTo>
                  <a:pt x="1635" y="4904"/>
                  <a:pt x="2235" y="5070"/>
                  <a:pt x="2836" y="5104"/>
                </a:cubicBezTo>
                <a:lnTo>
                  <a:pt x="3202" y="5104"/>
                </a:lnTo>
                <a:cubicBezTo>
                  <a:pt x="3836" y="5037"/>
                  <a:pt x="4437" y="4904"/>
                  <a:pt x="5037" y="4704"/>
                </a:cubicBezTo>
                <a:lnTo>
                  <a:pt x="5404" y="4570"/>
                </a:lnTo>
                <a:lnTo>
                  <a:pt x="4337" y="5638"/>
                </a:lnTo>
                <a:lnTo>
                  <a:pt x="4337" y="6605"/>
                </a:lnTo>
                <a:cubicBezTo>
                  <a:pt x="4906" y="6809"/>
                  <a:pt x="5507" y="6911"/>
                  <a:pt x="6109" y="6911"/>
                </a:cubicBezTo>
                <a:cubicBezTo>
                  <a:pt x="6883" y="6911"/>
                  <a:pt x="7660" y="6742"/>
                  <a:pt x="8373" y="6405"/>
                </a:cubicBezTo>
                <a:lnTo>
                  <a:pt x="9407" y="7005"/>
                </a:lnTo>
                <a:lnTo>
                  <a:pt x="10641" y="6305"/>
                </a:lnTo>
                <a:lnTo>
                  <a:pt x="10641" y="5337"/>
                </a:lnTo>
                <a:lnTo>
                  <a:pt x="10241" y="5070"/>
                </a:lnTo>
                <a:cubicBezTo>
                  <a:pt x="10374" y="4870"/>
                  <a:pt x="10441" y="4637"/>
                  <a:pt x="10441" y="4403"/>
                </a:cubicBezTo>
                <a:lnTo>
                  <a:pt x="10441" y="3436"/>
                </a:lnTo>
                <a:cubicBezTo>
                  <a:pt x="10441" y="3036"/>
                  <a:pt x="10174" y="2669"/>
                  <a:pt x="9574" y="2302"/>
                </a:cubicBezTo>
                <a:lnTo>
                  <a:pt x="9540" y="2302"/>
                </a:lnTo>
                <a:cubicBezTo>
                  <a:pt x="8938" y="1981"/>
                  <a:pt x="8288" y="1817"/>
                  <a:pt x="7626" y="1817"/>
                </a:cubicBezTo>
                <a:cubicBezTo>
                  <a:pt x="7187" y="1817"/>
                  <a:pt x="6743" y="1889"/>
                  <a:pt x="6305" y="2035"/>
                </a:cubicBezTo>
                <a:cubicBezTo>
                  <a:pt x="5904" y="2135"/>
                  <a:pt x="5471" y="2268"/>
                  <a:pt x="5104" y="2402"/>
                </a:cubicBezTo>
                <a:cubicBezTo>
                  <a:pt x="4704" y="2569"/>
                  <a:pt x="4270" y="2702"/>
                  <a:pt x="3836" y="2802"/>
                </a:cubicBezTo>
                <a:cubicBezTo>
                  <a:pt x="3603" y="2869"/>
                  <a:pt x="3403" y="2869"/>
                  <a:pt x="3202" y="2869"/>
                </a:cubicBezTo>
                <a:cubicBezTo>
                  <a:pt x="3036" y="2869"/>
                  <a:pt x="2869" y="2802"/>
                  <a:pt x="2702" y="2735"/>
                </a:cubicBezTo>
                <a:lnTo>
                  <a:pt x="2735" y="2702"/>
                </a:lnTo>
                <a:lnTo>
                  <a:pt x="2869" y="2635"/>
                </a:lnTo>
                <a:cubicBezTo>
                  <a:pt x="2969" y="2569"/>
                  <a:pt x="3102" y="2502"/>
                  <a:pt x="3202" y="2469"/>
                </a:cubicBezTo>
                <a:cubicBezTo>
                  <a:pt x="3495" y="2331"/>
                  <a:pt x="3815" y="2264"/>
                  <a:pt x="4134" y="2264"/>
                </a:cubicBezTo>
                <a:cubicBezTo>
                  <a:pt x="4432" y="2264"/>
                  <a:pt x="4730" y="2322"/>
                  <a:pt x="5004" y="2435"/>
                </a:cubicBezTo>
                <a:lnTo>
                  <a:pt x="6071" y="1368"/>
                </a:lnTo>
                <a:lnTo>
                  <a:pt x="6071" y="400"/>
                </a:lnTo>
                <a:cubicBezTo>
                  <a:pt x="5536" y="229"/>
                  <a:pt x="4980" y="133"/>
                  <a:pt x="4426" y="133"/>
                </a:cubicBezTo>
                <a:cubicBezTo>
                  <a:pt x="4013" y="133"/>
                  <a:pt x="3602" y="186"/>
                  <a:pt x="3202" y="300"/>
                </a:cubicBezTo>
                <a:cubicBezTo>
                  <a:pt x="2902" y="367"/>
                  <a:pt x="2602" y="467"/>
                  <a:pt x="2302" y="601"/>
                </a:cubicBezTo>
                <a:lnTo>
                  <a:pt x="1268"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4998729" y="2815737"/>
            <a:ext cx="201642" cy="111408"/>
          </a:xfrm>
          <a:custGeom>
            <a:avLst/>
            <a:gdLst/>
            <a:ahLst/>
            <a:cxnLst/>
            <a:rect l="l" t="t" r="r" b="b"/>
            <a:pathLst>
              <a:path w="10809" h="5972" extrusionOk="0">
                <a:moveTo>
                  <a:pt x="1302" y="0"/>
                </a:moveTo>
                <a:lnTo>
                  <a:pt x="34" y="701"/>
                </a:lnTo>
                <a:lnTo>
                  <a:pt x="1068" y="1301"/>
                </a:lnTo>
                <a:cubicBezTo>
                  <a:pt x="34" y="2102"/>
                  <a:pt x="1" y="2936"/>
                  <a:pt x="1168" y="3603"/>
                </a:cubicBezTo>
                <a:cubicBezTo>
                  <a:pt x="1702" y="3903"/>
                  <a:pt x="2302" y="4070"/>
                  <a:pt x="2903" y="4103"/>
                </a:cubicBezTo>
                <a:lnTo>
                  <a:pt x="3236" y="4103"/>
                </a:lnTo>
                <a:cubicBezTo>
                  <a:pt x="3870" y="4036"/>
                  <a:pt x="4504" y="3903"/>
                  <a:pt x="5104" y="3703"/>
                </a:cubicBezTo>
                <a:cubicBezTo>
                  <a:pt x="5927" y="3397"/>
                  <a:pt x="6651" y="3075"/>
                  <a:pt x="7298" y="3075"/>
                </a:cubicBezTo>
                <a:cubicBezTo>
                  <a:pt x="7569" y="3075"/>
                  <a:pt x="7827" y="3131"/>
                  <a:pt x="8073" y="3269"/>
                </a:cubicBezTo>
                <a:cubicBezTo>
                  <a:pt x="8607" y="3569"/>
                  <a:pt x="8440" y="3970"/>
                  <a:pt x="7873" y="4303"/>
                </a:cubicBezTo>
                <a:cubicBezTo>
                  <a:pt x="7773" y="4370"/>
                  <a:pt x="7673" y="4403"/>
                  <a:pt x="7573" y="4470"/>
                </a:cubicBezTo>
                <a:cubicBezTo>
                  <a:pt x="7239" y="4603"/>
                  <a:pt x="6881" y="4670"/>
                  <a:pt x="6522" y="4670"/>
                </a:cubicBezTo>
                <a:cubicBezTo>
                  <a:pt x="6164" y="4670"/>
                  <a:pt x="5805" y="4603"/>
                  <a:pt x="5471" y="4470"/>
                </a:cubicBezTo>
                <a:lnTo>
                  <a:pt x="4404" y="5571"/>
                </a:lnTo>
                <a:cubicBezTo>
                  <a:pt x="4973" y="5775"/>
                  <a:pt x="5568" y="5877"/>
                  <a:pt x="6163" y="5877"/>
                </a:cubicBezTo>
                <a:cubicBezTo>
                  <a:pt x="6928" y="5877"/>
                  <a:pt x="7694" y="5708"/>
                  <a:pt x="8407" y="5371"/>
                </a:cubicBezTo>
                <a:lnTo>
                  <a:pt x="9441" y="5971"/>
                </a:lnTo>
                <a:lnTo>
                  <a:pt x="10708" y="5271"/>
                </a:lnTo>
                <a:lnTo>
                  <a:pt x="9674" y="4670"/>
                </a:lnTo>
                <a:cubicBezTo>
                  <a:pt x="10708" y="3870"/>
                  <a:pt x="10809" y="3002"/>
                  <a:pt x="9608" y="2268"/>
                </a:cubicBezTo>
                <a:lnTo>
                  <a:pt x="9574" y="2268"/>
                </a:lnTo>
                <a:cubicBezTo>
                  <a:pt x="8985" y="1963"/>
                  <a:pt x="8321" y="1807"/>
                  <a:pt x="7643" y="1807"/>
                </a:cubicBezTo>
                <a:cubicBezTo>
                  <a:pt x="7208" y="1807"/>
                  <a:pt x="6768" y="1871"/>
                  <a:pt x="6339" y="2002"/>
                </a:cubicBezTo>
                <a:cubicBezTo>
                  <a:pt x="5938" y="2102"/>
                  <a:pt x="5505" y="2268"/>
                  <a:pt x="5138" y="2369"/>
                </a:cubicBezTo>
                <a:cubicBezTo>
                  <a:pt x="4738" y="2535"/>
                  <a:pt x="4304" y="2669"/>
                  <a:pt x="3837" y="2802"/>
                </a:cubicBezTo>
                <a:cubicBezTo>
                  <a:pt x="3637" y="2836"/>
                  <a:pt x="3437" y="2869"/>
                  <a:pt x="3236" y="2869"/>
                </a:cubicBezTo>
                <a:cubicBezTo>
                  <a:pt x="3036" y="2836"/>
                  <a:pt x="2836" y="2802"/>
                  <a:pt x="2636" y="2669"/>
                </a:cubicBezTo>
                <a:cubicBezTo>
                  <a:pt x="2236" y="2435"/>
                  <a:pt x="2202" y="2102"/>
                  <a:pt x="2769" y="1735"/>
                </a:cubicBezTo>
                <a:lnTo>
                  <a:pt x="2903" y="1635"/>
                </a:lnTo>
                <a:cubicBezTo>
                  <a:pt x="3290" y="1410"/>
                  <a:pt x="3740" y="1298"/>
                  <a:pt x="4191" y="1298"/>
                </a:cubicBezTo>
                <a:cubicBezTo>
                  <a:pt x="4478" y="1298"/>
                  <a:pt x="4765" y="1344"/>
                  <a:pt x="5038" y="1435"/>
                </a:cubicBezTo>
                <a:lnTo>
                  <a:pt x="6105" y="400"/>
                </a:lnTo>
                <a:cubicBezTo>
                  <a:pt x="5569" y="209"/>
                  <a:pt x="5011" y="116"/>
                  <a:pt x="4457" y="116"/>
                </a:cubicBezTo>
                <a:cubicBezTo>
                  <a:pt x="4045" y="116"/>
                  <a:pt x="3634" y="168"/>
                  <a:pt x="3236" y="267"/>
                </a:cubicBezTo>
                <a:cubicBezTo>
                  <a:pt x="2936" y="367"/>
                  <a:pt x="2636" y="467"/>
                  <a:pt x="2336" y="601"/>
                </a:cubicBezTo>
                <a:lnTo>
                  <a:pt x="1302"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4998729" y="2815737"/>
            <a:ext cx="201642" cy="111408"/>
          </a:xfrm>
          <a:custGeom>
            <a:avLst/>
            <a:gdLst/>
            <a:ahLst/>
            <a:cxnLst/>
            <a:rect l="l" t="t" r="r" b="b"/>
            <a:pathLst>
              <a:path w="10809" h="5972" extrusionOk="0">
                <a:moveTo>
                  <a:pt x="1302" y="0"/>
                </a:moveTo>
                <a:lnTo>
                  <a:pt x="34" y="701"/>
                </a:lnTo>
                <a:lnTo>
                  <a:pt x="1068" y="1301"/>
                </a:lnTo>
                <a:cubicBezTo>
                  <a:pt x="34" y="2102"/>
                  <a:pt x="1" y="2936"/>
                  <a:pt x="1168" y="3603"/>
                </a:cubicBezTo>
                <a:cubicBezTo>
                  <a:pt x="1702" y="3903"/>
                  <a:pt x="2302" y="4070"/>
                  <a:pt x="2903" y="4103"/>
                </a:cubicBezTo>
                <a:lnTo>
                  <a:pt x="3236" y="4103"/>
                </a:lnTo>
                <a:cubicBezTo>
                  <a:pt x="3870" y="4036"/>
                  <a:pt x="4504" y="3903"/>
                  <a:pt x="5104" y="3703"/>
                </a:cubicBezTo>
                <a:cubicBezTo>
                  <a:pt x="5927" y="3397"/>
                  <a:pt x="6651" y="3075"/>
                  <a:pt x="7298" y="3075"/>
                </a:cubicBezTo>
                <a:cubicBezTo>
                  <a:pt x="7569" y="3075"/>
                  <a:pt x="7827" y="3131"/>
                  <a:pt x="8073" y="3269"/>
                </a:cubicBezTo>
                <a:cubicBezTo>
                  <a:pt x="8607" y="3569"/>
                  <a:pt x="8440" y="3970"/>
                  <a:pt x="7873" y="4303"/>
                </a:cubicBezTo>
                <a:cubicBezTo>
                  <a:pt x="7773" y="4370"/>
                  <a:pt x="7673" y="4403"/>
                  <a:pt x="7573" y="4470"/>
                </a:cubicBezTo>
                <a:cubicBezTo>
                  <a:pt x="7239" y="4603"/>
                  <a:pt x="6881" y="4670"/>
                  <a:pt x="6522" y="4670"/>
                </a:cubicBezTo>
                <a:cubicBezTo>
                  <a:pt x="6164" y="4670"/>
                  <a:pt x="5805" y="4603"/>
                  <a:pt x="5471" y="4470"/>
                </a:cubicBezTo>
                <a:lnTo>
                  <a:pt x="4404" y="5571"/>
                </a:lnTo>
                <a:cubicBezTo>
                  <a:pt x="4973" y="5775"/>
                  <a:pt x="5568" y="5877"/>
                  <a:pt x="6163" y="5877"/>
                </a:cubicBezTo>
                <a:cubicBezTo>
                  <a:pt x="6928" y="5877"/>
                  <a:pt x="7694" y="5708"/>
                  <a:pt x="8407" y="5371"/>
                </a:cubicBezTo>
                <a:lnTo>
                  <a:pt x="9441" y="5971"/>
                </a:lnTo>
                <a:lnTo>
                  <a:pt x="10708" y="5271"/>
                </a:lnTo>
                <a:lnTo>
                  <a:pt x="9674" y="4670"/>
                </a:lnTo>
                <a:cubicBezTo>
                  <a:pt x="10708" y="3870"/>
                  <a:pt x="10809" y="3002"/>
                  <a:pt x="9608" y="2268"/>
                </a:cubicBezTo>
                <a:lnTo>
                  <a:pt x="9574" y="2268"/>
                </a:lnTo>
                <a:cubicBezTo>
                  <a:pt x="8985" y="1963"/>
                  <a:pt x="8321" y="1807"/>
                  <a:pt x="7643" y="1807"/>
                </a:cubicBezTo>
                <a:cubicBezTo>
                  <a:pt x="7208" y="1807"/>
                  <a:pt x="6768" y="1871"/>
                  <a:pt x="6339" y="2002"/>
                </a:cubicBezTo>
                <a:cubicBezTo>
                  <a:pt x="5938" y="2102"/>
                  <a:pt x="5505" y="2268"/>
                  <a:pt x="5138" y="2369"/>
                </a:cubicBezTo>
                <a:cubicBezTo>
                  <a:pt x="4738" y="2535"/>
                  <a:pt x="4304" y="2669"/>
                  <a:pt x="3837" y="2802"/>
                </a:cubicBezTo>
                <a:cubicBezTo>
                  <a:pt x="3637" y="2836"/>
                  <a:pt x="3437" y="2869"/>
                  <a:pt x="3236" y="2869"/>
                </a:cubicBezTo>
                <a:cubicBezTo>
                  <a:pt x="3036" y="2836"/>
                  <a:pt x="2836" y="2802"/>
                  <a:pt x="2636" y="2669"/>
                </a:cubicBezTo>
                <a:cubicBezTo>
                  <a:pt x="2236" y="2435"/>
                  <a:pt x="2202" y="2102"/>
                  <a:pt x="2769" y="1735"/>
                </a:cubicBezTo>
                <a:lnTo>
                  <a:pt x="2903" y="1635"/>
                </a:lnTo>
                <a:cubicBezTo>
                  <a:pt x="3290" y="1410"/>
                  <a:pt x="3740" y="1298"/>
                  <a:pt x="4191" y="1298"/>
                </a:cubicBezTo>
                <a:cubicBezTo>
                  <a:pt x="4478" y="1298"/>
                  <a:pt x="4765" y="1344"/>
                  <a:pt x="5038" y="1435"/>
                </a:cubicBezTo>
                <a:lnTo>
                  <a:pt x="6105" y="400"/>
                </a:lnTo>
                <a:cubicBezTo>
                  <a:pt x="5569" y="209"/>
                  <a:pt x="5011" y="116"/>
                  <a:pt x="4457" y="116"/>
                </a:cubicBezTo>
                <a:cubicBezTo>
                  <a:pt x="4045" y="116"/>
                  <a:pt x="3634" y="168"/>
                  <a:pt x="3236" y="267"/>
                </a:cubicBezTo>
                <a:cubicBezTo>
                  <a:pt x="2936" y="367"/>
                  <a:pt x="2636" y="467"/>
                  <a:pt x="2336" y="601"/>
                </a:cubicBezTo>
                <a:lnTo>
                  <a:pt x="1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4999364" y="2815103"/>
            <a:ext cx="42944" cy="13711"/>
          </a:xfrm>
          <a:custGeom>
            <a:avLst/>
            <a:gdLst/>
            <a:ahLst/>
            <a:cxnLst/>
            <a:rect l="l" t="t" r="r" b="b"/>
            <a:pathLst>
              <a:path w="2302" h="735" extrusionOk="0">
                <a:moveTo>
                  <a:pt x="1234" y="1"/>
                </a:moveTo>
                <a:lnTo>
                  <a:pt x="0" y="735"/>
                </a:lnTo>
                <a:lnTo>
                  <a:pt x="1268" y="168"/>
                </a:lnTo>
                <a:lnTo>
                  <a:pt x="2302" y="601"/>
                </a:lnTo>
                <a:lnTo>
                  <a:pt x="12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5056616" y="2817733"/>
            <a:ext cx="55387" cy="24774"/>
          </a:xfrm>
          <a:custGeom>
            <a:avLst/>
            <a:gdLst/>
            <a:ahLst/>
            <a:cxnLst/>
            <a:rect l="l" t="t" r="r" b="b"/>
            <a:pathLst>
              <a:path w="2969" h="1328" extrusionOk="0">
                <a:moveTo>
                  <a:pt x="1401" y="1"/>
                </a:moveTo>
                <a:cubicBezTo>
                  <a:pt x="928" y="1"/>
                  <a:pt x="457" y="67"/>
                  <a:pt x="0" y="193"/>
                </a:cubicBezTo>
                <a:cubicBezTo>
                  <a:pt x="361" y="124"/>
                  <a:pt x="734" y="89"/>
                  <a:pt x="1109" y="89"/>
                </a:cubicBezTo>
                <a:cubicBezTo>
                  <a:pt x="1634" y="89"/>
                  <a:pt x="2163" y="157"/>
                  <a:pt x="2669" y="293"/>
                </a:cubicBezTo>
                <a:lnTo>
                  <a:pt x="1935" y="1328"/>
                </a:lnTo>
                <a:lnTo>
                  <a:pt x="2969" y="260"/>
                </a:lnTo>
                <a:cubicBezTo>
                  <a:pt x="2458" y="84"/>
                  <a:pt x="1929" y="1"/>
                  <a:pt x="140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7"/>
          <p:cNvSpPr/>
          <p:nvPr/>
        </p:nvSpPr>
        <p:spPr>
          <a:xfrm>
            <a:off x="5117599" y="2849484"/>
            <a:ext cx="82772" cy="53391"/>
          </a:xfrm>
          <a:custGeom>
            <a:avLst/>
            <a:gdLst/>
            <a:ahLst/>
            <a:cxnLst/>
            <a:rect l="l" t="t" r="r" b="b"/>
            <a:pathLst>
              <a:path w="4437" h="2862" extrusionOk="0">
                <a:moveTo>
                  <a:pt x="1261" y="0"/>
                </a:moveTo>
                <a:cubicBezTo>
                  <a:pt x="836" y="0"/>
                  <a:pt x="411" y="64"/>
                  <a:pt x="0" y="193"/>
                </a:cubicBezTo>
                <a:cubicBezTo>
                  <a:pt x="313" y="122"/>
                  <a:pt x="630" y="88"/>
                  <a:pt x="945" y="88"/>
                </a:cubicBezTo>
                <a:cubicBezTo>
                  <a:pt x="1669" y="88"/>
                  <a:pt x="2385" y="267"/>
                  <a:pt x="3036" y="593"/>
                </a:cubicBezTo>
                <a:cubicBezTo>
                  <a:pt x="4036" y="1193"/>
                  <a:pt x="4203" y="1860"/>
                  <a:pt x="3302" y="2861"/>
                </a:cubicBezTo>
                <a:cubicBezTo>
                  <a:pt x="4336" y="2061"/>
                  <a:pt x="4437" y="1193"/>
                  <a:pt x="3236" y="493"/>
                </a:cubicBezTo>
                <a:cubicBezTo>
                  <a:pt x="2620" y="164"/>
                  <a:pt x="1941" y="0"/>
                  <a:pt x="126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p:cNvSpPr/>
          <p:nvPr/>
        </p:nvSpPr>
        <p:spPr>
          <a:xfrm>
            <a:off x="5174833" y="2903472"/>
            <a:ext cx="23058" cy="24289"/>
          </a:xfrm>
          <a:custGeom>
            <a:avLst/>
            <a:gdLst/>
            <a:ahLst/>
            <a:cxnLst/>
            <a:rect l="l" t="t" r="r" b="b"/>
            <a:pathLst>
              <a:path w="1236" h="1302" extrusionOk="0">
                <a:moveTo>
                  <a:pt x="201" y="1"/>
                </a:moveTo>
                <a:lnTo>
                  <a:pt x="1002" y="601"/>
                </a:lnTo>
                <a:lnTo>
                  <a:pt x="1" y="1301"/>
                </a:lnTo>
                <a:lnTo>
                  <a:pt x="1235" y="601"/>
                </a:lnTo>
                <a:lnTo>
                  <a:pt x="20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5080867" y="2899125"/>
            <a:ext cx="58521" cy="21173"/>
          </a:xfrm>
          <a:custGeom>
            <a:avLst/>
            <a:gdLst/>
            <a:ahLst/>
            <a:cxnLst/>
            <a:rect l="l" t="t" r="r" b="b"/>
            <a:pathLst>
              <a:path w="3137" h="1135" extrusionOk="0">
                <a:moveTo>
                  <a:pt x="3137" y="0"/>
                </a:moveTo>
                <a:cubicBezTo>
                  <a:pt x="2810" y="155"/>
                  <a:pt x="2449" y="230"/>
                  <a:pt x="2084" y="230"/>
                </a:cubicBezTo>
                <a:cubicBezTo>
                  <a:pt x="1739" y="230"/>
                  <a:pt x="1392" y="163"/>
                  <a:pt x="1068" y="33"/>
                </a:cubicBezTo>
                <a:lnTo>
                  <a:pt x="1" y="1134"/>
                </a:lnTo>
                <a:lnTo>
                  <a:pt x="1168" y="167"/>
                </a:lnTo>
                <a:cubicBezTo>
                  <a:pt x="1439" y="248"/>
                  <a:pt x="1714" y="291"/>
                  <a:pt x="1987" y="291"/>
                </a:cubicBezTo>
                <a:cubicBezTo>
                  <a:pt x="2387" y="291"/>
                  <a:pt x="2779" y="198"/>
                  <a:pt x="31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5036077" y="2847469"/>
            <a:ext cx="34232" cy="22274"/>
          </a:xfrm>
          <a:custGeom>
            <a:avLst/>
            <a:gdLst/>
            <a:ahLst/>
            <a:cxnLst/>
            <a:rect l="l" t="t" r="r" b="b"/>
            <a:pathLst>
              <a:path w="1835" h="1194" extrusionOk="0">
                <a:moveTo>
                  <a:pt x="767" y="0"/>
                </a:moveTo>
                <a:cubicBezTo>
                  <a:pt x="234" y="301"/>
                  <a:pt x="0" y="634"/>
                  <a:pt x="367" y="934"/>
                </a:cubicBezTo>
                <a:cubicBezTo>
                  <a:pt x="620" y="1110"/>
                  <a:pt x="919" y="1194"/>
                  <a:pt x="1217" y="1194"/>
                </a:cubicBezTo>
                <a:cubicBezTo>
                  <a:pt x="1429" y="1194"/>
                  <a:pt x="1641" y="1151"/>
                  <a:pt x="1835" y="1068"/>
                </a:cubicBezTo>
                <a:lnTo>
                  <a:pt x="1835" y="1068"/>
                </a:lnTo>
                <a:cubicBezTo>
                  <a:pt x="1635" y="1135"/>
                  <a:pt x="1435" y="1135"/>
                  <a:pt x="1234" y="1135"/>
                </a:cubicBezTo>
                <a:cubicBezTo>
                  <a:pt x="1034" y="1135"/>
                  <a:pt x="834" y="1068"/>
                  <a:pt x="634" y="968"/>
                </a:cubicBezTo>
                <a:cubicBezTo>
                  <a:pt x="234" y="734"/>
                  <a:pt x="200" y="401"/>
                  <a:pt x="76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a:off x="4998729" y="2840007"/>
            <a:ext cx="54155" cy="52290"/>
          </a:xfrm>
          <a:custGeom>
            <a:avLst/>
            <a:gdLst/>
            <a:ahLst/>
            <a:cxnLst/>
            <a:rect l="l" t="t" r="r" b="b"/>
            <a:pathLst>
              <a:path w="2903" h="2803" extrusionOk="0">
                <a:moveTo>
                  <a:pt x="1068" y="0"/>
                </a:moveTo>
                <a:cubicBezTo>
                  <a:pt x="1063" y="4"/>
                  <a:pt x="1056" y="9"/>
                  <a:pt x="1047" y="16"/>
                </a:cubicBezTo>
                <a:lnTo>
                  <a:pt x="1047" y="16"/>
                </a:lnTo>
                <a:cubicBezTo>
                  <a:pt x="1054" y="11"/>
                  <a:pt x="1061" y="5"/>
                  <a:pt x="1068" y="0"/>
                </a:cubicBezTo>
                <a:close/>
                <a:moveTo>
                  <a:pt x="1047" y="16"/>
                </a:moveTo>
                <a:cubicBezTo>
                  <a:pt x="1" y="812"/>
                  <a:pt x="9" y="1639"/>
                  <a:pt x="1168" y="2302"/>
                </a:cubicBezTo>
                <a:cubicBezTo>
                  <a:pt x="1702" y="2602"/>
                  <a:pt x="2269" y="2769"/>
                  <a:pt x="2903" y="2802"/>
                </a:cubicBezTo>
                <a:cubicBezTo>
                  <a:pt x="2002" y="2702"/>
                  <a:pt x="868" y="2168"/>
                  <a:pt x="568" y="1468"/>
                </a:cubicBezTo>
                <a:cubicBezTo>
                  <a:pt x="252" y="805"/>
                  <a:pt x="893" y="141"/>
                  <a:pt x="1047" y="16"/>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a:off x="4906630" y="2705430"/>
            <a:ext cx="458018" cy="264808"/>
          </a:xfrm>
          <a:custGeom>
            <a:avLst/>
            <a:gdLst/>
            <a:ahLst/>
            <a:cxnLst/>
            <a:rect l="l" t="t" r="r" b="b"/>
            <a:pathLst>
              <a:path w="24552" h="14195" extrusionOk="0">
                <a:moveTo>
                  <a:pt x="12293" y="1"/>
                </a:moveTo>
                <a:cubicBezTo>
                  <a:pt x="9149" y="1"/>
                  <a:pt x="6005" y="693"/>
                  <a:pt x="3604" y="2077"/>
                </a:cubicBezTo>
                <a:cubicBezTo>
                  <a:pt x="2436" y="2711"/>
                  <a:pt x="1435" y="3645"/>
                  <a:pt x="701" y="4812"/>
                </a:cubicBezTo>
                <a:lnTo>
                  <a:pt x="1" y="4812"/>
                </a:lnTo>
                <a:lnTo>
                  <a:pt x="1" y="7314"/>
                </a:lnTo>
                <a:cubicBezTo>
                  <a:pt x="101" y="9049"/>
                  <a:pt x="1269" y="10783"/>
                  <a:pt x="3604" y="12118"/>
                </a:cubicBezTo>
                <a:cubicBezTo>
                  <a:pt x="5989" y="13502"/>
                  <a:pt x="9132" y="14194"/>
                  <a:pt x="12281" y="14194"/>
                </a:cubicBezTo>
                <a:cubicBezTo>
                  <a:pt x="15429" y="14194"/>
                  <a:pt x="18581" y="13502"/>
                  <a:pt x="20983" y="12118"/>
                </a:cubicBezTo>
                <a:cubicBezTo>
                  <a:pt x="23284" y="10783"/>
                  <a:pt x="24485" y="9049"/>
                  <a:pt x="24552" y="7281"/>
                </a:cubicBezTo>
                <a:lnTo>
                  <a:pt x="24552" y="4779"/>
                </a:lnTo>
                <a:lnTo>
                  <a:pt x="23918" y="4812"/>
                </a:lnTo>
                <a:cubicBezTo>
                  <a:pt x="23184" y="3645"/>
                  <a:pt x="22183" y="2711"/>
                  <a:pt x="20983" y="2077"/>
                </a:cubicBezTo>
                <a:cubicBezTo>
                  <a:pt x="18581" y="693"/>
                  <a:pt x="15437" y="1"/>
                  <a:pt x="12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a:off x="4884244" y="2662654"/>
            <a:ext cx="500943" cy="264882"/>
          </a:xfrm>
          <a:custGeom>
            <a:avLst/>
            <a:gdLst/>
            <a:ahLst/>
            <a:cxnLst/>
            <a:rect l="l" t="t" r="r" b="b"/>
            <a:pathLst>
              <a:path w="26853" h="14199" extrusionOk="0">
                <a:moveTo>
                  <a:pt x="13506" y="0"/>
                </a:moveTo>
                <a:cubicBezTo>
                  <a:pt x="10357" y="0"/>
                  <a:pt x="7205" y="701"/>
                  <a:pt x="4804" y="2102"/>
                </a:cubicBezTo>
                <a:cubicBezTo>
                  <a:pt x="0" y="4870"/>
                  <a:pt x="0" y="9340"/>
                  <a:pt x="4804" y="12109"/>
                </a:cubicBezTo>
                <a:cubicBezTo>
                  <a:pt x="7211" y="13504"/>
                  <a:pt x="10364" y="14198"/>
                  <a:pt x="13514" y="14198"/>
                </a:cubicBezTo>
                <a:cubicBezTo>
                  <a:pt x="15863" y="14198"/>
                  <a:pt x="18210" y="13812"/>
                  <a:pt x="20248" y="13043"/>
                </a:cubicBezTo>
                <a:lnTo>
                  <a:pt x="20448" y="12943"/>
                </a:lnTo>
                <a:cubicBezTo>
                  <a:pt x="21048" y="12709"/>
                  <a:pt x="21616" y="12443"/>
                  <a:pt x="22183" y="12109"/>
                </a:cubicBezTo>
                <a:cubicBezTo>
                  <a:pt x="26185" y="9807"/>
                  <a:pt x="26853" y="6271"/>
                  <a:pt x="24184" y="3603"/>
                </a:cubicBezTo>
                <a:cubicBezTo>
                  <a:pt x="23584" y="3002"/>
                  <a:pt x="22916" y="2502"/>
                  <a:pt x="22183" y="2102"/>
                </a:cubicBezTo>
                <a:cubicBezTo>
                  <a:pt x="19798" y="701"/>
                  <a:pt x="16654" y="0"/>
                  <a:pt x="13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a:off x="4911610" y="2707463"/>
            <a:ext cx="283164" cy="210335"/>
          </a:xfrm>
          <a:custGeom>
            <a:avLst/>
            <a:gdLst/>
            <a:ahLst/>
            <a:cxnLst/>
            <a:rect l="l" t="t" r="r" b="b"/>
            <a:pathLst>
              <a:path w="15179" h="11275" extrusionOk="0">
                <a:moveTo>
                  <a:pt x="4004" y="0"/>
                </a:moveTo>
                <a:lnTo>
                  <a:pt x="4004" y="0"/>
                </a:lnTo>
                <a:cubicBezTo>
                  <a:pt x="3670" y="200"/>
                  <a:pt x="3370" y="367"/>
                  <a:pt x="3103" y="600"/>
                </a:cubicBezTo>
                <a:cubicBezTo>
                  <a:pt x="2903" y="734"/>
                  <a:pt x="2703" y="901"/>
                  <a:pt x="2536" y="1034"/>
                </a:cubicBezTo>
                <a:cubicBezTo>
                  <a:pt x="1" y="3236"/>
                  <a:pt x="1" y="6138"/>
                  <a:pt x="2536" y="8339"/>
                </a:cubicBezTo>
                <a:cubicBezTo>
                  <a:pt x="2703" y="8506"/>
                  <a:pt x="2903" y="8640"/>
                  <a:pt x="3070" y="8773"/>
                </a:cubicBezTo>
                <a:cubicBezTo>
                  <a:pt x="3337" y="8973"/>
                  <a:pt x="3637" y="9173"/>
                  <a:pt x="3904" y="9340"/>
                </a:cubicBezTo>
                <a:cubicBezTo>
                  <a:pt x="4204" y="9507"/>
                  <a:pt x="4504" y="9640"/>
                  <a:pt x="4838" y="9807"/>
                </a:cubicBezTo>
                <a:cubicBezTo>
                  <a:pt x="5071" y="9907"/>
                  <a:pt x="5338" y="10041"/>
                  <a:pt x="5605" y="10141"/>
                </a:cubicBezTo>
                <a:cubicBezTo>
                  <a:pt x="5872" y="10241"/>
                  <a:pt x="6139" y="10341"/>
                  <a:pt x="6405" y="10441"/>
                </a:cubicBezTo>
                <a:cubicBezTo>
                  <a:pt x="7239" y="10708"/>
                  <a:pt x="8073" y="10908"/>
                  <a:pt x="8941" y="11041"/>
                </a:cubicBezTo>
                <a:lnTo>
                  <a:pt x="9541" y="11108"/>
                </a:lnTo>
                <a:cubicBezTo>
                  <a:pt x="10375" y="11241"/>
                  <a:pt x="11209" y="11275"/>
                  <a:pt x="12076" y="11275"/>
                </a:cubicBezTo>
                <a:cubicBezTo>
                  <a:pt x="13110" y="11275"/>
                  <a:pt x="14144" y="11208"/>
                  <a:pt x="15178" y="11041"/>
                </a:cubicBezTo>
                <a:cubicBezTo>
                  <a:pt x="15178" y="11041"/>
                  <a:pt x="13811" y="10741"/>
                  <a:pt x="14044" y="9473"/>
                </a:cubicBezTo>
                <a:cubicBezTo>
                  <a:pt x="13811" y="7505"/>
                  <a:pt x="5238" y="2102"/>
                  <a:pt x="5238" y="2102"/>
                </a:cubicBezTo>
                <a:cubicBezTo>
                  <a:pt x="5238" y="2102"/>
                  <a:pt x="3370" y="1334"/>
                  <a:pt x="40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a:off x="4961401" y="2703136"/>
            <a:ext cx="349110" cy="183397"/>
          </a:xfrm>
          <a:custGeom>
            <a:avLst/>
            <a:gdLst/>
            <a:ahLst/>
            <a:cxnLst/>
            <a:rect l="l" t="t" r="r" b="b"/>
            <a:pathLst>
              <a:path w="18714" h="9831" extrusionOk="0">
                <a:moveTo>
                  <a:pt x="9358" y="0"/>
                </a:moveTo>
                <a:cubicBezTo>
                  <a:pt x="7184" y="0"/>
                  <a:pt x="5006" y="476"/>
                  <a:pt x="3336" y="1433"/>
                </a:cubicBezTo>
                <a:cubicBezTo>
                  <a:pt x="134" y="3301"/>
                  <a:pt x="0" y="6236"/>
                  <a:pt x="2936" y="8171"/>
                </a:cubicBezTo>
                <a:cubicBezTo>
                  <a:pt x="3069" y="8238"/>
                  <a:pt x="3203" y="8304"/>
                  <a:pt x="3336" y="8405"/>
                </a:cubicBezTo>
                <a:cubicBezTo>
                  <a:pt x="5004" y="9355"/>
                  <a:pt x="7180" y="9831"/>
                  <a:pt x="9357" y="9831"/>
                </a:cubicBezTo>
                <a:cubicBezTo>
                  <a:pt x="11534" y="9831"/>
                  <a:pt x="13710" y="9355"/>
                  <a:pt x="15378" y="8405"/>
                </a:cubicBezTo>
                <a:cubicBezTo>
                  <a:pt x="18680" y="6470"/>
                  <a:pt x="18714" y="3368"/>
                  <a:pt x="15378" y="1433"/>
                </a:cubicBezTo>
                <a:cubicBezTo>
                  <a:pt x="15245" y="1366"/>
                  <a:pt x="15111" y="1299"/>
                  <a:pt x="14944" y="1199"/>
                </a:cubicBezTo>
                <a:cubicBezTo>
                  <a:pt x="13348" y="401"/>
                  <a:pt x="11354" y="0"/>
                  <a:pt x="9358"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4961401" y="2703136"/>
            <a:ext cx="349110" cy="183397"/>
          </a:xfrm>
          <a:custGeom>
            <a:avLst/>
            <a:gdLst/>
            <a:ahLst/>
            <a:cxnLst/>
            <a:rect l="l" t="t" r="r" b="b"/>
            <a:pathLst>
              <a:path w="18714" h="9831" extrusionOk="0">
                <a:moveTo>
                  <a:pt x="9358" y="0"/>
                </a:moveTo>
                <a:cubicBezTo>
                  <a:pt x="7184" y="0"/>
                  <a:pt x="5006" y="476"/>
                  <a:pt x="3336" y="1433"/>
                </a:cubicBezTo>
                <a:cubicBezTo>
                  <a:pt x="134" y="3301"/>
                  <a:pt x="0" y="6236"/>
                  <a:pt x="2936" y="8171"/>
                </a:cubicBezTo>
                <a:cubicBezTo>
                  <a:pt x="3069" y="8238"/>
                  <a:pt x="3203" y="8304"/>
                  <a:pt x="3336" y="8405"/>
                </a:cubicBezTo>
                <a:cubicBezTo>
                  <a:pt x="5004" y="9355"/>
                  <a:pt x="7180" y="9831"/>
                  <a:pt x="9357" y="9831"/>
                </a:cubicBezTo>
                <a:cubicBezTo>
                  <a:pt x="11534" y="9831"/>
                  <a:pt x="13710" y="9355"/>
                  <a:pt x="15378" y="8405"/>
                </a:cubicBezTo>
                <a:cubicBezTo>
                  <a:pt x="18680" y="6470"/>
                  <a:pt x="18714" y="3368"/>
                  <a:pt x="15378" y="1433"/>
                </a:cubicBezTo>
                <a:cubicBezTo>
                  <a:pt x="15245" y="1366"/>
                  <a:pt x="15111" y="1299"/>
                  <a:pt x="14944" y="1199"/>
                </a:cubicBezTo>
                <a:cubicBezTo>
                  <a:pt x="13348" y="401"/>
                  <a:pt x="11354" y="0"/>
                  <a:pt x="93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p:cNvSpPr/>
          <p:nvPr/>
        </p:nvSpPr>
        <p:spPr>
          <a:xfrm>
            <a:off x="4969497" y="2707296"/>
            <a:ext cx="332936" cy="175189"/>
          </a:xfrm>
          <a:custGeom>
            <a:avLst/>
            <a:gdLst/>
            <a:ahLst/>
            <a:cxnLst/>
            <a:rect l="l" t="t" r="r" b="b"/>
            <a:pathLst>
              <a:path w="17847" h="9391" extrusionOk="0">
                <a:moveTo>
                  <a:pt x="8923" y="1"/>
                </a:moveTo>
                <a:cubicBezTo>
                  <a:pt x="6838" y="1"/>
                  <a:pt x="4753" y="459"/>
                  <a:pt x="3169" y="1377"/>
                </a:cubicBezTo>
                <a:cubicBezTo>
                  <a:pt x="0" y="3211"/>
                  <a:pt x="0" y="6180"/>
                  <a:pt x="3169" y="8015"/>
                </a:cubicBezTo>
                <a:cubicBezTo>
                  <a:pt x="4753" y="8932"/>
                  <a:pt x="6838"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7"/>
          <p:cNvSpPr/>
          <p:nvPr/>
        </p:nvSpPr>
        <p:spPr>
          <a:xfrm>
            <a:off x="4969497" y="2707296"/>
            <a:ext cx="332936" cy="175189"/>
          </a:xfrm>
          <a:custGeom>
            <a:avLst/>
            <a:gdLst/>
            <a:ahLst/>
            <a:cxnLst/>
            <a:rect l="l" t="t" r="r" b="b"/>
            <a:pathLst>
              <a:path w="17847" h="9391" extrusionOk="0">
                <a:moveTo>
                  <a:pt x="8923" y="1"/>
                </a:moveTo>
                <a:cubicBezTo>
                  <a:pt x="6838" y="1"/>
                  <a:pt x="4753" y="459"/>
                  <a:pt x="3169" y="1377"/>
                </a:cubicBezTo>
                <a:cubicBezTo>
                  <a:pt x="0" y="3211"/>
                  <a:pt x="0" y="6180"/>
                  <a:pt x="3169" y="8015"/>
                </a:cubicBezTo>
                <a:cubicBezTo>
                  <a:pt x="4753" y="8932"/>
                  <a:pt x="6838"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a:off x="4985671" y="2731566"/>
            <a:ext cx="300569" cy="150919"/>
          </a:xfrm>
          <a:custGeom>
            <a:avLst/>
            <a:gdLst/>
            <a:ahLst/>
            <a:cxnLst/>
            <a:rect l="l" t="t" r="r" b="b"/>
            <a:pathLst>
              <a:path w="16112" h="8090" extrusionOk="0">
                <a:moveTo>
                  <a:pt x="8056" y="1"/>
                </a:moveTo>
                <a:cubicBezTo>
                  <a:pt x="5971" y="1"/>
                  <a:pt x="3886" y="459"/>
                  <a:pt x="2302" y="1377"/>
                </a:cubicBezTo>
                <a:cubicBezTo>
                  <a:pt x="1001" y="2144"/>
                  <a:pt x="234" y="3078"/>
                  <a:pt x="0" y="4045"/>
                </a:cubicBezTo>
                <a:cubicBezTo>
                  <a:pt x="234" y="5013"/>
                  <a:pt x="1001" y="5980"/>
                  <a:pt x="2302" y="6714"/>
                </a:cubicBezTo>
                <a:cubicBezTo>
                  <a:pt x="3886" y="7631"/>
                  <a:pt x="5971" y="8090"/>
                  <a:pt x="8056" y="8090"/>
                </a:cubicBezTo>
                <a:cubicBezTo>
                  <a:pt x="10141" y="8090"/>
                  <a:pt x="12226" y="7631"/>
                  <a:pt x="13810" y="6714"/>
                </a:cubicBezTo>
                <a:cubicBezTo>
                  <a:pt x="15111" y="5980"/>
                  <a:pt x="15878" y="5013"/>
                  <a:pt x="16112" y="4045"/>
                </a:cubicBezTo>
                <a:cubicBezTo>
                  <a:pt x="15878" y="3078"/>
                  <a:pt x="15111" y="2144"/>
                  <a:pt x="13810" y="1377"/>
                </a:cubicBezTo>
                <a:cubicBezTo>
                  <a:pt x="12226" y="459"/>
                  <a:pt x="10141" y="1"/>
                  <a:pt x="805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4985671" y="2731566"/>
            <a:ext cx="300569" cy="150919"/>
          </a:xfrm>
          <a:custGeom>
            <a:avLst/>
            <a:gdLst/>
            <a:ahLst/>
            <a:cxnLst/>
            <a:rect l="l" t="t" r="r" b="b"/>
            <a:pathLst>
              <a:path w="16112" h="8090" extrusionOk="0">
                <a:moveTo>
                  <a:pt x="8056" y="1"/>
                </a:moveTo>
                <a:cubicBezTo>
                  <a:pt x="5971" y="1"/>
                  <a:pt x="3886" y="459"/>
                  <a:pt x="2302" y="1377"/>
                </a:cubicBezTo>
                <a:cubicBezTo>
                  <a:pt x="1001" y="2144"/>
                  <a:pt x="234" y="3078"/>
                  <a:pt x="0" y="4045"/>
                </a:cubicBezTo>
                <a:cubicBezTo>
                  <a:pt x="234" y="5013"/>
                  <a:pt x="1001" y="5980"/>
                  <a:pt x="2302" y="6714"/>
                </a:cubicBezTo>
                <a:cubicBezTo>
                  <a:pt x="3886" y="7631"/>
                  <a:pt x="5971" y="8090"/>
                  <a:pt x="8056" y="8090"/>
                </a:cubicBezTo>
                <a:cubicBezTo>
                  <a:pt x="10141" y="8090"/>
                  <a:pt x="12226" y="7631"/>
                  <a:pt x="13810" y="6714"/>
                </a:cubicBezTo>
                <a:cubicBezTo>
                  <a:pt x="15111" y="5980"/>
                  <a:pt x="15878" y="5013"/>
                  <a:pt x="16112" y="4045"/>
                </a:cubicBezTo>
                <a:cubicBezTo>
                  <a:pt x="15878" y="3078"/>
                  <a:pt x="15111" y="2144"/>
                  <a:pt x="13810" y="1377"/>
                </a:cubicBezTo>
                <a:cubicBezTo>
                  <a:pt x="12226" y="459"/>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5036692" y="2738561"/>
            <a:ext cx="199142" cy="130697"/>
          </a:xfrm>
          <a:custGeom>
            <a:avLst/>
            <a:gdLst/>
            <a:ahLst/>
            <a:cxnLst/>
            <a:rect l="l" t="t" r="r" b="b"/>
            <a:pathLst>
              <a:path w="10675" h="7006" extrusionOk="0">
                <a:moveTo>
                  <a:pt x="7274" y="4070"/>
                </a:moveTo>
                <a:cubicBezTo>
                  <a:pt x="7528" y="4070"/>
                  <a:pt x="7770" y="4119"/>
                  <a:pt x="8006" y="4237"/>
                </a:cubicBezTo>
                <a:cubicBezTo>
                  <a:pt x="7940" y="4304"/>
                  <a:pt x="7873" y="4337"/>
                  <a:pt x="7806" y="4371"/>
                </a:cubicBezTo>
                <a:cubicBezTo>
                  <a:pt x="7739" y="4404"/>
                  <a:pt x="7639" y="4437"/>
                  <a:pt x="7539" y="4504"/>
                </a:cubicBezTo>
                <a:cubicBezTo>
                  <a:pt x="7195" y="4642"/>
                  <a:pt x="6832" y="4709"/>
                  <a:pt x="6475" y="4709"/>
                </a:cubicBezTo>
                <a:cubicBezTo>
                  <a:pt x="6141" y="4709"/>
                  <a:pt x="5811" y="4650"/>
                  <a:pt x="5505" y="4537"/>
                </a:cubicBezTo>
                <a:cubicBezTo>
                  <a:pt x="6161" y="4288"/>
                  <a:pt x="6740" y="4070"/>
                  <a:pt x="7274" y="4070"/>
                </a:cubicBezTo>
                <a:close/>
                <a:moveTo>
                  <a:pt x="1268" y="1"/>
                </a:moveTo>
                <a:lnTo>
                  <a:pt x="1" y="701"/>
                </a:lnTo>
                <a:lnTo>
                  <a:pt x="1" y="1669"/>
                </a:lnTo>
                <a:lnTo>
                  <a:pt x="434" y="1936"/>
                </a:lnTo>
                <a:cubicBezTo>
                  <a:pt x="301" y="2102"/>
                  <a:pt x="234" y="2269"/>
                  <a:pt x="234" y="2503"/>
                </a:cubicBezTo>
                <a:lnTo>
                  <a:pt x="234" y="3437"/>
                </a:lnTo>
                <a:cubicBezTo>
                  <a:pt x="234" y="3870"/>
                  <a:pt x="534" y="4237"/>
                  <a:pt x="1135" y="4571"/>
                </a:cubicBezTo>
                <a:cubicBezTo>
                  <a:pt x="1635" y="4871"/>
                  <a:pt x="2236" y="5038"/>
                  <a:pt x="2836" y="5071"/>
                </a:cubicBezTo>
                <a:lnTo>
                  <a:pt x="3203" y="5071"/>
                </a:lnTo>
                <a:cubicBezTo>
                  <a:pt x="3837" y="5038"/>
                  <a:pt x="4437" y="4904"/>
                  <a:pt x="5071" y="4704"/>
                </a:cubicBezTo>
                <a:lnTo>
                  <a:pt x="5404" y="4571"/>
                </a:lnTo>
                <a:lnTo>
                  <a:pt x="4370" y="5605"/>
                </a:lnTo>
                <a:lnTo>
                  <a:pt x="4370" y="6572"/>
                </a:lnTo>
                <a:cubicBezTo>
                  <a:pt x="4952" y="6796"/>
                  <a:pt x="5567" y="6906"/>
                  <a:pt x="6179" y="6906"/>
                </a:cubicBezTo>
                <a:cubicBezTo>
                  <a:pt x="6937" y="6906"/>
                  <a:pt x="7691" y="6737"/>
                  <a:pt x="8373" y="6405"/>
                </a:cubicBezTo>
                <a:lnTo>
                  <a:pt x="9407" y="7006"/>
                </a:lnTo>
                <a:lnTo>
                  <a:pt x="10675" y="6272"/>
                </a:lnTo>
                <a:lnTo>
                  <a:pt x="10675" y="5305"/>
                </a:lnTo>
                <a:lnTo>
                  <a:pt x="10241" y="5071"/>
                </a:lnTo>
                <a:cubicBezTo>
                  <a:pt x="10375" y="4871"/>
                  <a:pt x="10441" y="4671"/>
                  <a:pt x="10441" y="4437"/>
                </a:cubicBezTo>
                <a:lnTo>
                  <a:pt x="10441" y="3470"/>
                </a:lnTo>
                <a:cubicBezTo>
                  <a:pt x="10441" y="3036"/>
                  <a:pt x="10175" y="2669"/>
                  <a:pt x="9574" y="2336"/>
                </a:cubicBezTo>
                <a:lnTo>
                  <a:pt x="9541" y="2336"/>
                </a:lnTo>
                <a:cubicBezTo>
                  <a:pt x="8945" y="2007"/>
                  <a:pt x="8274" y="1843"/>
                  <a:pt x="7597" y="1843"/>
                </a:cubicBezTo>
                <a:cubicBezTo>
                  <a:pt x="7174" y="1843"/>
                  <a:pt x="6749" y="1907"/>
                  <a:pt x="6338" y="2036"/>
                </a:cubicBezTo>
                <a:cubicBezTo>
                  <a:pt x="5905" y="2136"/>
                  <a:pt x="5505" y="2269"/>
                  <a:pt x="5138" y="2403"/>
                </a:cubicBezTo>
                <a:cubicBezTo>
                  <a:pt x="4704" y="2569"/>
                  <a:pt x="4270" y="2703"/>
                  <a:pt x="3837" y="2836"/>
                </a:cubicBezTo>
                <a:cubicBezTo>
                  <a:pt x="3695" y="2860"/>
                  <a:pt x="3554" y="2883"/>
                  <a:pt x="3400" y="2883"/>
                </a:cubicBezTo>
                <a:cubicBezTo>
                  <a:pt x="3337" y="2883"/>
                  <a:pt x="3271" y="2879"/>
                  <a:pt x="3203" y="2870"/>
                </a:cubicBezTo>
                <a:cubicBezTo>
                  <a:pt x="3036" y="2870"/>
                  <a:pt x="2869" y="2836"/>
                  <a:pt x="2703" y="2736"/>
                </a:cubicBezTo>
                <a:lnTo>
                  <a:pt x="2736" y="2703"/>
                </a:lnTo>
                <a:lnTo>
                  <a:pt x="2869" y="2636"/>
                </a:lnTo>
                <a:cubicBezTo>
                  <a:pt x="3280" y="2410"/>
                  <a:pt x="3730" y="2285"/>
                  <a:pt x="4186" y="2285"/>
                </a:cubicBezTo>
                <a:cubicBezTo>
                  <a:pt x="4469" y="2285"/>
                  <a:pt x="4756" y="2334"/>
                  <a:pt x="5038" y="2436"/>
                </a:cubicBezTo>
                <a:lnTo>
                  <a:pt x="6072" y="1369"/>
                </a:lnTo>
                <a:lnTo>
                  <a:pt x="6072" y="401"/>
                </a:lnTo>
                <a:cubicBezTo>
                  <a:pt x="5536" y="210"/>
                  <a:pt x="4978" y="117"/>
                  <a:pt x="4423" y="117"/>
                </a:cubicBezTo>
                <a:cubicBezTo>
                  <a:pt x="4011" y="117"/>
                  <a:pt x="3601" y="168"/>
                  <a:pt x="3203" y="268"/>
                </a:cubicBezTo>
                <a:cubicBezTo>
                  <a:pt x="2903" y="368"/>
                  <a:pt x="2602" y="468"/>
                  <a:pt x="2302" y="601"/>
                </a:cubicBezTo>
                <a:lnTo>
                  <a:pt x="12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5036077" y="2738561"/>
            <a:ext cx="202258" cy="111408"/>
          </a:xfrm>
          <a:custGeom>
            <a:avLst/>
            <a:gdLst/>
            <a:ahLst/>
            <a:cxnLst/>
            <a:rect l="l" t="t" r="r" b="b"/>
            <a:pathLst>
              <a:path w="10842" h="5972" extrusionOk="0">
                <a:moveTo>
                  <a:pt x="1301" y="1"/>
                </a:moveTo>
                <a:lnTo>
                  <a:pt x="34" y="735"/>
                </a:lnTo>
                <a:lnTo>
                  <a:pt x="1068" y="1335"/>
                </a:lnTo>
                <a:cubicBezTo>
                  <a:pt x="34" y="2102"/>
                  <a:pt x="0" y="2936"/>
                  <a:pt x="1201" y="3637"/>
                </a:cubicBezTo>
                <a:cubicBezTo>
                  <a:pt x="1701" y="3937"/>
                  <a:pt x="2302" y="4104"/>
                  <a:pt x="2902" y="4104"/>
                </a:cubicBezTo>
                <a:lnTo>
                  <a:pt x="3269" y="4104"/>
                </a:lnTo>
                <a:cubicBezTo>
                  <a:pt x="3903" y="4070"/>
                  <a:pt x="4503" y="3937"/>
                  <a:pt x="5104" y="3704"/>
                </a:cubicBezTo>
                <a:cubicBezTo>
                  <a:pt x="5953" y="3397"/>
                  <a:pt x="6685" y="3090"/>
                  <a:pt x="7325" y="3090"/>
                </a:cubicBezTo>
                <a:cubicBezTo>
                  <a:pt x="7589" y="3090"/>
                  <a:pt x="7838" y="3143"/>
                  <a:pt x="8073" y="3270"/>
                </a:cubicBezTo>
                <a:cubicBezTo>
                  <a:pt x="8606" y="3603"/>
                  <a:pt x="8440" y="3970"/>
                  <a:pt x="7873" y="4337"/>
                </a:cubicBezTo>
                <a:cubicBezTo>
                  <a:pt x="7772" y="4371"/>
                  <a:pt x="7672" y="4437"/>
                  <a:pt x="7572" y="4471"/>
                </a:cubicBezTo>
                <a:cubicBezTo>
                  <a:pt x="7239" y="4604"/>
                  <a:pt x="6888" y="4671"/>
                  <a:pt x="6538" y="4671"/>
                </a:cubicBezTo>
                <a:cubicBezTo>
                  <a:pt x="6188" y="4671"/>
                  <a:pt x="5838" y="4604"/>
                  <a:pt x="5504" y="4471"/>
                </a:cubicBezTo>
                <a:lnTo>
                  <a:pt x="4403" y="5572"/>
                </a:lnTo>
                <a:cubicBezTo>
                  <a:pt x="4985" y="5795"/>
                  <a:pt x="5600" y="5906"/>
                  <a:pt x="6212" y="5906"/>
                </a:cubicBezTo>
                <a:cubicBezTo>
                  <a:pt x="6970" y="5906"/>
                  <a:pt x="7724" y="5737"/>
                  <a:pt x="8406" y="5405"/>
                </a:cubicBezTo>
                <a:lnTo>
                  <a:pt x="9440" y="5972"/>
                </a:lnTo>
                <a:lnTo>
                  <a:pt x="10708" y="5271"/>
                </a:lnTo>
                <a:lnTo>
                  <a:pt x="9674" y="4704"/>
                </a:lnTo>
                <a:cubicBezTo>
                  <a:pt x="10708" y="3904"/>
                  <a:pt x="10841" y="3036"/>
                  <a:pt x="9607" y="2336"/>
                </a:cubicBezTo>
                <a:cubicBezTo>
                  <a:pt x="8988" y="2006"/>
                  <a:pt x="8305" y="1829"/>
                  <a:pt x="7621" y="1829"/>
                </a:cubicBezTo>
                <a:cubicBezTo>
                  <a:pt x="7200" y="1829"/>
                  <a:pt x="6778" y="1896"/>
                  <a:pt x="6371" y="2036"/>
                </a:cubicBezTo>
                <a:cubicBezTo>
                  <a:pt x="5938" y="2136"/>
                  <a:pt x="5538" y="2269"/>
                  <a:pt x="5171" y="2403"/>
                </a:cubicBezTo>
                <a:cubicBezTo>
                  <a:pt x="4737" y="2569"/>
                  <a:pt x="4303" y="2703"/>
                  <a:pt x="3870" y="2803"/>
                </a:cubicBezTo>
                <a:cubicBezTo>
                  <a:pt x="3670" y="2870"/>
                  <a:pt x="3469" y="2870"/>
                  <a:pt x="3236" y="2870"/>
                </a:cubicBezTo>
                <a:cubicBezTo>
                  <a:pt x="3036" y="2870"/>
                  <a:pt x="2836" y="2803"/>
                  <a:pt x="2669" y="2703"/>
                </a:cubicBezTo>
                <a:cubicBezTo>
                  <a:pt x="2235" y="2469"/>
                  <a:pt x="2202" y="2136"/>
                  <a:pt x="2769" y="1735"/>
                </a:cubicBezTo>
                <a:lnTo>
                  <a:pt x="2902" y="1669"/>
                </a:lnTo>
                <a:cubicBezTo>
                  <a:pt x="3002" y="1602"/>
                  <a:pt x="3136" y="1535"/>
                  <a:pt x="3236" y="1502"/>
                </a:cubicBezTo>
                <a:cubicBezTo>
                  <a:pt x="3546" y="1364"/>
                  <a:pt x="3865" y="1297"/>
                  <a:pt x="4179" y="1297"/>
                </a:cubicBezTo>
                <a:cubicBezTo>
                  <a:pt x="4473" y="1297"/>
                  <a:pt x="4763" y="1356"/>
                  <a:pt x="5037" y="1469"/>
                </a:cubicBezTo>
                <a:lnTo>
                  <a:pt x="6105" y="401"/>
                </a:lnTo>
                <a:cubicBezTo>
                  <a:pt x="5570" y="229"/>
                  <a:pt x="5024" y="134"/>
                  <a:pt x="4474" y="134"/>
                </a:cubicBezTo>
                <a:cubicBezTo>
                  <a:pt x="4063" y="134"/>
                  <a:pt x="3649" y="187"/>
                  <a:pt x="3236" y="301"/>
                </a:cubicBezTo>
                <a:cubicBezTo>
                  <a:pt x="2936" y="368"/>
                  <a:pt x="2635" y="468"/>
                  <a:pt x="2335" y="601"/>
                </a:cubicBezTo>
                <a:lnTo>
                  <a:pt x="13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p:cNvSpPr/>
          <p:nvPr/>
        </p:nvSpPr>
        <p:spPr>
          <a:xfrm>
            <a:off x="5036077" y="2738561"/>
            <a:ext cx="202258" cy="111408"/>
          </a:xfrm>
          <a:custGeom>
            <a:avLst/>
            <a:gdLst/>
            <a:ahLst/>
            <a:cxnLst/>
            <a:rect l="l" t="t" r="r" b="b"/>
            <a:pathLst>
              <a:path w="10842" h="5972" extrusionOk="0">
                <a:moveTo>
                  <a:pt x="1301" y="1"/>
                </a:moveTo>
                <a:lnTo>
                  <a:pt x="34" y="735"/>
                </a:lnTo>
                <a:lnTo>
                  <a:pt x="1068" y="1335"/>
                </a:lnTo>
                <a:cubicBezTo>
                  <a:pt x="34" y="2102"/>
                  <a:pt x="0" y="2936"/>
                  <a:pt x="1201" y="3637"/>
                </a:cubicBezTo>
                <a:cubicBezTo>
                  <a:pt x="1701" y="3937"/>
                  <a:pt x="2302" y="4104"/>
                  <a:pt x="2902" y="4104"/>
                </a:cubicBezTo>
                <a:lnTo>
                  <a:pt x="3269" y="4104"/>
                </a:lnTo>
                <a:cubicBezTo>
                  <a:pt x="3903" y="4070"/>
                  <a:pt x="4503" y="3937"/>
                  <a:pt x="5104" y="3704"/>
                </a:cubicBezTo>
                <a:cubicBezTo>
                  <a:pt x="5953" y="3397"/>
                  <a:pt x="6685" y="3090"/>
                  <a:pt x="7325" y="3090"/>
                </a:cubicBezTo>
                <a:cubicBezTo>
                  <a:pt x="7589" y="3090"/>
                  <a:pt x="7838" y="3143"/>
                  <a:pt x="8073" y="3270"/>
                </a:cubicBezTo>
                <a:cubicBezTo>
                  <a:pt x="8606" y="3603"/>
                  <a:pt x="8440" y="3970"/>
                  <a:pt x="7873" y="4337"/>
                </a:cubicBezTo>
                <a:cubicBezTo>
                  <a:pt x="7772" y="4371"/>
                  <a:pt x="7672" y="4437"/>
                  <a:pt x="7572" y="4471"/>
                </a:cubicBezTo>
                <a:cubicBezTo>
                  <a:pt x="7239" y="4604"/>
                  <a:pt x="6888" y="4671"/>
                  <a:pt x="6538" y="4671"/>
                </a:cubicBezTo>
                <a:cubicBezTo>
                  <a:pt x="6188" y="4671"/>
                  <a:pt x="5838" y="4604"/>
                  <a:pt x="5504" y="4471"/>
                </a:cubicBezTo>
                <a:lnTo>
                  <a:pt x="4403" y="5572"/>
                </a:lnTo>
                <a:cubicBezTo>
                  <a:pt x="4985" y="5795"/>
                  <a:pt x="5600" y="5906"/>
                  <a:pt x="6212" y="5906"/>
                </a:cubicBezTo>
                <a:cubicBezTo>
                  <a:pt x="6970" y="5906"/>
                  <a:pt x="7724" y="5737"/>
                  <a:pt x="8406" y="5405"/>
                </a:cubicBezTo>
                <a:lnTo>
                  <a:pt x="9440" y="5972"/>
                </a:lnTo>
                <a:lnTo>
                  <a:pt x="10708" y="5271"/>
                </a:lnTo>
                <a:lnTo>
                  <a:pt x="9674" y="4704"/>
                </a:lnTo>
                <a:cubicBezTo>
                  <a:pt x="10708" y="3904"/>
                  <a:pt x="10841" y="3036"/>
                  <a:pt x="9607" y="2336"/>
                </a:cubicBezTo>
                <a:cubicBezTo>
                  <a:pt x="8988" y="2006"/>
                  <a:pt x="8305" y="1829"/>
                  <a:pt x="7621" y="1829"/>
                </a:cubicBezTo>
                <a:cubicBezTo>
                  <a:pt x="7200" y="1829"/>
                  <a:pt x="6778" y="1896"/>
                  <a:pt x="6371" y="2036"/>
                </a:cubicBezTo>
                <a:cubicBezTo>
                  <a:pt x="5938" y="2136"/>
                  <a:pt x="5538" y="2269"/>
                  <a:pt x="5171" y="2403"/>
                </a:cubicBezTo>
                <a:cubicBezTo>
                  <a:pt x="4737" y="2569"/>
                  <a:pt x="4303" y="2703"/>
                  <a:pt x="3870" y="2803"/>
                </a:cubicBezTo>
                <a:cubicBezTo>
                  <a:pt x="3670" y="2870"/>
                  <a:pt x="3469" y="2870"/>
                  <a:pt x="3236" y="2870"/>
                </a:cubicBezTo>
                <a:cubicBezTo>
                  <a:pt x="3036" y="2870"/>
                  <a:pt x="2836" y="2803"/>
                  <a:pt x="2669" y="2703"/>
                </a:cubicBezTo>
                <a:cubicBezTo>
                  <a:pt x="2235" y="2469"/>
                  <a:pt x="2202" y="2136"/>
                  <a:pt x="2769" y="1735"/>
                </a:cubicBezTo>
                <a:lnTo>
                  <a:pt x="2902" y="1669"/>
                </a:lnTo>
                <a:cubicBezTo>
                  <a:pt x="3002" y="1602"/>
                  <a:pt x="3136" y="1535"/>
                  <a:pt x="3236" y="1502"/>
                </a:cubicBezTo>
                <a:cubicBezTo>
                  <a:pt x="3546" y="1364"/>
                  <a:pt x="3865" y="1297"/>
                  <a:pt x="4179" y="1297"/>
                </a:cubicBezTo>
                <a:cubicBezTo>
                  <a:pt x="4473" y="1297"/>
                  <a:pt x="4763" y="1356"/>
                  <a:pt x="5037" y="1469"/>
                </a:cubicBezTo>
                <a:lnTo>
                  <a:pt x="6105" y="401"/>
                </a:lnTo>
                <a:cubicBezTo>
                  <a:pt x="5570" y="229"/>
                  <a:pt x="5024" y="134"/>
                  <a:pt x="4474" y="134"/>
                </a:cubicBezTo>
                <a:cubicBezTo>
                  <a:pt x="4063" y="134"/>
                  <a:pt x="3649" y="187"/>
                  <a:pt x="3236" y="301"/>
                </a:cubicBezTo>
                <a:cubicBezTo>
                  <a:pt x="2936" y="368"/>
                  <a:pt x="2635" y="468"/>
                  <a:pt x="2335"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5036692" y="2738561"/>
            <a:ext cx="42962" cy="13711"/>
          </a:xfrm>
          <a:custGeom>
            <a:avLst/>
            <a:gdLst/>
            <a:ahLst/>
            <a:cxnLst/>
            <a:rect l="l" t="t" r="r" b="b"/>
            <a:pathLst>
              <a:path w="2303" h="735" extrusionOk="0">
                <a:moveTo>
                  <a:pt x="1268" y="1"/>
                </a:moveTo>
                <a:lnTo>
                  <a:pt x="1" y="735"/>
                </a:lnTo>
                <a:lnTo>
                  <a:pt x="1268" y="134"/>
                </a:lnTo>
                <a:lnTo>
                  <a:pt x="2302" y="601"/>
                </a:lnTo>
                <a:lnTo>
                  <a:pt x="126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5093944" y="2740949"/>
            <a:ext cx="56021" cy="24401"/>
          </a:xfrm>
          <a:custGeom>
            <a:avLst/>
            <a:gdLst/>
            <a:ahLst/>
            <a:cxnLst/>
            <a:rect l="l" t="t" r="r" b="b"/>
            <a:pathLst>
              <a:path w="3003" h="1308" extrusionOk="0">
                <a:moveTo>
                  <a:pt x="1381" y="1"/>
                </a:moveTo>
                <a:cubicBezTo>
                  <a:pt x="913" y="1"/>
                  <a:pt x="446" y="68"/>
                  <a:pt x="0" y="206"/>
                </a:cubicBezTo>
                <a:cubicBezTo>
                  <a:pt x="384" y="118"/>
                  <a:pt x="781" y="75"/>
                  <a:pt x="1180" y="75"/>
                </a:cubicBezTo>
                <a:cubicBezTo>
                  <a:pt x="1681" y="75"/>
                  <a:pt x="2186" y="143"/>
                  <a:pt x="2669" y="273"/>
                </a:cubicBezTo>
                <a:lnTo>
                  <a:pt x="1935" y="1307"/>
                </a:lnTo>
                <a:lnTo>
                  <a:pt x="3003" y="273"/>
                </a:lnTo>
                <a:cubicBezTo>
                  <a:pt x="2481" y="93"/>
                  <a:pt x="1930" y="1"/>
                  <a:pt x="138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5154928" y="2772513"/>
            <a:ext cx="82772" cy="53820"/>
          </a:xfrm>
          <a:custGeom>
            <a:avLst/>
            <a:gdLst/>
            <a:ahLst/>
            <a:cxnLst/>
            <a:rect l="l" t="t" r="r" b="b"/>
            <a:pathLst>
              <a:path w="4437" h="2885" extrusionOk="0">
                <a:moveTo>
                  <a:pt x="1200" y="0"/>
                </a:moveTo>
                <a:cubicBezTo>
                  <a:pt x="797" y="0"/>
                  <a:pt x="392" y="60"/>
                  <a:pt x="0" y="182"/>
                </a:cubicBezTo>
                <a:cubicBezTo>
                  <a:pt x="290" y="126"/>
                  <a:pt x="582" y="99"/>
                  <a:pt x="873" y="99"/>
                </a:cubicBezTo>
                <a:cubicBezTo>
                  <a:pt x="1621" y="99"/>
                  <a:pt x="2363" y="280"/>
                  <a:pt x="3036" y="616"/>
                </a:cubicBezTo>
                <a:cubicBezTo>
                  <a:pt x="4037" y="1183"/>
                  <a:pt x="4203" y="1884"/>
                  <a:pt x="3303" y="2884"/>
                </a:cubicBezTo>
                <a:cubicBezTo>
                  <a:pt x="4337" y="2084"/>
                  <a:pt x="4437" y="1216"/>
                  <a:pt x="3236" y="516"/>
                </a:cubicBezTo>
                <a:lnTo>
                  <a:pt x="3203" y="516"/>
                </a:lnTo>
                <a:cubicBezTo>
                  <a:pt x="2590" y="178"/>
                  <a:pt x="1897" y="0"/>
                  <a:pt x="120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5212180" y="2826314"/>
            <a:ext cx="23655" cy="24904"/>
          </a:xfrm>
          <a:custGeom>
            <a:avLst/>
            <a:gdLst/>
            <a:ahLst/>
            <a:cxnLst/>
            <a:rect l="l" t="t" r="r" b="b"/>
            <a:pathLst>
              <a:path w="1268" h="1335" extrusionOk="0">
                <a:moveTo>
                  <a:pt x="234" y="0"/>
                </a:moveTo>
                <a:lnTo>
                  <a:pt x="1001" y="634"/>
                </a:lnTo>
                <a:lnTo>
                  <a:pt x="0" y="1335"/>
                </a:lnTo>
                <a:lnTo>
                  <a:pt x="0" y="1335"/>
                </a:lnTo>
                <a:lnTo>
                  <a:pt x="1268" y="601"/>
                </a:lnTo>
                <a:lnTo>
                  <a:pt x="2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p:cNvSpPr/>
          <p:nvPr/>
        </p:nvSpPr>
        <p:spPr>
          <a:xfrm>
            <a:off x="5118215" y="2822584"/>
            <a:ext cx="59136" cy="20539"/>
          </a:xfrm>
          <a:custGeom>
            <a:avLst/>
            <a:gdLst/>
            <a:ahLst/>
            <a:cxnLst/>
            <a:rect l="l" t="t" r="r" b="b"/>
            <a:pathLst>
              <a:path w="3170" h="1101" extrusionOk="0">
                <a:moveTo>
                  <a:pt x="1101" y="0"/>
                </a:moveTo>
                <a:lnTo>
                  <a:pt x="0" y="1101"/>
                </a:lnTo>
                <a:lnTo>
                  <a:pt x="1168" y="167"/>
                </a:lnTo>
                <a:cubicBezTo>
                  <a:pt x="1424" y="244"/>
                  <a:pt x="1685" y="281"/>
                  <a:pt x="1946" y="281"/>
                </a:cubicBezTo>
                <a:cubicBezTo>
                  <a:pt x="2363" y="281"/>
                  <a:pt x="2779" y="185"/>
                  <a:pt x="3169" y="0"/>
                </a:cubicBezTo>
                <a:lnTo>
                  <a:pt x="3169" y="0"/>
                </a:lnTo>
                <a:cubicBezTo>
                  <a:pt x="2836" y="134"/>
                  <a:pt x="2485" y="200"/>
                  <a:pt x="2135" y="200"/>
                </a:cubicBezTo>
                <a:cubicBezTo>
                  <a:pt x="1785" y="200"/>
                  <a:pt x="1435" y="134"/>
                  <a:pt x="110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7"/>
          <p:cNvSpPr/>
          <p:nvPr/>
        </p:nvSpPr>
        <p:spPr>
          <a:xfrm>
            <a:off x="5073405" y="2770928"/>
            <a:ext cx="34251" cy="22106"/>
          </a:xfrm>
          <a:custGeom>
            <a:avLst/>
            <a:gdLst/>
            <a:ahLst/>
            <a:cxnLst/>
            <a:rect l="l" t="t" r="r" b="b"/>
            <a:pathLst>
              <a:path w="1836" h="1185" extrusionOk="0">
                <a:moveTo>
                  <a:pt x="768" y="0"/>
                </a:moveTo>
                <a:cubicBezTo>
                  <a:pt x="201" y="301"/>
                  <a:pt x="1" y="601"/>
                  <a:pt x="334" y="934"/>
                </a:cubicBezTo>
                <a:cubicBezTo>
                  <a:pt x="617" y="1096"/>
                  <a:pt x="924" y="1184"/>
                  <a:pt x="1234" y="1184"/>
                </a:cubicBezTo>
                <a:cubicBezTo>
                  <a:pt x="1435" y="1184"/>
                  <a:pt x="1638" y="1147"/>
                  <a:pt x="1835" y="1068"/>
                </a:cubicBezTo>
                <a:lnTo>
                  <a:pt x="1835" y="1068"/>
                </a:lnTo>
                <a:cubicBezTo>
                  <a:pt x="1635" y="1101"/>
                  <a:pt x="1435" y="1135"/>
                  <a:pt x="1235" y="1135"/>
                </a:cubicBezTo>
                <a:cubicBezTo>
                  <a:pt x="1035" y="1101"/>
                  <a:pt x="835" y="1068"/>
                  <a:pt x="634" y="934"/>
                </a:cubicBezTo>
                <a:cubicBezTo>
                  <a:pt x="234" y="734"/>
                  <a:pt x="167" y="367"/>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p:cNvSpPr/>
          <p:nvPr/>
        </p:nvSpPr>
        <p:spPr>
          <a:xfrm>
            <a:off x="5036207" y="2763466"/>
            <a:ext cx="54025" cy="51656"/>
          </a:xfrm>
          <a:custGeom>
            <a:avLst/>
            <a:gdLst/>
            <a:ahLst/>
            <a:cxnLst/>
            <a:rect l="l" t="t" r="r" b="b"/>
            <a:pathLst>
              <a:path w="2896" h="2769" extrusionOk="0">
                <a:moveTo>
                  <a:pt x="1061" y="0"/>
                </a:moveTo>
                <a:cubicBezTo>
                  <a:pt x="1056" y="3"/>
                  <a:pt x="1050" y="8"/>
                  <a:pt x="1043" y="14"/>
                </a:cubicBezTo>
                <a:lnTo>
                  <a:pt x="1043" y="14"/>
                </a:lnTo>
                <a:cubicBezTo>
                  <a:pt x="1049" y="9"/>
                  <a:pt x="1055" y="5"/>
                  <a:pt x="1061" y="0"/>
                </a:cubicBezTo>
                <a:close/>
                <a:moveTo>
                  <a:pt x="1043" y="14"/>
                </a:moveTo>
                <a:cubicBezTo>
                  <a:pt x="26" y="777"/>
                  <a:pt x="0" y="1605"/>
                  <a:pt x="1161" y="2302"/>
                </a:cubicBezTo>
                <a:cubicBezTo>
                  <a:pt x="1694" y="2602"/>
                  <a:pt x="2295" y="2769"/>
                  <a:pt x="2895" y="2769"/>
                </a:cubicBezTo>
                <a:cubicBezTo>
                  <a:pt x="1995" y="2669"/>
                  <a:pt x="894" y="2168"/>
                  <a:pt x="560" y="1468"/>
                </a:cubicBezTo>
                <a:cubicBezTo>
                  <a:pt x="242" y="800"/>
                  <a:pt x="894" y="133"/>
                  <a:pt x="1043" y="14"/>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p:cNvSpPr/>
          <p:nvPr/>
        </p:nvSpPr>
        <p:spPr>
          <a:xfrm>
            <a:off x="4880494" y="2635735"/>
            <a:ext cx="458652" cy="264173"/>
          </a:xfrm>
          <a:custGeom>
            <a:avLst/>
            <a:gdLst/>
            <a:ahLst/>
            <a:cxnLst/>
            <a:rect l="l" t="t" r="r" b="b"/>
            <a:pathLst>
              <a:path w="24586" h="14161" extrusionOk="0">
                <a:moveTo>
                  <a:pt x="12293" y="1"/>
                </a:moveTo>
                <a:cubicBezTo>
                  <a:pt x="9149" y="1"/>
                  <a:pt x="6005" y="693"/>
                  <a:pt x="3604" y="2077"/>
                </a:cubicBezTo>
                <a:cubicBezTo>
                  <a:pt x="2403" y="2711"/>
                  <a:pt x="1402" y="3645"/>
                  <a:pt x="668" y="4779"/>
                </a:cubicBezTo>
                <a:lnTo>
                  <a:pt x="1" y="4779"/>
                </a:lnTo>
                <a:lnTo>
                  <a:pt x="1" y="7281"/>
                </a:lnTo>
                <a:cubicBezTo>
                  <a:pt x="101" y="9015"/>
                  <a:pt x="1302" y="10750"/>
                  <a:pt x="3604" y="12084"/>
                </a:cubicBezTo>
                <a:cubicBezTo>
                  <a:pt x="6005" y="13469"/>
                  <a:pt x="9149" y="14161"/>
                  <a:pt x="12293" y="14161"/>
                </a:cubicBezTo>
                <a:cubicBezTo>
                  <a:pt x="15437" y="14161"/>
                  <a:pt x="18581" y="13469"/>
                  <a:pt x="20983" y="12084"/>
                </a:cubicBezTo>
                <a:cubicBezTo>
                  <a:pt x="23284" y="10750"/>
                  <a:pt x="24485" y="9015"/>
                  <a:pt x="24585" y="7281"/>
                </a:cubicBezTo>
                <a:lnTo>
                  <a:pt x="24585" y="4779"/>
                </a:lnTo>
                <a:lnTo>
                  <a:pt x="23885" y="4779"/>
                </a:lnTo>
                <a:cubicBezTo>
                  <a:pt x="23151" y="3645"/>
                  <a:pt x="22150" y="2711"/>
                  <a:pt x="20983" y="2077"/>
                </a:cubicBezTo>
                <a:cubicBezTo>
                  <a:pt x="18581" y="693"/>
                  <a:pt x="15437" y="1"/>
                  <a:pt x="12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p:cNvSpPr/>
          <p:nvPr/>
        </p:nvSpPr>
        <p:spPr>
          <a:xfrm>
            <a:off x="4857474" y="2592791"/>
            <a:ext cx="500961" cy="264938"/>
          </a:xfrm>
          <a:custGeom>
            <a:avLst/>
            <a:gdLst/>
            <a:ahLst/>
            <a:cxnLst/>
            <a:rect l="l" t="t" r="r" b="b"/>
            <a:pathLst>
              <a:path w="26854" h="14202" extrusionOk="0">
                <a:moveTo>
                  <a:pt x="13494" y="1"/>
                </a:moveTo>
                <a:cubicBezTo>
                  <a:pt x="10350" y="1"/>
                  <a:pt x="7206" y="693"/>
                  <a:pt x="4804" y="2077"/>
                </a:cubicBezTo>
                <a:cubicBezTo>
                  <a:pt x="1" y="4846"/>
                  <a:pt x="1" y="9349"/>
                  <a:pt x="4804" y="12118"/>
                </a:cubicBezTo>
                <a:cubicBezTo>
                  <a:pt x="7201" y="13507"/>
                  <a:pt x="10347" y="14201"/>
                  <a:pt x="13492" y="14201"/>
                </a:cubicBezTo>
                <a:cubicBezTo>
                  <a:pt x="15862" y="14201"/>
                  <a:pt x="18232" y="13807"/>
                  <a:pt x="20282" y="13019"/>
                </a:cubicBezTo>
                <a:lnTo>
                  <a:pt x="20449" y="12952"/>
                </a:lnTo>
                <a:cubicBezTo>
                  <a:pt x="21049" y="12718"/>
                  <a:pt x="21650" y="12418"/>
                  <a:pt x="22183" y="12118"/>
                </a:cubicBezTo>
                <a:cubicBezTo>
                  <a:pt x="26186" y="9816"/>
                  <a:pt x="26853" y="6280"/>
                  <a:pt x="24185" y="3579"/>
                </a:cubicBezTo>
                <a:cubicBezTo>
                  <a:pt x="23584" y="3011"/>
                  <a:pt x="22917" y="2478"/>
                  <a:pt x="22183" y="2077"/>
                </a:cubicBezTo>
                <a:cubicBezTo>
                  <a:pt x="19782" y="693"/>
                  <a:pt x="16638" y="1"/>
                  <a:pt x="13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p:cNvSpPr/>
          <p:nvPr/>
        </p:nvSpPr>
        <p:spPr>
          <a:xfrm>
            <a:off x="5107637" y="2632788"/>
            <a:ext cx="222162" cy="132562"/>
          </a:xfrm>
          <a:custGeom>
            <a:avLst/>
            <a:gdLst/>
            <a:ahLst/>
            <a:cxnLst/>
            <a:rect l="l" t="t" r="r" b="b"/>
            <a:pathLst>
              <a:path w="11909" h="7106" extrusionOk="0">
                <a:moveTo>
                  <a:pt x="7639" y="0"/>
                </a:moveTo>
                <a:cubicBezTo>
                  <a:pt x="8139" y="801"/>
                  <a:pt x="7939" y="1635"/>
                  <a:pt x="5271" y="1768"/>
                </a:cubicBezTo>
                <a:cubicBezTo>
                  <a:pt x="0" y="2068"/>
                  <a:pt x="6672" y="7105"/>
                  <a:pt x="6672" y="7105"/>
                </a:cubicBezTo>
                <a:cubicBezTo>
                  <a:pt x="6672" y="7105"/>
                  <a:pt x="8315" y="6316"/>
                  <a:pt x="9631" y="6316"/>
                </a:cubicBezTo>
                <a:cubicBezTo>
                  <a:pt x="10209" y="6316"/>
                  <a:pt x="10723" y="6468"/>
                  <a:pt x="11008" y="6905"/>
                </a:cubicBezTo>
                <a:cubicBezTo>
                  <a:pt x="11909" y="5204"/>
                  <a:pt x="11609" y="3336"/>
                  <a:pt x="10108" y="1768"/>
                </a:cubicBezTo>
                <a:cubicBezTo>
                  <a:pt x="9807" y="1435"/>
                  <a:pt x="9474" y="1168"/>
                  <a:pt x="9140" y="934"/>
                </a:cubicBezTo>
                <a:cubicBezTo>
                  <a:pt x="8840" y="701"/>
                  <a:pt x="8540" y="501"/>
                  <a:pt x="8206" y="300"/>
                </a:cubicBezTo>
                <a:cubicBezTo>
                  <a:pt x="8039" y="200"/>
                  <a:pt x="7839" y="100"/>
                  <a:pt x="7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p:cNvSpPr/>
          <p:nvPr/>
        </p:nvSpPr>
        <p:spPr>
          <a:xfrm>
            <a:off x="5260086" y="2673661"/>
            <a:ext cx="64733" cy="62009"/>
          </a:xfrm>
          <a:custGeom>
            <a:avLst/>
            <a:gdLst/>
            <a:ahLst/>
            <a:cxnLst/>
            <a:rect l="l" t="t" r="r" b="b"/>
            <a:pathLst>
              <a:path w="3470" h="3324" extrusionOk="0">
                <a:moveTo>
                  <a:pt x="1329" y="1"/>
                </a:moveTo>
                <a:cubicBezTo>
                  <a:pt x="1275" y="1"/>
                  <a:pt x="1222" y="4"/>
                  <a:pt x="1168" y="11"/>
                </a:cubicBezTo>
                <a:cubicBezTo>
                  <a:pt x="368" y="111"/>
                  <a:pt x="1" y="911"/>
                  <a:pt x="301" y="1845"/>
                </a:cubicBezTo>
                <a:cubicBezTo>
                  <a:pt x="581" y="2686"/>
                  <a:pt x="1384" y="3323"/>
                  <a:pt x="2141" y="3323"/>
                </a:cubicBezTo>
                <a:cubicBezTo>
                  <a:pt x="2195" y="3323"/>
                  <a:pt x="2249" y="3320"/>
                  <a:pt x="2302" y="3313"/>
                </a:cubicBezTo>
                <a:cubicBezTo>
                  <a:pt x="3070" y="3246"/>
                  <a:pt x="3470" y="2412"/>
                  <a:pt x="3170" y="1512"/>
                </a:cubicBezTo>
                <a:cubicBezTo>
                  <a:pt x="2858" y="640"/>
                  <a:pt x="2082" y="1"/>
                  <a:pt x="13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p:cNvSpPr/>
          <p:nvPr/>
        </p:nvSpPr>
        <p:spPr>
          <a:xfrm>
            <a:off x="4934649" y="2633198"/>
            <a:ext cx="349110" cy="183491"/>
          </a:xfrm>
          <a:custGeom>
            <a:avLst/>
            <a:gdLst/>
            <a:ahLst/>
            <a:cxnLst/>
            <a:rect l="l" t="t" r="r" b="b"/>
            <a:pathLst>
              <a:path w="18714" h="9836" extrusionOk="0">
                <a:moveTo>
                  <a:pt x="9403" y="0"/>
                </a:moveTo>
                <a:cubicBezTo>
                  <a:pt x="7210" y="0"/>
                  <a:pt x="5012" y="485"/>
                  <a:pt x="3336" y="1446"/>
                </a:cubicBezTo>
                <a:cubicBezTo>
                  <a:pt x="167" y="3281"/>
                  <a:pt x="0" y="6216"/>
                  <a:pt x="2969" y="8151"/>
                </a:cubicBezTo>
                <a:cubicBezTo>
                  <a:pt x="3069" y="8217"/>
                  <a:pt x="3202" y="8317"/>
                  <a:pt x="3336" y="8384"/>
                </a:cubicBezTo>
                <a:cubicBezTo>
                  <a:pt x="5004" y="9352"/>
                  <a:pt x="7188" y="9835"/>
                  <a:pt x="9369" y="9835"/>
                </a:cubicBezTo>
                <a:cubicBezTo>
                  <a:pt x="11550" y="9835"/>
                  <a:pt x="13726" y="9352"/>
                  <a:pt x="15378" y="8384"/>
                </a:cubicBezTo>
                <a:cubicBezTo>
                  <a:pt x="18713" y="6483"/>
                  <a:pt x="18713" y="3347"/>
                  <a:pt x="15378" y="1446"/>
                </a:cubicBezTo>
                <a:cubicBezTo>
                  <a:pt x="15244" y="1346"/>
                  <a:pt x="15111" y="1279"/>
                  <a:pt x="14977" y="1212"/>
                </a:cubicBezTo>
                <a:cubicBezTo>
                  <a:pt x="13388" y="402"/>
                  <a:pt x="11398" y="0"/>
                  <a:pt x="9403"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p:cNvSpPr/>
          <p:nvPr/>
        </p:nvSpPr>
        <p:spPr>
          <a:xfrm>
            <a:off x="4934649" y="2633198"/>
            <a:ext cx="349110" cy="183491"/>
          </a:xfrm>
          <a:custGeom>
            <a:avLst/>
            <a:gdLst/>
            <a:ahLst/>
            <a:cxnLst/>
            <a:rect l="l" t="t" r="r" b="b"/>
            <a:pathLst>
              <a:path w="18714" h="9836" extrusionOk="0">
                <a:moveTo>
                  <a:pt x="9403" y="0"/>
                </a:moveTo>
                <a:cubicBezTo>
                  <a:pt x="7210" y="0"/>
                  <a:pt x="5012" y="485"/>
                  <a:pt x="3336" y="1446"/>
                </a:cubicBezTo>
                <a:cubicBezTo>
                  <a:pt x="167" y="3281"/>
                  <a:pt x="0" y="6216"/>
                  <a:pt x="2969" y="8151"/>
                </a:cubicBezTo>
                <a:cubicBezTo>
                  <a:pt x="3069" y="8217"/>
                  <a:pt x="3202" y="8317"/>
                  <a:pt x="3336" y="8384"/>
                </a:cubicBezTo>
                <a:cubicBezTo>
                  <a:pt x="5004" y="9352"/>
                  <a:pt x="7188" y="9835"/>
                  <a:pt x="9369" y="9835"/>
                </a:cubicBezTo>
                <a:cubicBezTo>
                  <a:pt x="11550" y="9835"/>
                  <a:pt x="13726" y="9352"/>
                  <a:pt x="15378" y="8384"/>
                </a:cubicBezTo>
                <a:cubicBezTo>
                  <a:pt x="18713" y="6483"/>
                  <a:pt x="18713" y="3347"/>
                  <a:pt x="15378" y="1446"/>
                </a:cubicBezTo>
                <a:cubicBezTo>
                  <a:pt x="15244" y="1346"/>
                  <a:pt x="15111" y="1279"/>
                  <a:pt x="14977" y="1212"/>
                </a:cubicBezTo>
                <a:cubicBezTo>
                  <a:pt x="13388" y="402"/>
                  <a:pt x="11398" y="0"/>
                  <a:pt x="94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p:cNvSpPr/>
          <p:nvPr/>
        </p:nvSpPr>
        <p:spPr>
          <a:xfrm>
            <a:off x="4957670" y="2637134"/>
            <a:ext cx="303685" cy="175506"/>
          </a:xfrm>
          <a:custGeom>
            <a:avLst/>
            <a:gdLst/>
            <a:ahLst/>
            <a:cxnLst/>
            <a:rect l="l" t="t" r="r" b="b"/>
            <a:pathLst>
              <a:path w="16279" h="9408" extrusionOk="0">
                <a:moveTo>
                  <a:pt x="8139" y="1"/>
                </a:moveTo>
                <a:cubicBezTo>
                  <a:pt x="3636" y="1"/>
                  <a:pt x="0" y="2102"/>
                  <a:pt x="0" y="4704"/>
                </a:cubicBezTo>
                <a:cubicBezTo>
                  <a:pt x="0" y="7306"/>
                  <a:pt x="3636" y="9407"/>
                  <a:pt x="8139" y="9407"/>
                </a:cubicBezTo>
                <a:cubicBezTo>
                  <a:pt x="12643" y="9407"/>
                  <a:pt x="16279" y="7306"/>
                  <a:pt x="16279" y="4704"/>
                </a:cubicBezTo>
                <a:cubicBezTo>
                  <a:pt x="16279" y="2102"/>
                  <a:pt x="12643" y="1"/>
                  <a:pt x="8139"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p:cNvSpPr/>
          <p:nvPr/>
        </p:nvSpPr>
        <p:spPr>
          <a:xfrm>
            <a:off x="4957670" y="2637134"/>
            <a:ext cx="303685" cy="175506"/>
          </a:xfrm>
          <a:custGeom>
            <a:avLst/>
            <a:gdLst/>
            <a:ahLst/>
            <a:cxnLst/>
            <a:rect l="l" t="t" r="r" b="b"/>
            <a:pathLst>
              <a:path w="16279" h="9408" extrusionOk="0">
                <a:moveTo>
                  <a:pt x="8139" y="1"/>
                </a:moveTo>
                <a:cubicBezTo>
                  <a:pt x="3636" y="1"/>
                  <a:pt x="0" y="2102"/>
                  <a:pt x="0" y="4704"/>
                </a:cubicBezTo>
                <a:cubicBezTo>
                  <a:pt x="0" y="7306"/>
                  <a:pt x="3636" y="9407"/>
                  <a:pt x="8139" y="9407"/>
                </a:cubicBezTo>
                <a:cubicBezTo>
                  <a:pt x="12643" y="9407"/>
                  <a:pt x="16279" y="7306"/>
                  <a:pt x="16279" y="4704"/>
                </a:cubicBezTo>
                <a:cubicBezTo>
                  <a:pt x="16279" y="2102"/>
                  <a:pt x="12643" y="1"/>
                  <a:pt x="81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p:cNvSpPr/>
          <p:nvPr/>
        </p:nvSpPr>
        <p:spPr>
          <a:xfrm>
            <a:off x="4958901" y="2661871"/>
            <a:ext cx="300588" cy="150453"/>
          </a:xfrm>
          <a:custGeom>
            <a:avLst/>
            <a:gdLst/>
            <a:ahLst/>
            <a:cxnLst/>
            <a:rect l="l" t="t" r="r" b="b"/>
            <a:pathLst>
              <a:path w="16113" h="8065" extrusionOk="0">
                <a:moveTo>
                  <a:pt x="8069" y="1"/>
                </a:moveTo>
                <a:cubicBezTo>
                  <a:pt x="5989" y="1"/>
                  <a:pt x="3904" y="459"/>
                  <a:pt x="2303" y="1377"/>
                </a:cubicBezTo>
                <a:cubicBezTo>
                  <a:pt x="1035" y="2144"/>
                  <a:pt x="268" y="3044"/>
                  <a:pt x="1" y="4045"/>
                </a:cubicBezTo>
                <a:cubicBezTo>
                  <a:pt x="268" y="5013"/>
                  <a:pt x="1035" y="5947"/>
                  <a:pt x="2303" y="6714"/>
                </a:cubicBezTo>
                <a:cubicBezTo>
                  <a:pt x="3887" y="7614"/>
                  <a:pt x="5972" y="8065"/>
                  <a:pt x="8057" y="8065"/>
                </a:cubicBezTo>
                <a:cubicBezTo>
                  <a:pt x="10142" y="8065"/>
                  <a:pt x="12226" y="7614"/>
                  <a:pt x="13811" y="6714"/>
                </a:cubicBezTo>
                <a:cubicBezTo>
                  <a:pt x="15112" y="5947"/>
                  <a:pt x="15879" y="5013"/>
                  <a:pt x="16112" y="4045"/>
                </a:cubicBezTo>
                <a:cubicBezTo>
                  <a:pt x="15912" y="3044"/>
                  <a:pt x="15112" y="2110"/>
                  <a:pt x="13811" y="1377"/>
                </a:cubicBezTo>
                <a:cubicBezTo>
                  <a:pt x="12226" y="459"/>
                  <a:pt x="10150" y="1"/>
                  <a:pt x="8069"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p:cNvSpPr/>
          <p:nvPr/>
        </p:nvSpPr>
        <p:spPr>
          <a:xfrm>
            <a:off x="4958901" y="2661871"/>
            <a:ext cx="300588" cy="150453"/>
          </a:xfrm>
          <a:custGeom>
            <a:avLst/>
            <a:gdLst/>
            <a:ahLst/>
            <a:cxnLst/>
            <a:rect l="l" t="t" r="r" b="b"/>
            <a:pathLst>
              <a:path w="16113" h="8065" extrusionOk="0">
                <a:moveTo>
                  <a:pt x="8069" y="1"/>
                </a:moveTo>
                <a:cubicBezTo>
                  <a:pt x="5989" y="1"/>
                  <a:pt x="3904" y="459"/>
                  <a:pt x="2303" y="1377"/>
                </a:cubicBezTo>
                <a:cubicBezTo>
                  <a:pt x="1035" y="2144"/>
                  <a:pt x="268" y="3044"/>
                  <a:pt x="1" y="4045"/>
                </a:cubicBezTo>
                <a:cubicBezTo>
                  <a:pt x="268" y="5013"/>
                  <a:pt x="1035" y="5947"/>
                  <a:pt x="2303" y="6714"/>
                </a:cubicBezTo>
                <a:cubicBezTo>
                  <a:pt x="3887" y="7614"/>
                  <a:pt x="5972" y="8065"/>
                  <a:pt x="8057" y="8065"/>
                </a:cubicBezTo>
                <a:cubicBezTo>
                  <a:pt x="10142" y="8065"/>
                  <a:pt x="12226" y="7614"/>
                  <a:pt x="13811" y="6714"/>
                </a:cubicBezTo>
                <a:cubicBezTo>
                  <a:pt x="15112" y="5947"/>
                  <a:pt x="15879" y="5013"/>
                  <a:pt x="16112" y="4045"/>
                </a:cubicBezTo>
                <a:cubicBezTo>
                  <a:pt x="15912" y="3044"/>
                  <a:pt x="15112" y="2110"/>
                  <a:pt x="13811" y="1377"/>
                </a:cubicBezTo>
                <a:cubicBezTo>
                  <a:pt x="12226" y="459"/>
                  <a:pt x="10150" y="1"/>
                  <a:pt x="80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p:cNvSpPr/>
          <p:nvPr/>
        </p:nvSpPr>
        <p:spPr>
          <a:xfrm>
            <a:off x="5010557" y="2668251"/>
            <a:ext cx="197911" cy="130697"/>
          </a:xfrm>
          <a:custGeom>
            <a:avLst/>
            <a:gdLst/>
            <a:ahLst/>
            <a:cxnLst/>
            <a:rect l="l" t="t" r="r" b="b"/>
            <a:pathLst>
              <a:path w="10609" h="7006" extrusionOk="0">
                <a:moveTo>
                  <a:pt x="7247" y="4102"/>
                </a:moveTo>
                <a:cubicBezTo>
                  <a:pt x="7503" y="4102"/>
                  <a:pt x="7745" y="4151"/>
                  <a:pt x="7973" y="4270"/>
                </a:cubicBezTo>
                <a:lnTo>
                  <a:pt x="7806" y="4370"/>
                </a:lnTo>
                <a:cubicBezTo>
                  <a:pt x="7706" y="4437"/>
                  <a:pt x="7606" y="4470"/>
                  <a:pt x="7506" y="4504"/>
                </a:cubicBezTo>
                <a:cubicBezTo>
                  <a:pt x="7180" y="4658"/>
                  <a:pt x="6827" y="4733"/>
                  <a:pt x="6470" y="4733"/>
                </a:cubicBezTo>
                <a:cubicBezTo>
                  <a:pt x="6134" y="4733"/>
                  <a:pt x="5795" y="4667"/>
                  <a:pt x="5471" y="4537"/>
                </a:cubicBezTo>
                <a:cubicBezTo>
                  <a:pt x="6124" y="4312"/>
                  <a:pt x="6716" y="4102"/>
                  <a:pt x="7247" y="4102"/>
                </a:cubicBezTo>
                <a:close/>
                <a:moveTo>
                  <a:pt x="1235" y="1"/>
                </a:moveTo>
                <a:lnTo>
                  <a:pt x="1" y="734"/>
                </a:lnTo>
                <a:lnTo>
                  <a:pt x="1" y="1702"/>
                </a:lnTo>
                <a:lnTo>
                  <a:pt x="401" y="1935"/>
                </a:lnTo>
                <a:cubicBezTo>
                  <a:pt x="301" y="2102"/>
                  <a:pt x="234" y="2302"/>
                  <a:pt x="234" y="2502"/>
                </a:cubicBezTo>
                <a:lnTo>
                  <a:pt x="234" y="3470"/>
                </a:lnTo>
                <a:cubicBezTo>
                  <a:pt x="234" y="3870"/>
                  <a:pt x="501" y="4237"/>
                  <a:pt x="1101" y="4604"/>
                </a:cubicBezTo>
                <a:cubicBezTo>
                  <a:pt x="1635" y="4904"/>
                  <a:pt x="2202" y="5071"/>
                  <a:pt x="2836" y="5104"/>
                </a:cubicBezTo>
                <a:lnTo>
                  <a:pt x="3170" y="5104"/>
                </a:lnTo>
                <a:cubicBezTo>
                  <a:pt x="3803" y="5037"/>
                  <a:pt x="4404" y="4904"/>
                  <a:pt x="5004" y="4704"/>
                </a:cubicBezTo>
                <a:lnTo>
                  <a:pt x="5371" y="4570"/>
                </a:lnTo>
                <a:lnTo>
                  <a:pt x="5371" y="4570"/>
                </a:lnTo>
                <a:lnTo>
                  <a:pt x="4304" y="5638"/>
                </a:lnTo>
                <a:lnTo>
                  <a:pt x="4304" y="6605"/>
                </a:lnTo>
                <a:cubicBezTo>
                  <a:pt x="4887" y="6810"/>
                  <a:pt x="5490" y="6912"/>
                  <a:pt x="6090" y="6912"/>
                </a:cubicBezTo>
                <a:cubicBezTo>
                  <a:pt x="6861" y="6912"/>
                  <a:pt x="7627" y="6743"/>
                  <a:pt x="8340" y="6405"/>
                </a:cubicBezTo>
                <a:lnTo>
                  <a:pt x="9374" y="7006"/>
                </a:lnTo>
                <a:lnTo>
                  <a:pt x="10608" y="6305"/>
                </a:lnTo>
                <a:lnTo>
                  <a:pt x="10608" y="5338"/>
                </a:lnTo>
                <a:lnTo>
                  <a:pt x="10208" y="5071"/>
                </a:lnTo>
                <a:cubicBezTo>
                  <a:pt x="10341" y="4904"/>
                  <a:pt x="10408" y="4671"/>
                  <a:pt x="10441" y="4437"/>
                </a:cubicBezTo>
                <a:lnTo>
                  <a:pt x="10441" y="3470"/>
                </a:lnTo>
                <a:cubicBezTo>
                  <a:pt x="10441" y="3069"/>
                  <a:pt x="10141" y="2702"/>
                  <a:pt x="9574" y="2336"/>
                </a:cubicBezTo>
                <a:cubicBezTo>
                  <a:pt x="8972" y="2014"/>
                  <a:pt x="8310" y="1850"/>
                  <a:pt x="7645" y="1850"/>
                </a:cubicBezTo>
                <a:cubicBezTo>
                  <a:pt x="7205" y="1850"/>
                  <a:pt x="6764" y="1922"/>
                  <a:pt x="6338" y="2069"/>
                </a:cubicBezTo>
                <a:cubicBezTo>
                  <a:pt x="5905" y="2169"/>
                  <a:pt x="5505" y="2302"/>
                  <a:pt x="5138" y="2436"/>
                </a:cubicBezTo>
                <a:cubicBezTo>
                  <a:pt x="4704" y="2602"/>
                  <a:pt x="4270" y="2736"/>
                  <a:pt x="3837" y="2836"/>
                </a:cubicBezTo>
                <a:cubicBezTo>
                  <a:pt x="3637" y="2903"/>
                  <a:pt x="3436" y="2903"/>
                  <a:pt x="3203" y="2903"/>
                </a:cubicBezTo>
                <a:cubicBezTo>
                  <a:pt x="3036" y="2903"/>
                  <a:pt x="2869" y="2836"/>
                  <a:pt x="2703" y="2769"/>
                </a:cubicBezTo>
                <a:lnTo>
                  <a:pt x="2736" y="2736"/>
                </a:lnTo>
                <a:lnTo>
                  <a:pt x="2869" y="2669"/>
                </a:lnTo>
                <a:cubicBezTo>
                  <a:pt x="3003" y="2602"/>
                  <a:pt x="3103" y="2536"/>
                  <a:pt x="3203" y="2502"/>
                </a:cubicBezTo>
                <a:cubicBezTo>
                  <a:pt x="3513" y="2364"/>
                  <a:pt x="3832" y="2298"/>
                  <a:pt x="4151" y="2298"/>
                </a:cubicBezTo>
                <a:cubicBezTo>
                  <a:pt x="4449" y="2298"/>
                  <a:pt x="4747" y="2356"/>
                  <a:pt x="5038" y="2469"/>
                </a:cubicBezTo>
                <a:lnTo>
                  <a:pt x="6038" y="1368"/>
                </a:lnTo>
                <a:lnTo>
                  <a:pt x="6038" y="401"/>
                </a:lnTo>
                <a:cubicBezTo>
                  <a:pt x="5513" y="232"/>
                  <a:pt x="4977" y="147"/>
                  <a:pt x="4442" y="147"/>
                </a:cubicBezTo>
                <a:cubicBezTo>
                  <a:pt x="4027" y="147"/>
                  <a:pt x="3611" y="199"/>
                  <a:pt x="3203" y="301"/>
                </a:cubicBezTo>
                <a:cubicBezTo>
                  <a:pt x="2869" y="367"/>
                  <a:pt x="2569" y="468"/>
                  <a:pt x="2269" y="601"/>
                </a:cubicBezTo>
                <a:lnTo>
                  <a:pt x="1235"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p:cNvSpPr/>
          <p:nvPr/>
        </p:nvSpPr>
        <p:spPr>
          <a:xfrm>
            <a:off x="5009941" y="2668866"/>
            <a:ext cx="201623" cy="111408"/>
          </a:xfrm>
          <a:custGeom>
            <a:avLst/>
            <a:gdLst/>
            <a:ahLst/>
            <a:cxnLst/>
            <a:rect l="l" t="t" r="r" b="b"/>
            <a:pathLst>
              <a:path w="10808" h="5972" extrusionOk="0">
                <a:moveTo>
                  <a:pt x="1268" y="1"/>
                </a:moveTo>
                <a:lnTo>
                  <a:pt x="34" y="701"/>
                </a:lnTo>
                <a:lnTo>
                  <a:pt x="1068" y="1302"/>
                </a:lnTo>
                <a:cubicBezTo>
                  <a:pt x="34" y="2102"/>
                  <a:pt x="0" y="2903"/>
                  <a:pt x="1168" y="3603"/>
                </a:cubicBezTo>
                <a:cubicBezTo>
                  <a:pt x="1701" y="3904"/>
                  <a:pt x="2302" y="4070"/>
                  <a:pt x="2902" y="4104"/>
                </a:cubicBezTo>
                <a:lnTo>
                  <a:pt x="3236" y="4104"/>
                </a:lnTo>
                <a:cubicBezTo>
                  <a:pt x="3870" y="4037"/>
                  <a:pt x="4503" y="3904"/>
                  <a:pt x="5071" y="3670"/>
                </a:cubicBezTo>
                <a:cubicBezTo>
                  <a:pt x="5914" y="3389"/>
                  <a:pt x="6643" y="3075"/>
                  <a:pt x="7279" y="3075"/>
                </a:cubicBezTo>
                <a:cubicBezTo>
                  <a:pt x="7548" y="3075"/>
                  <a:pt x="7801" y="3131"/>
                  <a:pt x="8039" y="3270"/>
                </a:cubicBezTo>
                <a:cubicBezTo>
                  <a:pt x="8606" y="3570"/>
                  <a:pt x="8440" y="3970"/>
                  <a:pt x="7839" y="4304"/>
                </a:cubicBezTo>
                <a:cubicBezTo>
                  <a:pt x="7772" y="4337"/>
                  <a:pt x="7672" y="4404"/>
                  <a:pt x="7572" y="4437"/>
                </a:cubicBezTo>
                <a:cubicBezTo>
                  <a:pt x="7239" y="4587"/>
                  <a:pt x="6880" y="4663"/>
                  <a:pt x="6522" y="4663"/>
                </a:cubicBezTo>
                <a:cubicBezTo>
                  <a:pt x="6163" y="4663"/>
                  <a:pt x="5804" y="4587"/>
                  <a:pt x="5471" y="4437"/>
                </a:cubicBezTo>
                <a:lnTo>
                  <a:pt x="4370" y="5538"/>
                </a:lnTo>
                <a:cubicBezTo>
                  <a:pt x="4967" y="5762"/>
                  <a:pt x="5583" y="5872"/>
                  <a:pt x="6196" y="5872"/>
                </a:cubicBezTo>
                <a:cubicBezTo>
                  <a:pt x="6953" y="5872"/>
                  <a:pt x="7705" y="5703"/>
                  <a:pt x="8406" y="5371"/>
                </a:cubicBezTo>
                <a:lnTo>
                  <a:pt x="9440" y="5972"/>
                </a:lnTo>
                <a:lnTo>
                  <a:pt x="10675" y="5238"/>
                </a:lnTo>
                <a:lnTo>
                  <a:pt x="9640" y="4638"/>
                </a:lnTo>
                <a:cubicBezTo>
                  <a:pt x="10675" y="3837"/>
                  <a:pt x="10808" y="2970"/>
                  <a:pt x="9607" y="2269"/>
                </a:cubicBezTo>
                <a:cubicBezTo>
                  <a:pt x="9005" y="1948"/>
                  <a:pt x="8331" y="1784"/>
                  <a:pt x="7657" y="1784"/>
                </a:cubicBezTo>
                <a:cubicBezTo>
                  <a:pt x="7210" y="1784"/>
                  <a:pt x="6763" y="1856"/>
                  <a:pt x="6338" y="2002"/>
                </a:cubicBezTo>
                <a:cubicBezTo>
                  <a:pt x="5938" y="2102"/>
                  <a:pt x="5504" y="2269"/>
                  <a:pt x="5137" y="2369"/>
                </a:cubicBezTo>
                <a:cubicBezTo>
                  <a:pt x="4704" y="2536"/>
                  <a:pt x="4270" y="2669"/>
                  <a:pt x="3836" y="2803"/>
                </a:cubicBezTo>
                <a:cubicBezTo>
                  <a:pt x="3636" y="2836"/>
                  <a:pt x="3436" y="2870"/>
                  <a:pt x="3236" y="2870"/>
                </a:cubicBezTo>
                <a:cubicBezTo>
                  <a:pt x="3036" y="2836"/>
                  <a:pt x="2802" y="2803"/>
                  <a:pt x="2635" y="2669"/>
                </a:cubicBezTo>
                <a:cubicBezTo>
                  <a:pt x="2235" y="2436"/>
                  <a:pt x="2168" y="2102"/>
                  <a:pt x="2769" y="1735"/>
                </a:cubicBezTo>
                <a:cubicBezTo>
                  <a:pt x="2802" y="1702"/>
                  <a:pt x="2836" y="1669"/>
                  <a:pt x="2902" y="1669"/>
                </a:cubicBezTo>
                <a:cubicBezTo>
                  <a:pt x="3002" y="1602"/>
                  <a:pt x="3102" y="1535"/>
                  <a:pt x="3236" y="1469"/>
                </a:cubicBezTo>
                <a:cubicBezTo>
                  <a:pt x="3540" y="1344"/>
                  <a:pt x="3862" y="1276"/>
                  <a:pt x="4189" y="1276"/>
                </a:cubicBezTo>
                <a:cubicBezTo>
                  <a:pt x="4472" y="1276"/>
                  <a:pt x="4758" y="1327"/>
                  <a:pt x="5037" y="1435"/>
                </a:cubicBezTo>
                <a:lnTo>
                  <a:pt x="6071" y="401"/>
                </a:lnTo>
                <a:cubicBezTo>
                  <a:pt x="5554" y="210"/>
                  <a:pt x="5005" y="117"/>
                  <a:pt x="4453" y="117"/>
                </a:cubicBezTo>
                <a:cubicBezTo>
                  <a:pt x="4044" y="117"/>
                  <a:pt x="3634" y="168"/>
                  <a:pt x="3236" y="268"/>
                </a:cubicBezTo>
                <a:cubicBezTo>
                  <a:pt x="2902" y="368"/>
                  <a:pt x="2602" y="468"/>
                  <a:pt x="2335" y="601"/>
                </a:cubicBezTo>
                <a:lnTo>
                  <a:pt x="12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p:cNvSpPr/>
          <p:nvPr/>
        </p:nvSpPr>
        <p:spPr>
          <a:xfrm>
            <a:off x="5009941" y="2668866"/>
            <a:ext cx="201623" cy="111408"/>
          </a:xfrm>
          <a:custGeom>
            <a:avLst/>
            <a:gdLst/>
            <a:ahLst/>
            <a:cxnLst/>
            <a:rect l="l" t="t" r="r" b="b"/>
            <a:pathLst>
              <a:path w="10808" h="5972" extrusionOk="0">
                <a:moveTo>
                  <a:pt x="1268" y="1"/>
                </a:moveTo>
                <a:lnTo>
                  <a:pt x="34" y="701"/>
                </a:lnTo>
                <a:lnTo>
                  <a:pt x="1068" y="1302"/>
                </a:lnTo>
                <a:cubicBezTo>
                  <a:pt x="34" y="2102"/>
                  <a:pt x="0" y="2903"/>
                  <a:pt x="1168" y="3603"/>
                </a:cubicBezTo>
                <a:cubicBezTo>
                  <a:pt x="1701" y="3904"/>
                  <a:pt x="2302" y="4070"/>
                  <a:pt x="2902" y="4104"/>
                </a:cubicBezTo>
                <a:lnTo>
                  <a:pt x="3236" y="4104"/>
                </a:lnTo>
                <a:cubicBezTo>
                  <a:pt x="3870" y="4037"/>
                  <a:pt x="4503" y="3904"/>
                  <a:pt x="5071" y="3670"/>
                </a:cubicBezTo>
                <a:cubicBezTo>
                  <a:pt x="5914" y="3389"/>
                  <a:pt x="6643" y="3075"/>
                  <a:pt x="7279" y="3075"/>
                </a:cubicBezTo>
                <a:cubicBezTo>
                  <a:pt x="7548" y="3075"/>
                  <a:pt x="7801" y="3131"/>
                  <a:pt x="8039" y="3270"/>
                </a:cubicBezTo>
                <a:cubicBezTo>
                  <a:pt x="8606" y="3570"/>
                  <a:pt x="8440" y="3970"/>
                  <a:pt x="7839" y="4304"/>
                </a:cubicBezTo>
                <a:cubicBezTo>
                  <a:pt x="7772" y="4337"/>
                  <a:pt x="7672" y="4404"/>
                  <a:pt x="7572" y="4437"/>
                </a:cubicBezTo>
                <a:cubicBezTo>
                  <a:pt x="7239" y="4587"/>
                  <a:pt x="6880" y="4663"/>
                  <a:pt x="6522" y="4663"/>
                </a:cubicBezTo>
                <a:cubicBezTo>
                  <a:pt x="6163" y="4663"/>
                  <a:pt x="5804" y="4587"/>
                  <a:pt x="5471" y="4437"/>
                </a:cubicBezTo>
                <a:lnTo>
                  <a:pt x="4370" y="5538"/>
                </a:lnTo>
                <a:cubicBezTo>
                  <a:pt x="4967" y="5762"/>
                  <a:pt x="5583" y="5872"/>
                  <a:pt x="6196" y="5872"/>
                </a:cubicBezTo>
                <a:cubicBezTo>
                  <a:pt x="6953" y="5872"/>
                  <a:pt x="7705" y="5703"/>
                  <a:pt x="8406" y="5371"/>
                </a:cubicBezTo>
                <a:lnTo>
                  <a:pt x="9440" y="5972"/>
                </a:lnTo>
                <a:lnTo>
                  <a:pt x="10675" y="5238"/>
                </a:lnTo>
                <a:lnTo>
                  <a:pt x="9640" y="4638"/>
                </a:lnTo>
                <a:cubicBezTo>
                  <a:pt x="10675" y="3837"/>
                  <a:pt x="10808" y="2970"/>
                  <a:pt x="9607" y="2269"/>
                </a:cubicBezTo>
                <a:cubicBezTo>
                  <a:pt x="9005" y="1948"/>
                  <a:pt x="8331" y="1784"/>
                  <a:pt x="7657" y="1784"/>
                </a:cubicBezTo>
                <a:cubicBezTo>
                  <a:pt x="7210" y="1784"/>
                  <a:pt x="6763" y="1856"/>
                  <a:pt x="6338" y="2002"/>
                </a:cubicBezTo>
                <a:cubicBezTo>
                  <a:pt x="5938" y="2102"/>
                  <a:pt x="5504" y="2269"/>
                  <a:pt x="5137" y="2369"/>
                </a:cubicBezTo>
                <a:cubicBezTo>
                  <a:pt x="4704" y="2536"/>
                  <a:pt x="4270" y="2669"/>
                  <a:pt x="3836" y="2803"/>
                </a:cubicBezTo>
                <a:cubicBezTo>
                  <a:pt x="3636" y="2836"/>
                  <a:pt x="3436" y="2870"/>
                  <a:pt x="3236" y="2870"/>
                </a:cubicBezTo>
                <a:cubicBezTo>
                  <a:pt x="3036" y="2836"/>
                  <a:pt x="2802" y="2803"/>
                  <a:pt x="2635" y="2669"/>
                </a:cubicBezTo>
                <a:cubicBezTo>
                  <a:pt x="2235" y="2436"/>
                  <a:pt x="2168" y="2102"/>
                  <a:pt x="2769" y="1735"/>
                </a:cubicBezTo>
                <a:cubicBezTo>
                  <a:pt x="2802" y="1702"/>
                  <a:pt x="2836" y="1669"/>
                  <a:pt x="2902" y="1669"/>
                </a:cubicBezTo>
                <a:cubicBezTo>
                  <a:pt x="3002" y="1602"/>
                  <a:pt x="3102" y="1535"/>
                  <a:pt x="3236" y="1469"/>
                </a:cubicBezTo>
                <a:cubicBezTo>
                  <a:pt x="3540" y="1344"/>
                  <a:pt x="3862" y="1276"/>
                  <a:pt x="4189" y="1276"/>
                </a:cubicBezTo>
                <a:cubicBezTo>
                  <a:pt x="4472" y="1276"/>
                  <a:pt x="4758" y="1327"/>
                  <a:pt x="5037" y="1435"/>
                </a:cubicBezTo>
                <a:lnTo>
                  <a:pt x="6071" y="401"/>
                </a:lnTo>
                <a:cubicBezTo>
                  <a:pt x="5554" y="210"/>
                  <a:pt x="5005" y="117"/>
                  <a:pt x="4453" y="117"/>
                </a:cubicBezTo>
                <a:cubicBezTo>
                  <a:pt x="4044" y="117"/>
                  <a:pt x="3634" y="168"/>
                  <a:pt x="3236" y="268"/>
                </a:cubicBezTo>
                <a:cubicBezTo>
                  <a:pt x="2902" y="368"/>
                  <a:pt x="2602" y="468"/>
                  <a:pt x="2335" y="601"/>
                </a:cubicBezTo>
                <a:lnTo>
                  <a:pt x="1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p:cNvSpPr/>
          <p:nvPr/>
        </p:nvSpPr>
        <p:spPr>
          <a:xfrm>
            <a:off x="5010557" y="2668251"/>
            <a:ext cx="42328" cy="13711"/>
          </a:xfrm>
          <a:custGeom>
            <a:avLst/>
            <a:gdLst/>
            <a:ahLst/>
            <a:cxnLst/>
            <a:rect l="l" t="t" r="r" b="b"/>
            <a:pathLst>
              <a:path w="2269" h="735" extrusionOk="0">
                <a:moveTo>
                  <a:pt x="1235" y="1"/>
                </a:moveTo>
                <a:lnTo>
                  <a:pt x="1" y="734"/>
                </a:lnTo>
                <a:lnTo>
                  <a:pt x="1268" y="167"/>
                </a:lnTo>
                <a:lnTo>
                  <a:pt x="2269" y="601"/>
                </a:lnTo>
                <a:lnTo>
                  <a:pt x="2269" y="601"/>
                </a:lnTo>
                <a:lnTo>
                  <a:pt x="12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p:cNvSpPr/>
          <p:nvPr/>
        </p:nvSpPr>
        <p:spPr>
          <a:xfrm>
            <a:off x="5067193" y="2670881"/>
            <a:ext cx="56021" cy="24774"/>
          </a:xfrm>
          <a:custGeom>
            <a:avLst/>
            <a:gdLst/>
            <a:ahLst/>
            <a:cxnLst/>
            <a:rect l="l" t="t" r="r" b="b"/>
            <a:pathLst>
              <a:path w="3003" h="1328" extrusionOk="0">
                <a:moveTo>
                  <a:pt x="1429" y="1"/>
                </a:moveTo>
                <a:cubicBezTo>
                  <a:pt x="952" y="1"/>
                  <a:pt x="473" y="67"/>
                  <a:pt x="0" y="193"/>
                </a:cubicBezTo>
                <a:cubicBezTo>
                  <a:pt x="375" y="124"/>
                  <a:pt x="751" y="89"/>
                  <a:pt x="1123" y="89"/>
                </a:cubicBezTo>
                <a:cubicBezTo>
                  <a:pt x="1645" y="89"/>
                  <a:pt x="2163" y="157"/>
                  <a:pt x="2669" y="293"/>
                </a:cubicBezTo>
                <a:lnTo>
                  <a:pt x="1968" y="1327"/>
                </a:lnTo>
                <a:lnTo>
                  <a:pt x="1968" y="1327"/>
                </a:lnTo>
                <a:lnTo>
                  <a:pt x="3002" y="260"/>
                </a:lnTo>
                <a:cubicBezTo>
                  <a:pt x="2492" y="84"/>
                  <a:pt x="1962" y="1"/>
                  <a:pt x="142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7"/>
          <p:cNvSpPr/>
          <p:nvPr/>
        </p:nvSpPr>
        <p:spPr>
          <a:xfrm>
            <a:off x="5128176" y="2702352"/>
            <a:ext cx="82772" cy="53652"/>
          </a:xfrm>
          <a:custGeom>
            <a:avLst/>
            <a:gdLst/>
            <a:ahLst/>
            <a:cxnLst/>
            <a:rect l="l" t="t" r="r" b="b"/>
            <a:pathLst>
              <a:path w="4437" h="2876" extrusionOk="0">
                <a:moveTo>
                  <a:pt x="1250" y="0"/>
                </a:moveTo>
                <a:cubicBezTo>
                  <a:pt x="828" y="0"/>
                  <a:pt x="407" y="67"/>
                  <a:pt x="0" y="207"/>
                </a:cubicBezTo>
                <a:cubicBezTo>
                  <a:pt x="310" y="147"/>
                  <a:pt x="624" y="117"/>
                  <a:pt x="935" y="117"/>
                </a:cubicBezTo>
                <a:cubicBezTo>
                  <a:pt x="1663" y="117"/>
                  <a:pt x="2382" y="281"/>
                  <a:pt x="3036" y="608"/>
                </a:cubicBezTo>
                <a:cubicBezTo>
                  <a:pt x="4036" y="1208"/>
                  <a:pt x="4203" y="1909"/>
                  <a:pt x="3302" y="2876"/>
                </a:cubicBezTo>
                <a:cubicBezTo>
                  <a:pt x="4337" y="2075"/>
                  <a:pt x="4437" y="1208"/>
                  <a:pt x="3236" y="508"/>
                </a:cubicBezTo>
                <a:cubicBezTo>
                  <a:pt x="2616" y="177"/>
                  <a:pt x="1933" y="0"/>
                  <a:pt x="125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7"/>
          <p:cNvSpPr/>
          <p:nvPr/>
        </p:nvSpPr>
        <p:spPr>
          <a:xfrm>
            <a:off x="5186044" y="2756619"/>
            <a:ext cx="23039" cy="24289"/>
          </a:xfrm>
          <a:custGeom>
            <a:avLst/>
            <a:gdLst/>
            <a:ahLst/>
            <a:cxnLst/>
            <a:rect l="l" t="t" r="r" b="b"/>
            <a:pathLst>
              <a:path w="1235" h="1302" extrusionOk="0">
                <a:moveTo>
                  <a:pt x="200" y="0"/>
                </a:moveTo>
                <a:lnTo>
                  <a:pt x="1001" y="601"/>
                </a:lnTo>
                <a:lnTo>
                  <a:pt x="0" y="1301"/>
                </a:lnTo>
                <a:lnTo>
                  <a:pt x="1235" y="601"/>
                </a:lnTo>
                <a:lnTo>
                  <a:pt x="20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p:cNvSpPr/>
          <p:nvPr/>
        </p:nvSpPr>
        <p:spPr>
          <a:xfrm>
            <a:off x="5091463" y="2752254"/>
            <a:ext cx="59118" cy="21173"/>
          </a:xfrm>
          <a:custGeom>
            <a:avLst/>
            <a:gdLst/>
            <a:ahLst/>
            <a:cxnLst/>
            <a:rect l="l" t="t" r="r" b="b"/>
            <a:pathLst>
              <a:path w="3169" h="1135" extrusionOk="0">
                <a:moveTo>
                  <a:pt x="3169" y="1"/>
                </a:moveTo>
                <a:lnTo>
                  <a:pt x="3169" y="1"/>
                </a:lnTo>
                <a:cubicBezTo>
                  <a:pt x="2826" y="155"/>
                  <a:pt x="2464" y="230"/>
                  <a:pt x="2104" y="230"/>
                </a:cubicBezTo>
                <a:cubicBezTo>
                  <a:pt x="1764" y="230"/>
                  <a:pt x="1425" y="164"/>
                  <a:pt x="1101" y="34"/>
                </a:cubicBezTo>
                <a:lnTo>
                  <a:pt x="0" y="1135"/>
                </a:lnTo>
                <a:lnTo>
                  <a:pt x="0" y="1135"/>
                </a:lnTo>
                <a:lnTo>
                  <a:pt x="1201" y="201"/>
                </a:lnTo>
                <a:cubicBezTo>
                  <a:pt x="1442" y="264"/>
                  <a:pt x="1698" y="299"/>
                  <a:pt x="1955" y="299"/>
                </a:cubicBezTo>
                <a:cubicBezTo>
                  <a:pt x="2374" y="299"/>
                  <a:pt x="2797" y="207"/>
                  <a:pt x="316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p:cNvSpPr/>
          <p:nvPr/>
        </p:nvSpPr>
        <p:spPr>
          <a:xfrm>
            <a:off x="5047270" y="2700617"/>
            <a:ext cx="34251" cy="22274"/>
          </a:xfrm>
          <a:custGeom>
            <a:avLst/>
            <a:gdLst/>
            <a:ahLst/>
            <a:cxnLst/>
            <a:rect l="l" t="t" r="r" b="b"/>
            <a:pathLst>
              <a:path w="1836" h="1194" extrusionOk="0">
                <a:moveTo>
                  <a:pt x="768" y="0"/>
                </a:moveTo>
                <a:lnTo>
                  <a:pt x="768" y="0"/>
                </a:lnTo>
                <a:cubicBezTo>
                  <a:pt x="201" y="300"/>
                  <a:pt x="1" y="634"/>
                  <a:pt x="334" y="934"/>
                </a:cubicBezTo>
                <a:cubicBezTo>
                  <a:pt x="607" y="1109"/>
                  <a:pt x="902" y="1194"/>
                  <a:pt x="1200" y="1194"/>
                </a:cubicBezTo>
                <a:cubicBezTo>
                  <a:pt x="1413" y="1194"/>
                  <a:pt x="1627" y="1151"/>
                  <a:pt x="1835" y="1068"/>
                </a:cubicBezTo>
                <a:lnTo>
                  <a:pt x="1835" y="1068"/>
                </a:lnTo>
                <a:cubicBezTo>
                  <a:pt x="1635" y="1134"/>
                  <a:pt x="1435" y="1134"/>
                  <a:pt x="1235" y="1134"/>
                </a:cubicBezTo>
                <a:cubicBezTo>
                  <a:pt x="1035" y="1134"/>
                  <a:pt x="801" y="1068"/>
                  <a:pt x="634" y="967"/>
                </a:cubicBezTo>
                <a:cubicBezTo>
                  <a:pt x="234" y="734"/>
                  <a:pt x="167" y="400"/>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p:cNvSpPr/>
          <p:nvPr/>
        </p:nvSpPr>
        <p:spPr>
          <a:xfrm>
            <a:off x="5009456" y="2693136"/>
            <a:ext cx="54640" cy="52290"/>
          </a:xfrm>
          <a:custGeom>
            <a:avLst/>
            <a:gdLst/>
            <a:ahLst/>
            <a:cxnLst/>
            <a:rect l="l" t="t" r="r" b="b"/>
            <a:pathLst>
              <a:path w="2929" h="2803" extrusionOk="0">
                <a:moveTo>
                  <a:pt x="1094" y="1"/>
                </a:moveTo>
                <a:cubicBezTo>
                  <a:pt x="1088" y="4"/>
                  <a:pt x="1081" y="10"/>
                  <a:pt x="1073" y="17"/>
                </a:cubicBezTo>
                <a:lnTo>
                  <a:pt x="1073" y="17"/>
                </a:lnTo>
                <a:cubicBezTo>
                  <a:pt x="1080" y="11"/>
                  <a:pt x="1087" y="6"/>
                  <a:pt x="1094" y="1"/>
                </a:cubicBezTo>
                <a:close/>
                <a:moveTo>
                  <a:pt x="1073" y="17"/>
                </a:moveTo>
                <a:lnTo>
                  <a:pt x="1073" y="17"/>
                </a:lnTo>
                <a:cubicBezTo>
                  <a:pt x="26" y="812"/>
                  <a:pt x="1" y="1640"/>
                  <a:pt x="1194" y="2302"/>
                </a:cubicBezTo>
                <a:cubicBezTo>
                  <a:pt x="1727" y="2603"/>
                  <a:pt x="2328" y="2769"/>
                  <a:pt x="2928" y="2803"/>
                </a:cubicBezTo>
                <a:cubicBezTo>
                  <a:pt x="2028" y="2703"/>
                  <a:pt x="927" y="2169"/>
                  <a:pt x="593" y="1469"/>
                </a:cubicBezTo>
                <a:cubicBezTo>
                  <a:pt x="277" y="805"/>
                  <a:pt x="919" y="142"/>
                  <a:pt x="1073" y="17"/>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p:cNvSpPr/>
          <p:nvPr/>
        </p:nvSpPr>
        <p:spPr>
          <a:xfrm>
            <a:off x="4897918" y="2562309"/>
            <a:ext cx="458652" cy="264789"/>
          </a:xfrm>
          <a:custGeom>
            <a:avLst/>
            <a:gdLst/>
            <a:ahLst/>
            <a:cxnLst/>
            <a:rect l="l" t="t" r="r" b="b"/>
            <a:pathLst>
              <a:path w="24586" h="14194" extrusionOk="0">
                <a:moveTo>
                  <a:pt x="12272" y="0"/>
                </a:moveTo>
                <a:cubicBezTo>
                  <a:pt x="9124" y="0"/>
                  <a:pt x="5972" y="693"/>
                  <a:pt x="3570" y="2077"/>
                </a:cubicBezTo>
                <a:cubicBezTo>
                  <a:pt x="2403" y="2744"/>
                  <a:pt x="1402" y="3678"/>
                  <a:pt x="668" y="4812"/>
                </a:cubicBezTo>
                <a:lnTo>
                  <a:pt x="1" y="4812"/>
                </a:lnTo>
                <a:lnTo>
                  <a:pt x="1" y="7314"/>
                </a:lnTo>
                <a:cubicBezTo>
                  <a:pt x="101" y="9049"/>
                  <a:pt x="1302" y="10783"/>
                  <a:pt x="3604" y="12117"/>
                </a:cubicBezTo>
                <a:cubicBezTo>
                  <a:pt x="6005" y="13502"/>
                  <a:pt x="9157" y="14194"/>
                  <a:pt x="12306" y="14194"/>
                </a:cubicBezTo>
                <a:cubicBezTo>
                  <a:pt x="15454" y="14194"/>
                  <a:pt x="18598" y="13502"/>
                  <a:pt x="20983" y="12117"/>
                </a:cubicBezTo>
                <a:cubicBezTo>
                  <a:pt x="23318" y="10783"/>
                  <a:pt x="24485" y="9049"/>
                  <a:pt x="24585" y="7314"/>
                </a:cubicBezTo>
                <a:lnTo>
                  <a:pt x="24585" y="4812"/>
                </a:lnTo>
                <a:lnTo>
                  <a:pt x="23885" y="4812"/>
                </a:lnTo>
                <a:cubicBezTo>
                  <a:pt x="23151" y="3678"/>
                  <a:pt x="22150" y="2744"/>
                  <a:pt x="20949" y="2077"/>
                </a:cubicBezTo>
                <a:cubicBezTo>
                  <a:pt x="18564" y="693"/>
                  <a:pt x="15420" y="0"/>
                  <a:pt x="1227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7"/>
          <p:cNvSpPr/>
          <p:nvPr/>
        </p:nvSpPr>
        <p:spPr>
          <a:xfrm>
            <a:off x="4897918" y="2562309"/>
            <a:ext cx="458652" cy="264789"/>
          </a:xfrm>
          <a:custGeom>
            <a:avLst/>
            <a:gdLst/>
            <a:ahLst/>
            <a:cxnLst/>
            <a:rect l="l" t="t" r="r" b="b"/>
            <a:pathLst>
              <a:path w="24586" h="14194" extrusionOk="0">
                <a:moveTo>
                  <a:pt x="12272" y="0"/>
                </a:moveTo>
                <a:cubicBezTo>
                  <a:pt x="9124" y="0"/>
                  <a:pt x="5972" y="693"/>
                  <a:pt x="3570" y="2077"/>
                </a:cubicBezTo>
                <a:cubicBezTo>
                  <a:pt x="2403" y="2744"/>
                  <a:pt x="1402" y="3678"/>
                  <a:pt x="668" y="4812"/>
                </a:cubicBezTo>
                <a:lnTo>
                  <a:pt x="1" y="4812"/>
                </a:lnTo>
                <a:lnTo>
                  <a:pt x="1" y="7314"/>
                </a:lnTo>
                <a:cubicBezTo>
                  <a:pt x="101" y="9049"/>
                  <a:pt x="1302" y="10783"/>
                  <a:pt x="3604" y="12117"/>
                </a:cubicBezTo>
                <a:cubicBezTo>
                  <a:pt x="6005" y="13502"/>
                  <a:pt x="9157" y="14194"/>
                  <a:pt x="12306" y="14194"/>
                </a:cubicBezTo>
                <a:cubicBezTo>
                  <a:pt x="15454" y="14194"/>
                  <a:pt x="18598" y="13502"/>
                  <a:pt x="20983" y="12117"/>
                </a:cubicBezTo>
                <a:cubicBezTo>
                  <a:pt x="23318" y="10783"/>
                  <a:pt x="24485" y="9049"/>
                  <a:pt x="24585" y="7314"/>
                </a:cubicBezTo>
                <a:lnTo>
                  <a:pt x="24585" y="4812"/>
                </a:lnTo>
                <a:lnTo>
                  <a:pt x="23885" y="4812"/>
                </a:lnTo>
                <a:cubicBezTo>
                  <a:pt x="23151" y="3678"/>
                  <a:pt x="22150" y="2744"/>
                  <a:pt x="20949" y="2077"/>
                </a:cubicBezTo>
                <a:cubicBezTo>
                  <a:pt x="18564" y="693"/>
                  <a:pt x="15420" y="0"/>
                  <a:pt x="12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7"/>
          <p:cNvSpPr/>
          <p:nvPr/>
        </p:nvSpPr>
        <p:spPr>
          <a:xfrm>
            <a:off x="4878013" y="2519832"/>
            <a:ext cx="500961" cy="264584"/>
          </a:xfrm>
          <a:custGeom>
            <a:avLst/>
            <a:gdLst/>
            <a:ahLst/>
            <a:cxnLst/>
            <a:rect l="l" t="t" r="r" b="b"/>
            <a:pathLst>
              <a:path w="26854" h="14183" extrusionOk="0">
                <a:moveTo>
                  <a:pt x="13360" y="1"/>
                </a:moveTo>
                <a:cubicBezTo>
                  <a:pt x="10216" y="1"/>
                  <a:pt x="7072" y="685"/>
                  <a:pt x="4671" y="2052"/>
                </a:cubicBezTo>
                <a:cubicBezTo>
                  <a:pt x="3937" y="2486"/>
                  <a:pt x="3270" y="2986"/>
                  <a:pt x="2669" y="3587"/>
                </a:cubicBezTo>
                <a:cubicBezTo>
                  <a:pt x="1" y="6255"/>
                  <a:pt x="668" y="9791"/>
                  <a:pt x="4671" y="12093"/>
                </a:cubicBezTo>
                <a:cubicBezTo>
                  <a:pt x="5238" y="12426"/>
                  <a:pt x="5805" y="12693"/>
                  <a:pt x="6405" y="12927"/>
                </a:cubicBezTo>
                <a:lnTo>
                  <a:pt x="6605" y="13027"/>
                </a:lnTo>
                <a:cubicBezTo>
                  <a:pt x="8643" y="13796"/>
                  <a:pt x="10990" y="14182"/>
                  <a:pt x="13339" y="14182"/>
                </a:cubicBezTo>
                <a:cubicBezTo>
                  <a:pt x="16490" y="14182"/>
                  <a:pt x="19642" y="13488"/>
                  <a:pt x="22050" y="12093"/>
                </a:cubicBezTo>
                <a:cubicBezTo>
                  <a:pt x="26853" y="9324"/>
                  <a:pt x="26853" y="4821"/>
                  <a:pt x="22050" y="2052"/>
                </a:cubicBezTo>
                <a:cubicBezTo>
                  <a:pt x="19648" y="685"/>
                  <a:pt x="16504" y="1"/>
                  <a:pt x="133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p:cNvSpPr/>
          <p:nvPr/>
        </p:nvSpPr>
        <p:spPr>
          <a:xfrm>
            <a:off x="4953304" y="2560089"/>
            <a:ext cx="349128" cy="183323"/>
          </a:xfrm>
          <a:custGeom>
            <a:avLst/>
            <a:gdLst/>
            <a:ahLst/>
            <a:cxnLst/>
            <a:rect l="l" t="t" r="r" b="b"/>
            <a:pathLst>
              <a:path w="18715" h="9827" extrusionOk="0">
                <a:moveTo>
                  <a:pt x="9359" y="1"/>
                </a:moveTo>
                <a:cubicBezTo>
                  <a:pt x="7348" y="1"/>
                  <a:pt x="5342" y="410"/>
                  <a:pt x="3737" y="1229"/>
                </a:cubicBezTo>
                <a:cubicBezTo>
                  <a:pt x="3603" y="1295"/>
                  <a:pt x="3470" y="1362"/>
                  <a:pt x="3336" y="1429"/>
                </a:cubicBezTo>
                <a:cubicBezTo>
                  <a:pt x="1" y="3363"/>
                  <a:pt x="1" y="6466"/>
                  <a:pt x="3336" y="8400"/>
                </a:cubicBezTo>
                <a:cubicBezTo>
                  <a:pt x="4988" y="9351"/>
                  <a:pt x="7164" y="9826"/>
                  <a:pt x="9345" y="9826"/>
                </a:cubicBezTo>
                <a:cubicBezTo>
                  <a:pt x="11526" y="9826"/>
                  <a:pt x="13711" y="9351"/>
                  <a:pt x="15378" y="8400"/>
                </a:cubicBezTo>
                <a:cubicBezTo>
                  <a:pt x="15512" y="8300"/>
                  <a:pt x="15645" y="8234"/>
                  <a:pt x="15745" y="8134"/>
                </a:cubicBezTo>
                <a:cubicBezTo>
                  <a:pt x="18714" y="6232"/>
                  <a:pt x="18547" y="3297"/>
                  <a:pt x="15378" y="1429"/>
                </a:cubicBezTo>
                <a:cubicBezTo>
                  <a:pt x="13699" y="477"/>
                  <a:pt x="11527" y="1"/>
                  <a:pt x="9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p:cNvSpPr/>
          <p:nvPr/>
        </p:nvSpPr>
        <p:spPr>
          <a:xfrm>
            <a:off x="4975709" y="2564324"/>
            <a:ext cx="303069" cy="174891"/>
          </a:xfrm>
          <a:custGeom>
            <a:avLst/>
            <a:gdLst/>
            <a:ahLst/>
            <a:cxnLst/>
            <a:rect l="l" t="t" r="r" b="b"/>
            <a:pathLst>
              <a:path w="16246" h="9375" extrusionOk="0">
                <a:moveTo>
                  <a:pt x="8140" y="1"/>
                </a:moveTo>
                <a:cubicBezTo>
                  <a:pt x="3637" y="1"/>
                  <a:pt x="1" y="2102"/>
                  <a:pt x="1" y="4704"/>
                </a:cubicBezTo>
                <a:cubicBezTo>
                  <a:pt x="1" y="7273"/>
                  <a:pt x="3637" y="9374"/>
                  <a:pt x="8140" y="9374"/>
                </a:cubicBezTo>
                <a:cubicBezTo>
                  <a:pt x="12610" y="9374"/>
                  <a:pt x="16246" y="7273"/>
                  <a:pt x="16246" y="4704"/>
                </a:cubicBezTo>
                <a:cubicBezTo>
                  <a:pt x="16246" y="2102"/>
                  <a:pt x="12610" y="1"/>
                  <a:pt x="81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7"/>
          <p:cNvSpPr/>
          <p:nvPr/>
        </p:nvSpPr>
        <p:spPr>
          <a:xfrm>
            <a:off x="4976959" y="2588445"/>
            <a:ext cx="300569" cy="150919"/>
          </a:xfrm>
          <a:custGeom>
            <a:avLst/>
            <a:gdLst/>
            <a:ahLst/>
            <a:cxnLst/>
            <a:rect l="l" t="t" r="r" b="b"/>
            <a:pathLst>
              <a:path w="16112" h="8090" extrusionOk="0">
                <a:moveTo>
                  <a:pt x="8056" y="0"/>
                </a:moveTo>
                <a:cubicBezTo>
                  <a:pt x="5971" y="0"/>
                  <a:pt x="3886" y="459"/>
                  <a:pt x="2302" y="1376"/>
                </a:cubicBezTo>
                <a:cubicBezTo>
                  <a:pt x="1001" y="2144"/>
                  <a:pt x="234" y="3078"/>
                  <a:pt x="0" y="4045"/>
                </a:cubicBezTo>
                <a:cubicBezTo>
                  <a:pt x="234" y="5012"/>
                  <a:pt x="1001" y="5980"/>
                  <a:pt x="2302" y="6714"/>
                </a:cubicBezTo>
                <a:cubicBezTo>
                  <a:pt x="3886" y="7631"/>
                  <a:pt x="5971" y="8090"/>
                  <a:pt x="8056" y="8090"/>
                </a:cubicBezTo>
                <a:cubicBezTo>
                  <a:pt x="10141" y="8090"/>
                  <a:pt x="12226" y="7631"/>
                  <a:pt x="13810" y="6714"/>
                </a:cubicBezTo>
                <a:cubicBezTo>
                  <a:pt x="15111" y="5980"/>
                  <a:pt x="15878" y="5012"/>
                  <a:pt x="16112" y="4045"/>
                </a:cubicBezTo>
                <a:cubicBezTo>
                  <a:pt x="15878" y="3078"/>
                  <a:pt x="15111" y="2144"/>
                  <a:pt x="13810" y="1376"/>
                </a:cubicBezTo>
                <a:cubicBezTo>
                  <a:pt x="12226" y="459"/>
                  <a:pt x="10141" y="0"/>
                  <a:pt x="8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p:cNvSpPr/>
          <p:nvPr/>
        </p:nvSpPr>
        <p:spPr>
          <a:xfrm>
            <a:off x="5028596" y="2596074"/>
            <a:ext cx="198527" cy="130697"/>
          </a:xfrm>
          <a:custGeom>
            <a:avLst/>
            <a:gdLst/>
            <a:ahLst/>
            <a:cxnLst/>
            <a:rect l="l" t="t" r="r" b="b"/>
            <a:pathLst>
              <a:path w="10642" h="7006" extrusionOk="0">
                <a:moveTo>
                  <a:pt x="7233" y="4068"/>
                </a:moveTo>
                <a:cubicBezTo>
                  <a:pt x="7489" y="4068"/>
                  <a:pt x="7735" y="4117"/>
                  <a:pt x="7973" y="4236"/>
                </a:cubicBezTo>
                <a:cubicBezTo>
                  <a:pt x="7907" y="4236"/>
                  <a:pt x="7840" y="4303"/>
                  <a:pt x="7773" y="4303"/>
                </a:cubicBezTo>
                <a:lnTo>
                  <a:pt x="7773" y="4337"/>
                </a:lnTo>
                <a:cubicBezTo>
                  <a:pt x="7706" y="4370"/>
                  <a:pt x="7606" y="4437"/>
                  <a:pt x="7506" y="4470"/>
                </a:cubicBezTo>
                <a:cubicBezTo>
                  <a:pt x="7152" y="4612"/>
                  <a:pt x="6779" y="4688"/>
                  <a:pt x="6412" y="4688"/>
                </a:cubicBezTo>
                <a:cubicBezTo>
                  <a:pt x="6088" y="4688"/>
                  <a:pt x="5769" y="4628"/>
                  <a:pt x="5472" y="4503"/>
                </a:cubicBezTo>
                <a:cubicBezTo>
                  <a:pt x="6124" y="4278"/>
                  <a:pt x="6701" y="4068"/>
                  <a:pt x="7233" y="4068"/>
                </a:cubicBezTo>
                <a:close/>
                <a:moveTo>
                  <a:pt x="1269" y="0"/>
                </a:moveTo>
                <a:lnTo>
                  <a:pt x="1" y="701"/>
                </a:lnTo>
                <a:lnTo>
                  <a:pt x="1" y="1668"/>
                </a:lnTo>
                <a:lnTo>
                  <a:pt x="435" y="1935"/>
                </a:lnTo>
                <a:cubicBezTo>
                  <a:pt x="301" y="2102"/>
                  <a:pt x="234" y="2268"/>
                  <a:pt x="234" y="2502"/>
                </a:cubicBezTo>
                <a:lnTo>
                  <a:pt x="234" y="3436"/>
                </a:lnTo>
                <a:cubicBezTo>
                  <a:pt x="234" y="3870"/>
                  <a:pt x="535" y="4236"/>
                  <a:pt x="1135" y="4570"/>
                </a:cubicBezTo>
                <a:cubicBezTo>
                  <a:pt x="1635" y="4870"/>
                  <a:pt x="2236" y="5070"/>
                  <a:pt x="2836" y="5070"/>
                </a:cubicBezTo>
                <a:lnTo>
                  <a:pt x="3203" y="5070"/>
                </a:lnTo>
                <a:cubicBezTo>
                  <a:pt x="3837" y="5037"/>
                  <a:pt x="4437" y="4904"/>
                  <a:pt x="5038" y="4670"/>
                </a:cubicBezTo>
                <a:lnTo>
                  <a:pt x="5405" y="4570"/>
                </a:lnTo>
                <a:lnTo>
                  <a:pt x="4337" y="5604"/>
                </a:lnTo>
                <a:lnTo>
                  <a:pt x="4337" y="6571"/>
                </a:lnTo>
                <a:cubicBezTo>
                  <a:pt x="4919" y="6795"/>
                  <a:pt x="5534" y="6905"/>
                  <a:pt x="6149" y="6905"/>
                </a:cubicBezTo>
                <a:cubicBezTo>
                  <a:pt x="6911" y="6905"/>
                  <a:pt x="7673" y="6737"/>
                  <a:pt x="8374" y="6405"/>
                </a:cubicBezTo>
                <a:lnTo>
                  <a:pt x="9408" y="7005"/>
                </a:lnTo>
                <a:lnTo>
                  <a:pt x="10642" y="6271"/>
                </a:lnTo>
                <a:lnTo>
                  <a:pt x="10642" y="5304"/>
                </a:lnTo>
                <a:lnTo>
                  <a:pt x="10242" y="5070"/>
                </a:lnTo>
                <a:cubicBezTo>
                  <a:pt x="10375" y="4870"/>
                  <a:pt x="10408" y="4637"/>
                  <a:pt x="10408" y="4403"/>
                </a:cubicBezTo>
                <a:lnTo>
                  <a:pt x="10408" y="3436"/>
                </a:lnTo>
                <a:cubicBezTo>
                  <a:pt x="10408" y="3036"/>
                  <a:pt x="10142" y="2635"/>
                  <a:pt x="9541" y="2302"/>
                </a:cubicBezTo>
                <a:cubicBezTo>
                  <a:pt x="8925" y="1973"/>
                  <a:pt x="8246" y="1809"/>
                  <a:pt x="7566" y="1809"/>
                </a:cubicBezTo>
                <a:cubicBezTo>
                  <a:pt x="7141" y="1809"/>
                  <a:pt x="6716" y="1873"/>
                  <a:pt x="6305" y="2002"/>
                </a:cubicBezTo>
                <a:cubicBezTo>
                  <a:pt x="5905" y="2102"/>
                  <a:pt x="5472" y="2268"/>
                  <a:pt x="5105" y="2368"/>
                </a:cubicBezTo>
                <a:cubicBezTo>
                  <a:pt x="4704" y="2535"/>
                  <a:pt x="4271" y="2669"/>
                  <a:pt x="3804" y="2802"/>
                </a:cubicBezTo>
                <a:cubicBezTo>
                  <a:pt x="3604" y="2835"/>
                  <a:pt x="3403" y="2869"/>
                  <a:pt x="3203" y="2869"/>
                </a:cubicBezTo>
                <a:cubicBezTo>
                  <a:pt x="3036" y="2835"/>
                  <a:pt x="2870" y="2802"/>
                  <a:pt x="2703" y="2735"/>
                </a:cubicBezTo>
                <a:lnTo>
                  <a:pt x="2736" y="2702"/>
                </a:lnTo>
                <a:lnTo>
                  <a:pt x="2870" y="2602"/>
                </a:lnTo>
                <a:cubicBezTo>
                  <a:pt x="2970" y="2535"/>
                  <a:pt x="3103" y="2502"/>
                  <a:pt x="3203" y="2435"/>
                </a:cubicBezTo>
                <a:cubicBezTo>
                  <a:pt x="3507" y="2310"/>
                  <a:pt x="3839" y="2242"/>
                  <a:pt x="4170" y="2242"/>
                </a:cubicBezTo>
                <a:cubicBezTo>
                  <a:pt x="4456" y="2242"/>
                  <a:pt x="4741" y="2293"/>
                  <a:pt x="5005" y="2402"/>
                </a:cubicBezTo>
                <a:lnTo>
                  <a:pt x="6072" y="1368"/>
                </a:lnTo>
                <a:lnTo>
                  <a:pt x="6072" y="400"/>
                </a:lnTo>
                <a:cubicBezTo>
                  <a:pt x="5536" y="209"/>
                  <a:pt x="4978" y="116"/>
                  <a:pt x="4423" y="116"/>
                </a:cubicBezTo>
                <a:cubicBezTo>
                  <a:pt x="4011" y="116"/>
                  <a:pt x="3601" y="167"/>
                  <a:pt x="3203" y="267"/>
                </a:cubicBezTo>
                <a:cubicBezTo>
                  <a:pt x="2903" y="367"/>
                  <a:pt x="2603" y="467"/>
                  <a:pt x="2303" y="601"/>
                </a:cubicBezTo>
                <a:lnTo>
                  <a:pt x="12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7"/>
          <p:cNvSpPr/>
          <p:nvPr/>
        </p:nvSpPr>
        <p:spPr>
          <a:xfrm>
            <a:off x="5027365" y="2595440"/>
            <a:ext cx="201623" cy="111408"/>
          </a:xfrm>
          <a:custGeom>
            <a:avLst/>
            <a:gdLst/>
            <a:ahLst/>
            <a:cxnLst/>
            <a:rect l="l" t="t" r="r" b="b"/>
            <a:pathLst>
              <a:path w="10808" h="5972" extrusionOk="0">
                <a:moveTo>
                  <a:pt x="1301" y="1"/>
                </a:moveTo>
                <a:lnTo>
                  <a:pt x="34" y="735"/>
                </a:lnTo>
                <a:lnTo>
                  <a:pt x="1068" y="1335"/>
                </a:lnTo>
                <a:cubicBezTo>
                  <a:pt x="34" y="2136"/>
                  <a:pt x="0" y="2936"/>
                  <a:pt x="1201" y="3637"/>
                </a:cubicBezTo>
                <a:cubicBezTo>
                  <a:pt x="1701" y="3937"/>
                  <a:pt x="2302" y="4104"/>
                  <a:pt x="2902" y="4104"/>
                </a:cubicBezTo>
                <a:lnTo>
                  <a:pt x="3236" y="4104"/>
                </a:lnTo>
                <a:cubicBezTo>
                  <a:pt x="3870" y="4070"/>
                  <a:pt x="4503" y="3937"/>
                  <a:pt x="5104" y="3703"/>
                </a:cubicBezTo>
                <a:cubicBezTo>
                  <a:pt x="5953" y="3397"/>
                  <a:pt x="6685" y="3090"/>
                  <a:pt x="7325" y="3090"/>
                </a:cubicBezTo>
                <a:cubicBezTo>
                  <a:pt x="7589" y="3090"/>
                  <a:pt x="7838" y="3143"/>
                  <a:pt x="8073" y="3270"/>
                </a:cubicBezTo>
                <a:cubicBezTo>
                  <a:pt x="8606" y="3603"/>
                  <a:pt x="8440" y="3970"/>
                  <a:pt x="7873" y="4337"/>
                </a:cubicBezTo>
                <a:cubicBezTo>
                  <a:pt x="7772" y="4371"/>
                  <a:pt x="7672" y="4437"/>
                  <a:pt x="7572" y="4471"/>
                </a:cubicBezTo>
                <a:cubicBezTo>
                  <a:pt x="7239" y="4604"/>
                  <a:pt x="6880" y="4671"/>
                  <a:pt x="6522" y="4671"/>
                </a:cubicBezTo>
                <a:cubicBezTo>
                  <a:pt x="6163" y="4671"/>
                  <a:pt x="5804" y="4604"/>
                  <a:pt x="5471" y="4471"/>
                </a:cubicBezTo>
                <a:lnTo>
                  <a:pt x="4403" y="5571"/>
                </a:lnTo>
                <a:cubicBezTo>
                  <a:pt x="4985" y="5795"/>
                  <a:pt x="5600" y="5905"/>
                  <a:pt x="6212" y="5905"/>
                </a:cubicBezTo>
                <a:cubicBezTo>
                  <a:pt x="6970" y="5905"/>
                  <a:pt x="7724" y="5737"/>
                  <a:pt x="8406" y="5405"/>
                </a:cubicBezTo>
                <a:lnTo>
                  <a:pt x="9440" y="5972"/>
                </a:lnTo>
                <a:lnTo>
                  <a:pt x="10708" y="5271"/>
                </a:lnTo>
                <a:lnTo>
                  <a:pt x="9674" y="4671"/>
                </a:lnTo>
                <a:cubicBezTo>
                  <a:pt x="10708" y="3870"/>
                  <a:pt x="10808" y="3003"/>
                  <a:pt x="9607" y="2302"/>
                </a:cubicBezTo>
                <a:cubicBezTo>
                  <a:pt x="9005" y="1981"/>
                  <a:pt x="8343" y="1817"/>
                  <a:pt x="7678" y="1817"/>
                </a:cubicBezTo>
                <a:cubicBezTo>
                  <a:pt x="7238" y="1817"/>
                  <a:pt x="6797" y="1889"/>
                  <a:pt x="6371" y="2036"/>
                </a:cubicBezTo>
                <a:cubicBezTo>
                  <a:pt x="5938" y="2136"/>
                  <a:pt x="5538" y="2269"/>
                  <a:pt x="5171" y="2402"/>
                </a:cubicBezTo>
                <a:cubicBezTo>
                  <a:pt x="4737" y="2569"/>
                  <a:pt x="4303" y="2703"/>
                  <a:pt x="3870" y="2803"/>
                </a:cubicBezTo>
                <a:cubicBezTo>
                  <a:pt x="3670" y="2869"/>
                  <a:pt x="3469" y="2869"/>
                  <a:pt x="3269" y="2869"/>
                </a:cubicBezTo>
                <a:cubicBezTo>
                  <a:pt x="3036" y="2869"/>
                  <a:pt x="2836" y="2803"/>
                  <a:pt x="2669" y="2703"/>
                </a:cubicBezTo>
                <a:cubicBezTo>
                  <a:pt x="2235" y="2469"/>
                  <a:pt x="2202" y="2136"/>
                  <a:pt x="2769" y="1735"/>
                </a:cubicBezTo>
                <a:lnTo>
                  <a:pt x="2902" y="1669"/>
                </a:lnTo>
                <a:cubicBezTo>
                  <a:pt x="3036" y="1602"/>
                  <a:pt x="3136" y="1535"/>
                  <a:pt x="3269" y="1502"/>
                </a:cubicBezTo>
                <a:cubicBezTo>
                  <a:pt x="3573" y="1359"/>
                  <a:pt x="3896" y="1292"/>
                  <a:pt x="4223" y="1292"/>
                </a:cubicBezTo>
                <a:cubicBezTo>
                  <a:pt x="4506" y="1292"/>
                  <a:pt x="4792" y="1342"/>
                  <a:pt x="5071" y="1435"/>
                </a:cubicBezTo>
                <a:lnTo>
                  <a:pt x="6105" y="401"/>
                </a:lnTo>
                <a:cubicBezTo>
                  <a:pt x="5579" y="232"/>
                  <a:pt x="5043" y="148"/>
                  <a:pt x="4503" y="148"/>
                </a:cubicBezTo>
                <a:cubicBezTo>
                  <a:pt x="4082" y="148"/>
                  <a:pt x="3659" y="199"/>
                  <a:pt x="3236" y="301"/>
                </a:cubicBezTo>
                <a:cubicBezTo>
                  <a:pt x="2936" y="368"/>
                  <a:pt x="2635" y="468"/>
                  <a:pt x="2335" y="601"/>
                </a:cubicBezTo>
                <a:lnTo>
                  <a:pt x="1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p:cNvSpPr/>
          <p:nvPr/>
        </p:nvSpPr>
        <p:spPr>
          <a:xfrm>
            <a:off x="5027980" y="2595440"/>
            <a:ext cx="42962" cy="13096"/>
          </a:xfrm>
          <a:custGeom>
            <a:avLst/>
            <a:gdLst/>
            <a:ahLst/>
            <a:cxnLst/>
            <a:rect l="l" t="t" r="r" b="b"/>
            <a:pathLst>
              <a:path w="2303" h="702" extrusionOk="0">
                <a:moveTo>
                  <a:pt x="1268" y="1"/>
                </a:moveTo>
                <a:lnTo>
                  <a:pt x="1" y="701"/>
                </a:lnTo>
                <a:lnTo>
                  <a:pt x="1268" y="134"/>
                </a:lnTo>
                <a:lnTo>
                  <a:pt x="2302" y="601"/>
                </a:lnTo>
                <a:lnTo>
                  <a:pt x="12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a:off x="5085233" y="2597828"/>
            <a:ext cx="56021" cy="24401"/>
          </a:xfrm>
          <a:custGeom>
            <a:avLst/>
            <a:gdLst/>
            <a:ahLst/>
            <a:cxnLst/>
            <a:rect l="l" t="t" r="r" b="b"/>
            <a:pathLst>
              <a:path w="3003" h="1308" extrusionOk="0">
                <a:moveTo>
                  <a:pt x="1381" y="0"/>
                </a:moveTo>
                <a:cubicBezTo>
                  <a:pt x="913" y="0"/>
                  <a:pt x="446" y="68"/>
                  <a:pt x="0" y="206"/>
                </a:cubicBezTo>
                <a:cubicBezTo>
                  <a:pt x="384" y="118"/>
                  <a:pt x="781" y="75"/>
                  <a:pt x="1180" y="75"/>
                </a:cubicBezTo>
                <a:cubicBezTo>
                  <a:pt x="1681" y="75"/>
                  <a:pt x="2186" y="143"/>
                  <a:pt x="2669" y="273"/>
                </a:cubicBezTo>
                <a:lnTo>
                  <a:pt x="1935" y="1307"/>
                </a:lnTo>
                <a:lnTo>
                  <a:pt x="1935" y="1307"/>
                </a:lnTo>
                <a:lnTo>
                  <a:pt x="3003" y="273"/>
                </a:lnTo>
                <a:cubicBezTo>
                  <a:pt x="2481" y="93"/>
                  <a:pt x="1930" y="0"/>
                  <a:pt x="1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p:cNvSpPr/>
          <p:nvPr/>
        </p:nvSpPr>
        <p:spPr>
          <a:xfrm>
            <a:off x="5145600" y="2629224"/>
            <a:ext cx="83388" cy="53988"/>
          </a:xfrm>
          <a:custGeom>
            <a:avLst/>
            <a:gdLst/>
            <a:ahLst/>
            <a:cxnLst/>
            <a:rect l="l" t="t" r="r" b="b"/>
            <a:pathLst>
              <a:path w="4470" h="2894" extrusionOk="0">
                <a:moveTo>
                  <a:pt x="1252" y="1"/>
                </a:moveTo>
                <a:cubicBezTo>
                  <a:pt x="829" y="1"/>
                  <a:pt x="405" y="65"/>
                  <a:pt x="0" y="191"/>
                </a:cubicBezTo>
                <a:cubicBezTo>
                  <a:pt x="306" y="132"/>
                  <a:pt x="614" y="102"/>
                  <a:pt x="922" y="102"/>
                </a:cubicBezTo>
                <a:cubicBezTo>
                  <a:pt x="1657" y="102"/>
                  <a:pt x="2388" y="272"/>
                  <a:pt x="3069" y="625"/>
                </a:cubicBezTo>
                <a:cubicBezTo>
                  <a:pt x="4070" y="1192"/>
                  <a:pt x="4236" y="1892"/>
                  <a:pt x="3302" y="2893"/>
                </a:cubicBezTo>
                <a:cubicBezTo>
                  <a:pt x="4337" y="2093"/>
                  <a:pt x="4470" y="1225"/>
                  <a:pt x="3236" y="525"/>
                </a:cubicBezTo>
                <a:cubicBezTo>
                  <a:pt x="2635" y="173"/>
                  <a:pt x="1944" y="1"/>
                  <a:pt x="1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p:cNvSpPr/>
          <p:nvPr/>
        </p:nvSpPr>
        <p:spPr>
          <a:xfrm>
            <a:off x="5203468" y="2683193"/>
            <a:ext cx="23655" cy="24904"/>
          </a:xfrm>
          <a:custGeom>
            <a:avLst/>
            <a:gdLst/>
            <a:ahLst/>
            <a:cxnLst/>
            <a:rect l="l" t="t" r="r" b="b"/>
            <a:pathLst>
              <a:path w="1268" h="1335" extrusionOk="0">
                <a:moveTo>
                  <a:pt x="234" y="0"/>
                </a:moveTo>
                <a:lnTo>
                  <a:pt x="1001" y="634"/>
                </a:lnTo>
                <a:lnTo>
                  <a:pt x="0" y="1334"/>
                </a:lnTo>
                <a:lnTo>
                  <a:pt x="0" y="1334"/>
                </a:lnTo>
                <a:lnTo>
                  <a:pt x="1268" y="601"/>
                </a:lnTo>
                <a:lnTo>
                  <a:pt x="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p:cNvSpPr/>
          <p:nvPr/>
        </p:nvSpPr>
        <p:spPr>
          <a:xfrm>
            <a:off x="5109503" y="2679444"/>
            <a:ext cx="59136" cy="20558"/>
          </a:xfrm>
          <a:custGeom>
            <a:avLst/>
            <a:gdLst/>
            <a:ahLst/>
            <a:cxnLst/>
            <a:rect l="l" t="t" r="r" b="b"/>
            <a:pathLst>
              <a:path w="3170" h="1102" extrusionOk="0">
                <a:moveTo>
                  <a:pt x="1101" y="1"/>
                </a:moveTo>
                <a:lnTo>
                  <a:pt x="0" y="1102"/>
                </a:lnTo>
                <a:lnTo>
                  <a:pt x="1168" y="168"/>
                </a:lnTo>
                <a:cubicBezTo>
                  <a:pt x="1424" y="245"/>
                  <a:pt x="1685" y="282"/>
                  <a:pt x="1946" y="282"/>
                </a:cubicBezTo>
                <a:cubicBezTo>
                  <a:pt x="2363" y="282"/>
                  <a:pt x="2779" y="186"/>
                  <a:pt x="3169" y="1"/>
                </a:cubicBezTo>
                <a:lnTo>
                  <a:pt x="3169" y="1"/>
                </a:lnTo>
                <a:cubicBezTo>
                  <a:pt x="2836" y="134"/>
                  <a:pt x="2477" y="201"/>
                  <a:pt x="2123" y="201"/>
                </a:cubicBezTo>
                <a:cubicBezTo>
                  <a:pt x="1768" y="201"/>
                  <a:pt x="1418" y="134"/>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p:cNvSpPr/>
          <p:nvPr/>
        </p:nvSpPr>
        <p:spPr>
          <a:xfrm>
            <a:off x="5064693" y="2627807"/>
            <a:ext cx="34866" cy="22106"/>
          </a:xfrm>
          <a:custGeom>
            <a:avLst/>
            <a:gdLst/>
            <a:ahLst/>
            <a:cxnLst/>
            <a:rect l="l" t="t" r="r" b="b"/>
            <a:pathLst>
              <a:path w="1869" h="1185" extrusionOk="0">
                <a:moveTo>
                  <a:pt x="768" y="0"/>
                </a:moveTo>
                <a:cubicBezTo>
                  <a:pt x="234" y="301"/>
                  <a:pt x="1" y="601"/>
                  <a:pt x="368" y="934"/>
                </a:cubicBezTo>
                <a:cubicBezTo>
                  <a:pt x="630" y="1096"/>
                  <a:pt x="942" y="1184"/>
                  <a:pt x="1258" y="1184"/>
                </a:cubicBezTo>
                <a:cubicBezTo>
                  <a:pt x="1464" y="1184"/>
                  <a:pt x="1671" y="1147"/>
                  <a:pt x="1869" y="1068"/>
                </a:cubicBezTo>
                <a:lnTo>
                  <a:pt x="1869" y="1068"/>
                </a:lnTo>
                <a:cubicBezTo>
                  <a:pt x="1669" y="1101"/>
                  <a:pt x="1468" y="1134"/>
                  <a:pt x="1268" y="1134"/>
                </a:cubicBezTo>
                <a:cubicBezTo>
                  <a:pt x="1035" y="1101"/>
                  <a:pt x="835" y="1068"/>
                  <a:pt x="668" y="934"/>
                </a:cubicBezTo>
                <a:cubicBezTo>
                  <a:pt x="268" y="734"/>
                  <a:pt x="201" y="367"/>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p:cNvSpPr/>
          <p:nvPr/>
        </p:nvSpPr>
        <p:spPr>
          <a:xfrm>
            <a:off x="5027495" y="2620345"/>
            <a:ext cx="54025" cy="51656"/>
          </a:xfrm>
          <a:custGeom>
            <a:avLst/>
            <a:gdLst/>
            <a:ahLst/>
            <a:cxnLst/>
            <a:rect l="l" t="t" r="r" b="b"/>
            <a:pathLst>
              <a:path w="2896" h="2769" extrusionOk="0">
                <a:moveTo>
                  <a:pt x="1061" y="0"/>
                </a:moveTo>
                <a:cubicBezTo>
                  <a:pt x="1056" y="3"/>
                  <a:pt x="1050" y="8"/>
                  <a:pt x="1043" y="13"/>
                </a:cubicBezTo>
                <a:lnTo>
                  <a:pt x="1043" y="13"/>
                </a:lnTo>
                <a:cubicBezTo>
                  <a:pt x="1049" y="9"/>
                  <a:pt x="1055" y="4"/>
                  <a:pt x="1061" y="0"/>
                </a:cubicBezTo>
                <a:close/>
                <a:moveTo>
                  <a:pt x="1043" y="13"/>
                </a:moveTo>
                <a:cubicBezTo>
                  <a:pt x="26" y="777"/>
                  <a:pt x="0" y="1605"/>
                  <a:pt x="1161" y="2268"/>
                </a:cubicBezTo>
                <a:cubicBezTo>
                  <a:pt x="1694" y="2569"/>
                  <a:pt x="2295" y="2769"/>
                  <a:pt x="2895" y="2769"/>
                </a:cubicBezTo>
                <a:cubicBezTo>
                  <a:pt x="1995" y="2669"/>
                  <a:pt x="894" y="2168"/>
                  <a:pt x="560" y="1468"/>
                </a:cubicBezTo>
                <a:cubicBezTo>
                  <a:pt x="242" y="800"/>
                  <a:pt x="894" y="132"/>
                  <a:pt x="1043" y="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p:cNvSpPr/>
          <p:nvPr/>
        </p:nvSpPr>
        <p:spPr>
          <a:xfrm>
            <a:off x="5349705" y="3200142"/>
            <a:ext cx="458018" cy="264808"/>
          </a:xfrm>
          <a:custGeom>
            <a:avLst/>
            <a:gdLst/>
            <a:ahLst/>
            <a:cxnLst/>
            <a:rect l="l" t="t" r="r" b="b"/>
            <a:pathLst>
              <a:path w="24552" h="14195" extrusionOk="0">
                <a:moveTo>
                  <a:pt x="12292" y="1"/>
                </a:moveTo>
                <a:cubicBezTo>
                  <a:pt x="9148" y="1"/>
                  <a:pt x="6005" y="693"/>
                  <a:pt x="3603" y="2077"/>
                </a:cubicBezTo>
                <a:cubicBezTo>
                  <a:pt x="2435" y="2711"/>
                  <a:pt x="1401" y="3645"/>
                  <a:pt x="701" y="4812"/>
                </a:cubicBezTo>
                <a:lnTo>
                  <a:pt x="0" y="4812"/>
                </a:lnTo>
                <a:lnTo>
                  <a:pt x="0" y="7314"/>
                </a:lnTo>
                <a:cubicBezTo>
                  <a:pt x="67" y="9049"/>
                  <a:pt x="1268" y="10783"/>
                  <a:pt x="3603" y="12118"/>
                </a:cubicBezTo>
                <a:cubicBezTo>
                  <a:pt x="5988" y="13502"/>
                  <a:pt x="9132" y="14194"/>
                  <a:pt x="12280" y="14194"/>
                </a:cubicBezTo>
                <a:cubicBezTo>
                  <a:pt x="15428" y="14194"/>
                  <a:pt x="18580" y="13502"/>
                  <a:pt x="20982" y="12118"/>
                </a:cubicBezTo>
                <a:cubicBezTo>
                  <a:pt x="23284" y="10783"/>
                  <a:pt x="24484" y="9049"/>
                  <a:pt x="24551" y="7314"/>
                </a:cubicBezTo>
                <a:lnTo>
                  <a:pt x="24551" y="4812"/>
                </a:lnTo>
                <a:lnTo>
                  <a:pt x="23917" y="4812"/>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a:off x="5327300" y="3157198"/>
            <a:ext cx="500943" cy="264938"/>
          </a:xfrm>
          <a:custGeom>
            <a:avLst/>
            <a:gdLst/>
            <a:ahLst/>
            <a:cxnLst/>
            <a:rect l="l" t="t" r="r" b="b"/>
            <a:pathLst>
              <a:path w="26853" h="14202" extrusionOk="0">
                <a:moveTo>
                  <a:pt x="13493" y="1"/>
                </a:moveTo>
                <a:cubicBezTo>
                  <a:pt x="10349" y="1"/>
                  <a:pt x="7206" y="693"/>
                  <a:pt x="4804" y="2077"/>
                </a:cubicBezTo>
                <a:cubicBezTo>
                  <a:pt x="0" y="4846"/>
                  <a:pt x="0" y="9349"/>
                  <a:pt x="4804" y="12118"/>
                </a:cubicBezTo>
                <a:cubicBezTo>
                  <a:pt x="7201" y="13507"/>
                  <a:pt x="10336" y="14201"/>
                  <a:pt x="13472" y="14201"/>
                </a:cubicBezTo>
                <a:cubicBezTo>
                  <a:pt x="15835" y="14201"/>
                  <a:pt x="18199" y="13807"/>
                  <a:pt x="20248" y="13019"/>
                </a:cubicBezTo>
                <a:lnTo>
                  <a:pt x="20448" y="12952"/>
                </a:lnTo>
                <a:cubicBezTo>
                  <a:pt x="21049" y="12718"/>
                  <a:pt x="21616" y="12452"/>
                  <a:pt x="22183" y="12118"/>
                </a:cubicBezTo>
                <a:cubicBezTo>
                  <a:pt x="26186" y="9816"/>
                  <a:pt x="26853" y="6314"/>
                  <a:pt x="24151" y="3578"/>
                </a:cubicBezTo>
                <a:cubicBezTo>
                  <a:pt x="23584" y="3011"/>
                  <a:pt x="22917" y="2478"/>
                  <a:pt x="22183" y="2077"/>
                </a:cubicBezTo>
                <a:cubicBezTo>
                  <a:pt x="19781" y="693"/>
                  <a:pt x="16637" y="1"/>
                  <a:pt x="13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5576829" y="3197195"/>
            <a:ext cx="222797" cy="133178"/>
          </a:xfrm>
          <a:custGeom>
            <a:avLst/>
            <a:gdLst/>
            <a:ahLst/>
            <a:cxnLst/>
            <a:rect l="l" t="t" r="r" b="b"/>
            <a:pathLst>
              <a:path w="11943" h="7139" extrusionOk="0">
                <a:moveTo>
                  <a:pt x="7673" y="0"/>
                </a:moveTo>
                <a:cubicBezTo>
                  <a:pt x="8140" y="801"/>
                  <a:pt x="7973" y="1635"/>
                  <a:pt x="5271" y="1801"/>
                </a:cubicBezTo>
                <a:cubicBezTo>
                  <a:pt x="1" y="2102"/>
                  <a:pt x="6672" y="7139"/>
                  <a:pt x="6672" y="7139"/>
                </a:cubicBezTo>
                <a:cubicBezTo>
                  <a:pt x="6672" y="7139"/>
                  <a:pt x="8336" y="6323"/>
                  <a:pt x="9656" y="6323"/>
                </a:cubicBezTo>
                <a:cubicBezTo>
                  <a:pt x="10224" y="6323"/>
                  <a:pt x="10728" y="6474"/>
                  <a:pt x="11008" y="6905"/>
                </a:cubicBezTo>
                <a:cubicBezTo>
                  <a:pt x="11942" y="5204"/>
                  <a:pt x="11642" y="3336"/>
                  <a:pt x="10108" y="1768"/>
                </a:cubicBezTo>
                <a:cubicBezTo>
                  <a:pt x="9808" y="1468"/>
                  <a:pt x="9507" y="1168"/>
                  <a:pt x="9140" y="934"/>
                </a:cubicBezTo>
                <a:cubicBezTo>
                  <a:pt x="8840" y="701"/>
                  <a:pt x="8540" y="500"/>
                  <a:pt x="8240" y="334"/>
                </a:cubicBezTo>
                <a:cubicBezTo>
                  <a:pt x="8040" y="200"/>
                  <a:pt x="7873" y="100"/>
                  <a:pt x="76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a:off x="5729296" y="3238702"/>
            <a:ext cx="65348" cy="61897"/>
          </a:xfrm>
          <a:custGeom>
            <a:avLst/>
            <a:gdLst/>
            <a:ahLst/>
            <a:cxnLst/>
            <a:rect l="l" t="t" r="r" b="b"/>
            <a:pathLst>
              <a:path w="3503" h="3318" extrusionOk="0">
                <a:moveTo>
                  <a:pt x="1356" y="0"/>
                </a:moveTo>
                <a:cubicBezTo>
                  <a:pt x="1304" y="0"/>
                  <a:pt x="1252" y="3"/>
                  <a:pt x="1201" y="10"/>
                </a:cubicBezTo>
                <a:cubicBezTo>
                  <a:pt x="400" y="77"/>
                  <a:pt x="0" y="911"/>
                  <a:pt x="300" y="1811"/>
                </a:cubicBezTo>
                <a:cubicBezTo>
                  <a:pt x="618" y="2700"/>
                  <a:pt x="1419" y="3317"/>
                  <a:pt x="2185" y="3317"/>
                </a:cubicBezTo>
                <a:cubicBezTo>
                  <a:pt x="2224" y="3317"/>
                  <a:pt x="2263" y="3316"/>
                  <a:pt x="2302" y="3312"/>
                </a:cubicBezTo>
                <a:cubicBezTo>
                  <a:pt x="3102" y="3212"/>
                  <a:pt x="3503" y="2412"/>
                  <a:pt x="3169" y="1511"/>
                </a:cubicBezTo>
                <a:cubicBezTo>
                  <a:pt x="2889" y="639"/>
                  <a:pt x="2086" y="0"/>
                  <a:pt x="13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a:off x="5404457" y="3197847"/>
            <a:ext cx="349128" cy="183248"/>
          </a:xfrm>
          <a:custGeom>
            <a:avLst/>
            <a:gdLst/>
            <a:ahLst/>
            <a:cxnLst/>
            <a:rect l="l" t="t" r="r" b="b"/>
            <a:pathLst>
              <a:path w="18715" h="9823" extrusionOk="0">
                <a:moveTo>
                  <a:pt x="9347" y="0"/>
                </a:moveTo>
                <a:cubicBezTo>
                  <a:pt x="7167" y="0"/>
                  <a:pt x="4989" y="476"/>
                  <a:pt x="3336" y="1433"/>
                </a:cubicBezTo>
                <a:cubicBezTo>
                  <a:pt x="134" y="3268"/>
                  <a:pt x="1" y="6203"/>
                  <a:pt x="2936" y="8138"/>
                </a:cubicBezTo>
                <a:cubicBezTo>
                  <a:pt x="3070" y="8238"/>
                  <a:pt x="3203" y="8304"/>
                  <a:pt x="3336" y="8371"/>
                </a:cubicBezTo>
                <a:cubicBezTo>
                  <a:pt x="5004" y="9339"/>
                  <a:pt x="7181" y="9822"/>
                  <a:pt x="9357" y="9822"/>
                </a:cubicBezTo>
                <a:cubicBezTo>
                  <a:pt x="11534" y="9822"/>
                  <a:pt x="13710" y="9339"/>
                  <a:pt x="15378" y="8371"/>
                </a:cubicBezTo>
                <a:cubicBezTo>
                  <a:pt x="18681" y="6470"/>
                  <a:pt x="18714" y="3368"/>
                  <a:pt x="15378" y="1433"/>
                </a:cubicBezTo>
                <a:cubicBezTo>
                  <a:pt x="15245" y="1366"/>
                  <a:pt x="15078" y="1266"/>
                  <a:pt x="14945" y="1199"/>
                </a:cubicBezTo>
                <a:cubicBezTo>
                  <a:pt x="13348" y="401"/>
                  <a:pt x="11347" y="0"/>
                  <a:pt x="9347"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5404457" y="3197847"/>
            <a:ext cx="349128" cy="183248"/>
          </a:xfrm>
          <a:custGeom>
            <a:avLst/>
            <a:gdLst/>
            <a:ahLst/>
            <a:cxnLst/>
            <a:rect l="l" t="t" r="r" b="b"/>
            <a:pathLst>
              <a:path w="18715" h="9823" extrusionOk="0">
                <a:moveTo>
                  <a:pt x="9347" y="0"/>
                </a:moveTo>
                <a:cubicBezTo>
                  <a:pt x="7167" y="0"/>
                  <a:pt x="4989" y="476"/>
                  <a:pt x="3336" y="1433"/>
                </a:cubicBezTo>
                <a:cubicBezTo>
                  <a:pt x="134" y="3268"/>
                  <a:pt x="1" y="6203"/>
                  <a:pt x="2936" y="8138"/>
                </a:cubicBezTo>
                <a:cubicBezTo>
                  <a:pt x="3070" y="8238"/>
                  <a:pt x="3203" y="8304"/>
                  <a:pt x="3336" y="8371"/>
                </a:cubicBezTo>
                <a:cubicBezTo>
                  <a:pt x="5004" y="9339"/>
                  <a:pt x="7181" y="9822"/>
                  <a:pt x="9357" y="9822"/>
                </a:cubicBezTo>
                <a:cubicBezTo>
                  <a:pt x="11534" y="9822"/>
                  <a:pt x="13710" y="9339"/>
                  <a:pt x="15378" y="8371"/>
                </a:cubicBezTo>
                <a:cubicBezTo>
                  <a:pt x="18681" y="6470"/>
                  <a:pt x="18714" y="3368"/>
                  <a:pt x="15378" y="1433"/>
                </a:cubicBezTo>
                <a:cubicBezTo>
                  <a:pt x="15245" y="1366"/>
                  <a:pt x="15078" y="1266"/>
                  <a:pt x="14945" y="1199"/>
                </a:cubicBezTo>
                <a:cubicBezTo>
                  <a:pt x="13348" y="401"/>
                  <a:pt x="11347" y="0"/>
                  <a:pt x="93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a:off x="5412553" y="3202008"/>
            <a:ext cx="332936" cy="175189"/>
          </a:xfrm>
          <a:custGeom>
            <a:avLst/>
            <a:gdLst/>
            <a:ahLst/>
            <a:cxnLst/>
            <a:rect l="l" t="t" r="r" b="b"/>
            <a:pathLst>
              <a:path w="17847" h="9391" extrusionOk="0">
                <a:moveTo>
                  <a:pt x="8923" y="1"/>
                </a:moveTo>
                <a:cubicBezTo>
                  <a:pt x="6839" y="1"/>
                  <a:pt x="4754" y="459"/>
                  <a:pt x="3169" y="1377"/>
                </a:cubicBezTo>
                <a:cubicBezTo>
                  <a:pt x="0" y="3211"/>
                  <a:pt x="0" y="6180"/>
                  <a:pt x="3169" y="8015"/>
                </a:cubicBezTo>
                <a:cubicBezTo>
                  <a:pt x="4754" y="8932"/>
                  <a:pt x="6839"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a:off x="5412553" y="3202008"/>
            <a:ext cx="332936" cy="175189"/>
          </a:xfrm>
          <a:custGeom>
            <a:avLst/>
            <a:gdLst/>
            <a:ahLst/>
            <a:cxnLst/>
            <a:rect l="l" t="t" r="r" b="b"/>
            <a:pathLst>
              <a:path w="17847" h="9391" extrusionOk="0">
                <a:moveTo>
                  <a:pt x="8923" y="1"/>
                </a:moveTo>
                <a:cubicBezTo>
                  <a:pt x="6839" y="1"/>
                  <a:pt x="4754" y="459"/>
                  <a:pt x="3169" y="1377"/>
                </a:cubicBezTo>
                <a:cubicBezTo>
                  <a:pt x="0" y="3211"/>
                  <a:pt x="0" y="6180"/>
                  <a:pt x="3169" y="8015"/>
                </a:cubicBezTo>
                <a:cubicBezTo>
                  <a:pt x="4754" y="8932"/>
                  <a:pt x="6839"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5428727" y="3226278"/>
            <a:ext cx="300588" cy="150919"/>
          </a:xfrm>
          <a:custGeom>
            <a:avLst/>
            <a:gdLst/>
            <a:ahLst/>
            <a:cxnLst/>
            <a:rect l="l" t="t" r="r" b="b"/>
            <a:pathLst>
              <a:path w="16113" h="8090" extrusionOk="0">
                <a:moveTo>
                  <a:pt x="8056" y="1"/>
                </a:moveTo>
                <a:cubicBezTo>
                  <a:pt x="5972" y="1"/>
                  <a:pt x="3887" y="459"/>
                  <a:pt x="2302" y="1377"/>
                </a:cubicBezTo>
                <a:cubicBezTo>
                  <a:pt x="1001" y="2110"/>
                  <a:pt x="234" y="3078"/>
                  <a:pt x="1" y="4045"/>
                </a:cubicBezTo>
                <a:cubicBezTo>
                  <a:pt x="201" y="5013"/>
                  <a:pt x="1001" y="5947"/>
                  <a:pt x="2302" y="6714"/>
                </a:cubicBezTo>
                <a:cubicBezTo>
                  <a:pt x="3887" y="7631"/>
                  <a:pt x="5972" y="8090"/>
                  <a:pt x="8056" y="8090"/>
                </a:cubicBezTo>
                <a:cubicBezTo>
                  <a:pt x="10141" y="8090"/>
                  <a:pt x="12226" y="7631"/>
                  <a:pt x="13810" y="6714"/>
                </a:cubicBezTo>
                <a:cubicBezTo>
                  <a:pt x="15111" y="5947"/>
                  <a:pt x="15879" y="5013"/>
                  <a:pt x="16112" y="4045"/>
                </a:cubicBezTo>
                <a:cubicBezTo>
                  <a:pt x="15879" y="3078"/>
                  <a:pt x="15111" y="2110"/>
                  <a:pt x="13810" y="1377"/>
                </a:cubicBezTo>
                <a:cubicBezTo>
                  <a:pt x="12226" y="459"/>
                  <a:pt x="10141" y="1"/>
                  <a:pt x="805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5428727" y="3226278"/>
            <a:ext cx="300588" cy="150919"/>
          </a:xfrm>
          <a:custGeom>
            <a:avLst/>
            <a:gdLst/>
            <a:ahLst/>
            <a:cxnLst/>
            <a:rect l="l" t="t" r="r" b="b"/>
            <a:pathLst>
              <a:path w="16113" h="8090" extrusionOk="0">
                <a:moveTo>
                  <a:pt x="8056" y="1"/>
                </a:moveTo>
                <a:cubicBezTo>
                  <a:pt x="5972" y="1"/>
                  <a:pt x="3887" y="459"/>
                  <a:pt x="2302" y="1377"/>
                </a:cubicBezTo>
                <a:cubicBezTo>
                  <a:pt x="1001" y="2110"/>
                  <a:pt x="234" y="3078"/>
                  <a:pt x="1" y="4045"/>
                </a:cubicBezTo>
                <a:cubicBezTo>
                  <a:pt x="201" y="5013"/>
                  <a:pt x="1001" y="5947"/>
                  <a:pt x="2302" y="6714"/>
                </a:cubicBezTo>
                <a:cubicBezTo>
                  <a:pt x="3887" y="7631"/>
                  <a:pt x="5972" y="8090"/>
                  <a:pt x="8056" y="8090"/>
                </a:cubicBezTo>
                <a:cubicBezTo>
                  <a:pt x="10141" y="8090"/>
                  <a:pt x="12226" y="7631"/>
                  <a:pt x="13810" y="6714"/>
                </a:cubicBezTo>
                <a:cubicBezTo>
                  <a:pt x="15111" y="5947"/>
                  <a:pt x="15879" y="5013"/>
                  <a:pt x="16112" y="4045"/>
                </a:cubicBezTo>
                <a:cubicBezTo>
                  <a:pt x="15879" y="3078"/>
                  <a:pt x="15111" y="2110"/>
                  <a:pt x="13810" y="1377"/>
                </a:cubicBezTo>
                <a:cubicBezTo>
                  <a:pt x="12226" y="459"/>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p:cNvSpPr/>
          <p:nvPr/>
        </p:nvSpPr>
        <p:spPr>
          <a:xfrm>
            <a:off x="5480383" y="3233908"/>
            <a:ext cx="198527" cy="130063"/>
          </a:xfrm>
          <a:custGeom>
            <a:avLst/>
            <a:gdLst/>
            <a:ahLst/>
            <a:cxnLst/>
            <a:rect l="l" t="t" r="r" b="b"/>
            <a:pathLst>
              <a:path w="10642" h="6972" extrusionOk="0">
                <a:moveTo>
                  <a:pt x="7194" y="4046"/>
                </a:moveTo>
                <a:cubicBezTo>
                  <a:pt x="7456" y="4046"/>
                  <a:pt x="7703" y="4102"/>
                  <a:pt x="7939" y="4237"/>
                </a:cubicBezTo>
                <a:lnTo>
                  <a:pt x="7772" y="4337"/>
                </a:lnTo>
                <a:cubicBezTo>
                  <a:pt x="7672" y="4370"/>
                  <a:pt x="7606" y="4437"/>
                  <a:pt x="7506" y="4470"/>
                </a:cubicBezTo>
                <a:cubicBezTo>
                  <a:pt x="7161" y="4608"/>
                  <a:pt x="6798" y="4675"/>
                  <a:pt x="6441" y="4675"/>
                </a:cubicBezTo>
                <a:cubicBezTo>
                  <a:pt x="6107" y="4675"/>
                  <a:pt x="5777" y="4616"/>
                  <a:pt x="5471" y="4503"/>
                </a:cubicBezTo>
                <a:cubicBezTo>
                  <a:pt x="6112" y="4260"/>
                  <a:pt x="6680" y="4046"/>
                  <a:pt x="7194" y="4046"/>
                </a:cubicBezTo>
                <a:close/>
                <a:moveTo>
                  <a:pt x="1268" y="0"/>
                </a:moveTo>
                <a:lnTo>
                  <a:pt x="0" y="734"/>
                </a:lnTo>
                <a:lnTo>
                  <a:pt x="0" y="1668"/>
                </a:lnTo>
                <a:lnTo>
                  <a:pt x="434" y="1935"/>
                </a:lnTo>
                <a:cubicBezTo>
                  <a:pt x="300" y="2102"/>
                  <a:pt x="234" y="2302"/>
                  <a:pt x="234" y="2502"/>
                </a:cubicBezTo>
                <a:lnTo>
                  <a:pt x="234" y="3469"/>
                </a:lnTo>
                <a:cubicBezTo>
                  <a:pt x="234" y="3870"/>
                  <a:pt x="534" y="4237"/>
                  <a:pt x="1134" y="4604"/>
                </a:cubicBezTo>
                <a:cubicBezTo>
                  <a:pt x="1635" y="4904"/>
                  <a:pt x="2235" y="5071"/>
                  <a:pt x="2836" y="5071"/>
                </a:cubicBezTo>
                <a:lnTo>
                  <a:pt x="3203" y="5071"/>
                </a:lnTo>
                <a:cubicBezTo>
                  <a:pt x="3803" y="5037"/>
                  <a:pt x="4437" y="4870"/>
                  <a:pt x="5037" y="4670"/>
                </a:cubicBezTo>
                <a:lnTo>
                  <a:pt x="5404" y="4537"/>
                </a:lnTo>
                <a:lnTo>
                  <a:pt x="4337" y="5604"/>
                </a:lnTo>
                <a:lnTo>
                  <a:pt x="4337" y="6572"/>
                </a:lnTo>
                <a:cubicBezTo>
                  <a:pt x="4906" y="6776"/>
                  <a:pt x="5507" y="6878"/>
                  <a:pt x="6109" y="6878"/>
                </a:cubicBezTo>
                <a:cubicBezTo>
                  <a:pt x="6884" y="6878"/>
                  <a:pt x="7660" y="6709"/>
                  <a:pt x="8373" y="6371"/>
                </a:cubicBezTo>
                <a:lnTo>
                  <a:pt x="9407" y="6972"/>
                </a:lnTo>
                <a:lnTo>
                  <a:pt x="10641" y="6271"/>
                </a:lnTo>
                <a:lnTo>
                  <a:pt x="10641" y="5304"/>
                </a:lnTo>
                <a:lnTo>
                  <a:pt x="10241" y="5037"/>
                </a:lnTo>
                <a:cubicBezTo>
                  <a:pt x="10341" y="4870"/>
                  <a:pt x="10408" y="4637"/>
                  <a:pt x="10408" y="4403"/>
                </a:cubicBezTo>
                <a:lnTo>
                  <a:pt x="10408" y="3436"/>
                </a:lnTo>
                <a:cubicBezTo>
                  <a:pt x="10408" y="3002"/>
                  <a:pt x="10141" y="2635"/>
                  <a:pt x="9540" y="2302"/>
                </a:cubicBezTo>
                <a:cubicBezTo>
                  <a:pt x="8925" y="1973"/>
                  <a:pt x="8246" y="1809"/>
                  <a:pt x="7566" y="1809"/>
                </a:cubicBezTo>
                <a:cubicBezTo>
                  <a:pt x="7141" y="1809"/>
                  <a:pt x="6715" y="1873"/>
                  <a:pt x="6305" y="2002"/>
                </a:cubicBezTo>
                <a:cubicBezTo>
                  <a:pt x="5904" y="2135"/>
                  <a:pt x="5471" y="2269"/>
                  <a:pt x="5104" y="2402"/>
                </a:cubicBezTo>
                <a:cubicBezTo>
                  <a:pt x="4670" y="2535"/>
                  <a:pt x="4237" y="2702"/>
                  <a:pt x="3803" y="2802"/>
                </a:cubicBezTo>
                <a:cubicBezTo>
                  <a:pt x="3603" y="2836"/>
                  <a:pt x="3403" y="2869"/>
                  <a:pt x="3203" y="2869"/>
                </a:cubicBezTo>
                <a:cubicBezTo>
                  <a:pt x="3036" y="2836"/>
                  <a:pt x="2869" y="2802"/>
                  <a:pt x="2702" y="2736"/>
                </a:cubicBezTo>
                <a:lnTo>
                  <a:pt x="2736" y="2702"/>
                </a:lnTo>
                <a:cubicBezTo>
                  <a:pt x="2769" y="2669"/>
                  <a:pt x="2802" y="2635"/>
                  <a:pt x="2869" y="2635"/>
                </a:cubicBezTo>
                <a:cubicBezTo>
                  <a:pt x="2969" y="2569"/>
                  <a:pt x="3069" y="2502"/>
                  <a:pt x="3203" y="2435"/>
                </a:cubicBezTo>
                <a:cubicBezTo>
                  <a:pt x="3506" y="2310"/>
                  <a:pt x="3839" y="2243"/>
                  <a:pt x="4169" y="2243"/>
                </a:cubicBezTo>
                <a:cubicBezTo>
                  <a:pt x="4455" y="2243"/>
                  <a:pt x="4740" y="2293"/>
                  <a:pt x="5004" y="2402"/>
                </a:cubicBezTo>
                <a:lnTo>
                  <a:pt x="6071" y="1368"/>
                </a:lnTo>
                <a:lnTo>
                  <a:pt x="6071" y="401"/>
                </a:lnTo>
                <a:cubicBezTo>
                  <a:pt x="5552" y="215"/>
                  <a:pt x="5013" y="123"/>
                  <a:pt x="4476" y="123"/>
                </a:cubicBezTo>
                <a:cubicBezTo>
                  <a:pt x="4046" y="123"/>
                  <a:pt x="3618" y="182"/>
                  <a:pt x="3203" y="300"/>
                </a:cubicBezTo>
                <a:cubicBezTo>
                  <a:pt x="2902" y="367"/>
                  <a:pt x="2602" y="467"/>
                  <a:pt x="2302" y="601"/>
                </a:cubicBezTo>
                <a:lnTo>
                  <a:pt x="1268"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5479133" y="3233273"/>
            <a:ext cx="201642" cy="112042"/>
          </a:xfrm>
          <a:custGeom>
            <a:avLst/>
            <a:gdLst/>
            <a:ahLst/>
            <a:cxnLst/>
            <a:rect l="l" t="t" r="r" b="b"/>
            <a:pathLst>
              <a:path w="10809" h="6006" extrusionOk="0">
                <a:moveTo>
                  <a:pt x="1301" y="1"/>
                </a:moveTo>
                <a:lnTo>
                  <a:pt x="34" y="735"/>
                </a:lnTo>
                <a:lnTo>
                  <a:pt x="1068" y="1335"/>
                </a:lnTo>
                <a:cubicBezTo>
                  <a:pt x="34" y="2102"/>
                  <a:pt x="1" y="2936"/>
                  <a:pt x="1201" y="3603"/>
                </a:cubicBezTo>
                <a:cubicBezTo>
                  <a:pt x="1702" y="3937"/>
                  <a:pt x="2302" y="4104"/>
                  <a:pt x="2903" y="4104"/>
                </a:cubicBezTo>
                <a:lnTo>
                  <a:pt x="3236" y="4104"/>
                </a:lnTo>
                <a:cubicBezTo>
                  <a:pt x="3870" y="4070"/>
                  <a:pt x="4504" y="3937"/>
                  <a:pt x="5104" y="3704"/>
                </a:cubicBezTo>
                <a:cubicBezTo>
                  <a:pt x="5924" y="3422"/>
                  <a:pt x="6662" y="3108"/>
                  <a:pt x="7307" y="3108"/>
                </a:cubicBezTo>
                <a:cubicBezTo>
                  <a:pt x="7579" y="3108"/>
                  <a:pt x="7835" y="3164"/>
                  <a:pt x="8073" y="3303"/>
                </a:cubicBezTo>
                <a:cubicBezTo>
                  <a:pt x="8607" y="3603"/>
                  <a:pt x="8440" y="4004"/>
                  <a:pt x="7873" y="4337"/>
                </a:cubicBezTo>
                <a:cubicBezTo>
                  <a:pt x="7773" y="4404"/>
                  <a:pt x="7673" y="4437"/>
                  <a:pt x="7573" y="4504"/>
                </a:cubicBezTo>
                <a:cubicBezTo>
                  <a:pt x="7239" y="4638"/>
                  <a:pt x="6880" y="4704"/>
                  <a:pt x="6522" y="4704"/>
                </a:cubicBezTo>
                <a:cubicBezTo>
                  <a:pt x="6163" y="4704"/>
                  <a:pt x="5805" y="4638"/>
                  <a:pt x="5471" y="4504"/>
                </a:cubicBezTo>
                <a:lnTo>
                  <a:pt x="4404" y="5605"/>
                </a:lnTo>
                <a:cubicBezTo>
                  <a:pt x="4973" y="5809"/>
                  <a:pt x="5568" y="5911"/>
                  <a:pt x="6163" y="5911"/>
                </a:cubicBezTo>
                <a:cubicBezTo>
                  <a:pt x="6928" y="5911"/>
                  <a:pt x="7694" y="5742"/>
                  <a:pt x="8407" y="5405"/>
                </a:cubicBezTo>
                <a:lnTo>
                  <a:pt x="9441" y="6005"/>
                </a:lnTo>
                <a:lnTo>
                  <a:pt x="10708" y="5305"/>
                </a:lnTo>
                <a:lnTo>
                  <a:pt x="9674" y="4704"/>
                </a:lnTo>
                <a:cubicBezTo>
                  <a:pt x="10708" y="3904"/>
                  <a:pt x="10808" y="3036"/>
                  <a:pt x="9607" y="2303"/>
                </a:cubicBezTo>
                <a:cubicBezTo>
                  <a:pt x="8992" y="1974"/>
                  <a:pt x="8313" y="1810"/>
                  <a:pt x="7633" y="1810"/>
                </a:cubicBezTo>
                <a:cubicBezTo>
                  <a:pt x="7208" y="1810"/>
                  <a:pt x="6782" y="1874"/>
                  <a:pt x="6372" y="2002"/>
                </a:cubicBezTo>
                <a:cubicBezTo>
                  <a:pt x="5938" y="2136"/>
                  <a:pt x="5538" y="2269"/>
                  <a:pt x="5138" y="2403"/>
                </a:cubicBezTo>
                <a:cubicBezTo>
                  <a:pt x="4737" y="2536"/>
                  <a:pt x="4304" y="2703"/>
                  <a:pt x="3870" y="2803"/>
                </a:cubicBezTo>
                <a:cubicBezTo>
                  <a:pt x="3670" y="2870"/>
                  <a:pt x="3436" y="2870"/>
                  <a:pt x="3236" y="2870"/>
                </a:cubicBezTo>
                <a:cubicBezTo>
                  <a:pt x="3036" y="2870"/>
                  <a:pt x="2836" y="2803"/>
                  <a:pt x="2669" y="2669"/>
                </a:cubicBezTo>
                <a:cubicBezTo>
                  <a:pt x="2235" y="2469"/>
                  <a:pt x="2202" y="2102"/>
                  <a:pt x="2769" y="1735"/>
                </a:cubicBezTo>
                <a:lnTo>
                  <a:pt x="2903" y="1669"/>
                </a:lnTo>
                <a:cubicBezTo>
                  <a:pt x="3003" y="1602"/>
                  <a:pt x="3136" y="1535"/>
                  <a:pt x="3236" y="1502"/>
                </a:cubicBezTo>
                <a:cubicBezTo>
                  <a:pt x="3548" y="1355"/>
                  <a:pt x="3890" y="1279"/>
                  <a:pt x="4235" y="1279"/>
                </a:cubicBezTo>
                <a:cubicBezTo>
                  <a:pt x="4517" y="1279"/>
                  <a:pt x="4801" y="1330"/>
                  <a:pt x="5071" y="1435"/>
                </a:cubicBezTo>
                <a:lnTo>
                  <a:pt x="6105" y="401"/>
                </a:lnTo>
                <a:cubicBezTo>
                  <a:pt x="5586" y="216"/>
                  <a:pt x="5047" y="123"/>
                  <a:pt x="4509" y="123"/>
                </a:cubicBezTo>
                <a:cubicBezTo>
                  <a:pt x="4080" y="123"/>
                  <a:pt x="3651" y="182"/>
                  <a:pt x="3236" y="301"/>
                </a:cubicBezTo>
                <a:cubicBezTo>
                  <a:pt x="2936" y="368"/>
                  <a:pt x="2636" y="468"/>
                  <a:pt x="2336" y="601"/>
                </a:cubicBezTo>
                <a:lnTo>
                  <a:pt x="13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p:cNvSpPr/>
          <p:nvPr/>
        </p:nvSpPr>
        <p:spPr>
          <a:xfrm>
            <a:off x="5479133" y="3233273"/>
            <a:ext cx="201642" cy="112042"/>
          </a:xfrm>
          <a:custGeom>
            <a:avLst/>
            <a:gdLst/>
            <a:ahLst/>
            <a:cxnLst/>
            <a:rect l="l" t="t" r="r" b="b"/>
            <a:pathLst>
              <a:path w="10809" h="6006" extrusionOk="0">
                <a:moveTo>
                  <a:pt x="1301" y="1"/>
                </a:moveTo>
                <a:lnTo>
                  <a:pt x="34" y="735"/>
                </a:lnTo>
                <a:lnTo>
                  <a:pt x="1068" y="1335"/>
                </a:lnTo>
                <a:cubicBezTo>
                  <a:pt x="34" y="2102"/>
                  <a:pt x="1" y="2936"/>
                  <a:pt x="1201" y="3603"/>
                </a:cubicBezTo>
                <a:cubicBezTo>
                  <a:pt x="1702" y="3937"/>
                  <a:pt x="2302" y="4104"/>
                  <a:pt x="2903" y="4104"/>
                </a:cubicBezTo>
                <a:lnTo>
                  <a:pt x="3236" y="4104"/>
                </a:lnTo>
                <a:cubicBezTo>
                  <a:pt x="3870" y="4070"/>
                  <a:pt x="4504" y="3937"/>
                  <a:pt x="5104" y="3704"/>
                </a:cubicBezTo>
                <a:cubicBezTo>
                  <a:pt x="5924" y="3422"/>
                  <a:pt x="6662" y="3108"/>
                  <a:pt x="7307" y="3108"/>
                </a:cubicBezTo>
                <a:cubicBezTo>
                  <a:pt x="7579" y="3108"/>
                  <a:pt x="7835" y="3164"/>
                  <a:pt x="8073" y="3303"/>
                </a:cubicBezTo>
                <a:cubicBezTo>
                  <a:pt x="8607" y="3603"/>
                  <a:pt x="8440" y="4004"/>
                  <a:pt x="7873" y="4337"/>
                </a:cubicBezTo>
                <a:cubicBezTo>
                  <a:pt x="7773" y="4404"/>
                  <a:pt x="7673" y="4437"/>
                  <a:pt x="7573" y="4504"/>
                </a:cubicBezTo>
                <a:cubicBezTo>
                  <a:pt x="7239" y="4638"/>
                  <a:pt x="6880" y="4704"/>
                  <a:pt x="6522" y="4704"/>
                </a:cubicBezTo>
                <a:cubicBezTo>
                  <a:pt x="6163" y="4704"/>
                  <a:pt x="5805" y="4638"/>
                  <a:pt x="5471" y="4504"/>
                </a:cubicBezTo>
                <a:lnTo>
                  <a:pt x="4404" y="5605"/>
                </a:lnTo>
                <a:cubicBezTo>
                  <a:pt x="4973" y="5809"/>
                  <a:pt x="5568" y="5911"/>
                  <a:pt x="6163" y="5911"/>
                </a:cubicBezTo>
                <a:cubicBezTo>
                  <a:pt x="6928" y="5911"/>
                  <a:pt x="7694" y="5742"/>
                  <a:pt x="8407" y="5405"/>
                </a:cubicBezTo>
                <a:lnTo>
                  <a:pt x="9441" y="6005"/>
                </a:lnTo>
                <a:lnTo>
                  <a:pt x="10708" y="5305"/>
                </a:lnTo>
                <a:lnTo>
                  <a:pt x="9674" y="4704"/>
                </a:lnTo>
                <a:cubicBezTo>
                  <a:pt x="10708" y="3904"/>
                  <a:pt x="10808" y="3036"/>
                  <a:pt x="9607" y="2303"/>
                </a:cubicBezTo>
                <a:cubicBezTo>
                  <a:pt x="8992" y="1974"/>
                  <a:pt x="8313" y="1810"/>
                  <a:pt x="7633" y="1810"/>
                </a:cubicBezTo>
                <a:cubicBezTo>
                  <a:pt x="7208" y="1810"/>
                  <a:pt x="6782" y="1874"/>
                  <a:pt x="6372" y="2002"/>
                </a:cubicBezTo>
                <a:cubicBezTo>
                  <a:pt x="5938" y="2136"/>
                  <a:pt x="5538" y="2269"/>
                  <a:pt x="5138" y="2403"/>
                </a:cubicBezTo>
                <a:cubicBezTo>
                  <a:pt x="4737" y="2536"/>
                  <a:pt x="4304" y="2703"/>
                  <a:pt x="3870" y="2803"/>
                </a:cubicBezTo>
                <a:cubicBezTo>
                  <a:pt x="3670" y="2870"/>
                  <a:pt x="3436" y="2870"/>
                  <a:pt x="3236" y="2870"/>
                </a:cubicBezTo>
                <a:cubicBezTo>
                  <a:pt x="3036" y="2870"/>
                  <a:pt x="2836" y="2803"/>
                  <a:pt x="2669" y="2669"/>
                </a:cubicBezTo>
                <a:cubicBezTo>
                  <a:pt x="2235" y="2469"/>
                  <a:pt x="2202" y="2102"/>
                  <a:pt x="2769" y="1735"/>
                </a:cubicBezTo>
                <a:lnTo>
                  <a:pt x="2903" y="1669"/>
                </a:lnTo>
                <a:cubicBezTo>
                  <a:pt x="3003" y="1602"/>
                  <a:pt x="3136" y="1535"/>
                  <a:pt x="3236" y="1502"/>
                </a:cubicBezTo>
                <a:cubicBezTo>
                  <a:pt x="3548" y="1355"/>
                  <a:pt x="3890" y="1279"/>
                  <a:pt x="4235" y="1279"/>
                </a:cubicBezTo>
                <a:cubicBezTo>
                  <a:pt x="4517" y="1279"/>
                  <a:pt x="4801" y="1330"/>
                  <a:pt x="5071" y="1435"/>
                </a:cubicBezTo>
                <a:lnTo>
                  <a:pt x="6105" y="401"/>
                </a:lnTo>
                <a:cubicBezTo>
                  <a:pt x="5586" y="216"/>
                  <a:pt x="5047" y="123"/>
                  <a:pt x="4509" y="123"/>
                </a:cubicBezTo>
                <a:cubicBezTo>
                  <a:pt x="4080" y="123"/>
                  <a:pt x="3651" y="182"/>
                  <a:pt x="3236" y="301"/>
                </a:cubicBezTo>
                <a:cubicBezTo>
                  <a:pt x="2936" y="368"/>
                  <a:pt x="2636" y="468"/>
                  <a:pt x="2336"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7"/>
          <p:cNvSpPr/>
          <p:nvPr/>
        </p:nvSpPr>
        <p:spPr>
          <a:xfrm>
            <a:off x="5479749" y="3233273"/>
            <a:ext cx="42962" cy="13096"/>
          </a:xfrm>
          <a:custGeom>
            <a:avLst/>
            <a:gdLst/>
            <a:ahLst/>
            <a:cxnLst/>
            <a:rect l="l" t="t" r="r" b="b"/>
            <a:pathLst>
              <a:path w="2303" h="702" extrusionOk="0">
                <a:moveTo>
                  <a:pt x="1268" y="1"/>
                </a:moveTo>
                <a:lnTo>
                  <a:pt x="1" y="701"/>
                </a:lnTo>
                <a:lnTo>
                  <a:pt x="1" y="701"/>
                </a:lnTo>
                <a:lnTo>
                  <a:pt x="1268" y="134"/>
                </a:lnTo>
                <a:lnTo>
                  <a:pt x="2303" y="601"/>
                </a:lnTo>
                <a:lnTo>
                  <a:pt x="2303" y="601"/>
                </a:lnTo>
                <a:lnTo>
                  <a:pt x="126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7"/>
          <p:cNvSpPr/>
          <p:nvPr/>
        </p:nvSpPr>
        <p:spPr>
          <a:xfrm>
            <a:off x="5537001" y="3235288"/>
            <a:ext cx="56021" cy="24774"/>
          </a:xfrm>
          <a:custGeom>
            <a:avLst/>
            <a:gdLst/>
            <a:ahLst/>
            <a:cxnLst/>
            <a:rect l="l" t="t" r="r" b="b"/>
            <a:pathLst>
              <a:path w="3003" h="1328" extrusionOk="0">
                <a:moveTo>
                  <a:pt x="1405" y="1"/>
                </a:moveTo>
                <a:cubicBezTo>
                  <a:pt x="929" y="1"/>
                  <a:pt x="457" y="67"/>
                  <a:pt x="1" y="193"/>
                </a:cubicBezTo>
                <a:cubicBezTo>
                  <a:pt x="362" y="124"/>
                  <a:pt x="735" y="89"/>
                  <a:pt x="1110" y="89"/>
                </a:cubicBezTo>
                <a:cubicBezTo>
                  <a:pt x="1635" y="89"/>
                  <a:pt x="2163" y="157"/>
                  <a:pt x="2669" y="293"/>
                </a:cubicBezTo>
                <a:lnTo>
                  <a:pt x="1935" y="1327"/>
                </a:lnTo>
                <a:lnTo>
                  <a:pt x="3003" y="260"/>
                </a:lnTo>
                <a:cubicBezTo>
                  <a:pt x="2475" y="84"/>
                  <a:pt x="1937" y="1"/>
                  <a:pt x="14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7"/>
          <p:cNvSpPr/>
          <p:nvPr/>
        </p:nvSpPr>
        <p:spPr>
          <a:xfrm>
            <a:off x="5597368" y="3267020"/>
            <a:ext cx="83407" cy="54025"/>
          </a:xfrm>
          <a:custGeom>
            <a:avLst/>
            <a:gdLst/>
            <a:ahLst/>
            <a:cxnLst/>
            <a:rect l="l" t="t" r="r" b="b"/>
            <a:pathLst>
              <a:path w="4471" h="2896" extrusionOk="0">
                <a:moveTo>
                  <a:pt x="1270" y="1"/>
                </a:moveTo>
                <a:cubicBezTo>
                  <a:pt x="841" y="1"/>
                  <a:pt x="411" y="65"/>
                  <a:pt x="0" y="193"/>
                </a:cubicBezTo>
                <a:cubicBezTo>
                  <a:pt x="311" y="133"/>
                  <a:pt x="624" y="103"/>
                  <a:pt x="936" y="103"/>
                </a:cubicBezTo>
                <a:cubicBezTo>
                  <a:pt x="1666" y="103"/>
                  <a:pt x="2392" y="267"/>
                  <a:pt x="3069" y="594"/>
                </a:cubicBezTo>
                <a:cubicBezTo>
                  <a:pt x="4070" y="1194"/>
                  <a:pt x="4237" y="1895"/>
                  <a:pt x="3303" y="2895"/>
                </a:cubicBezTo>
                <a:cubicBezTo>
                  <a:pt x="4337" y="2095"/>
                  <a:pt x="4470" y="1194"/>
                  <a:pt x="3236" y="494"/>
                </a:cubicBezTo>
                <a:cubicBezTo>
                  <a:pt x="2641" y="165"/>
                  <a:pt x="1957" y="1"/>
                  <a:pt x="127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a:off x="5655236" y="3321026"/>
            <a:ext cx="23673" cy="24289"/>
          </a:xfrm>
          <a:custGeom>
            <a:avLst/>
            <a:gdLst/>
            <a:ahLst/>
            <a:cxnLst/>
            <a:rect l="l" t="t" r="r" b="b"/>
            <a:pathLst>
              <a:path w="1269" h="1302" extrusionOk="0">
                <a:moveTo>
                  <a:pt x="234" y="0"/>
                </a:moveTo>
                <a:lnTo>
                  <a:pt x="1001" y="601"/>
                </a:lnTo>
                <a:lnTo>
                  <a:pt x="1" y="1301"/>
                </a:lnTo>
                <a:lnTo>
                  <a:pt x="1268" y="601"/>
                </a:lnTo>
                <a:lnTo>
                  <a:pt x="2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5561271" y="3317295"/>
            <a:ext cx="59136" cy="20539"/>
          </a:xfrm>
          <a:custGeom>
            <a:avLst/>
            <a:gdLst/>
            <a:ahLst/>
            <a:cxnLst/>
            <a:rect l="l" t="t" r="r" b="b"/>
            <a:pathLst>
              <a:path w="3170" h="1101" extrusionOk="0">
                <a:moveTo>
                  <a:pt x="1068" y="0"/>
                </a:moveTo>
                <a:lnTo>
                  <a:pt x="1" y="1101"/>
                </a:lnTo>
                <a:lnTo>
                  <a:pt x="1168" y="167"/>
                </a:lnTo>
                <a:cubicBezTo>
                  <a:pt x="1424" y="244"/>
                  <a:pt x="1686" y="281"/>
                  <a:pt x="1946" y="281"/>
                </a:cubicBezTo>
                <a:cubicBezTo>
                  <a:pt x="2364" y="281"/>
                  <a:pt x="2779" y="185"/>
                  <a:pt x="3170" y="0"/>
                </a:cubicBezTo>
                <a:lnTo>
                  <a:pt x="3170" y="0"/>
                </a:lnTo>
                <a:cubicBezTo>
                  <a:pt x="2836" y="134"/>
                  <a:pt x="2477" y="200"/>
                  <a:pt x="2119" y="200"/>
                </a:cubicBezTo>
                <a:cubicBezTo>
                  <a:pt x="1760" y="200"/>
                  <a:pt x="1402" y="134"/>
                  <a:pt x="10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5516462" y="3265640"/>
            <a:ext cx="34866" cy="22069"/>
          </a:xfrm>
          <a:custGeom>
            <a:avLst/>
            <a:gdLst/>
            <a:ahLst/>
            <a:cxnLst/>
            <a:rect l="l" t="t" r="r" b="b"/>
            <a:pathLst>
              <a:path w="1869" h="1183" extrusionOk="0">
                <a:moveTo>
                  <a:pt x="768" y="0"/>
                </a:moveTo>
                <a:cubicBezTo>
                  <a:pt x="234" y="267"/>
                  <a:pt x="1" y="601"/>
                  <a:pt x="368" y="901"/>
                </a:cubicBezTo>
                <a:cubicBezTo>
                  <a:pt x="635" y="1086"/>
                  <a:pt x="953" y="1182"/>
                  <a:pt x="1274" y="1182"/>
                </a:cubicBezTo>
                <a:cubicBezTo>
                  <a:pt x="1475" y="1182"/>
                  <a:pt x="1677" y="1145"/>
                  <a:pt x="1869" y="1068"/>
                </a:cubicBezTo>
                <a:lnTo>
                  <a:pt x="1869" y="1068"/>
                </a:lnTo>
                <a:cubicBezTo>
                  <a:pt x="1727" y="1091"/>
                  <a:pt x="1569" y="1115"/>
                  <a:pt x="1418" y="1115"/>
                </a:cubicBezTo>
                <a:cubicBezTo>
                  <a:pt x="1355" y="1115"/>
                  <a:pt x="1294" y="1111"/>
                  <a:pt x="1235" y="1101"/>
                </a:cubicBezTo>
                <a:cubicBezTo>
                  <a:pt x="1035" y="1101"/>
                  <a:pt x="835" y="1035"/>
                  <a:pt x="668" y="934"/>
                </a:cubicBezTo>
                <a:cubicBezTo>
                  <a:pt x="268" y="701"/>
                  <a:pt x="201" y="367"/>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5479133" y="3257543"/>
            <a:ext cx="54155" cy="52290"/>
          </a:xfrm>
          <a:custGeom>
            <a:avLst/>
            <a:gdLst/>
            <a:ahLst/>
            <a:cxnLst/>
            <a:rect l="l" t="t" r="r" b="b"/>
            <a:pathLst>
              <a:path w="2903" h="2803" extrusionOk="0">
                <a:moveTo>
                  <a:pt x="1068" y="1"/>
                </a:moveTo>
                <a:lnTo>
                  <a:pt x="1068" y="1"/>
                </a:lnTo>
                <a:cubicBezTo>
                  <a:pt x="34" y="801"/>
                  <a:pt x="1" y="1635"/>
                  <a:pt x="1168" y="2302"/>
                </a:cubicBezTo>
                <a:cubicBezTo>
                  <a:pt x="1702" y="2603"/>
                  <a:pt x="2302" y="2769"/>
                  <a:pt x="2903" y="2803"/>
                </a:cubicBezTo>
                <a:cubicBezTo>
                  <a:pt x="2002" y="2703"/>
                  <a:pt x="868" y="2169"/>
                  <a:pt x="568" y="1469"/>
                </a:cubicBezTo>
                <a:cubicBezTo>
                  <a:pt x="234" y="801"/>
                  <a:pt x="968" y="101"/>
                  <a:pt x="10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p:cNvSpPr/>
          <p:nvPr/>
        </p:nvSpPr>
        <p:spPr>
          <a:xfrm>
            <a:off x="5375840" y="3132312"/>
            <a:ext cx="458633" cy="264808"/>
          </a:xfrm>
          <a:custGeom>
            <a:avLst/>
            <a:gdLst/>
            <a:ahLst/>
            <a:cxnLst/>
            <a:rect l="l" t="t" r="r" b="b"/>
            <a:pathLst>
              <a:path w="24585" h="14195" extrusionOk="0">
                <a:moveTo>
                  <a:pt x="12292" y="1"/>
                </a:moveTo>
                <a:cubicBezTo>
                  <a:pt x="9148" y="1"/>
                  <a:pt x="6005" y="693"/>
                  <a:pt x="3603" y="2077"/>
                </a:cubicBezTo>
                <a:cubicBezTo>
                  <a:pt x="2435" y="2711"/>
                  <a:pt x="1435" y="3645"/>
                  <a:pt x="701" y="4812"/>
                </a:cubicBezTo>
                <a:lnTo>
                  <a:pt x="0" y="4812"/>
                </a:lnTo>
                <a:lnTo>
                  <a:pt x="0" y="7314"/>
                </a:lnTo>
                <a:cubicBezTo>
                  <a:pt x="100" y="9049"/>
                  <a:pt x="1301" y="10783"/>
                  <a:pt x="3603" y="12118"/>
                </a:cubicBezTo>
                <a:cubicBezTo>
                  <a:pt x="6005" y="13502"/>
                  <a:pt x="9148" y="14194"/>
                  <a:pt x="12292" y="14194"/>
                </a:cubicBezTo>
                <a:cubicBezTo>
                  <a:pt x="15436" y="14194"/>
                  <a:pt x="18580" y="13502"/>
                  <a:pt x="20982" y="12118"/>
                </a:cubicBezTo>
                <a:cubicBezTo>
                  <a:pt x="23284" y="10783"/>
                  <a:pt x="24484" y="9049"/>
                  <a:pt x="24584" y="7314"/>
                </a:cubicBezTo>
                <a:lnTo>
                  <a:pt x="24584" y="4812"/>
                </a:lnTo>
                <a:lnTo>
                  <a:pt x="23917" y="4812"/>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5353436" y="3089387"/>
            <a:ext cx="500943" cy="264920"/>
          </a:xfrm>
          <a:custGeom>
            <a:avLst/>
            <a:gdLst/>
            <a:ahLst/>
            <a:cxnLst/>
            <a:rect l="l" t="t" r="r" b="b"/>
            <a:pathLst>
              <a:path w="26853" h="14201" extrusionOk="0">
                <a:moveTo>
                  <a:pt x="13493" y="0"/>
                </a:moveTo>
                <a:cubicBezTo>
                  <a:pt x="10349" y="0"/>
                  <a:pt x="7206" y="692"/>
                  <a:pt x="4804" y="2076"/>
                </a:cubicBezTo>
                <a:cubicBezTo>
                  <a:pt x="0" y="4845"/>
                  <a:pt x="0" y="9348"/>
                  <a:pt x="4804" y="12117"/>
                </a:cubicBezTo>
                <a:cubicBezTo>
                  <a:pt x="7201" y="13506"/>
                  <a:pt x="10346" y="14200"/>
                  <a:pt x="13486" y="14200"/>
                </a:cubicBezTo>
                <a:cubicBezTo>
                  <a:pt x="15851" y="14200"/>
                  <a:pt x="18213" y="13806"/>
                  <a:pt x="20248" y="13018"/>
                </a:cubicBezTo>
                <a:lnTo>
                  <a:pt x="20448" y="12951"/>
                </a:lnTo>
                <a:cubicBezTo>
                  <a:pt x="21049" y="12717"/>
                  <a:pt x="21649" y="12451"/>
                  <a:pt x="22183" y="12117"/>
                </a:cubicBezTo>
                <a:cubicBezTo>
                  <a:pt x="26186" y="9815"/>
                  <a:pt x="26853" y="6279"/>
                  <a:pt x="24184" y="3578"/>
                </a:cubicBezTo>
                <a:cubicBezTo>
                  <a:pt x="23584" y="3010"/>
                  <a:pt x="22917" y="2510"/>
                  <a:pt x="22183" y="2076"/>
                </a:cubicBezTo>
                <a:cubicBezTo>
                  <a:pt x="19781" y="692"/>
                  <a:pt x="16637" y="0"/>
                  <a:pt x="134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5380821" y="3134346"/>
            <a:ext cx="283761" cy="210335"/>
          </a:xfrm>
          <a:custGeom>
            <a:avLst/>
            <a:gdLst/>
            <a:ahLst/>
            <a:cxnLst/>
            <a:rect l="l" t="t" r="r" b="b"/>
            <a:pathLst>
              <a:path w="15211" h="11275" extrusionOk="0">
                <a:moveTo>
                  <a:pt x="4003" y="0"/>
                </a:moveTo>
                <a:lnTo>
                  <a:pt x="4003" y="0"/>
                </a:lnTo>
                <a:cubicBezTo>
                  <a:pt x="3703" y="167"/>
                  <a:pt x="3403" y="367"/>
                  <a:pt x="3102" y="600"/>
                </a:cubicBezTo>
                <a:cubicBezTo>
                  <a:pt x="2902" y="734"/>
                  <a:pt x="2735" y="867"/>
                  <a:pt x="2535" y="1034"/>
                </a:cubicBezTo>
                <a:cubicBezTo>
                  <a:pt x="0" y="3236"/>
                  <a:pt x="0" y="6138"/>
                  <a:pt x="2535" y="8339"/>
                </a:cubicBezTo>
                <a:cubicBezTo>
                  <a:pt x="2735" y="8473"/>
                  <a:pt x="2902" y="8640"/>
                  <a:pt x="3102" y="8773"/>
                </a:cubicBezTo>
                <a:cubicBezTo>
                  <a:pt x="3369" y="8973"/>
                  <a:pt x="3636" y="9140"/>
                  <a:pt x="3936" y="9307"/>
                </a:cubicBezTo>
                <a:cubicBezTo>
                  <a:pt x="4236" y="9507"/>
                  <a:pt x="4537" y="9640"/>
                  <a:pt x="4837" y="9807"/>
                </a:cubicBezTo>
                <a:cubicBezTo>
                  <a:pt x="5104" y="9907"/>
                  <a:pt x="5337" y="10041"/>
                  <a:pt x="5604" y="10141"/>
                </a:cubicBezTo>
                <a:cubicBezTo>
                  <a:pt x="5871" y="10241"/>
                  <a:pt x="6138" y="10341"/>
                  <a:pt x="6405" y="10408"/>
                </a:cubicBezTo>
                <a:cubicBezTo>
                  <a:pt x="7239" y="10674"/>
                  <a:pt x="8106" y="10908"/>
                  <a:pt x="8973" y="11041"/>
                </a:cubicBezTo>
                <a:lnTo>
                  <a:pt x="9540" y="11108"/>
                </a:lnTo>
                <a:cubicBezTo>
                  <a:pt x="10374" y="11208"/>
                  <a:pt x="11241" y="11275"/>
                  <a:pt x="12075" y="11275"/>
                </a:cubicBezTo>
                <a:cubicBezTo>
                  <a:pt x="13143" y="11275"/>
                  <a:pt x="14177" y="11175"/>
                  <a:pt x="15211" y="11008"/>
                </a:cubicBezTo>
                <a:cubicBezTo>
                  <a:pt x="15211" y="11008"/>
                  <a:pt x="13843" y="10741"/>
                  <a:pt x="14077" y="9440"/>
                </a:cubicBezTo>
                <a:cubicBezTo>
                  <a:pt x="13810" y="7505"/>
                  <a:pt x="5271" y="2068"/>
                  <a:pt x="5271" y="2068"/>
                </a:cubicBezTo>
                <a:cubicBezTo>
                  <a:pt x="5271" y="2068"/>
                  <a:pt x="3369" y="1334"/>
                  <a:pt x="4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p:cNvSpPr/>
          <p:nvPr/>
        </p:nvSpPr>
        <p:spPr>
          <a:xfrm>
            <a:off x="5430593" y="3130018"/>
            <a:ext cx="349128" cy="183248"/>
          </a:xfrm>
          <a:custGeom>
            <a:avLst/>
            <a:gdLst/>
            <a:ahLst/>
            <a:cxnLst/>
            <a:rect l="l" t="t" r="r" b="b"/>
            <a:pathLst>
              <a:path w="18715" h="9823" extrusionOk="0">
                <a:moveTo>
                  <a:pt x="9376" y="0"/>
                </a:moveTo>
                <a:cubicBezTo>
                  <a:pt x="7193" y="0"/>
                  <a:pt x="5006" y="476"/>
                  <a:pt x="3336" y="1433"/>
                </a:cubicBezTo>
                <a:cubicBezTo>
                  <a:pt x="167" y="3268"/>
                  <a:pt x="1" y="6203"/>
                  <a:pt x="2969" y="8138"/>
                </a:cubicBezTo>
                <a:cubicBezTo>
                  <a:pt x="3070" y="8238"/>
                  <a:pt x="3203" y="8305"/>
                  <a:pt x="3336" y="8371"/>
                </a:cubicBezTo>
                <a:cubicBezTo>
                  <a:pt x="5004" y="9339"/>
                  <a:pt x="7189" y="9822"/>
                  <a:pt x="9370" y="9822"/>
                </a:cubicBezTo>
                <a:cubicBezTo>
                  <a:pt x="11551" y="9822"/>
                  <a:pt x="13727" y="9339"/>
                  <a:pt x="15378" y="8371"/>
                </a:cubicBezTo>
                <a:cubicBezTo>
                  <a:pt x="18714" y="6470"/>
                  <a:pt x="18714" y="3368"/>
                  <a:pt x="15378" y="1433"/>
                </a:cubicBezTo>
                <a:lnTo>
                  <a:pt x="14978" y="1199"/>
                </a:lnTo>
                <a:cubicBezTo>
                  <a:pt x="13382" y="401"/>
                  <a:pt x="11380" y="0"/>
                  <a:pt x="937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a:off x="5430593" y="3130018"/>
            <a:ext cx="349128" cy="183248"/>
          </a:xfrm>
          <a:custGeom>
            <a:avLst/>
            <a:gdLst/>
            <a:ahLst/>
            <a:cxnLst/>
            <a:rect l="l" t="t" r="r" b="b"/>
            <a:pathLst>
              <a:path w="18715" h="9823" extrusionOk="0">
                <a:moveTo>
                  <a:pt x="9376" y="0"/>
                </a:moveTo>
                <a:cubicBezTo>
                  <a:pt x="7193" y="0"/>
                  <a:pt x="5006" y="476"/>
                  <a:pt x="3336" y="1433"/>
                </a:cubicBezTo>
                <a:cubicBezTo>
                  <a:pt x="167" y="3268"/>
                  <a:pt x="1" y="6203"/>
                  <a:pt x="2969" y="8138"/>
                </a:cubicBezTo>
                <a:cubicBezTo>
                  <a:pt x="3070" y="8238"/>
                  <a:pt x="3203" y="8305"/>
                  <a:pt x="3336" y="8371"/>
                </a:cubicBezTo>
                <a:cubicBezTo>
                  <a:pt x="5004" y="9339"/>
                  <a:pt x="7189" y="9822"/>
                  <a:pt x="9370" y="9822"/>
                </a:cubicBezTo>
                <a:cubicBezTo>
                  <a:pt x="11551" y="9822"/>
                  <a:pt x="13727" y="9339"/>
                  <a:pt x="15378" y="8371"/>
                </a:cubicBezTo>
                <a:cubicBezTo>
                  <a:pt x="18714" y="6470"/>
                  <a:pt x="18714" y="3368"/>
                  <a:pt x="15378" y="1433"/>
                </a:cubicBezTo>
                <a:lnTo>
                  <a:pt x="14978" y="1199"/>
                </a:lnTo>
                <a:cubicBezTo>
                  <a:pt x="13382" y="401"/>
                  <a:pt x="11380" y="0"/>
                  <a:pt x="93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5453613" y="3133712"/>
            <a:ext cx="303703" cy="175506"/>
          </a:xfrm>
          <a:custGeom>
            <a:avLst/>
            <a:gdLst/>
            <a:ahLst/>
            <a:cxnLst/>
            <a:rect l="l" t="t" r="r" b="b"/>
            <a:pathLst>
              <a:path w="16280" h="9408" extrusionOk="0">
                <a:moveTo>
                  <a:pt x="8140" y="1"/>
                </a:moveTo>
                <a:cubicBezTo>
                  <a:pt x="3637" y="1"/>
                  <a:pt x="1" y="2102"/>
                  <a:pt x="1" y="4704"/>
                </a:cubicBezTo>
                <a:cubicBezTo>
                  <a:pt x="1" y="7306"/>
                  <a:pt x="3637" y="9407"/>
                  <a:pt x="8140" y="9407"/>
                </a:cubicBezTo>
                <a:cubicBezTo>
                  <a:pt x="12643" y="9407"/>
                  <a:pt x="16279" y="7306"/>
                  <a:pt x="16279" y="4704"/>
                </a:cubicBezTo>
                <a:cubicBezTo>
                  <a:pt x="16279" y="2102"/>
                  <a:pt x="12643" y="1"/>
                  <a:pt x="814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5453613" y="3133712"/>
            <a:ext cx="303703" cy="175506"/>
          </a:xfrm>
          <a:custGeom>
            <a:avLst/>
            <a:gdLst/>
            <a:ahLst/>
            <a:cxnLst/>
            <a:rect l="l" t="t" r="r" b="b"/>
            <a:pathLst>
              <a:path w="16280" h="9408" extrusionOk="0">
                <a:moveTo>
                  <a:pt x="8140" y="1"/>
                </a:moveTo>
                <a:cubicBezTo>
                  <a:pt x="3637" y="1"/>
                  <a:pt x="1" y="2102"/>
                  <a:pt x="1" y="4704"/>
                </a:cubicBezTo>
                <a:cubicBezTo>
                  <a:pt x="1" y="7306"/>
                  <a:pt x="3637" y="9407"/>
                  <a:pt x="8140" y="9407"/>
                </a:cubicBezTo>
                <a:cubicBezTo>
                  <a:pt x="12643" y="9407"/>
                  <a:pt x="16279" y="7306"/>
                  <a:pt x="16279" y="4704"/>
                </a:cubicBezTo>
                <a:cubicBezTo>
                  <a:pt x="16279" y="2102"/>
                  <a:pt x="12643" y="1"/>
                  <a:pt x="8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5454863" y="3158448"/>
            <a:ext cx="300588" cy="150303"/>
          </a:xfrm>
          <a:custGeom>
            <a:avLst/>
            <a:gdLst/>
            <a:ahLst/>
            <a:cxnLst/>
            <a:rect l="l" t="t" r="r" b="b"/>
            <a:pathLst>
              <a:path w="16113" h="8057" extrusionOk="0">
                <a:moveTo>
                  <a:pt x="8086" y="1"/>
                </a:moveTo>
                <a:cubicBezTo>
                  <a:pt x="6005" y="1"/>
                  <a:pt x="3920" y="459"/>
                  <a:pt x="2336" y="1377"/>
                </a:cubicBezTo>
                <a:cubicBezTo>
                  <a:pt x="1035" y="2110"/>
                  <a:pt x="267" y="3078"/>
                  <a:pt x="1" y="4045"/>
                </a:cubicBezTo>
                <a:cubicBezTo>
                  <a:pt x="234" y="5013"/>
                  <a:pt x="1035" y="5947"/>
                  <a:pt x="2336" y="6680"/>
                </a:cubicBezTo>
                <a:cubicBezTo>
                  <a:pt x="3903" y="7598"/>
                  <a:pt x="5980" y="8056"/>
                  <a:pt x="8061" y="8056"/>
                </a:cubicBezTo>
                <a:cubicBezTo>
                  <a:pt x="10141" y="8056"/>
                  <a:pt x="12226" y="7598"/>
                  <a:pt x="13810" y="6680"/>
                </a:cubicBezTo>
                <a:cubicBezTo>
                  <a:pt x="15111" y="5947"/>
                  <a:pt x="15879" y="5013"/>
                  <a:pt x="16112" y="4045"/>
                </a:cubicBezTo>
                <a:cubicBezTo>
                  <a:pt x="15912" y="3044"/>
                  <a:pt x="15111" y="2110"/>
                  <a:pt x="13810" y="1377"/>
                </a:cubicBezTo>
                <a:cubicBezTo>
                  <a:pt x="12243" y="459"/>
                  <a:pt x="10166" y="1"/>
                  <a:pt x="808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5454863" y="3158448"/>
            <a:ext cx="300588" cy="150303"/>
          </a:xfrm>
          <a:custGeom>
            <a:avLst/>
            <a:gdLst/>
            <a:ahLst/>
            <a:cxnLst/>
            <a:rect l="l" t="t" r="r" b="b"/>
            <a:pathLst>
              <a:path w="16113" h="8057" extrusionOk="0">
                <a:moveTo>
                  <a:pt x="8086" y="1"/>
                </a:moveTo>
                <a:cubicBezTo>
                  <a:pt x="6005" y="1"/>
                  <a:pt x="3920" y="459"/>
                  <a:pt x="2336" y="1377"/>
                </a:cubicBezTo>
                <a:cubicBezTo>
                  <a:pt x="1035" y="2110"/>
                  <a:pt x="267" y="3078"/>
                  <a:pt x="1" y="4045"/>
                </a:cubicBezTo>
                <a:cubicBezTo>
                  <a:pt x="234" y="5013"/>
                  <a:pt x="1035" y="5947"/>
                  <a:pt x="2336" y="6680"/>
                </a:cubicBezTo>
                <a:cubicBezTo>
                  <a:pt x="3903" y="7598"/>
                  <a:pt x="5980" y="8056"/>
                  <a:pt x="8061" y="8056"/>
                </a:cubicBezTo>
                <a:cubicBezTo>
                  <a:pt x="10141" y="8056"/>
                  <a:pt x="12226" y="7598"/>
                  <a:pt x="13810" y="6680"/>
                </a:cubicBezTo>
                <a:cubicBezTo>
                  <a:pt x="15111" y="5947"/>
                  <a:pt x="15879" y="5013"/>
                  <a:pt x="16112" y="4045"/>
                </a:cubicBezTo>
                <a:cubicBezTo>
                  <a:pt x="15912" y="3044"/>
                  <a:pt x="15111" y="2110"/>
                  <a:pt x="13810" y="1377"/>
                </a:cubicBezTo>
                <a:cubicBezTo>
                  <a:pt x="12243" y="459"/>
                  <a:pt x="10166" y="1"/>
                  <a:pt x="80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p:cNvSpPr/>
          <p:nvPr/>
        </p:nvSpPr>
        <p:spPr>
          <a:xfrm>
            <a:off x="5507134" y="3166078"/>
            <a:ext cx="197911" cy="130063"/>
          </a:xfrm>
          <a:custGeom>
            <a:avLst/>
            <a:gdLst/>
            <a:ahLst/>
            <a:cxnLst/>
            <a:rect l="l" t="t" r="r" b="b"/>
            <a:pathLst>
              <a:path w="10609" h="6972" extrusionOk="0">
                <a:moveTo>
                  <a:pt x="7214" y="4035"/>
                </a:moveTo>
                <a:cubicBezTo>
                  <a:pt x="7470" y="4035"/>
                  <a:pt x="7712" y="4084"/>
                  <a:pt x="7940" y="4203"/>
                </a:cubicBezTo>
                <a:cubicBezTo>
                  <a:pt x="7873" y="4237"/>
                  <a:pt x="7840" y="4270"/>
                  <a:pt x="7773" y="4303"/>
                </a:cubicBezTo>
                <a:cubicBezTo>
                  <a:pt x="7673" y="4370"/>
                  <a:pt x="7573" y="4403"/>
                  <a:pt x="7473" y="4470"/>
                </a:cubicBezTo>
                <a:cubicBezTo>
                  <a:pt x="7156" y="4604"/>
                  <a:pt x="6814" y="4670"/>
                  <a:pt x="6468" y="4670"/>
                </a:cubicBezTo>
                <a:cubicBezTo>
                  <a:pt x="6122" y="4670"/>
                  <a:pt x="5771" y="4604"/>
                  <a:pt x="5438" y="4470"/>
                </a:cubicBezTo>
                <a:cubicBezTo>
                  <a:pt x="6091" y="4245"/>
                  <a:pt x="6683" y="4035"/>
                  <a:pt x="7214" y="4035"/>
                </a:cubicBezTo>
                <a:close/>
                <a:moveTo>
                  <a:pt x="1235" y="0"/>
                </a:moveTo>
                <a:lnTo>
                  <a:pt x="1" y="701"/>
                </a:lnTo>
                <a:lnTo>
                  <a:pt x="1" y="1668"/>
                </a:lnTo>
                <a:lnTo>
                  <a:pt x="401" y="1902"/>
                </a:lnTo>
                <a:cubicBezTo>
                  <a:pt x="301" y="2068"/>
                  <a:pt x="234" y="2269"/>
                  <a:pt x="234" y="2469"/>
                </a:cubicBezTo>
                <a:lnTo>
                  <a:pt x="234" y="3436"/>
                </a:lnTo>
                <a:cubicBezTo>
                  <a:pt x="234" y="3870"/>
                  <a:pt x="501" y="4237"/>
                  <a:pt x="1101" y="4570"/>
                </a:cubicBezTo>
                <a:cubicBezTo>
                  <a:pt x="1635" y="4870"/>
                  <a:pt x="2202" y="5037"/>
                  <a:pt x="2836" y="5071"/>
                </a:cubicBezTo>
                <a:lnTo>
                  <a:pt x="3170" y="5071"/>
                </a:lnTo>
                <a:cubicBezTo>
                  <a:pt x="3803" y="5004"/>
                  <a:pt x="4404" y="4870"/>
                  <a:pt x="5004" y="4637"/>
                </a:cubicBezTo>
                <a:lnTo>
                  <a:pt x="5371" y="4537"/>
                </a:lnTo>
                <a:lnTo>
                  <a:pt x="5371" y="4537"/>
                </a:lnTo>
                <a:lnTo>
                  <a:pt x="4337" y="5571"/>
                </a:lnTo>
                <a:lnTo>
                  <a:pt x="4337" y="6538"/>
                </a:lnTo>
                <a:cubicBezTo>
                  <a:pt x="4919" y="6762"/>
                  <a:pt x="5527" y="6872"/>
                  <a:pt x="6135" y="6872"/>
                </a:cubicBezTo>
                <a:cubicBezTo>
                  <a:pt x="6887" y="6872"/>
                  <a:pt x="7639" y="6704"/>
                  <a:pt x="8340" y="6372"/>
                </a:cubicBezTo>
                <a:lnTo>
                  <a:pt x="9374" y="6972"/>
                </a:lnTo>
                <a:lnTo>
                  <a:pt x="10608" y="6238"/>
                </a:lnTo>
                <a:lnTo>
                  <a:pt x="10608" y="5271"/>
                </a:lnTo>
                <a:lnTo>
                  <a:pt x="10208" y="5037"/>
                </a:lnTo>
                <a:cubicBezTo>
                  <a:pt x="10341" y="4837"/>
                  <a:pt x="10408" y="4604"/>
                  <a:pt x="10408" y="4403"/>
                </a:cubicBezTo>
                <a:lnTo>
                  <a:pt x="10408" y="3436"/>
                </a:lnTo>
                <a:cubicBezTo>
                  <a:pt x="10408" y="3036"/>
                  <a:pt x="10108" y="2635"/>
                  <a:pt x="9541" y="2302"/>
                </a:cubicBezTo>
                <a:cubicBezTo>
                  <a:pt x="8925" y="1973"/>
                  <a:pt x="8246" y="1809"/>
                  <a:pt x="7566" y="1809"/>
                </a:cubicBezTo>
                <a:cubicBezTo>
                  <a:pt x="7141" y="1809"/>
                  <a:pt x="6716" y="1873"/>
                  <a:pt x="6305" y="2002"/>
                </a:cubicBezTo>
                <a:cubicBezTo>
                  <a:pt x="5871" y="2102"/>
                  <a:pt x="5471" y="2235"/>
                  <a:pt x="5104" y="2369"/>
                </a:cubicBezTo>
                <a:cubicBezTo>
                  <a:pt x="4671" y="2535"/>
                  <a:pt x="4237" y="2669"/>
                  <a:pt x="3803" y="2802"/>
                </a:cubicBezTo>
                <a:cubicBezTo>
                  <a:pt x="3662" y="2826"/>
                  <a:pt x="3520" y="2849"/>
                  <a:pt x="3367" y="2849"/>
                </a:cubicBezTo>
                <a:cubicBezTo>
                  <a:pt x="3303" y="2849"/>
                  <a:pt x="3238" y="2845"/>
                  <a:pt x="3170" y="2836"/>
                </a:cubicBezTo>
                <a:cubicBezTo>
                  <a:pt x="3003" y="2836"/>
                  <a:pt x="2836" y="2802"/>
                  <a:pt x="2669" y="2702"/>
                </a:cubicBezTo>
                <a:lnTo>
                  <a:pt x="2703" y="2669"/>
                </a:lnTo>
                <a:lnTo>
                  <a:pt x="2836" y="2602"/>
                </a:lnTo>
                <a:cubicBezTo>
                  <a:pt x="2936" y="2535"/>
                  <a:pt x="3069" y="2469"/>
                  <a:pt x="3170" y="2435"/>
                </a:cubicBezTo>
                <a:cubicBezTo>
                  <a:pt x="3480" y="2297"/>
                  <a:pt x="3799" y="2231"/>
                  <a:pt x="4118" y="2231"/>
                </a:cubicBezTo>
                <a:cubicBezTo>
                  <a:pt x="4416" y="2231"/>
                  <a:pt x="4714" y="2289"/>
                  <a:pt x="5004" y="2402"/>
                </a:cubicBezTo>
                <a:lnTo>
                  <a:pt x="6038" y="1335"/>
                </a:lnTo>
                <a:lnTo>
                  <a:pt x="6038" y="367"/>
                </a:lnTo>
                <a:cubicBezTo>
                  <a:pt x="5513" y="198"/>
                  <a:pt x="4977" y="114"/>
                  <a:pt x="4436" y="114"/>
                </a:cubicBezTo>
                <a:cubicBezTo>
                  <a:pt x="4016" y="114"/>
                  <a:pt x="3593" y="165"/>
                  <a:pt x="3170" y="267"/>
                </a:cubicBezTo>
                <a:cubicBezTo>
                  <a:pt x="2869" y="367"/>
                  <a:pt x="2569" y="467"/>
                  <a:pt x="2269" y="601"/>
                </a:cubicBezTo>
                <a:lnTo>
                  <a:pt x="1235"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5505884" y="3165444"/>
            <a:ext cx="201642" cy="111408"/>
          </a:xfrm>
          <a:custGeom>
            <a:avLst/>
            <a:gdLst/>
            <a:ahLst/>
            <a:cxnLst/>
            <a:rect l="l" t="t" r="r" b="b"/>
            <a:pathLst>
              <a:path w="10809" h="5972" extrusionOk="0">
                <a:moveTo>
                  <a:pt x="1268" y="1"/>
                </a:moveTo>
                <a:lnTo>
                  <a:pt x="34" y="735"/>
                </a:lnTo>
                <a:lnTo>
                  <a:pt x="1068" y="1302"/>
                </a:lnTo>
                <a:cubicBezTo>
                  <a:pt x="34" y="2102"/>
                  <a:pt x="1" y="2936"/>
                  <a:pt x="1168" y="3603"/>
                </a:cubicBezTo>
                <a:cubicBezTo>
                  <a:pt x="1702" y="3937"/>
                  <a:pt x="2303" y="4104"/>
                  <a:pt x="2903" y="4104"/>
                </a:cubicBezTo>
                <a:lnTo>
                  <a:pt x="3237" y="4104"/>
                </a:lnTo>
                <a:cubicBezTo>
                  <a:pt x="3870" y="4071"/>
                  <a:pt x="4504" y="3904"/>
                  <a:pt x="5071" y="3704"/>
                </a:cubicBezTo>
                <a:cubicBezTo>
                  <a:pt x="5920" y="3397"/>
                  <a:pt x="6653" y="3090"/>
                  <a:pt x="7292" y="3090"/>
                </a:cubicBezTo>
                <a:cubicBezTo>
                  <a:pt x="7557" y="3090"/>
                  <a:pt x="7805" y="3143"/>
                  <a:pt x="8040" y="3270"/>
                </a:cubicBezTo>
                <a:cubicBezTo>
                  <a:pt x="8607" y="3570"/>
                  <a:pt x="8440" y="3970"/>
                  <a:pt x="7840" y="4304"/>
                </a:cubicBezTo>
                <a:cubicBezTo>
                  <a:pt x="7740" y="4371"/>
                  <a:pt x="7673" y="4437"/>
                  <a:pt x="7573" y="4471"/>
                </a:cubicBezTo>
                <a:cubicBezTo>
                  <a:pt x="7239" y="4604"/>
                  <a:pt x="6881" y="4671"/>
                  <a:pt x="6522" y="4671"/>
                </a:cubicBezTo>
                <a:cubicBezTo>
                  <a:pt x="6164" y="4671"/>
                  <a:pt x="5805" y="4604"/>
                  <a:pt x="5471" y="4471"/>
                </a:cubicBezTo>
                <a:lnTo>
                  <a:pt x="4371" y="5572"/>
                </a:lnTo>
                <a:cubicBezTo>
                  <a:pt x="4967" y="5795"/>
                  <a:pt x="5584" y="5906"/>
                  <a:pt x="6196" y="5906"/>
                </a:cubicBezTo>
                <a:cubicBezTo>
                  <a:pt x="6954" y="5906"/>
                  <a:pt x="7706" y="5737"/>
                  <a:pt x="8407" y="5405"/>
                </a:cubicBezTo>
                <a:lnTo>
                  <a:pt x="9441" y="5972"/>
                </a:lnTo>
                <a:lnTo>
                  <a:pt x="10675" y="5271"/>
                </a:lnTo>
                <a:lnTo>
                  <a:pt x="9641" y="4671"/>
                </a:lnTo>
                <a:cubicBezTo>
                  <a:pt x="10675" y="3870"/>
                  <a:pt x="10809" y="3003"/>
                  <a:pt x="9608" y="2303"/>
                </a:cubicBezTo>
                <a:cubicBezTo>
                  <a:pt x="8992" y="1974"/>
                  <a:pt x="8300" y="1810"/>
                  <a:pt x="7611" y="1810"/>
                </a:cubicBezTo>
                <a:cubicBezTo>
                  <a:pt x="7180" y="1810"/>
                  <a:pt x="6749" y="1874"/>
                  <a:pt x="6339" y="2002"/>
                </a:cubicBezTo>
                <a:cubicBezTo>
                  <a:pt x="5938" y="2136"/>
                  <a:pt x="5505" y="2269"/>
                  <a:pt x="5138" y="2403"/>
                </a:cubicBezTo>
                <a:cubicBezTo>
                  <a:pt x="4704" y="2569"/>
                  <a:pt x="4271" y="2703"/>
                  <a:pt x="3837" y="2803"/>
                </a:cubicBezTo>
                <a:cubicBezTo>
                  <a:pt x="3637" y="2870"/>
                  <a:pt x="3437" y="2870"/>
                  <a:pt x="3237" y="2870"/>
                </a:cubicBezTo>
                <a:cubicBezTo>
                  <a:pt x="3036" y="2870"/>
                  <a:pt x="2803" y="2803"/>
                  <a:pt x="2636" y="2703"/>
                </a:cubicBezTo>
                <a:cubicBezTo>
                  <a:pt x="2236" y="2469"/>
                  <a:pt x="2169" y="2136"/>
                  <a:pt x="2770" y="1735"/>
                </a:cubicBezTo>
                <a:lnTo>
                  <a:pt x="2903" y="1669"/>
                </a:lnTo>
                <a:cubicBezTo>
                  <a:pt x="3003" y="1602"/>
                  <a:pt x="3103" y="1535"/>
                  <a:pt x="3237" y="1502"/>
                </a:cubicBezTo>
                <a:cubicBezTo>
                  <a:pt x="3540" y="1359"/>
                  <a:pt x="3863" y="1293"/>
                  <a:pt x="4190" y="1293"/>
                </a:cubicBezTo>
                <a:cubicBezTo>
                  <a:pt x="4473" y="1293"/>
                  <a:pt x="4759" y="1342"/>
                  <a:pt x="5038" y="1435"/>
                </a:cubicBezTo>
                <a:lnTo>
                  <a:pt x="6072" y="401"/>
                </a:lnTo>
                <a:cubicBezTo>
                  <a:pt x="5572" y="216"/>
                  <a:pt x="5040" y="123"/>
                  <a:pt x="4507" y="123"/>
                </a:cubicBezTo>
                <a:cubicBezTo>
                  <a:pt x="4080" y="123"/>
                  <a:pt x="3652" y="183"/>
                  <a:pt x="3237" y="301"/>
                </a:cubicBezTo>
                <a:cubicBezTo>
                  <a:pt x="2903" y="368"/>
                  <a:pt x="2603" y="468"/>
                  <a:pt x="2336" y="601"/>
                </a:cubicBezTo>
                <a:lnTo>
                  <a:pt x="12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5505884" y="3165444"/>
            <a:ext cx="201642" cy="111408"/>
          </a:xfrm>
          <a:custGeom>
            <a:avLst/>
            <a:gdLst/>
            <a:ahLst/>
            <a:cxnLst/>
            <a:rect l="l" t="t" r="r" b="b"/>
            <a:pathLst>
              <a:path w="10809" h="5972" extrusionOk="0">
                <a:moveTo>
                  <a:pt x="1268" y="1"/>
                </a:moveTo>
                <a:lnTo>
                  <a:pt x="34" y="735"/>
                </a:lnTo>
                <a:lnTo>
                  <a:pt x="1068" y="1302"/>
                </a:lnTo>
                <a:cubicBezTo>
                  <a:pt x="34" y="2102"/>
                  <a:pt x="1" y="2936"/>
                  <a:pt x="1168" y="3603"/>
                </a:cubicBezTo>
                <a:cubicBezTo>
                  <a:pt x="1702" y="3937"/>
                  <a:pt x="2303" y="4104"/>
                  <a:pt x="2903" y="4104"/>
                </a:cubicBezTo>
                <a:lnTo>
                  <a:pt x="3237" y="4104"/>
                </a:lnTo>
                <a:cubicBezTo>
                  <a:pt x="3870" y="4071"/>
                  <a:pt x="4504" y="3904"/>
                  <a:pt x="5071" y="3704"/>
                </a:cubicBezTo>
                <a:cubicBezTo>
                  <a:pt x="5920" y="3397"/>
                  <a:pt x="6653" y="3090"/>
                  <a:pt x="7292" y="3090"/>
                </a:cubicBezTo>
                <a:cubicBezTo>
                  <a:pt x="7557" y="3090"/>
                  <a:pt x="7805" y="3143"/>
                  <a:pt x="8040" y="3270"/>
                </a:cubicBezTo>
                <a:cubicBezTo>
                  <a:pt x="8607" y="3570"/>
                  <a:pt x="8440" y="3970"/>
                  <a:pt x="7840" y="4304"/>
                </a:cubicBezTo>
                <a:cubicBezTo>
                  <a:pt x="7740" y="4371"/>
                  <a:pt x="7673" y="4437"/>
                  <a:pt x="7573" y="4471"/>
                </a:cubicBezTo>
                <a:cubicBezTo>
                  <a:pt x="7239" y="4604"/>
                  <a:pt x="6881" y="4671"/>
                  <a:pt x="6522" y="4671"/>
                </a:cubicBezTo>
                <a:cubicBezTo>
                  <a:pt x="6164" y="4671"/>
                  <a:pt x="5805" y="4604"/>
                  <a:pt x="5471" y="4471"/>
                </a:cubicBezTo>
                <a:lnTo>
                  <a:pt x="4371" y="5572"/>
                </a:lnTo>
                <a:cubicBezTo>
                  <a:pt x="4967" y="5795"/>
                  <a:pt x="5584" y="5906"/>
                  <a:pt x="6196" y="5906"/>
                </a:cubicBezTo>
                <a:cubicBezTo>
                  <a:pt x="6954" y="5906"/>
                  <a:pt x="7706" y="5737"/>
                  <a:pt x="8407" y="5405"/>
                </a:cubicBezTo>
                <a:lnTo>
                  <a:pt x="9441" y="5972"/>
                </a:lnTo>
                <a:lnTo>
                  <a:pt x="10675" y="5271"/>
                </a:lnTo>
                <a:lnTo>
                  <a:pt x="9641" y="4671"/>
                </a:lnTo>
                <a:cubicBezTo>
                  <a:pt x="10675" y="3870"/>
                  <a:pt x="10809" y="3003"/>
                  <a:pt x="9608" y="2303"/>
                </a:cubicBezTo>
                <a:cubicBezTo>
                  <a:pt x="8992" y="1974"/>
                  <a:pt x="8300" y="1810"/>
                  <a:pt x="7611" y="1810"/>
                </a:cubicBezTo>
                <a:cubicBezTo>
                  <a:pt x="7180" y="1810"/>
                  <a:pt x="6749" y="1874"/>
                  <a:pt x="6339" y="2002"/>
                </a:cubicBezTo>
                <a:cubicBezTo>
                  <a:pt x="5938" y="2136"/>
                  <a:pt x="5505" y="2269"/>
                  <a:pt x="5138" y="2403"/>
                </a:cubicBezTo>
                <a:cubicBezTo>
                  <a:pt x="4704" y="2569"/>
                  <a:pt x="4271" y="2703"/>
                  <a:pt x="3837" y="2803"/>
                </a:cubicBezTo>
                <a:cubicBezTo>
                  <a:pt x="3637" y="2870"/>
                  <a:pt x="3437" y="2870"/>
                  <a:pt x="3237" y="2870"/>
                </a:cubicBezTo>
                <a:cubicBezTo>
                  <a:pt x="3036" y="2870"/>
                  <a:pt x="2803" y="2803"/>
                  <a:pt x="2636" y="2703"/>
                </a:cubicBezTo>
                <a:cubicBezTo>
                  <a:pt x="2236" y="2469"/>
                  <a:pt x="2169" y="2136"/>
                  <a:pt x="2770" y="1735"/>
                </a:cubicBezTo>
                <a:lnTo>
                  <a:pt x="2903" y="1669"/>
                </a:lnTo>
                <a:cubicBezTo>
                  <a:pt x="3003" y="1602"/>
                  <a:pt x="3103" y="1535"/>
                  <a:pt x="3237" y="1502"/>
                </a:cubicBezTo>
                <a:cubicBezTo>
                  <a:pt x="3540" y="1359"/>
                  <a:pt x="3863" y="1293"/>
                  <a:pt x="4190" y="1293"/>
                </a:cubicBezTo>
                <a:cubicBezTo>
                  <a:pt x="4473" y="1293"/>
                  <a:pt x="4759" y="1342"/>
                  <a:pt x="5038" y="1435"/>
                </a:cubicBezTo>
                <a:lnTo>
                  <a:pt x="6072" y="401"/>
                </a:lnTo>
                <a:cubicBezTo>
                  <a:pt x="5572" y="216"/>
                  <a:pt x="5040" y="123"/>
                  <a:pt x="4507" y="123"/>
                </a:cubicBezTo>
                <a:cubicBezTo>
                  <a:pt x="4080" y="123"/>
                  <a:pt x="3652" y="183"/>
                  <a:pt x="3237" y="301"/>
                </a:cubicBezTo>
                <a:cubicBezTo>
                  <a:pt x="2903" y="368"/>
                  <a:pt x="2603" y="468"/>
                  <a:pt x="2336" y="601"/>
                </a:cubicBezTo>
                <a:lnTo>
                  <a:pt x="1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5506518" y="3165444"/>
            <a:ext cx="42328" cy="13096"/>
          </a:xfrm>
          <a:custGeom>
            <a:avLst/>
            <a:gdLst/>
            <a:ahLst/>
            <a:cxnLst/>
            <a:rect l="l" t="t" r="r" b="b"/>
            <a:pathLst>
              <a:path w="2269" h="702" extrusionOk="0">
                <a:moveTo>
                  <a:pt x="1234" y="1"/>
                </a:moveTo>
                <a:lnTo>
                  <a:pt x="0" y="701"/>
                </a:lnTo>
                <a:lnTo>
                  <a:pt x="1268" y="134"/>
                </a:lnTo>
                <a:lnTo>
                  <a:pt x="2269" y="601"/>
                </a:lnTo>
                <a:lnTo>
                  <a:pt x="12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a:off x="5563136" y="3167682"/>
            <a:ext cx="56021" cy="24550"/>
          </a:xfrm>
          <a:custGeom>
            <a:avLst/>
            <a:gdLst/>
            <a:ahLst/>
            <a:cxnLst/>
            <a:rect l="l" t="t" r="r" b="b"/>
            <a:pathLst>
              <a:path w="3003" h="1316" extrusionOk="0">
                <a:moveTo>
                  <a:pt x="1381" y="0"/>
                </a:moveTo>
                <a:cubicBezTo>
                  <a:pt x="920" y="0"/>
                  <a:pt x="457" y="59"/>
                  <a:pt x="1" y="181"/>
                </a:cubicBezTo>
                <a:cubicBezTo>
                  <a:pt x="376" y="112"/>
                  <a:pt x="751" y="77"/>
                  <a:pt x="1127" y="77"/>
                </a:cubicBezTo>
                <a:cubicBezTo>
                  <a:pt x="1652" y="77"/>
                  <a:pt x="2177" y="145"/>
                  <a:pt x="2703" y="281"/>
                </a:cubicBezTo>
                <a:lnTo>
                  <a:pt x="1969" y="1315"/>
                </a:lnTo>
                <a:lnTo>
                  <a:pt x="1969" y="1315"/>
                </a:lnTo>
                <a:lnTo>
                  <a:pt x="3003" y="248"/>
                </a:lnTo>
                <a:cubicBezTo>
                  <a:pt x="2477" y="85"/>
                  <a:pt x="1931" y="0"/>
                  <a:pt x="138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a:off x="5624120" y="3199191"/>
            <a:ext cx="82791" cy="54025"/>
          </a:xfrm>
          <a:custGeom>
            <a:avLst/>
            <a:gdLst/>
            <a:ahLst/>
            <a:cxnLst/>
            <a:rect l="l" t="t" r="r" b="b"/>
            <a:pathLst>
              <a:path w="4438" h="2896" extrusionOk="0">
                <a:moveTo>
                  <a:pt x="1262" y="1"/>
                </a:moveTo>
                <a:cubicBezTo>
                  <a:pt x="837" y="1"/>
                  <a:pt x="411" y="65"/>
                  <a:pt x="1" y="193"/>
                </a:cubicBezTo>
                <a:cubicBezTo>
                  <a:pt x="306" y="134"/>
                  <a:pt x="615" y="104"/>
                  <a:pt x="922" y="104"/>
                </a:cubicBezTo>
                <a:cubicBezTo>
                  <a:pt x="1654" y="104"/>
                  <a:pt x="2378" y="275"/>
                  <a:pt x="3036" y="627"/>
                </a:cubicBezTo>
                <a:cubicBezTo>
                  <a:pt x="4037" y="1194"/>
                  <a:pt x="4204" y="1895"/>
                  <a:pt x="3303" y="2895"/>
                </a:cubicBezTo>
                <a:cubicBezTo>
                  <a:pt x="4337" y="2095"/>
                  <a:pt x="4437" y="1227"/>
                  <a:pt x="3236" y="494"/>
                </a:cubicBezTo>
                <a:cubicBezTo>
                  <a:pt x="2621" y="165"/>
                  <a:pt x="1942" y="1"/>
                  <a:pt x="126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5681987" y="3253197"/>
            <a:ext cx="23058" cy="24289"/>
          </a:xfrm>
          <a:custGeom>
            <a:avLst/>
            <a:gdLst/>
            <a:ahLst/>
            <a:cxnLst/>
            <a:rect l="l" t="t" r="r" b="b"/>
            <a:pathLst>
              <a:path w="1236" h="1302" extrusionOk="0">
                <a:moveTo>
                  <a:pt x="201" y="0"/>
                </a:moveTo>
                <a:lnTo>
                  <a:pt x="1002" y="601"/>
                </a:lnTo>
                <a:lnTo>
                  <a:pt x="1" y="1301"/>
                </a:lnTo>
                <a:lnTo>
                  <a:pt x="1235" y="601"/>
                </a:lnTo>
                <a:lnTo>
                  <a:pt x="20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5587407" y="3249466"/>
            <a:ext cx="59136" cy="20539"/>
          </a:xfrm>
          <a:custGeom>
            <a:avLst/>
            <a:gdLst/>
            <a:ahLst/>
            <a:cxnLst/>
            <a:rect l="l" t="t" r="r" b="b"/>
            <a:pathLst>
              <a:path w="3170" h="1101" extrusionOk="0">
                <a:moveTo>
                  <a:pt x="1101" y="0"/>
                </a:moveTo>
                <a:lnTo>
                  <a:pt x="1" y="1101"/>
                </a:lnTo>
                <a:lnTo>
                  <a:pt x="1" y="1101"/>
                </a:lnTo>
                <a:lnTo>
                  <a:pt x="1202" y="167"/>
                </a:lnTo>
                <a:cubicBezTo>
                  <a:pt x="1445" y="244"/>
                  <a:pt x="1703" y="281"/>
                  <a:pt x="1963" y="281"/>
                </a:cubicBezTo>
                <a:cubicBezTo>
                  <a:pt x="2380" y="281"/>
                  <a:pt x="2800" y="185"/>
                  <a:pt x="3170" y="0"/>
                </a:cubicBezTo>
                <a:lnTo>
                  <a:pt x="3170" y="0"/>
                </a:lnTo>
                <a:cubicBezTo>
                  <a:pt x="2836" y="134"/>
                  <a:pt x="2486" y="200"/>
                  <a:pt x="2136" y="200"/>
                </a:cubicBezTo>
                <a:cubicBezTo>
                  <a:pt x="1785" y="200"/>
                  <a:pt x="1435" y="134"/>
                  <a:pt x="110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5543231" y="3197810"/>
            <a:ext cx="34232" cy="22069"/>
          </a:xfrm>
          <a:custGeom>
            <a:avLst/>
            <a:gdLst/>
            <a:ahLst/>
            <a:cxnLst/>
            <a:rect l="l" t="t" r="r" b="b"/>
            <a:pathLst>
              <a:path w="1835" h="1183" extrusionOk="0">
                <a:moveTo>
                  <a:pt x="768" y="0"/>
                </a:moveTo>
                <a:lnTo>
                  <a:pt x="768" y="0"/>
                </a:lnTo>
                <a:cubicBezTo>
                  <a:pt x="200" y="267"/>
                  <a:pt x="0" y="601"/>
                  <a:pt x="334" y="901"/>
                </a:cubicBezTo>
                <a:cubicBezTo>
                  <a:pt x="621" y="1086"/>
                  <a:pt x="934" y="1182"/>
                  <a:pt x="1249" y="1182"/>
                </a:cubicBezTo>
                <a:cubicBezTo>
                  <a:pt x="1446" y="1182"/>
                  <a:pt x="1643" y="1145"/>
                  <a:pt x="1835" y="1068"/>
                </a:cubicBezTo>
                <a:lnTo>
                  <a:pt x="1835" y="1068"/>
                </a:lnTo>
                <a:cubicBezTo>
                  <a:pt x="1693" y="1092"/>
                  <a:pt x="1552" y="1115"/>
                  <a:pt x="1410" y="1115"/>
                </a:cubicBezTo>
                <a:cubicBezTo>
                  <a:pt x="1352" y="1115"/>
                  <a:pt x="1293" y="1111"/>
                  <a:pt x="1235" y="1101"/>
                </a:cubicBezTo>
                <a:cubicBezTo>
                  <a:pt x="1034" y="1101"/>
                  <a:pt x="801" y="1035"/>
                  <a:pt x="634" y="934"/>
                </a:cubicBezTo>
                <a:cubicBezTo>
                  <a:pt x="234" y="701"/>
                  <a:pt x="167" y="367"/>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5505269" y="3189714"/>
            <a:ext cx="54155" cy="52290"/>
          </a:xfrm>
          <a:custGeom>
            <a:avLst/>
            <a:gdLst/>
            <a:ahLst/>
            <a:cxnLst/>
            <a:rect l="l" t="t" r="r" b="b"/>
            <a:pathLst>
              <a:path w="2903" h="2803" extrusionOk="0">
                <a:moveTo>
                  <a:pt x="1068" y="1"/>
                </a:moveTo>
                <a:cubicBezTo>
                  <a:pt x="34" y="801"/>
                  <a:pt x="1" y="1635"/>
                  <a:pt x="1201" y="2302"/>
                </a:cubicBezTo>
                <a:cubicBezTo>
                  <a:pt x="1702" y="2603"/>
                  <a:pt x="2302" y="2770"/>
                  <a:pt x="2903" y="2803"/>
                </a:cubicBezTo>
                <a:cubicBezTo>
                  <a:pt x="2035" y="2703"/>
                  <a:pt x="901" y="2202"/>
                  <a:pt x="568" y="1502"/>
                </a:cubicBezTo>
                <a:cubicBezTo>
                  <a:pt x="234" y="801"/>
                  <a:pt x="1001" y="101"/>
                  <a:pt x="10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5349705" y="3062617"/>
            <a:ext cx="458018" cy="264173"/>
          </a:xfrm>
          <a:custGeom>
            <a:avLst/>
            <a:gdLst/>
            <a:ahLst/>
            <a:cxnLst/>
            <a:rect l="l" t="t" r="r" b="b"/>
            <a:pathLst>
              <a:path w="24552" h="14161" extrusionOk="0">
                <a:moveTo>
                  <a:pt x="12292" y="1"/>
                </a:moveTo>
                <a:cubicBezTo>
                  <a:pt x="9148" y="1"/>
                  <a:pt x="6005" y="693"/>
                  <a:pt x="3603" y="2077"/>
                </a:cubicBezTo>
                <a:cubicBezTo>
                  <a:pt x="2435" y="2711"/>
                  <a:pt x="1401" y="3645"/>
                  <a:pt x="701" y="4779"/>
                </a:cubicBezTo>
                <a:lnTo>
                  <a:pt x="0" y="4779"/>
                </a:lnTo>
                <a:lnTo>
                  <a:pt x="0" y="7281"/>
                </a:lnTo>
                <a:cubicBezTo>
                  <a:pt x="67" y="9015"/>
                  <a:pt x="1268" y="10750"/>
                  <a:pt x="3603" y="12084"/>
                </a:cubicBezTo>
                <a:cubicBezTo>
                  <a:pt x="5988" y="13469"/>
                  <a:pt x="9132" y="14161"/>
                  <a:pt x="12280" y="14161"/>
                </a:cubicBezTo>
                <a:cubicBezTo>
                  <a:pt x="15428" y="14161"/>
                  <a:pt x="18580" y="13469"/>
                  <a:pt x="20982" y="12084"/>
                </a:cubicBezTo>
                <a:cubicBezTo>
                  <a:pt x="23284" y="10750"/>
                  <a:pt x="24484" y="9015"/>
                  <a:pt x="24551" y="7281"/>
                </a:cubicBezTo>
                <a:lnTo>
                  <a:pt x="24551" y="4779"/>
                </a:lnTo>
                <a:lnTo>
                  <a:pt x="23917" y="4779"/>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5327300" y="3019674"/>
            <a:ext cx="500943" cy="264416"/>
          </a:xfrm>
          <a:custGeom>
            <a:avLst/>
            <a:gdLst/>
            <a:ahLst/>
            <a:cxnLst/>
            <a:rect l="l" t="t" r="r" b="b"/>
            <a:pathLst>
              <a:path w="26853" h="14174" extrusionOk="0">
                <a:moveTo>
                  <a:pt x="13493" y="1"/>
                </a:moveTo>
                <a:cubicBezTo>
                  <a:pt x="10349" y="1"/>
                  <a:pt x="7206" y="693"/>
                  <a:pt x="4804" y="2077"/>
                </a:cubicBezTo>
                <a:cubicBezTo>
                  <a:pt x="0" y="4846"/>
                  <a:pt x="0" y="9316"/>
                  <a:pt x="4804" y="12085"/>
                </a:cubicBezTo>
                <a:cubicBezTo>
                  <a:pt x="7212" y="13480"/>
                  <a:pt x="10364" y="14174"/>
                  <a:pt x="13514" y="14174"/>
                </a:cubicBezTo>
                <a:cubicBezTo>
                  <a:pt x="15863" y="14174"/>
                  <a:pt x="18211" y="13788"/>
                  <a:pt x="20248" y="13019"/>
                </a:cubicBezTo>
                <a:lnTo>
                  <a:pt x="20448" y="12952"/>
                </a:lnTo>
                <a:cubicBezTo>
                  <a:pt x="21049" y="12685"/>
                  <a:pt x="21616" y="12418"/>
                  <a:pt x="22183" y="12118"/>
                </a:cubicBezTo>
                <a:cubicBezTo>
                  <a:pt x="26186" y="9783"/>
                  <a:pt x="26853" y="6280"/>
                  <a:pt x="24151" y="3579"/>
                </a:cubicBezTo>
                <a:cubicBezTo>
                  <a:pt x="23584" y="2978"/>
                  <a:pt x="22917" y="2478"/>
                  <a:pt x="22183" y="2077"/>
                </a:cubicBezTo>
                <a:cubicBezTo>
                  <a:pt x="19781" y="693"/>
                  <a:pt x="16637" y="1"/>
                  <a:pt x="13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5576829" y="3059670"/>
            <a:ext cx="222797" cy="132562"/>
          </a:xfrm>
          <a:custGeom>
            <a:avLst/>
            <a:gdLst/>
            <a:ahLst/>
            <a:cxnLst/>
            <a:rect l="l" t="t" r="r" b="b"/>
            <a:pathLst>
              <a:path w="11943" h="7106" extrusionOk="0">
                <a:moveTo>
                  <a:pt x="7673" y="0"/>
                </a:moveTo>
                <a:lnTo>
                  <a:pt x="7673" y="0"/>
                </a:lnTo>
                <a:cubicBezTo>
                  <a:pt x="8140" y="767"/>
                  <a:pt x="7973" y="1601"/>
                  <a:pt x="5271" y="1768"/>
                </a:cubicBezTo>
                <a:cubicBezTo>
                  <a:pt x="1" y="2068"/>
                  <a:pt x="6672" y="7105"/>
                  <a:pt x="6672" y="7105"/>
                </a:cubicBezTo>
                <a:cubicBezTo>
                  <a:pt x="6672" y="7105"/>
                  <a:pt x="8316" y="6316"/>
                  <a:pt x="9632" y="6316"/>
                </a:cubicBezTo>
                <a:cubicBezTo>
                  <a:pt x="10209" y="6316"/>
                  <a:pt x="10724" y="6468"/>
                  <a:pt x="11008" y="6905"/>
                </a:cubicBezTo>
                <a:cubicBezTo>
                  <a:pt x="11942" y="5204"/>
                  <a:pt x="11642" y="3336"/>
                  <a:pt x="10108" y="1735"/>
                </a:cubicBezTo>
                <a:cubicBezTo>
                  <a:pt x="9808" y="1435"/>
                  <a:pt x="9507" y="1168"/>
                  <a:pt x="9140" y="901"/>
                </a:cubicBezTo>
                <a:cubicBezTo>
                  <a:pt x="8840" y="701"/>
                  <a:pt x="8540" y="501"/>
                  <a:pt x="8240" y="300"/>
                </a:cubicBezTo>
                <a:cubicBezTo>
                  <a:pt x="8040" y="200"/>
                  <a:pt x="7873" y="100"/>
                  <a:pt x="76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5729296" y="3100543"/>
            <a:ext cx="65348" cy="62009"/>
          </a:xfrm>
          <a:custGeom>
            <a:avLst/>
            <a:gdLst/>
            <a:ahLst/>
            <a:cxnLst/>
            <a:rect l="l" t="t" r="r" b="b"/>
            <a:pathLst>
              <a:path w="3503" h="3324" extrusionOk="0">
                <a:moveTo>
                  <a:pt x="1356" y="1"/>
                </a:moveTo>
                <a:cubicBezTo>
                  <a:pt x="1304" y="1"/>
                  <a:pt x="1252" y="4"/>
                  <a:pt x="1201" y="11"/>
                </a:cubicBezTo>
                <a:cubicBezTo>
                  <a:pt x="400" y="111"/>
                  <a:pt x="0" y="911"/>
                  <a:pt x="300" y="1812"/>
                </a:cubicBezTo>
                <a:cubicBezTo>
                  <a:pt x="612" y="2684"/>
                  <a:pt x="1388" y="3323"/>
                  <a:pt x="2141" y="3323"/>
                </a:cubicBezTo>
                <a:cubicBezTo>
                  <a:pt x="2195" y="3323"/>
                  <a:pt x="2248" y="3320"/>
                  <a:pt x="2302" y="3313"/>
                </a:cubicBezTo>
                <a:cubicBezTo>
                  <a:pt x="3102" y="3213"/>
                  <a:pt x="3503" y="2412"/>
                  <a:pt x="3169" y="1512"/>
                </a:cubicBezTo>
                <a:cubicBezTo>
                  <a:pt x="2889" y="640"/>
                  <a:pt x="2086" y="1"/>
                  <a:pt x="1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5404457" y="3059856"/>
            <a:ext cx="349128" cy="183248"/>
          </a:xfrm>
          <a:custGeom>
            <a:avLst/>
            <a:gdLst/>
            <a:ahLst/>
            <a:cxnLst/>
            <a:rect l="l" t="t" r="r" b="b"/>
            <a:pathLst>
              <a:path w="18715" h="9823" extrusionOk="0">
                <a:moveTo>
                  <a:pt x="9342" y="0"/>
                </a:moveTo>
                <a:cubicBezTo>
                  <a:pt x="7164" y="0"/>
                  <a:pt x="4987" y="485"/>
                  <a:pt x="3336" y="1458"/>
                </a:cubicBezTo>
                <a:cubicBezTo>
                  <a:pt x="134" y="3293"/>
                  <a:pt x="1" y="6228"/>
                  <a:pt x="2936" y="8163"/>
                </a:cubicBezTo>
                <a:cubicBezTo>
                  <a:pt x="3070" y="8229"/>
                  <a:pt x="3203" y="8296"/>
                  <a:pt x="3336" y="8396"/>
                </a:cubicBezTo>
                <a:cubicBezTo>
                  <a:pt x="5004" y="9347"/>
                  <a:pt x="7181" y="9822"/>
                  <a:pt x="9357" y="9822"/>
                </a:cubicBezTo>
                <a:cubicBezTo>
                  <a:pt x="11534" y="9822"/>
                  <a:pt x="13710" y="9347"/>
                  <a:pt x="15378" y="8396"/>
                </a:cubicBezTo>
                <a:cubicBezTo>
                  <a:pt x="18681" y="6461"/>
                  <a:pt x="18714" y="3359"/>
                  <a:pt x="15378" y="1425"/>
                </a:cubicBezTo>
                <a:cubicBezTo>
                  <a:pt x="15245" y="1358"/>
                  <a:pt x="15078" y="1291"/>
                  <a:pt x="14945" y="1224"/>
                </a:cubicBezTo>
                <a:cubicBezTo>
                  <a:pt x="13347" y="410"/>
                  <a:pt x="11344" y="0"/>
                  <a:pt x="934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5404457" y="3059856"/>
            <a:ext cx="349128" cy="183248"/>
          </a:xfrm>
          <a:custGeom>
            <a:avLst/>
            <a:gdLst/>
            <a:ahLst/>
            <a:cxnLst/>
            <a:rect l="l" t="t" r="r" b="b"/>
            <a:pathLst>
              <a:path w="18715" h="9823" extrusionOk="0">
                <a:moveTo>
                  <a:pt x="9342" y="0"/>
                </a:moveTo>
                <a:cubicBezTo>
                  <a:pt x="7164" y="0"/>
                  <a:pt x="4987" y="485"/>
                  <a:pt x="3336" y="1458"/>
                </a:cubicBezTo>
                <a:cubicBezTo>
                  <a:pt x="134" y="3293"/>
                  <a:pt x="1" y="6228"/>
                  <a:pt x="2936" y="8163"/>
                </a:cubicBezTo>
                <a:cubicBezTo>
                  <a:pt x="3070" y="8229"/>
                  <a:pt x="3203" y="8296"/>
                  <a:pt x="3336" y="8396"/>
                </a:cubicBezTo>
                <a:cubicBezTo>
                  <a:pt x="5004" y="9347"/>
                  <a:pt x="7181" y="9822"/>
                  <a:pt x="9357" y="9822"/>
                </a:cubicBezTo>
                <a:cubicBezTo>
                  <a:pt x="11534" y="9822"/>
                  <a:pt x="13710" y="9347"/>
                  <a:pt x="15378" y="8396"/>
                </a:cubicBezTo>
                <a:cubicBezTo>
                  <a:pt x="18681" y="6461"/>
                  <a:pt x="18714" y="3359"/>
                  <a:pt x="15378" y="1425"/>
                </a:cubicBezTo>
                <a:cubicBezTo>
                  <a:pt x="15245" y="1358"/>
                  <a:pt x="15078" y="1291"/>
                  <a:pt x="14945" y="1224"/>
                </a:cubicBezTo>
                <a:cubicBezTo>
                  <a:pt x="13347" y="410"/>
                  <a:pt x="11344" y="0"/>
                  <a:pt x="93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5426862" y="3064017"/>
            <a:ext cx="303685" cy="175506"/>
          </a:xfrm>
          <a:custGeom>
            <a:avLst/>
            <a:gdLst/>
            <a:ahLst/>
            <a:cxnLst/>
            <a:rect l="l" t="t" r="r" b="b"/>
            <a:pathLst>
              <a:path w="16279" h="9408" extrusionOk="0">
                <a:moveTo>
                  <a:pt x="8140" y="1"/>
                </a:moveTo>
                <a:cubicBezTo>
                  <a:pt x="3670" y="1"/>
                  <a:pt x="1" y="2102"/>
                  <a:pt x="1" y="4704"/>
                </a:cubicBezTo>
                <a:cubicBezTo>
                  <a:pt x="1" y="7306"/>
                  <a:pt x="3670" y="9407"/>
                  <a:pt x="8140" y="9407"/>
                </a:cubicBezTo>
                <a:cubicBezTo>
                  <a:pt x="12643" y="9407"/>
                  <a:pt x="16279" y="7306"/>
                  <a:pt x="16279" y="4704"/>
                </a:cubicBezTo>
                <a:cubicBezTo>
                  <a:pt x="16279" y="2102"/>
                  <a:pt x="12643" y="1"/>
                  <a:pt x="814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5426862" y="3064017"/>
            <a:ext cx="303685" cy="175506"/>
          </a:xfrm>
          <a:custGeom>
            <a:avLst/>
            <a:gdLst/>
            <a:ahLst/>
            <a:cxnLst/>
            <a:rect l="l" t="t" r="r" b="b"/>
            <a:pathLst>
              <a:path w="16279" h="9408" extrusionOk="0">
                <a:moveTo>
                  <a:pt x="8140" y="1"/>
                </a:moveTo>
                <a:cubicBezTo>
                  <a:pt x="3670" y="1"/>
                  <a:pt x="1" y="2102"/>
                  <a:pt x="1" y="4704"/>
                </a:cubicBezTo>
                <a:cubicBezTo>
                  <a:pt x="1" y="7306"/>
                  <a:pt x="3670" y="9407"/>
                  <a:pt x="8140" y="9407"/>
                </a:cubicBezTo>
                <a:cubicBezTo>
                  <a:pt x="12643" y="9407"/>
                  <a:pt x="16279" y="7306"/>
                  <a:pt x="16279" y="4704"/>
                </a:cubicBezTo>
                <a:cubicBezTo>
                  <a:pt x="16279" y="2102"/>
                  <a:pt x="12643" y="1"/>
                  <a:pt x="8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5428727" y="3088137"/>
            <a:ext cx="300588" cy="150919"/>
          </a:xfrm>
          <a:custGeom>
            <a:avLst/>
            <a:gdLst/>
            <a:ahLst/>
            <a:cxnLst/>
            <a:rect l="l" t="t" r="r" b="b"/>
            <a:pathLst>
              <a:path w="16113" h="8090" extrusionOk="0">
                <a:moveTo>
                  <a:pt x="8056" y="0"/>
                </a:moveTo>
                <a:cubicBezTo>
                  <a:pt x="5972" y="0"/>
                  <a:pt x="3887" y="459"/>
                  <a:pt x="2302" y="1376"/>
                </a:cubicBezTo>
                <a:cubicBezTo>
                  <a:pt x="1001" y="2143"/>
                  <a:pt x="234" y="3077"/>
                  <a:pt x="1" y="4045"/>
                </a:cubicBezTo>
                <a:cubicBezTo>
                  <a:pt x="201" y="5012"/>
                  <a:pt x="1001" y="5946"/>
                  <a:pt x="2302" y="6713"/>
                </a:cubicBezTo>
                <a:cubicBezTo>
                  <a:pt x="3887" y="7631"/>
                  <a:pt x="5972" y="8089"/>
                  <a:pt x="8056" y="8089"/>
                </a:cubicBezTo>
                <a:cubicBezTo>
                  <a:pt x="10141" y="8089"/>
                  <a:pt x="12226" y="7631"/>
                  <a:pt x="13810" y="6713"/>
                </a:cubicBezTo>
                <a:cubicBezTo>
                  <a:pt x="15111" y="5946"/>
                  <a:pt x="15879" y="5012"/>
                  <a:pt x="16112" y="4045"/>
                </a:cubicBezTo>
                <a:cubicBezTo>
                  <a:pt x="15879" y="3077"/>
                  <a:pt x="15111" y="2143"/>
                  <a:pt x="13810" y="1376"/>
                </a:cubicBezTo>
                <a:cubicBezTo>
                  <a:pt x="12226" y="459"/>
                  <a:pt x="10141" y="0"/>
                  <a:pt x="805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5428727" y="3088137"/>
            <a:ext cx="300588" cy="150919"/>
          </a:xfrm>
          <a:custGeom>
            <a:avLst/>
            <a:gdLst/>
            <a:ahLst/>
            <a:cxnLst/>
            <a:rect l="l" t="t" r="r" b="b"/>
            <a:pathLst>
              <a:path w="16113" h="8090" extrusionOk="0">
                <a:moveTo>
                  <a:pt x="8056" y="0"/>
                </a:moveTo>
                <a:cubicBezTo>
                  <a:pt x="5972" y="0"/>
                  <a:pt x="3887" y="459"/>
                  <a:pt x="2302" y="1376"/>
                </a:cubicBezTo>
                <a:cubicBezTo>
                  <a:pt x="1001" y="2143"/>
                  <a:pt x="234" y="3077"/>
                  <a:pt x="1" y="4045"/>
                </a:cubicBezTo>
                <a:cubicBezTo>
                  <a:pt x="201" y="5012"/>
                  <a:pt x="1001" y="5946"/>
                  <a:pt x="2302" y="6713"/>
                </a:cubicBezTo>
                <a:cubicBezTo>
                  <a:pt x="3887" y="7631"/>
                  <a:pt x="5972" y="8089"/>
                  <a:pt x="8056" y="8089"/>
                </a:cubicBezTo>
                <a:cubicBezTo>
                  <a:pt x="10141" y="8089"/>
                  <a:pt x="12226" y="7631"/>
                  <a:pt x="13810" y="6713"/>
                </a:cubicBezTo>
                <a:cubicBezTo>
                  <a:pt x="15111" y="5946"/>
                  <a:pt x="15879" y="5012"/>
                  <a:pt x="16112" y="4045"/>
                </a:cubicBezTo>
                <a:cubicBezTo>
                  <a:pt x="15879" y="3077"/>
                  <a:pt x="15111" y="2143"/>
                  <a:pt x="13810" y="1376"/>
                </a:cubicBezTo>
                <a:cubicBezTo>
                  <a:pt x="12226" y="459"/>
                  <a:pt x="10141" y="0"/>
                  <a:pt x="80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5480383" y="3095749"/>
            <a:ext cx="198527" cy="130081"/>
          </a:xfrm>
          <a:custGeom>
            <a:avLst/>
            <a:gdLst/>
            <a:ahLst/>
            <a:cxnLst/>
            <a:rect l="l" t="t" r="r" b="b"/>
            <a:pathLst>
              <a:path w="10642" h="6973" extrusionOk="0">
                <a:moveTo>
                  <a:pt x="7222" y="4069"/>
                </a:moveTo>
                <a:cubicBezTo>
                  <a:pt x="7473" y="4069"/>
                  <a:pt x="7711" y="4118"/>
                  <a:pt x="7939" y="4237"/>
                </a:cubicBezTo>
                <a:lnTo>
                  <a:pt x="7772" y="4337"/>
                </a:lnTo>
                <a:cubicBezTo>
                  <a:pt x="7672" y="4371"/>
                  <a:pt x="7606" y="4437"/>
                  <a:pt x="7506" y="4471"/>
                </a:cubicBezTo>
                <a:cubicBezTo>
                  <a:pt x="7151" y="4613"/>
                  <a:pt x="6778" y="4688"/>
                  <a:pt x="6411" y="4688"/>
                </a:cubicBezTo>
                <a:cubicBezTo>
                  <a:pt x="6087" y="4688"/>
                  <a:pt x="5768" y="4629"/>
                  <a:pt x="5471" y="4504"/>
                </a:cubicBezTo>
                <a:cubicBezTo>
                  <a:pt x="6124" y="4279"/>
                  <a:pt x="6700" y="4069"/>
                  <a:pt x="7222" y="4069"/>
                </a:cubicBezTo>
                <a:close/>
                <a:moveTo>
                  <a:pt x="1268" y="1"/>
                </a:moveTo>
                <a:lnTo>
                  <a:pt x="0" y="735"/>
                </a:lnTo>
                <a:lnTo>
                  <a:pt x="0" y="1702"/>
                </a:lnTo>
                <a:lnTo>
                  <a:pt x="434" y="1936"/>
                </a:lnTo>
                <a:cubicBezTo>
                  <a:pt x="300" y="2102"/>
                  <a:pt x="234" y="2303"/>
                  <a:pt x="234" y="2503"/>
                </a:cubicBezTo>
                <a:lnTo>
                  <a:pt x="234" y="3470"/>
                </a:lnTo>
                <a:cubicBezTo>
                  <a:pt x="234" y="3870"/>
                  <a:pt x="534" y="4237"/>
                  <a:pt x="1134" y="4604"/>
                </a:cubicBezTo>
                <a:cubicBezTo>
                  <a:pt x="1635" y="4904"/>
                  <a:pt x="2235" y="5071"/>
                  <a:pt x="2836" y="5071"/>
                </a:cubicBezTo>
                <a:lnTo>
                  <a:pt x="3169" y="5071"/>
                </a:lnTo>
                <a:cubicBezTo>
                  <a:pt x="3803" y="5038"/>
                  <a:pt x="4437" y="4904"/>
                  <a:pt x="5037" y="4671"/>
                </a:cubicBezTo>
                <a:lnTo>
                  <a:pt x="5371" y="4537"/>
                </a:lnTo>
                <a:lnTo>
                  <a:pt x="4337" y="5605"/>
                </a:lnTo>
                <a:lnTo>
                  <a:pt x="4337" y="6572"/>
                </a:lnTo>
                <a:cubicBezTo>
                  <a:pt x="4918" y="6781"/>
                  <a:pt x="5532" y="6890"/>
                  <a:pt x="6147" y="6890"/>
                </a:cubicBezTo>
                <a:cubicBezTo>
                  <a:pt x="6909" y="6890"/>
                  <a:pt x="7672" y="6723"/>
                  <a:pt x="8373" y="6372"/>
                </a:cubicBezTo>
                <a:lnTo>
                  <a:pt x="9407" y="6973"/>
                </a:lnTo>
                <a:lnTo>
                  <a:pt x="10641" y="6272"/>
                </a:lnTo>
                <a:lnTo>
                  <a:pt x="10641" y="5305"/>
                </a:lnTo>
                <a:lnTo>
                  <a:pt x="10241" y="5038"/>
                </a:lnTo>
                <a:cubicBezTo>
                  <a:pt x="10341" y="4871"/>
                  <a:pt x="10408" y="4638"/>
                  <a:pt x="10408" y="4404"/>
                </a:cubicBezTo>
                <a:lnTo>
                  <a:pt x="10408" y="3437"/>
                </a:lnTo>
                <a:cubicBezTo>
                  <a:pt x="10408" y="3036"/>
                  <a:pt x="10141" y="2669"/>
                  <a:pt x="9540" y="2303"/>
                </a:cubicBezTo>
                <a:cubicBezTo>
                  <a:pt x="8925" y="1974"/>
                  <a:pt x="8246" y="1810"/>
                  <a:pt x="7566" y="1810"/>
                </a:cubicBezTo>
                <a:cubicBezTo>
                  <a:pt x="7141" y="1810"/>
                  <a:pt x="6715" y="1874"/>
                  <a:pt x="6305" y="2002"/>
                </a:cubicBezTo>
                <a:cubicBezTo>
                  <a:pt x="5904" y="2136"/>
                  <a:pt x="5471" y="2269"/>
                  <a:pt x="5104" y="2403"/>
                </a:cubicBezTo>
                <a:cubicBezTo>
                  <a:pt x="4670" y="2536"/>
                  <a:pt x="4237" y="2703"/>
                  <a:pt x="3803" y="2803"/>
                </a:cubicBezTo>
                <a:cubicBezTo>
                  <a:pt x="3603" y="2836"/>
                  <a:pt x="3403" y="2870"/>
                  <a:pt x="3203" y="2870"/>
                </a:cubicBezTo>
                <a:cubicBezTo>
                  <a:pt x="3036" y="2836"/>
                  <a:pt x="2869" y="2803"/>
                  <a:pt x="2702" y="2736"/>
                </a:cubicBezTo>
                <a:lnTo>
                  <a:pt x="2736" y="2703"/>
                </a:lnTo>
                <a:cubicBezTo>
                  <a:pt x="2769" y="2669"/>
                  <a:pt x="2802" y="2636"/>
                  <a:pt x="2869" y="2636"/>
                </a:cubicBezTo>
                <a:cubicBezTo>
                  <a:pt x="2969" y="2569"/>
                  <a:pt x="3069" y="2503"/>
                  <a:pt x="3203" y="2436"/>
                </a:cubicBezTo>
                <a:cubicBezTo>
                  <a:pt x="3506" y="2311"/>
                  <a:pt x="3839" y="2243"/>
                  <a:pt x="4169" y="2243"/>
                </a:cubicBezTo>
                <a:cubicBezTo>
                  <a:pt x="4455" y="2243"/>
                  <a:pt x="4740" y="2294"/>
                  <a:pt x="5004" y="2403"/>
                </a:cubicBezTo>
                <a:lnTo>
                  <a:pt x="6071" y="1369"/>
                </a:lnTo>
                <a:lnTo>
                  <a:pt x="6071" y="401"/>
                </a:lnTo>
                <a:cubicBezTo>
                  <a:pt x="5552" y="216"/>
                  <a:pt x="5013" y="123"/>
                  <a:pt x="4476" y="123"/>
                </a:cubicBezTo>
                <a:cubicBezTo>
                  <a:pt x="4046" y="123"/>
                  <a:pt x="3618" y="183"/>
                  <a:pt x="3203" y="301"/>
                </a:cubicBezTo>
                <a:cubicBezTo>
                  <a:pt x="2902" y="368"/>
                  <a:pt x="2602" y="468"/>
                  <a:pt x="2302" y="601"/>
                </a:cubicBezTo>
                <a:lnTo>
                  <a:pt x="12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5479133" y="3095749"/>
            <a:ext cx="201642" cy="111408"/>
          </a:xfrm>
          <a:custGeom>
            <a:avLst/>
            <a:gdLst/>
            <a:ahLst/>
            <a:cxnLst/>
            <a:rect l="l" t="t" r="r" b="b"/>
            <a:pathLst>
              <a:path w="10809" h="5972" extrusionOk="0">
                <a:moveTo>
                  <a:pt x="1301" y="1"/>
                </a:moveTo>
                <a:lnTo>
                  <a:pt x="34" y="701"/>
                </a:lnTo>
                <a:lnTo>
                  <a:pt x="1068" y="1302"/>
                </a:lnTo>
                <a:cubicBezTo>
                  <a:pt x="34" y="2102"/>
                  <a:pt x="1" y="2936"/>
                  <a:pt x="1201" y="3603"/>
                </a:cubicBezTo>
                <a:cubicBezTo>
                  <a:pt x="1702" y="3904"/>
                  <a:pt x="2302" y="4070"/>
                  <a:pt x="2903" y="4104"/>
                </a:cubicBezTo>
                <a:lnTo>
                  <a:pt x="3236" y="4104"/>
                </a:lnTo>
                <a:cubicBezTo>
                  <a:pt x="3870" y="4037"/>
                  <a:pt x="4504" y="3904"/>
                  <a:pt x="5104" y="3670"/>
                </a:cubicBezTo>
                <a:cubicBezTo>
                  <a:pt x="5924" y="3389"/>
                  <a:pt x="6662" y="3075"/>
                  <a:pt x="7307" y="3075"/>
                </a:cubicBezTo>
                <a:cubicBezTo>
                  <a:pt x="7579" y="3075"/>
                  <a:pt x="7835" y="3131"/>
                  <a:pt x="8073" y="3270"/>
                </a:cubicBezTo>
                <a:cubicBezTo>
                  <a:pt x="8607" y="3570"/>
                  <a:pt x="8440" y="3970"/>
                  <a:pt x="7873" y="4304"/>
                </a:cubicBezTo>
                <a:cubicBezTo>
                  <a:pt x="7773" y="4371"/>
                  <a:pt x="7673" y="4404"/>
                  <a:pt x="7573" y="4437"/>
                </a:cubicBezTo>
                <a:cubicBezTo>
                  <a:pt x="7239" y="4588"/>
                  <a:pt x="6880" y="4663"/>
                  <a:pt x="6522" y="4663"/>
                </a:cubicBezTo>
                <a:cubicBezTo>
                  <a:pt x="6163" y="4663"/>
                  <a:pt x="5805" y="4588"/>
                  <a:pt x="5471" y="4437"/>
                </a:cubicBezTo>
                <a:lnTo>
                  <a:pt x="4404" y="5538"/>
                </a:lnTo>
                <a:cubicBezTo>
                  <a:pt x="4985" y="5762"/>
                  <a:pt x="5594" y="5872"/>
                  <a:pt x="6202" y="5872"/>
                </a:cubicBezTo>
                <a:cubicBezTo>
                  <a:pt x="6954" y="5872"/>
                  <a:pt x="7706" y="5703"/>
                  <a:pt x="8407" y="5371"/>
                </a:cubicBezTo>
                <a:lnTo>
                  <a:pt x="9441" y="5972"/>
                </a:lnTo>
                <a:lnTo>
                  <a:pt x="10708" y="5238"/>
                </a:lnTo>
                <a:lnTo>
                  <a:pt x="9674" y="4671"/>
                </a:lnTo>
                <a:cubicBezTo>
                  <a:pt x="10708" y="3837"/>
                  <a:pt x="10808" y="3003"/>
                  <a:pt x="9607" y="2269"/>
                </a:cubicBezTo>
                <a:cubicBezTo>
                  <a:pt x="9005" y="1948"/>
                  <a:pt x="8343" y="1784"/>
                  <a:pt x="7679" y="1784"/>
                </a:cubicBezTo>
                <a:cubicBezTo>
                  <a:pt x="7238" y="1784"/>
                  <a:pt x="6797" y="1856"/>
                  <a:pt x="6372" y="2002"/>
                </a:cubicBezTo>
                <a:cubicBezTo>
                  <a:pt x="5938" y="2102"/>
                  <a:pt x="5538" y="2236"/>
                  <a:pt x="5138" y="2369"/>
                </a:cubicBezTo>
                <a:cubicBezTo>
                  <a:pt x="4737" y="2536"/>
                  <a:pt x="4304" y="2669"/>
                  <a:pt x="3870" y="2803"/>
                </a:cubicBezTo>
                <a:cubicBezTo>
                  <a:pt x="3728" y="2827"/>
                  <a:pt x="3570" y="2850"/>
                  <a:pt x="3419" y="2850"/>
                </a:cubicBezTo>
                <a:cubicBezTo>
                  <a:pt x="3356" y="2850"/>
                  <a:pt x="3295" y="2846"/>
                  <a:pt x="3236" y="2836"/>
                </a:cubicBezTo>
                <a:cubicBezTo>
                  <a:pt x="3036" y="2836"/>
                  <a:pt x="2836" y="2770"/>
                  <a:pt x="2669" y="2669"/>
                </a:cubicBezTo>
                <a:cubicBezTo>
                  <a:pt x="2235" y="2436"/>
                  <a:pt x="2202" y="2102"/>
                  <a:pt x="2769" y="1702"/>
                </a:cubicBezTo>
                <a:lnTo>
                  <a:pt x="2903" y="1635"/>
                </a:lnTo>
                <a:cubicBezTo>
                  <a:pt x="3003" y="1569"/>
                  <a:pt x="3136" y="1535"/>
                  <a:pt x="3236" y="1469"/>
                </a:cubicBezTo>
                <a:cubicBezTo>
                  <a:pt x="3540" y="1344"/>
                  <a:pt x="3872" y="1276"/>
                  <a:pt x="4208" y="1276"/>
                </a:cubicBezTo>
                <a:cubicBezTo>
                  <a:pt x="4499" y="1276"/>
                  <a:pt x="4792" y="1327"/>
                  <a:pt x="5071" y="1435"/>
                </a:cubicBezTo>
                <a:lnTo>
                  <a:pt x="6105" y="368"/>
                </a:lnTo>
                <a:cubicBezTo>
                  <a:pt x="5580" y="199"/>
                  <a:pt x="5033" y="115"/>
                  <a:pt x="4489" y="115"/>
                </a:cubicBezTo>
                <a:cubicBezTo>
                  <a:pt x="4066" y="115"/>
                  <a:pt x="3645" y="166"/>
                  <a:pt x="3236" y="268"/>
                </a:cubicBezTo>
                <a:cubicBezTo>
                  <a:pt x="2936" y="368"/>
                  <a:pt x="2636" y="468"/>
                  <a:pt x="2336" y="601"/>
                </a:cubicBezTo>
                <a:lnTo>
                  <a:pt x="13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5479133" y="3095749"/>
            <a:ext cx="201642" cy="111408"/>
          </a:xfrm>
          <a:custGeom>
            <a:avLst/>
            <a:gdLst/>
            <a:ahLst/>
            <a:cxnLst/>
            <a:rect l="l" t="t" r="r" b="b"/>
            <a:pathLst>
              <a:path w="10809" h="5972" extrusionOk="0">
                <a:moveTo>
                  <a:pt x="1301" y="1"/>
                </a:moveTo>
                <a:lnTo>
                  <a:pt x="34" y="701"/>
                </a:lnTo>
                <a:lnTo>
                  <a:pt x="1068" y="1302"/>
                </a:lnTo>
                <a:cubicBezTo>
                  <a:pt x="34" y="2102"/>
                  <a:pt x="1" y="2936"/>
                  <a:pt x="1201" y="3603"/>
                </a:cubicBezTo>
                <a:cubicBezTo>
                  <a:pt x="1702" y="3904"/>
                  <a:pt x="2302" y="4070"/>
                  <a:pt x="2903" y="4104"/>
                </a:cubicBezTo>
                <a:lnTo>
                  <a:pt x="3236" y="4104"/>
                </a:lnTo>
                <a:cubicBezTo>
                  <a:pt x="3870" y="4037"/>
                  <a:pt x="4504" y="3904"/>
                  <a:pt x="5104" y="3670"/>
                </a:cubicBezTo>
                <a:cubicBezTo>
                  <a:pt x="5924" y="3389"/>
                  <a:pt x="6662" y="3075"/>
                  <a:pt x="7307" y="3075"/>
                </a:cubicBezTo>
                <a:cubicBezTo>
                  <a:pt x="7579" y="3075"/>
                  <a:pt x="7835" y="3131"/>
                  <a:pt x="8073" y="3270"/>
                </a:cubicBezTo>
                <a:cubicBezTo>
                  <a:pt x="8607" y="3570"/>
                  <a:pt x="8440" y="3970"/>
                  <a:pt x="7873" y="4304"/>
                </a:cubicBezTo>
                <a:cubicBezTo>
                  <a:pt x="7773" y="4371"/>
                  <a:pt x="7673" y="4404"/>
                  <a:pt x="7573" y="4437"/>
                </a:cubicBezTo>
                <a:cubicBezTo>
                  <a:pt x="7239" y="4588"/>
                  <a:pt x="6880" y="4663"/>
                  <a:pt x="6522" y="4663"/>
                </a:cubicBezTo>
                <a:cubicBezTo>
                  <a:pt x="6163" y="4663"/>
                  <a:pt x="5805" y="4588"/>
                  <a:pt x="5471" y="4437"/>
                </a:cubicBezTo>
                <a:lnTo>
                  <a:pt x="4404" y="5538"/>
                </a:lnTo>
                <a:cubicBezTo>
                  <a:pt x="4985" y="5762"/>
                  <a:pt x="5594" y="5872"/>
                  <a:pt x="6202" y="5872"/>
                </a:cubicBezTo>
                <a:cubicBezTo>
                  <a:pt x="6954" y="5872"/>
                  <a:pt x="7706" y="5703"/>
                  <a:pt x="8407" y="5371"/>
                </a:cubicBezTo>
                <a:lnTo>
                  <a:pt x="9441" y="5972"/>
                </a:lnTo>
                <a:lnTo>
                  <a:pt x="10708" y="5238"/>
                </a:lnTo>
                <a:lnTo>
                  <a:pt x="9674" y="4671"/>
                </a:lnTo>
                <a:cubicBezTo>
                  <a:pt x="10708" y="3837"/>
                  <a:pt x="10808" y="3003"/>
                  <a:pt x="9607" y="2269"/>
                </a:cubicBezTo>
                <a:cubicBezTo>
                  <a:pt x="9005" y="1948"/>
                  <a:pt x="8343" y="1784"/>
                  <a:pt x="7679" y="1784"/>
                </a:cubicBezTo>
                <a:cubicBezTo>
                  <a:pt x="7238" y="1784"/>
                  <a:pt x="6797" y="1856"/>
                  <a:pt x="6372" y="2002"/>
                </a:cubicBezTo>
                <a:cubicBezTo>
                  <a:pt x="5938" y="2102"/>
                  <a:pt x="5538" y="2236"/>
                  <a:pt x="5138" y="2369"/>
                </a:cubicBezTo>
                <a:cubicBezTo>
                  <a:pt x="4737" y="2536"/>
                  <a:pt x="4304" y="2669"/>
                  <a:pt x="3870" y="2803"/>
                </a:cubicBezTo>
                <a:cubicBezTo>
                  <a:pt x="3728" y="2827"/>
                  <a:pt x="3570" y="2850"/>
                  <a:pt x="3419" y="2850"/>
                </a:cubicBezTo>
                <a:cubicBezTo>
                  <a:pt x="3356" y="2850"/>
                  <a:pt x="3295" y="2846"/>
                  <a:pt x="3236" y="2836"/>
                </a:cubicBezTo>
                <a:cubicBezTo>
                  <a:pt x="3036" y="2836"/>
                  <a:pt x="2836" y="2770"/>
                  <a:pt x="2669" y="2669"/>
                </a:cubicBezTo>
                <a:cubicBezTo>
                  <a:pt x="2235" y="2436"/>
                  <a:pt x="2202" y="2102"/>
                  <a:pt x="2769" y="1702"/>
                </a:cubicBezTo>
                <a:lnTo>
                  <a:pt x="2903" y="1635"/>
                </a:lnTo>
                <a:cubicBezTo>
                  <a:pt x="3003" y="1569"/>
                  <a:pt x="3136" y="1535"/>
                  <a:pt x="3236" y="1469"/>
                </a:cubicBezTo>
                <a:cubicBezTo>
                  <a:pt x="3540" y="1344"/>
                  <a:pt x="3872" y="1276"/>
                  <a:pt x="4208" y="1276"/>
                </a:cubicBezTo>
                <a:cubicBezTo>
                  <a:pt x="4499" y="1276"/>
                  <a:pt x="4792" y="1327"/>
                  <a:pt x="5071" y="1435"/>
                </a:cubicBezTo>
                <a:lnTo>
                  <a:pt x="6105" y="368"/>
                </a:lnTo>
                <a:cubicBezTo>
                  <a:pt x="5580" y="199"/>
                  <a:pt x="5033" y="115"/>
                  <a:pt x="4489" y="115"/>
                </a:cubicBezTo>
                <a:cubicBezTo>
                  <a:pt x="4066" y="115"/>
                  <a:pt x="3645" y="166"/>
                  <a:pt x="3236" y="268"/>
                </a:cubicBezTo>
                <a:cubicBezTo>
                  <a:pt x="2936" y="368"/>
                  <a:pt x="2636" y="468"/>
                  <a:pt x="2336"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5479749" y="3095133"/>
            <a:ext cx="42962" cy="13711"/>
          </a:xfrm>
          <a:custGeom>
            <a:avLst/>
            <a:gdLst/>
            <a:ahLst/>
            <a:cxnLst/>
            <a:rect l="l" t="t" r="r" b="b"/>
            <a:pathLst>
              <a:path w="2303" h="735" extrusionOk="0">
                <a:moveTo>
                  <a:pt x="1268" y="1"/>
                </a:moveTo>
                <a:lnTo>
                  <a:pt x="1" y="734"/>
                </a:lnTo>
                <a:lnTo>
                  <a:pt x="1" y="734"/>
                </a:lnTo>
                <a:lnTo>
                  <a:pt x="1268" y="167"/>
                </a:lnTo>
                <a:lnTo>
                  <a:pt x="2303" y="601"/>
                </a:lnTo>
                <a:lnTo>
                  <a:pt x="2303" y="601"/>
                </a:lnTo>
                <a:lnTo>
                  <a:pt x="126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5537001" y="3097521"/>
            <a:ext cx="56021" cy="24382"/>
          </a:xfrm>
          <a:custGeom>
            <a:avLst/>
            <a:gdLst/>
            <a:ahLst/>
            <a:cxnLst/>
            <a:rect l="l" t="t" r="r" b="b"/>
            <a:pathLst>
              <a:path w="3003" h="1307" extrusionOk="0">
                <a:moveTo>
                  <a:pt x="1370" y="0"/>
                </a:moveTo>
                <a:cubicBezTo>
                  <a:pt x="906" y="0"/>
                  <a:pt x="446" y="68"/>
                  <a:pt x="1" y="206"/>
                </a:cubicBezTo>
                <a:cubicBezTo>
                  <a:pt x="384" y="132"/>
                  <a:pt x="780" y="91"/>
                  <a:pt x="1177" y="91"/>
                </a:cubicBezTo>
                <a:cubicBezTo>
                  <a:pt x="1680" y="91"/>
                  <a:pt x="2185" y="157"/>
                  <a:pt x="2669" y="306"/>
                </a:cubicBezTo>
                <a:lnTo>
                  <a:pt x="1935" y="1307"/>
                </a:lnTo>
                <a:lnTo>
                  <a:pt x="3003" y="273"/>
                </a:lnTo>
                <a:cubicBezTo>
                  <a:pt x="2463" y="93"/>
                  <a:pt x="1914" y="0"/>
                  <a:pt x="137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5597368" y="3129234"/>
            <a:ext cx="83407" cy="53652"/>
          </a:xfrm>
          <a:custGeom>
            <a:avLst/>
            <a:gdLst/>
            <a:ahLst/>
            <a:cxnLst/>
            <a:rect l="l" t="t" r="r" b="b"/>
            <a:pathLst>
              <a:path w="4471" h="2876" extrusionOk="0">
                <a:moveTo>
                  <a:pt x="1259" y="0"/>
                </a:moveTo>
                <a:cubicBezTo>
                  <a:pt x="834" y="0"/>
                  <a:pt x="407" y="67"/>
                  <a:pt x="0" y="207"/>
                </a:cubicBezTo>
                <a:cubicBezTo>
                  <a:pt x="314" y="137"/>
                  <a:pt x="630" y="103"/>
                  <a:pt x="946" y="103"/>
                </a:cubicBezTo>
                <a:cubicBezTo>
                  <a:pt x="1672" y="103"/>
                  <a:pt x="2395" y="282"/>
                  <a:pt x="3069" y="608"/>
                </a:cubicBezTo>
                <a:cubicBezTo>
                  <a:pt x="4070" y="1175"/>
                  <a:pt x="4237" y="1875"/>
                  <a:pt x="3303" y="2876"/>
                </a:cubicBezTo>
                <a:cubicBezTo>
                  <a:pt x="4337" y="2075"/>
                  <a:pt x="4470" y="1208"/>
                  <a:pt x="3236" y="508"/>
                </a:cubicBezTo>
                <a:cubicBezTo>
                  <a:pt x="2637" y="177"/>
                  <a:pt x="1949" y="0"/>
                  <a:pt x="125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5655236" y="3183502"/>
            <a:ext cx="23673" cy="24289"/>
          </a:xfrm>
          <a:custGeom>
            <a:avLst/>
            <a:gdLst/>
            <a:ahLst/>
            <a:cxnLst/>
            <a:rect l="l" t="t" r="r" b="b"/>
            <a:pathLst>
              <a:path w="1269" h="1302" extrusionOk="0">
                <a:moveTo>
                  <a:pt x="234" y="0"/>
                </a:moveTo>
                <a:lnTo>
                  <a:pt x="1001" y="601"/>
                </a:lnTo>
                <a:lnTo>
                  <a:pt x="1" y="1301"/>
                </a:lnTo>
                <a:lnTo>
                  <a:pt x="1268" y="567"/>
                </a:lnTo>
                <a:lnTo>
                  <a:pt x="2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561271" y="3179137"/>
            <a:ext cx="59136" cy="20558"/>
          </a:xfrm>
          <a:custGeom>
            <a:avLst/>
            <a:gdLst/>
            <a:ahLst/>
            <a:cxnLst/>
            <a:rect l="l" t="t" r="r" b="b"/>
            <a:pathLst>
              <a:path w="3170" h="1102" extrusionOk="0">
                <a:moveTo>
                  <a:pt x="1068" y="1"/>
                </a:moveTo>
                <a:lnTo>
                  <a:pt x="1" y="1102"/>
                </a:lnTo>
                <a:lnTo>
                  <a:pt x="1168" y="168"/>
                </a:lnTo>
                <a:cubicBezTo>
                  <a:pt x="1424" y="244"/>
                  <a:pt x="1686" y="282"/>
                  <a:pt x="1946" y="282"/>
                </a:cubicBezTo>
                <a:cubicBezTo>
                  <a:pt x="2364" y="282"/>
                  <a:pt x="2779" y="186"/>
                  <a:pt x="3170" y="1"/>
                </a:cubicBezTo>
                <a:lnTo>
                  <a:pt x="3170" y="1"/>
                </a:lnTo>
                <a:cubicBezTo>
                  <a:pt x="2826" y="138"/>
                  <a:pt x="2456" y="214"/>
                  <a:pt x="2087" y="214"/>
                </a:cubicBezTo>
                <a:cubicBezTo>
                  <a:pt x="1739" y="214"/>
                  <a:pt x="1392" y="146"/>
                  <a:pt x="10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5516462" y="3127499"/>
            <a:ext cx="34866" cy="22274"/>
          </a:xfrm>
          <a:custGeom>
            <a:avLst/>
            <a:gdLst/>
            <a:ahLst/>
            <a:cxnLst/>
            <a:rect l="l" t="t" r="r" b="b"/>
            <a:pathLst>
              <a:path w="1869" h="1194" extrusionOk="0">
                <a:moveTo>
                  <a:pt x="768" y="0"/>
                </a:moveTo>
                <a:lnTo>
                  <a:pt x="768" y="0"/>
                </a:lnTo>
                <a:cubicBezTo>
                  <a:pt x="234" y="300"/>
                  <a:pt x="1" y="634"/>
                  <a:pt x="368" y="934"/>
                </a:cubicBezTo>
                <a:cubicBezTo>
                  <a:pt x="621" y="1109"/>
                  <a:pt x="920" y="1194"/>
                  <a:pt x="1224" y="1194"/>
                </a:cubicBezTo>
                <a:cubicBezTo>
                  <a:pt x="1441" y="1194"/>
                  <a:pt x="1661" y="1151"/>
                  <a:pt x="1869" y="1068"/>
                </a:cubicBezTo>
                <a:lnTo>
                  <a:pt x="1869" y="1068"/>
                </a:lnTo>
                <a:cubicBezTo>
                  <a:pt x="1669" y="1134"/>
                  <a:pt x="1435" y="1134"/>
                  <a:pt x="1235" y="1134"/>
                </a:cubicBezTo>
                <a:cubicBezTo>
                  <a:pt x="1035" y="1134"/>
                  <a:pt x="835" y="1068"/>
                  <a:pt x="668" y="967"/>
                </a:cubicBezTo>
                <a:cubicBezTo>
                  <a:pt x="268" y="734"/>
                  <a:pt x="201" y="400"/>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5479357" y="3120019"/>
            <a:ext cx="53932" cy="51674"/>
          </a:xfrm>
          <a:custGeom>
            <a:avLst/>
            <a:gdLst/>
            <a:ahLst/>
            <a:cxnLst/>
            <a:rect l="l" t="t" r="r" b="b"/>
            <a:pathLst>
              <a:path w="2891" h="2770" extrusionOk="0">
                <a:moveTo>
                  <a:pt x="1056" y="1"/>
                </a:moveTo>
                <a:cubicBezTo>
                  <a:pt x="1049" y="6"/>
                  <a:pt x="1038" y="14"/>
                  <a:pt x="1024" y="26"/>
                </a:cubicBezTo>
                <a:lnTo>
                  <a:pt x="1024" y="26"/>
                </a:lnTo>
                <a:cubicBezTo>
                  <a:pt x="1034" y="18"/>
                  <a:pt x="1045" y="9"/>
                  <a:pt x="1056" y="1"/>
                </a:cubicBezTo>
                <a:close/>
                <a:moveTo>
                  <a:pt x="1024" y="26"/>
                </a:moveTo>
                <a:lnTo>
                  <a:pt x="1024" y="26"/>
                </a:lnTo>
                <a:cubicBezTo>
                  <a:pt x="21" y="818"/>
                  <a:pt x="1" y="1609"/>
                  <a:pt x="1156" y="2302"/>
                </a:cubicBezTo>
                <a:cubicBezTo>
                  <a:pt x="1690" y="2603"/>
                  <a:pt x="2290" y="2769"/>
                  <a:pt x="2891" y="2769"/>
                </a:cubicBezTo>
                <a:cubicBezTo>
                  <a:pt x="1990" y="2703"/>
                  <a:pt x="856" y="2169"/>
                  <a:pt x="556" y="1469"/>
                </a:cubicBezTo>
                <a:cubicBezTo>
                  <a:pt x="247" y="820"/>
                  <a:pt x="853" y="172"/>
                  <a:pt x="1024" y="26"/>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5367128" y="2989341"/>
            <a:ext cx="458633" cy="264640"/>
          </a:xfrm>
          <a:custGeom>
            <a:avLst/>
            <a:gdLst/>
            <a:ahLst/>
            <a:cxnLst/>
            <a:rect l="l" t="t" r="r" b="b"/>
            <a:pathLst>
              <a:path w="24585" h="14186" extrusionOk="0">
                <a:moveTo>
                  <a:pt x="12292" y="1"/>
                </a:moveTo>
                <a:cubicBezTo>
                  <a:pt x="9148" y="1"/>
                  <a:pt x="6005" y="701"/>
                  <a:pt x="3603" y="2102"/>
                </a:cubicBezTo>
                <a:cubicBezTo>
                  <a:pt x="2402" y="2736"/>
                  <a:pt x="1401" y="3637"/>
                  <a:pt x="701" y="4804"/>
                </a:cubicBezTo>
                <a:lnTo>
                  <a:pt x="0" y="4804"/>
                </a:lnTo>
                <a:lnTo>
                  <a:pt x="0" y="7306"/>
                </a:lnTo>
                <a:cubicBezTo>
                  <a:pt x="100" y="9041"/>
                  <a:pt x="1301" y="10775"/>
                  <a:pt x="3603" y="12109"/>
                </a:cubicBezTo>
                <a:cubicBezTo>
                  <a:pt x="6005" y="13494"/>
                  <a:pt x="9148" y="14186"/>
                  <a:pt x="12292" y="14186"/>
                </a:cubicBezTo>
                <a:cubicBezTo>
                  <a:pt x="15436" y="14186"/>
                  <a:pt x="18580" y="13494"/>
                  <a:pt x="20982" y="12109"/>
                </a:cubicBezTo>
                <a:cubicBezTo>
                  <a:pt x="23284" y="10775"/>
                  <a:pt x="24484" y="9041"/>
                  <a:pt x="24584" y="7306"/>
                </a:cubicBezTo>
                <a:lnTo>
                  <a:pt x="24584" y="4804"/>
                </a:lnTo>
                <a:lnTo>
                  <a:pt x="23917" y="4804"/>
                </a:lnTo>
                <a:cubicBezTo>
                  <a:pt x="23183" y="3670"/>
                  <a:pt x="22183" y="2736"/>
                  <a:pt x="20982" y="2102"/>
                </a:cubicBezTo>
                <a:cubicBezTo>
                  <a:pt x="18580" y="701"/>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5347839" y="2946247"/>
            <a:ext cx="500961" cy="264920"/>
          </a:xfrm>
          <a:custGeom>
            <a:avLst/>
            <a:gdLst/>
            <a:ahLst/>
            <a:cxnLst/>
            <a:rect l="l" t="t" r="r" b="b"/>
            <a:pathLst>
              <a:path w="26854" h="14201" extrusionOk="0">
                <a:moveTo>
                  <a:pt x="13373" y="1"/>
                </a:moveTo>
                <a:cubicBezTo>
                  <a:pt x="10225" y="1"/>
                  <a:pt x="7073" y="693"/>
                  <a:pt x="4671" y="2077"/>
                </a:cubicBezTo>
                <a:cubicBezTo>
                  <a:pt x="3937" y="2511"/>
                  <a:pt x="3270" y="3011"/>
                  <a:pt x="2703" y="3612"/>
                </a:cubicBezTo>
                <a:cubicBezTo>
                  <a:pt x="1" y="6314"/>
                  <a:pt x="668" y="9816"/>
                  <a:pt x="4671" y="12118"/>
                </a:cubicBezTo>
                <a:cubicBezTo>
                  <a:pt x="5238" y="12451"/>
                  <a:pt x="5805" y="12718"/>
                  <a:pt x="6405" y="12952"/>
                </a:cubicBezTo>
                <a:lnTo>
                  <a:pt x="6606" y="13018"/>
                </a:lnTo>
                <a:cubicBezTo>
                  <a:pt x="8655" y="13807"/>
                  <a:pt x="11025" y="14201"/>
                  <a:pt x="13392" y="14201"/>
                </a:cubicBezTo>
                <a:cubicBezTo>
                  <a:pt x="16534" y="14201"/>
                  <a:pt x="19672" y="13507"/>
                  <a:pt x="22050" y="12118"/>
                </a:cubicBezTo>
                <a:cubicBezTo>
                  <a:pt x="26853" y="9349"/>
                  <a:pt x="26853" y="4846"/>
                  <a:pt x="22050" y="2077"/>
                </a:cubicBezTo>
                <a:cubicBezTo>
                  <a:pt x="19665" y="693"/>
                  <a:pt x="16521" y="1"/>
                  <a:pt x="13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5363397" y="2955277"/>
            <a:ext cx="467979" cy="246134"/>
          </a:xfrm>
          <a:custGeom>
            <a:avLst/>
            <a:gdLst/>
            <a:ahLst/>
            <a:cxnLst/>
            <a:rect l="l" t="t" r="r" b="b"/>
            <a:pathLst>
              <a:path w="25086" h="13194" extrusionOk="0">
                <a:moveTo>
                  <a:pt x="12543" y="1"/>
                </a:moveTo>
                <a:cubicBezTo>
                  <a:pt x="9624" y="1"/>
                  <a:pt x="6706" y="643"/>
                  <a:pt x="4471" y="1927"/>
                </a:cubicBezTo>
                <a:cubicBezTo>
                  <a:pt x="1" y="4529"/>
                  <a:pt x="1" y="8698"/>
                  <a:pt x="4471" y="11267"/>
                </a:cubicBezTo>
                <a:cubicBezTo>
                  <a:pt x="6706" y="12551"/>
                  <a:pt x="9624" y="13193"/>
                  <a:pt x="12543" y="13193"/>
                </a:cubicBezTo>
                <a:cubicBezTo>
                  <a:pt x="15462" y="13193"/>
                  <a:pt x="18381" y="12551"/>
                  <a:pt x="20615" y="11267"/>
                </a:cubicBezTo>
                <a:cubicBezTo>
                  <a:pt x="25085" y="8698"/>
                  <a:pt x="25085" y="4529"/>
                  <a:pt x="20615" y="1927"/>
                </a:cubicBezTo>
                <a:cubicBezTo>
                  <a:pt x="18381" y="643"/>
                  <a:pt x="15462" y="1"/>
                  <a:pt x="12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5537635" y="2991206"/>
            <a:ext cx="283761" cy="210111"/>
          </a:xfrm>
          <a:custGeom>
            <a:avLst/>
            <a:gdLst/>
            <a:ahLst/>
            <a:cxnLst/>
            <a:rect l="l" t="t" r="r" b="b"/>
            <a:pathLst>
              <a:path w="15211" h="11263" extrusionOk="0">
                <a:moveTo>
                  <a:pt x="11208" y="1"/>
                </a:moveTo>
                <a:lnTo>
                  <a:pt x="11208" y="1"/>
                </a:lnTo>
                <a:cubicBezTo>
                  <a:pt x="11842" y="1335"/>
                  <a:pt x="9941" y="2069"/>
                  <a:pt x="9941" y="2069"/>
                </a:cubicBezTo>
                <a:cubicBezTo>
                  <a:pt x="9941" y="2069"/>
                  <a:pt x="1401" y="7506"/>
                  <a:pt x="1134" y="9441"/>
                </a:cubicBezTo>
                <a:cubicBezTo>
                  <a:pt x="1368" y="10742"/>
                  <a:pt x="0" y="11009"/>
                  <a:pt x="0" y="11009"/>
                </a:cubicBezTo>
                <a:cubicBezTo>
                  <a:pt x="1051" y="11178"/>
                  <a:pt x="2112" y="11262"/>
                  <a:pt x="3178" y="11262"/>
                </a:cubicBezTo>
                <a:cubicBezTo>
                  <a:pt x="4007" y="11262"/>
                  <a:pt x="4839" y="11211"/>
                  <a:pt x="5671" y="11109"/>
                </a:cubicBezTo>
                <a:lnTo>
                  <a:pt x="6238" y="11009"/>
                </a:lnTo>
                <a:cubicBezTo>
                  <a:pt x="7105" y="10875"/>
                  <a:pt x="7972" y="10675"/>
                  <a:pt x="8806" y="10408"/>
                </a:cubicBezTo>
                <a:cubicBezTo>
                  <a:pt x="9073" y="10308"/>
                  <a:pt x="9340" y="10208"/>
                  <a:pt x="9607" y="10108"/>
                </a:cubicBezTo>
                <a:cubicBezTo>
                  <a:pt x="9874" y="10008"/>
                  <a:pt x="10107" y="9875"/>
                  <a:pt x="10374" y="9775"/>
                </a:cubicBezTo>
                <a:cubicBezTo>
                  <a:pt x="10674" y="9641"/>
                  <a:pt x="10975" y="9474"/>
                  <a:pt x="11275" y="9308"/>
                </a:cubicBezTo>
                <a:cubicBezTo>
                  <a:pt x="11542" y="9141"/>
                  <a:pt x="11842" y="8941"/>
                  <a:pt x="12109" y="8740"/>
                </a:cubicBezTo>
                <a:cubicBezTo>
                  <a:pt x="12309" y="8640"/>
                  <a:pt x="12476" y="8474"/>
                  <a:pt x="12676" y="8340"/>
                </a:cubicBezTo>
                <a:cubicBezTo>
                  <a:pt x="15211" y="6139"/>
                  <a:pt x="15211" y="3237"/>
                  <a:pt x="12676" y="1035"/>
                </a:cubicBezTo>
                <a:cubicBezTo>
                  <a:pt x="12476" y="868"/>
                  <a:pt x="12309" y="735"/>
                  <a:pt x="12109" y="601"/>
                </a:cubicBezTo>
                <a:cubicBezTo>
                  <a:pt x="11809" y="368"/>
                  <a:pt x="11508" y="168"/>
                  <a:pt x="112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5422515" y="2986897"/>
            <a:ext cx="349110" cy="183248"/>
          </a:xfrm>
          <a:custGeom>
            <a:avLst/>
            <a:gdLst/>
            <a:ahLst/>
            <a:cxnLst/>
            <a:rect l="l" t="t" r="r" b="b"/>
            <a:pathLst>
              <a:path w="18714" h="9823" extrusionOk="0">
                <a:moveTo>
                  <a:pt x="9338" y="0"/>
                </a:moveTo>
                <a:cubicBezTo>
                  <a:pt x="7334" y="0"/>
                  <a:pt x="5332" y="401"/>
                  <a:pt x="3736" y="1199"/>
                </a:cubicBezTo>
                <a:lnTo>
                  <a:pt x="3336" y="1433"/>
                </a:lnTo>
                <a:cubicBezTo>
                  <a:pt x="0" y="3367"/>
                  <a:pt x="0" y="6470"/>
                  <a:pt x="3336" y="8371"/>
                </a:cubicBezTo>
                <a:cubicBezTo>
                  <a:pt x="4987" y="9338"/>
                  <a:pt x="7163" y="9822"/>
                  <a:pt x="9344" y="9822"/>
                </a:cubicBezTo>
                <a:cubicBezTo>
                  <a:pt x="11525" y="9822"/>
                  <a:pt x="13710" y="9338"/>
                  <a:pt x="15378" y="8371"/>
                </a:cubicBezTo>
                <a:cubicBezTo>
                  <a:pt x="15511" y="8304"/>
                  <a:pt x="15611" y="8238"/>
                  <a:pt x="15745" y="8138"/>
                </a:cubicBezTo>
                <a:cubicBezTo>
                  <a:pt x="18713" y="6203"/>
                  <a:pt x="18547" y="3267"/>
                  <a:pt x="15378" y="1433"/>
                </a:cubicBezTo>
                <a:cubicBezTo>
                  <a:pt x="13708" y="476"/>
                  <a:pt x="11521" y="0"/>
                  <a:pt x="9338"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5422515" y="2986897"/>
            <a:ext cx="349110" cy="183248"/>
          </a:xfrm>
          <a:custGeom>
            <a:avLst/>
            <a:gdLst/>
            <a:ahLst/>
            <a:cxnLst/>
            <a:rect l="l" t="t" r="r" b="b"/>
            <a:pathLst>
              <a:path w="18714" h="9823" extrusionOk="0">
                <a:moveTo>
                  <a:pt x="9338" y="0"/>
                </a:moveTo>
                <a:cubicBezTo>
                  <a:pt x="7334" y="0"/>
                  <a:pt x="5332" y="401"/>
                  <a:pt x="3736" y="1199"/>
                </a:cubicBezTo>
                <a:lnTo>
                  <a:pt x="3336" y="1433"/>
                </a:lnTo>
                <a:cubicBezTo>
                  <a:pt x="0" y="3367"/>
                  <a:pt x="0" y="6470"/>
                  <a:pt x="3336" y="8371"/>
                </a:cubicBezTo>
                <a:cubicBezTo>
                  <a:pt x="4987" y="9338"/>
                  <a:pt x="7163" y="9822"/>
                  <a:pt x="9344" y="9822"/>
                </a:cubicBezTo>
                <a:cubicBezTo>
                  <a:pt x="11525" y="9822"/>
                  <a:pt x="13710" y="9338"/>
                  <a:pt x="15378" y="8371"/>
                </a:cubicBezTo>
                <a:cubicBezTo>
                  <a:pt x="15511" y="8304"/>
                  <a:pt x="15611" y="8238"/>
                  <a:pt x="15745" y="8138"/>
                </a:cubicBezTo>
                <a:cubicBezTo>
                  <a:pt x="18713" y="6203"/>
                  <a:pt x="18547" y="3267"/>
                  <a:pt x="15378" y="1433"/>
                </a:cubicBezTo>
                <a:cubicBezTo>
                  <a:pt x="13708" y="476"/>
                  <a:pt x="11521" y="0"/>
                  <a:pt x="9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5429977" y="2991057"/>
            <a:ext cx="333551" cy="175189"/>
          </a:xfrm>
          <a:custGeom>
            <a:avLst/>
            <a:gdLst/>
            <a:ahLst/>
            <a:cxnLst/>
            <a:rect l="l" t="t" r="r" b="b"/>
            <a:pathLst>
              <a:path w="17880" h="9391" extrusionOk="0">
                <a:moveTo>
                  <a:pt x="8940" y="1"/>
                </a:moveTo>
                <a:cubicBezTo>
                  <a:pt x="6864" y="1"/>
                  <a:pt x="4787" y="459"/>
                  <a:pt x="3203" y="1377"/>
                </a:cubicBezTo>
                <a:cubicBezTo>
                  <a:pt x="0" y="3211"/>
                  <a:pt x="34" y="6180"/>
                  <a:pt x="3203" y="8015"/>
                </a:cubicBezTo>
                <a:cubicBezTo>
                  <a:pt x="4770" y="8932"/>
                  <a:pt x="6847" y="9391"/>
                  <a:pt x="8928" y="9391"/>
                </a:cubicBezTo>
                <a:cubicBezTo>
                  <a:pt x="11008" y="9391"/>
                  <a:pt x="13093" y="8932"/>
                  <a:pt x="14677" y="8015"/>
                </a:cubicBezTo>
                <a:cubicBezTo>
                  <a:pt x="17880" y="6180"/>
                  <a:pt x="17880" y="3211"/>
                  <a:pt x="14677" y="1377"/>
                </a:cubicBezTo>
                <a:cubicBezTo>
                  <a:pt x="13093" y="459"/>
                  <a:pt x="11017" y="1"/>
                  <a:pt x="8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5446151" y="3015327"/>
            <a:ext cx="300588" cy="150919"/>
          </a:xfrm>
          <a:custGeom>
            <a:avLst/>
            <a:gdLst/>
            <a:ahLst/>
            <a:cxnLst/>
            <a:rect l="l" t="t" r="r" b="b"/>
            <a:pathLst>
              <a:path w="16113" h="8090" extrusionOk="0">
                <a:moveTo>
                  <a:pt x="8061" y="0"/>
                </a:moveTo>
                <a:cubicBezTo>
                  <a:pt x="5980" y="0"/>
                  <a:pt x="3903" y="459"/>
                  <a:pt x="2336" y="1376"/>
                </a:cubicBezTo>
                <a:cubicBezTo>
                  <a:pt x="1035" y="2110"/>
                  <a:pt x="234" y="3078"/>
                  <a:pt x="1" y="4045"/>
                </a:cubicBezTo>
                <a:cubicBezTo>
                  <a:pt x="234" y="5012"/>
                  <a:pt x="1035" y="5946"/>
                  <a:pt x="2336" y="6714"/>
                </a:cubicBezTo>
                <a:cubicBezTo>
                  <a:pt x="3920" y="7631"/>
                  <a:pt x="6005" y="8090"/>
                  <a:pt x="8086" y="8090"/>
                </a:cubicBezTo>
                <a:cubicBezTo>
                  <a:pt x="10166" y="8090"/>
                  <a:pt x="12243" y="7631"/>
                  <a:pt x="13810" y="6714"/>
                </a:cubicBezTo>
                <a:cubicBezTo>
                  <a:pt x="15111" y="5946"/>
                  <a:pt x="15912" y="5012"/>
                  <a:pt x="16112" y="4045"/>
                </a:cubicBezTo>
                <a:cubicBezTo>
                  <a:pt x="15879" y="3078"/>
                  <a:pt x="15111" y="2110"/>
                  <a:pt x="13810" y="1376"/>
                </a:cubicBezTo>
                <a:cubicBezTo>
                  <a:pt x="12226" y="459"/>
                  <a:pt x="10141" y="0"/>
                  <a:pt x="80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5498422" y="3022957"/>
            <a:ext cx="197911" cy="130063"/>
          </a:xfrm>
          <a:custGeom>
            <a:avLst/>
            <a:gdLst/>
            <a:ahLst/>
            <a:cxnLst/>
            <a:rect l="l" t="t" r="r" b="b"/>
            <a:pathLst>
              <a:path w="10609" h="6972" extrusionOk="0">
                <a:moveTo>
                  <a:pt x="7214" y="4035"/>
                </a:moveTo>
                <a:cubicBezTo>
                  <a:pt x="7470" y="4035"/>
                  <a:pt x="7712" y="4084"/>
                  <a:pt x="7940" y="4203"/>
                </a:cubicBezTo>
                <a:lnTo>
                  <a:pt x="7773" y="4303"/>
                </a:lnTo>
                <a:cubicBezTo>
                  <a:pt x="7673" y="4370"/>
                  <a:pt x="7573" y="4403"/>
                  <a:pt x="7473" y="4470"/>
                </a:cubicBezTo>
                <a:cubicBezTo>
                  <a:pt x="7156" y="4603"/>
                  <a:pt x="6814" y="4670"/>
                  <a:pt x="6468" y="4670"/>
                </a:cubicBezTo>
                <a:cubicBezTo>
                  <a:pt x="6122" y="4670"/>
                  <a:pt x="5771" y="4603"/>
                  <a:pt x="5438" y="4470"/>
                </a:cubicBezTo>
                <a:cubicBezTo>
                  <a:pt x="6091" y="4245"/>
                  <a:pt x="6683" y="4035"/>
                  <a:pt x="7214" y="4035"/>
                </a:cubicBezTo>
                <a:close/>
                <a:moveTo>
                  <a:pt x="1235" y="0"/>
                </a:moveTo>
                <a:lnTo>
                  <a:pt x="1" y="701"/>
                </a:lnTo>
                <a:lnTo>
                  <a:pt x="1" y="1668"/>
                </a:lnTo>
                <a:lnTo>
                  <a:pt x="401" y="1901"/>
                </a:lnTo>
                <a:cubicBezTo>
                  <a:pt x="301" y="2068"/>
                  <a:pt x="234" y="2268"/>
                  <a:pt x="234" y="2469"/>
                </a:cubicBezTo>
                <a:lnTo>
                  <a:pt x="234" y="3436"/>
                </a:lnTo>
                <a:cubicBezTo>
                  <a:pt x="234" y="3836"/>
                  <a:pt x="501" y="4236"/>
                  <a:pt x="1101" y="4570"/>
                </a:cubicBezTo>
                <a:cubicBezTo>
                  <a:pt x="1635" y="4870"/>
                  <a:pt x="2236" y="5037"/>
                  <a:pt x="2836" y="5037"/>
                </a:cubicBezTo>
                <a:lnTo>
                  <a:pt x="3170" y="5037"/>
                </a:lnTo>
                <a:cubicBezTo>
                  <a:pt x="3803" y="4970"/>
                  <a:pt x="4404" y="4837"/>
                  <a:pt x="5004" y="4637"/>
                </a:cubicBezTo>
                <a:lnTo>
                  <a:pt x="5371" y="4503"/>
                </a:lnTo>
                <a:lnTo>
                  <a:pt x="5371" y="4503"/>
                </a:lnTo>
                <a:lnTo>
                  <a:pt x="4337" y="5537"/>
                </a:lnTo>
                <a:lnTo>
                  <a:pt x="4337" y="6538"/>
                </a:lnTo>
                <a:cubicBezTo>
                  <a:pt x="4919" y="6762"/>
                  <a:pt x="5527" y="6872"/>
                  <a:pt x="6135" y="6872"/>
                </a:cubicBezTo>
                <a:cubicBezTo>
                  <a:pt x="6887" y="6872"/>
                  <a:pt x="7639" y="6703"/>
                  <a:pt x="8340" y="6371"/>
                </a:cubicBezTo>
                <a:lnTo>
                  <a:pt x="9374" y="6972"/>
                </a:lnTo>
                <a:lnTo>
                  <a:pt x="10608" y="6238"/>
                </a:lnTo>
                <a:lnTo>
                  <a:pt x="10608" y="5304"/>
                </a:lnTo>
                <a:lnTo>
                  <a:pt x="10208" y="5037"/>
                </a:lnTo>
                <a:cubicBezTo>
                  <a:pt x="10341" y="4837"/>
                  <a:pt x="10408" y="4637"/>
                  <a:pt x="10408" y="4403"/>
                </a:cubicBezTo>
                <a:lnTo>
                  <a:pt x="10408" y="3436"/>
                </a:lnTo>
                <a:cubicBezTo>
                  <a:pt x="10408" y="3036"/>
                  <a:pt x="10108" y="2635"/>
                  <a:pt x="9541" y="2302"/>
                </a:cubicBezTo>
                <a:cubicBezTo>
                  <a:pt x="8925" y="1973"/>
                  <a:pt x="8246" y="1809"/>
                  <a:pt x="7566" y="1809"/>
                </a:cubicBezTo>
                <a:cubicBezTo>
                  <a:pt x="7141" y="1809"/>
                  <a:pt x="6716" y="1873"/>
                  <a:pt x="6305" y="2002"/>
                </a:cubicBezTo>
                <a:cubicBezTo>
                  <a:pt x="5871" y="2102"/>
                  <a:pt x="5471" y="2235"/>
                  <a:pt x="5104" y="2368"/>
                </a:cubicBezTo>
                <a:cubicBezTo>
                  <a:pt x="4671" y="2535"/>
                  <a:pt x="4237" y="2669"/>
                  <a:pt x="3803" y="2802"/>
                </a:cubicBezTo>
                <a:cubicBezTo>
                  <a:pt x="3662" y="2826"/>
                  <a:pt x="3520" y="2849"/>
                  <a:pt x="3379" y="2849"/>
                </a:cubicBezTo>
                <a:cubicBezTo>
                  <a:pt x="3320" y="2849"/>
                  <a:pt x="3261" y="2845"/>
                  <a:pt x="3203" y="2835"/>
                </a:cubicBezTo>
                <a:cubicBezTo>
                  <a:pt x="3003" y="2835"/>
                  <a:pt x="2836" y="2802"/>
                  <a:pt x="2669" y="2702"/>
                </a:cubicBezTo>
                <a:lnTo>
                  <a:pt x="2736" y="2669"/>
                </a:lnTo>
                <a:lnTo>
                  <a:pt x="2836" y="2602"/>
                </a:lnTo>
                <a:cubicBezTo>
                  <a:pt x="2969" y="2535"/>
                  <a:pt x="3069" y="2469"/>
                  <a:pt x="3203" y="2435"/>
                </a:cubicBezTo>
                <a:cubicBezTo>
                  <a:pt x="3496" y="2297"/>
                  <a:pt x="3807" y="2231"/>
                  <a:pt x="4121" y="2231"/>
                </a:cubicBezTo>
                <a:cubicBezTo>
                  <a:pt x="4416" y="2231"/>
                  <a:pt x="4714" y="2289"/>
                  <a:pt x="5004" y="2402"/>
                </a:cubicBezTo>
                <a:lnTo>
                  <a:pt x="6038" y="1334"/>
                </a:lnTo>
                <a:lnTo>
                  <a:pt x="6038" y="367"/>
                </a:lnTo>
                <a:cubicBezTo>
                  <a:pt x="5532" y="198"/>
                  <a:pt x="4993" y="114"/>
                  <a:pt x="4453" y="114"/>
                </a:cubicBezTo>
                <a:cubicBezTo>
                  <a:pt x="4033" y="114"/>
                  <a:pt x="3612" y="165"/>
                  <a:pt x="3203" y="267"/>
                </a:cubicBezTo>
                <a:cubicBezTo>
                  <a:pt x="2869" y="334"/>
                  <a:pt x="2569" y="467"/>
                  <a:pt x="2269" y="601"/>
                </a:cubicBezTo>
                <a:lnTo>
                  <a:pt x="12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5497172" y="3022323"/>
            <a:ext cx="201642" cy="112042"/>
          </a:xfrm>
          <a:custGeom>
            <a:avLst/>
            <a:gdLst/>
            <a:ahLst/>
            <a:cxnLst/>
            <a:rect l="l" t="t" r="r" b="b"/>
            <a:pathLst>
              <a:path w="10809" h="6006" extrusionOk="0">
                <a:moveTo>
                  <a:pt x="1302" y="1"/>
                </a:moveTo>
                <a:lnTo>
                  <a:pt x="34" y="735"/>
                </a:lnTo>
                <a:lnTo>
                  <a:pt x="1068" y="1335"/>
                </a:lnTo>
                <a:cubicBezTo>
                  <a:pt x="1" y="2102"/>
                  <a:pt x="1" y="2936"/>
                  <a:pt x="1168" y="3603"/>
                </a:cubicBezTo>
                <a:cubicBezTo>
                  <a:pt x="1702" y="3937"/>
                  <a:pt x="2269" y="4104"/>
                  <a:pt x="2903" y="4104"/>
                </a:cubicBezTo>
                <a:lnTo>
                  <a:pt x="3237" y="4104"/>
                </a:lnTo>
                <a:cubicBezTo>
                  <a:pt x="3870" y="4070"/>
                  <a:pt x="4504" y="3937"/>
                  <a:pt x="5071" y="3703"/>
                </a:cubicBezTo>
                <a:cubicBezTo>
                  <a:pt x="5915" y="3422"/>
                  <a:pt x="6643" y="3108"/>
                  <a:pt x="7280" y="3108"/>
                </a:cubicBezTo>
                <a:cubicBezTo>
                  <a:pt x="7549" y="3108"/>
                  <a:pt x="7802" y="3164"/>
                  <a:pt x="8040" y="3303"/>
                </a:cubicBezTo>
                <a:cubicBezTo>
                  <a:pt x="8574" y="3603"/>
                  <a:pt x="8440" y="4004"/>
                  <a:pt x="7840" y="4337"/>
                </a:cubicBezTo>
                <a:cubicBezTo>
                  <a:pt x="7740" y="4404"/>
                  <a:pt x="7640" y="4437"/>
                  <a:pt x="7573" y="4504"/>
                </a:cubicBezTo>
                <a:cubicBezTo>
                  <a:pt x="7239" y="4637"/>
                  <a:pt x="6881" y="4704"/>
                  <a:pt x="6522" y="4704"/>
                </a:cubicBezTo>
                <a:cubicBezTo>
                  <a:pt x="6164" y="4704"/>
                  <a:pt x="5805" y="4637"/>
                  <a:pt x="5471" y="4504"/>
                </a:cubicBezTo>
                <a:lnTo>
                  <a:pt x="4371" y="5571"/>
                </a:lnTo>
                <a:cubicBezTo>
                  <a:pt x="4952" y="5795"/>
                  <a:pt x="5567" y="5905"/>
                  <a:pt x="6183" y="5905"/>
                </a:cubicBezTo>
                <a:cubicBezTo>
                  <a:pt x="6944" y="5905"/>
                  <a:pt x="7706" y="5737"/>
                  <a:pt x="8407" y="5405"/>
                </a:cubicBezTo>
                <a:lnTo>
                  <a:pt x="9441" y="6005"/>
                </a:lnTo>
                <a:lnTo>
                  <a:pt x="10675" y="5271"/>
                </a:lnTo>
                <a:lnTo>
                  <a:pt x="9641" y="4704"/>
                </a:lnTo>
                <a:cubicBezTo>
                  <a:pt x="10709" y="3904"/>
                  <a:pt x="10809" y="3036"/>
                  <a:pt x="9608" y="2302"/>
                </a:cubicBezTo>
                <a:cubicBezTo>
                  <a:pt x="8992" y="1974"/>
                  <a:pt x="8313" y="1810"/>
                  <a:pt x="7625" y="1810"/>
                </a:cubicBezTo>
                <a:cubicBezTo>
                  <a:pt x="7195" y="1810"/>
                  <a:pt x="6762" y="1874"/>
                  <a:pt x="6339" y="2002"/>
                </a:cubicBezTo>
                <a:cubicBezTo>
                  <a:pt x="5938" y="2136"/>
                  <a:pt x="5505" y="2269"/>
                  <a:pt x="5138" y="2402"/>
                </a:cubicBezTo>
                <a:cubicBezTo>
                  <a:pt x="4704" y="2569"/>
                  <a:pt x="4271" y="2703"/>
                  <a:pt x="3837" y="2803"/>
                </a:cubicBezTo>
                <a:cubicBezTo>
                  <a:pt x="3637" y="2869"/>
                  <a:pt x="3437" y="2869"/>
                  <a:pt x="3237" y="2869"/>
                </a:cubicBezTo>
                <a:cubicBezTo>
                  <a:pt x="3036" y="2869"/>
                  <a:pt x="2836" y="2803"/>
                  <a:pt x="2636" y="2703"/>
                </a:cubicBezTo>
                <a:cubicBezTo>
                  <a:pt x="2236" y="2469"/>
                  <a:pt x="2202" y="2102"/>
                  <a:pt x="2770" y="1735"/>
                </a:cubicBezTo>
                <a:lnTo>
                  <a:pt x="2903" y="1669"/>
                </a:lnTo>
                <a:cubicBezTo>
                  <a:pt x="3003" y="1602"/>
                  <a:pt x="3103" y="1535"/>
                  <a:pt x="3237" y="1502"/>
                </a:cubicBezTo>
                <a:cubicBezTo>
                  <a:pt x="3540" y="1359"/>
                  <a:pt x="3873" y="1292"/>
                  <a:pt x="4204" y="1292"/>
                </a:cubicBezTo>
                <a:cubicBezTo>
                  <a:pt x="4490" y="1292"/>
                  <a:pt x="4775" y="1342"/>
                  <a:pt x="5038" y="1435"/>
                </a:cubicBezTo>
                <a:lnTo>
                  <a:pt x="6105" y="401"/>
                </a:lnTo>
                <a:cubicBezTo>
                  <a:pt x="5586" y="216"/>
                  <a:pt x="5047" y="123"/>
                  <a:pt x="4510" y="123"/>
                </a:cubicBezTo>
                <a:cubicBezTo>
                  <a:pt x="4080" y="123"/>
                  <a:pt x="3652" y="182"/>
                  <a:pt x="3237" y="301"/>
                </a:cubicBezTo>
                <a:cubicBezTo>
                  <a:pt x="2936" y="368"/>
                  <a:pt x="2636" y="468"/>
                  <a:pt x="2336" y="601"/>
                </a:cubicBezTo>
                <a:lnTo>
                  <a:pt x="1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5497807" y="3022323"/>
            <a:ext cx="42328" cy="13096"/>
          </a:xfrm>
          <a:custGeom>
            <a:avLst/>
            <a:gdLst/>
            <a:ahLst/>
            <a:cxnLst/>
            <a:rect l="l" t="t" r="r" b="b"/>
            <a:pathLst>
              <a:path w="2269" h="702" extrusionOk="0">
                <a:moveTo>
                  <a:pt x="1234" y="1"/>
                </a:moveTo>
                <a:lnTo>
                  <a:pt x="0" y="701"/>
                </a:lnTo>
                <a:lnTo>
                  <a:pt x="1268" y="134"/>
                </a:lnTo>
                <a:lnTo>
                  <a:pt x="2269" y="601"/>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5554424" y="3024710"/>
            <a:ext cx="56021" cy="24401"/>
          </a:xfrm>
          <a:custGeom>
            <a:avLst/>
            <a:gdLst/>
            <a:ahLst/>
            <a:cxnLst/>
            <a:rect l="l" t="t" r="r" b="b"/>
            <a:pathLst>
              <a:path w="3003" h="1308" extrusionOk="0">
                <a:moveTo>
                  <a:pt x="1395" y="1"/>
                </a:moveTo>
                <a:cubicBezTo>
                  <a:pt x="930" y="1"/>
                  <a:pt x="462" y="68"/>
                  <a:pt x="1" y="206"/>
                </a:cubicBezTo>
                <a:cubicBezTo>
                  <a:pt x="399" y="118"/>
                  <a:pt x="798" y="75"/>
                  <a:pt x="1197" y="75"/>
                </a:cubicBezTo>
                <a:cubicBezTo>
                  <a:pt x="1699" y="75"/>
                  <a:pt x="2201" y="143"/>
                  <a:pt x="2703" y="273"/>
                </a:cubicBezTo>
                <a:lnTo>
                  <a:pt x="1969" y="1307"/>
                </a:lnTo>
                <a:lnTo>
                  <a:pt x="3003" y="273"/>
                </a:lnTo>
                <a:cubicBezTo>
                  <a:pt x="2481" y="93"/>
                  <a:pt x="1940" y="1"/>
                  <a:pt x="1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5614792" y="3056069"/>
            <a:ext cx="83407" cy="54025"/>
          </a:xfrm>
          <a:custGeom>
            <a:avLst/>
            <a:gdLst/>
            <a:ahLst/>
            <a:cxnLst/>
            <a:rect l="l" t="t" r="r" b="b"/>
            <a:pathLst>
              <a:path w="4471" h="2896" extrusionOk="0">
                <a:moveTo>
                  <a:pt x="1272" y="1"/>
                </a:moveTo>
                <a:cubicBezTo>
                  <a:pt x="841" y="1"/>
                  <a:pt x="411" y="65"/>
                  <a:pt x="0" y="193"/>
                </a:cubicBezTo>
                <a:cubicBezTo>
                  <a:pt x="306" y="134"/>
                  <a:pt x="615" y="104"/>
                  <a:pt x="923" y="104"/>
                </a:cubicBezTo>
                <a:cubicBezTo>
                  <a:pt x="1657" y="104"/>
                  <a:pt x="2388" y="274"/>
                  <a:pt x="3069" y="627"/>
                </a:cubicBezTo>
                <a:cubicBezTo>
                  <a:pt x="4070" y="1194"/>
                  <a:pt x="4237" y="1894"/>
                  <a:pt x="3303" y="2895"/>
                </a:cubicBezTo>
                <a:cubicBezTo>
                  <a:pt x="4337" y="2095"/>
                  <a:pt x="4470" y="1194"/>
                  <a:pt x="3269" y="493"/>
                </a:cubicBezTo>
                <a:cubicBezTo>
                  <a:pt x="2654" y="165"/>
                  <a:pt x="1962" y="1"/>
                  <a:pt x="1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5673275" y="3110076"/>
            <a:ext cx="23058" cy="24289"/>
          </a:xfrm>
          <a:custGeom>
            <a:avLst/>
            <a:gdLst/>
            <a:ahLst/>
            <a:cxnLst/>
            <a:rect l="l" t="t" r="r" b="b"/>
            <a:pathLst>
              <a:path w="1236" h="1302" extrusionOk="0">
                <a:moveTo>
                  <a:pt x="201" y="0"/>
                </a:moveTo>
                <a:lnTo>
                  <a:pt x="1002" y="601"/>
                </a:lnTo>
                <a:lnTo>
                  <a:pt x="1" y="1301"/>
                </a:lnTo>
                <a:lnTo>
                  <a:pt x="1" y="1301"/>
                </a:lnTo>
                <a:lnTo>
                  <a:pt x="1235" y="601"/>
                </a:ln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5578695" y="3106326"/>
            <a:ext cx="59136" cy="20558"/>
          </a:xfrm>
          <a:custGeom>
            <a:avLst/>
            <a:gdLst/>
            <a:ahLst/>
            <a:cxnLst/>
            <a:rect l="l" t="t" r="r" b="b"/>
            <a:pathLst>
              <a:path w="3170" h="1102" extrusionOk="0">
                <a:moveTo>
                  <a:pt x="1101" y="1"/>
                </a:moveTo>
                <a:lnTo>
                  <a:pt x="1" y="1102"/>
                </a:lnTo>
                <a:lnTo>
                  <a:pt x="1" y="1102"/>
                </a:lnTo>
                <a:lnTo>
                  <a:pt x="1202" y="168"/>
                </a:lnTo>
                <a:cubicBezTo>
                  <a:pt x="1445" y="245"/>
                  <a:pt x="1703" y="282"/>
                  <a:pt x="1963" y="282"/>
                </a:cubicBezTo>
                <a:cubicBezTo>
                  <a:pt x="2380" y="282"/>
                  <a:pt x="2800" y="186"/>
                  <a:pt x="3170" y="1"/>
                </a:cubicBezTo>
                <a:lnTo>
                  <a:pt x="3170" y="1"/>
                </a:lnTo>
                <a:cubicBezTo>
                  <a:pt x="2836" y="134"/>
                  <a:pt x="2486" y="201"/>
                  <a:pt x="2136" y="201"/>
                </a:cubicBezTo>
                <a:cubicBezTo>
                  <a:pt x="1785" y="201"/>
                  <a:pt x="1435" y="134"/>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5534520" y="3054689"/>
            <a:ext cx="34232" cy="22069"/>
          </a:xfrm>
          <a:custGeom>
            <a:avLst/>
            <a:gdLst/>
            <a:ahLst/>
            <a:cxnLst/>
            <a:rect l="l" t="t" r="r" b="b"/>
            <a:pathLst>
              <a:path w="1835" h="1183" extrusionOk="0">
                <a:moveTo>
                  <a:pt x="768" y="0"/>
                </a:moveTo>
                <a:cubicBezTo>
                  <a:pt x="234" y="267"/>
                  <a:pt x="0" y="601"/>
                  <a:pt x="334" y="901"/>
                </a:cubicBezTo>
                <a:cubicBezTo>
                  <a:pt x="621" y="1086"/>
                  <a:pt x="934" y="1182"/>
                  <a:pt x="1249" y="1182"/>
                </a:cubicBezTo>
                <a:cubicBezTo>
                  <a:pt x="1446" y="1182"/>
                  <a:pt x="1643" y="1145"/>
                  <a:pt x="1835" y="1068"/>
                </a:cubicBezTo>
                <a:lnTo>
                  <a:pt x="1835" y="1068"/>
                </a:lnTo>
                <a:cubicBezTo>
                  <a:pt x="1693" y="1091"/>
                  <a:pt x="1552" y="1115"/>
                  <a:pt x="1410" y="1115"/>
                </a:cubicBezTo>
                <a:cubicBezTo>
                  <a:pt x="1352" y="1115"/>
                  <a:pt x="1293" y="1111"/>
                  <a:pt x="1235" y="1101"/>
                </a:cubicBezTo>
                <a:cubicBezTo>
                  <a:pt x="1034" y="1101"/>
                  <a:pt x="834" y="1034"/>
                  <a:pt x="634" y="934"/>
                </a:cubicBezTo>
                <a:cubicBezTo>
                  <a:pt x="234" y="701"/>
                  <a:pt x="167" y="367"/>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5496557" y="3046593"/>
            <a:ext cx="54155" cy="52290"/>
          </a:xfrm>
          <a:custGeom>
            <a:avLst/>
            <a:gdLst/>
            <a:ahLst/>
            <a:cxnLst/>
            <a:rect l="l" t="t" r="r" b="b"/>
            <a:pathLst>
              <a:path w="2903" h="2803" extrusionOk="0">
                <a:moveTo>
                  <a:pt x="1101" y="1"/>
                </a:moveTo>
                <a:cubicBezTo>
                  <a:pt x="34" y="801"/>
                  <a:pt x="1" y="1635"/>
                  <a:pt x="1201" y="2302"/>
                </a:cubicBezTo>
                <a:cubicBezTo>
                  <a:pt x="1702" y="2603"/>
                  <a:pt x="2302" y="2769"/>
                  <a:pt x="2903" y="2803"/>
                </a:cubicBezTo>
                <a:cubicBezTo>
                  <a:pt x="2035" y="2703"/>
                  <a:pt x="901" y="2169"/>
                  <a:pt x="568" y="1468"/>
                </a:cubicBezTo>
                <a:cubicBezTo>
                  <a:pt x="267" y="801"/>
                  <a:pt x="1001" y="101"/>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7146834" y="2870639"/>
            <a:ext cx="688258" cy="491317"/>
          </a:xfrm>
          <a:custGeom>
            <a:avLst/>
            <a:gdLst/>
            <a:ahLst/>
            <a:cxnLst/>
            <a:rect l="l" t="t" r="r" b="b"/>
            <a:pathLst>
              <a:path w="36894" h="26337" extrusionOk="0">
                <a:moveTo>
                  <a:pt x="18447" y="1827"/>
                </a:moveTo>
                <a:cubicBezTo>
                  <a:pt x="23084" y="1827"/>
                  <a:pt x="27387" y="2828"/>
                  <a:pt x="30589" y="4696"/>
                </a:cubicBezTo>
                <a:cubicBezTo>
                  <a:pt x="33525" y="6364"/>
                  <a:pt x="35126" y="8499"/>
                  <a:pt x="35126" y="10700"/>
                </a:cubicBezTo>
                <a:cubicBezTo>
                  <a:pt x="35126" y="12868"/>
                  <a:pt x="33525" y="15003"/>
                  <a:pt x="30589" y="16671"/>
                </a:cubicBezTo>
                <a:cubicBezTo>
                  <a:pt x="27387" y="18539"/>
                  <a:pt x="23084" y="19540"/>
                  <a:pt x="18447" y="19540"/>
                </a:cubicBezTo>
                <a:cubicBezTo>
                  <a:pt x="13844" y="19540"/>
                  <a:pt x="9507" y="18539"/>
                  <a:pt x="6305" y="16671"/>
                </a:cubicBezTo>
                <a:cubicBezTo>
                  <a:pt x="3370" y="15003"/>
                  <a:pt x="1802" y="12868"/>
                  <a:pt x="1802" y="10700"/>
                </a:cubicBezTo>
                <a:cubicBezTo>
                  <a:pt x="1802" y="8499"/>
                  <a:pt x="3403" y="6364"/>
                  <a:pt x="6305" y="4696"/>
                </a:cubicBezTo>
                <a:cubicBezTo>
                  <a:pt x="9507" y="2828"/>
                  <a:pt x="13844" y="1827"/>
                  <a:pt x="18447" y="1827"/>
                </a:cubicBezTo>
                <a:close/>
                <a:moveTo>
                  <a:pt x="18447" y="1"/>
                </a:moveTo>
                <a:cubicBezTo>
                  <a:pt x="13727" y="1"/>
                  <a:pt x="9007" y="1043"/>
                  <a:pt x="5405" y="3128"/>
                </a:cubicBezTo>
                <a:cubicBezTo>
                  <a:pt x="1802" y="5230"/>
                  <a:pt x="1" y="7932"/>
                  <a:pt x="1" y="10667"/>
                </a:cubicBezTo>
                <a:lnTo>
                  <a:pt x="1" y="15670"/>
                </a:lnTo>
                <a:cubicBezTo>
                  <a:pt x="1" y="18406"/>
                  <a:pt x="1802" y="21141"/>
                  <a:pt x="5405" y="23209"/>
                </a:cubicBezTo>
                <a:cubicBezTo>
                  <a:pt x="9007" y="25294"/>
                  <a:pt x="13727" y="26336"/>
                  <a:pt x="18447" y="26336"/>
                </a:cubicBezTo>
                <a:cubicBezTo>
                  <a:pt x="23167" y="26336"/>
                  <a:pt x="27887" y="25294"/>
                  <a:pt x="31490" y="23209"/>
                </a:cubicBezTo>
                <a:cubicBezTo>
                  <a:pt x="35092" y="21108"/>
                  <a:pt x="36894" y="18406"/>
                  <a:pt x="36894" y="15670"/>
                </a:cubicBezTo>
                <a:lnTo>
                  <a:pt x="36894" y="10667"/>
                </a:lnTo>
                <a:cubicBezTo>
                  <a:pt x="36894" y="7932"/>
                  <a:pt x="35092" y="5230"/>
                  <a:pt x="31490" y="3128"/>
                </a:cubicBezTo>
                <a:cubicBezTo>
                  <a:pt x="27887" y="1043"/>
                  <a:pt x="23167" y="1"/>
                  <a:pt x="18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7113236" y="2870881"/>
            <a:ext cx="755453" cy="397725"/>
          </a:xfrm>
          <a:custGeom>
            <a:avLst/>
            <a:gdLst/>
            <a:ahLst/>
            <a:cxnLst/>
            <a:rect l="l" t="t" r="r" b="b"/>
            <a:pathLst>
              <a:path w="40496" h="21320" extrusionOk="0">
                <a:moveTo>
                  <a:pt x="20248" y="1781"/>
                </a:moveTo>
                <a:cubicBezTo>
                  <a:pt x="24851" y="1781"/>
                  <a:pt x="29188" y="2815"/>
                  <a:pt x="32390" y="4683"/>
                </a:cubicBezTo>
                <a:cubicBezTo>
                  <a:pt x="35326" y="6351"/>
                  <a:pt x="36893" y="8486"/>
                  <a:pt x="36893" y="10654"/>
                </a:cubicBezTo>
                <a:cubicBezTo>
                  <a:pt x="36893" y="12822"/>
                  <a:pt x="35326" y="14957"/>
                  <a:pt x="32390" y="16625"/>
                </a:cubicBezTo>
                <a:cubicBezTo>
                  <a:pt x="29188" y="18493"/>
                  <a:pt x="24885" y="19527"/>
                  <a:pt x="20248" y="19527"/>
                </a:cubicBezTo>
                <a:cubicBezTo>
                  <a:pt x="15645" y="19527"/>
                  <a:pt x="11308" y="18493"/>
                  <a:pt x="8106" y="16625"/>
                </a:cubicBezTo>
                <a:cubicBezTo>
                  <a:pt x="5204" y="14957"/>
                  <a:pt x="3603" y="12822"/>
                  <a:pt x="3603" y="10654"/>
                </a:cubicBezTo>
                <a:cubicBezTo>
                  <a:pt x="3603" y="8486"/>
                  <a:pt x="5204" y="6351"/>
                  <a:pt x="8106" y="4683"/>
                </a:cubicBezTo>
                <a:cubicBezTo>
                  <a:pt x="11308" y="2815"/>
                  <a:pt x="15645" y="1781"/>
                  <a:pt x="20248" y="1781"/>
                </a:cubicBezTo>
                <a:close/>
                <a:moveTo>
                  <a:pt x="20220" y="0"/>
                </a:moveTo>
                <a:cubicBezTo>
                  <a:pt x="15509" y="0"/>
                  <a:pt x="10801" y="1035"/>
                  <a:pt x="7206" y="3115"/>
                </a:cubicBezTo>
                <a:cubicBezTo>
                  <a:pt x="0" y="7285"/>
                  <a:pt x="0" y="14023"/>
                  <a:pt x="7206" y="18193"/>
                </a:cubicBezTo>
                <a:cubicBezTo>
                  <a:pt x="10808" y="20277"/>
                  <a:pt x="15528" y="21320"/>
                  <a:pt x="20248" y="21320"/>
                </a:cubicBezTo>
                <a:cubicBezTo>
                  <a:pt x="24968" y="21320"/>
                  <a:pt x="29688" y="20277"/>
                  <a:pt x="33291" y="18193"/>
                </a:cubicBezTo>
                <a:cubicBezTo>
                  <a:pt x="40496" y="14023"/>
                  <a:pt x="40496" y="7285"/>
                  <a:pt x="33291" y="3115"/>
                </a:cubicBezTo>
                <a:cubicBezTo>
                  <a:pt x="29681" y="1043"/>
                  <a:pt x="24949" y="0"/>
                  <a:pt x="20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7180432" y="2904087"/>
            <a:ext cx="621678" cy="212219"/>
          </a:xfrm>
          <a:custGeom>
            <a:avLst/>
            <a:gdLst/>
            <a:ahLst/>
            <a:cxnLst/>
            <a:rect l="l" t="t" r="r" b="b"/>
            <a:pathLst>
              <a:path w="33325" h="11376" extrusionOk="0">
                <a:moveTo>
                  <a:pt x="16646" y="1"/>
                </a:moveTo>
                <a:cubicBezTo>
                  <a:pt x="12043" y="1"/>
                  <a:pt x="7740" y="1035"/>
                  <a:pt x="4504" y="2903"/>
                </a:cubicBezTo>
                <a:cubicBezTo>
                  <a:pt x="1602" y="4571"/>
                  <a:pt x="1" y="6706"/>
                  <a:pt x="1" y="8874"/>
                </a:cubicBezTo>
                <a:cubicBezTo>
                  <a:pt x="1" y="9741"/>
                  <a:pt x="268" y="10608"/>
                  <a:pt x="701" y="11376"/>
                </a:cubicBezTo>
                <a:cubicBezTo>
                  <a:pt x="1435" y="10141"/>
                  <a:pt x="2736" y="8907"/>
                  <a:pt x="4504" y="7907"/>
                </a:cubicBezTo>
                <a:cubicBezTo>
                  <a:pt x="7706" y="6039"/>
                  <a:pt x="12043" y="5004"/>
                  <a:pt x="16646" y="5004"/>
                </a:cubicBezTo>
                <a:cubicBezTo>
                  <a:pt x="21283" y="5004"/>
                  <a:pt x="25586" y="6039"/>
                  <a:pt x="28788" y="7907"/>
                </a:cubicBezTo>
                <a:cubicBezTo>
                  <a:pt x="30556" y="8907"/>
                  <a:pt x="31857" y="10108"/>
                  <a:pt x="32591" y="11376"/>
                </a:cubicBezTo>
                <a:cubicBezTo>
                  <a:pt x="33058" y="10608"/>
                  <a:pt x="33291" y="9741"/>
                  <a:pt x="33325" y="8874"/>
                </a:cubicBezTo>
                <a:cubicBezTo>
                  <a:pt x="33325" y="6706"/>
                  <a:pt x="31724" y="4571"/>
                  <a:pt x="28788" y="2903"/>
                </a:cubicBezTo>
                <a:cubicBezTo>
                  <a:pt x="25586" y="1035"/>
                  <a:pt x="21283" y="1"/>
                  <a:pt x="1664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7180432" y="2904087"/>
            <a:ext cx="621678" cy="212219"/>
          </a:xfrm>
          <a:custGeom>
            <a:avLst/>
            <a:gdLst/>
            <a:ahLst/>
            <a:cxnLst/>
            <a:rect l="l" t="t" r="r" b="b"/>
            <a:pathLst>
              <a:path w="33325" h="11376" extrusionOk="0">
                <a:moveTo>
                  <a:pt x="16646" y="1"/>
                </a:moveTo>
                <a:cubicBezTo>
                  <a:pt x="12043" y="1"/>
                  <a:pt x="7740" y="1035"/>
                  <a:pt x="4504" y="2903"/>
                </a:cubicBezTo>
                <a:cubicBezTo>
                  <a:pt x="1602" y="4571"/>
                  <a:pt x="1" y="6706"/>
                  <a:pt x="1" y="8874"/>
                </a:cubicBezTo>
                <a:cubicBezTo>
                  <a:pt x="1" y="9741"/>
                  <a:pt x="268" y="10608"/>
                  <a:pt x="701" y="11376"/>
                </a:cubicBezTo>
                <a:cubicBezTo>
                  <a:pt x="1435" y="10141"/>
                  <a:pt x="2736" y="8907"/>
                  <a:pt x="4504" y="7907"/>
                </a:cubicBezTo>
                <a:cubicBezTo>
                  <a:pt x="7706" y="6039"/>
                  <a:pt x="12043" y="5004"/>
                  <a:pt x="16646" y="5004"/>
                </a:cubicBezTo>
                <a:cubicBezTo>
                  <a:pt x="21283" y="5004"/>
                  <a:pt x="25586" y="6039"/>
                  <a:pt x="28788" y="7907"/>
                </a:cubicBezTo>
                <a:cubicBezTo>
                  <a:pt x="30556" y="8907"/>
                  <a:pt x="31857" y="10108"/>
                  <a:pt x="32591" y="11376"/>
                </a:cubicBezTo>
                <a:cubicBezTo>
                  <a:pt x="33058" y="10608"/>
                  <a:pt x="33291" y="9741"/>
                  <a:pt x="33325" y="8874"/>
                </a:cubicBezTo>
                <a:cubicBezTo>
                  <a:pt x="33325" y="6706"/>
                  <a:pt x="31724" y="4571"/>
                  <a:pt x="28788" y="2903"/>
                </a:cubicBezTo>
                <a:cubicBezTo>
                  <a:pt x="25586" y="1035"/>
                  <a:pt x="21283" y="1"/>
                  <a:pt x="16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7182931" y="2946415"/>
            <a:ext cx="616063" cy="288742"/>
          </a:xfrm>
          <a:custGeom>
            <a:avLst/>
            <a:gdLst/>
            <a:ahLst/>
            <a:cxnLst/>
            <a:rect l="l" t="t" r="r" b="b"/>
            <a:pathLst>
              <a:path w="33024" h="15478" extrusionOk="0">
                <a:moveTo>
                  <a:pt x="16512" y="0"/>
                </a:moveTo>
                <a:cubicBezTo>
                  <a:pt x="11909" y="0"/>
                  <a:pt x="7572" y="1034"/>
                  <a:pt x="4370" y="2902"/>
                </a:cubicBezTo>
                <a:cubicBezTo>
                  <a:pt x="1968" y="4270"/>
                  <a:pt x="467" y="5971"/>
                  <a:pt x="0" y="7739"/>
                </a:cubicBezTo>
                <a:cubicBezTo>
                  <a:pt x="467" y="9507"/>
                  <a:pt x="1968" y="11208"/>
                  <a:pt x="4370" y="12576"/>
                </a:cubicBezTo>
                <a:cubicBezTo>
                  <a:pt x="7572" y="14444"/>
                  <a:pt x="11909" y="15478"/>
                  <a:pt x="16512" y="15478"/>
                </a:cubicBezTo>
                <a:cubicBezTo>
                  <a:pt x="21149" y="15478"/>
                  <a:pt x="25452" y="14444"/>
                  <a:pt x="28654" y="12576"/>
                </a:cubicBezTo>
                <a:cubicBezTo>
                  <a:pt x="31056" y="11208"/>
                  <a:pt x="32557" y="9507"/>
                  <a:pt x="33024" y="7739"/>
                </a:cubicBezTo>
                <a:cubicBezTo>
                  <a:pt x="32557" y="5971"/>
                  <a:pt x="31056" y="4270"/>
                  <a:pt x="28654" y="2902"/>
                </a:cubicBezTo>
                <a:cubicBezTo>
                  <a:pt x="25452" y="1034"/>
                  <a:pt x="21115" y="0"/>
                  <a:pt x="165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a:off x="7093313" y="3224319"/>
            <a:ext cx="165544" cy="128085"/>
          </a:xfrm>
          <a:custGeom>
            <a:avLst/>
            <a:gdLst/>
            <a:ahLst/>
            <a:cxnLst/>
            <a:rect l="l" t="t" r="r" b="b"/>
            <a:pathLst>
              <a:path w="8874" h="6866" extrusionOk="0">
                <a:moveTo>
                  <a:pt x="7009" y="1"/>
                </a:moveTo>
                <a:cubicBezTo>
                  <a:pt x="6885" y="1"/>
                  <a:pt x="6759" y="27"/>
                  <a:pt x="6639" y="81"/>
                </a:cubicBezTo>
                <a:lnTo>
                  <a:pt x="435" y="3616"/>
                </a:lnTo>
                <a:cubicBezTo>
                  <a:pt x="168" y="3817"/>
                  <a:pt x="1" y="4117"/>
                  <a:pt x="34" y="4450"/>
                </a:cubicBezTo>
                <a:cubicBezTo>
                  <a:pt x="101" y="5351"/>
                  <a:pt x="568" y="6185"/>
                  <a:pt x="1335" y="6685"/>
                </a:cubicBezTo>
                <a:cubicBezTo>
                  <a:pt x="1495" y="6805"/>
                  <a:pt x="1680" y="6865"/>
                  <a:pt x="1866" y="6865"/>
                </a:cubicBezTo>
                <a:cubicBezTo>
                  <a:pt x="1990" y="6865"/>
                  <a:pt x="2116" y="6839"/>
                  <a:pt x="2236" y="6785"/>
                </a:cubicBezTo>
                <a:lnTo>
                  <a:pt x="8440" y="3250"/>
                </a:lnTo>
                <a:cubicBezTo>
                  <a:pt x="8707" y="3049"/>
                  <a:pt x="8874" y="2749"/>
                  <a:pt x="8841" y="2416"/>
                </a:cubicBezTo>
                <a:cubicBezTo>
                  <a:pt x="8774" y="1515"/>
                  <a:pt x="8307" y="681"/>
                  <a:pt x="7540" y="181"/>
                </a:cubicBezTo>
                <a:cubicBezTo>
                  <a:pt x="7380" y="61"/>
                  <a:pt x="7195" y="1"/>
                  <a:pt x="7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7104524" y="3251331"/>
            <a:ext cx="154333" cy="101521"/>
          </a:xfrm>
          <a:custGeom>
            <a:avLst/>
            <a:gdLst/>
            <a:ahLst/>
            <a:cxnLst/>
            <a:rect l="l" t="t" r="r" b="b"/>
            <a:pathLst>
              <a:path w="8273" h="5442" extrusionOk="0">
                <a:moveTo>
                  <a:pt x="8006" y="0"/>
                </a:moveTo>
                <a:lnTo>
                  <a:pt x="0" y="4604"/>
                </a:lnTo>
                <a:cubicBezTo>
                  <a:pt x="201" y="4870"/>
                  <a:pt x="434" y="5071"/>
                  <a:pt x="734" y="5271"/>
                </a:cubicBezTo>
                <a:cubicBezTo>
                  <a:pt x="903" y="5376"/>
                  <a:pt x="1099" y="5442"/>
                  <a:pt x="1296" y="5442"/>
                </a:cubicBezTo>
                <a:cubicBezTo>
                  <a:pt x="1410" y="5442"/>
                  <a:pt x="1525" y="5420"/>
                  <a:pt x="1635" y="5371"/>
                </a:cubicBezTo>
                <a:lnTo>
                  <a:pt x="7839" y="1802"/>
                </a:lnTo>
                <a:cubicBezTo>
                  <a:pt x="8106" y="1601"/>
                  <a:pt x="8273" y="1301"/>
                  <a:pt x="8240" y="968"/>
                </a:cubicBezTo>
                <a:cubicBezTo>
                  <a:pt x="8206" y="634"/>
                  <a:pt x="8140" y="300"/>
                  <a:pt x="8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a:off x="6784050" y="3290488"/>
            <a:ext cx="354725" cy="260797"/>
          </a:xfrm>
          <a:custGeom>
            <a:avLst/>
            <a:gdLst/>
            <a:ahLst/>
            <a:cxnLst/>
            <a:rect l="l" t="t" r="r" b="b"/>
            <a:pathLst>
              <a:path w="19015" h="13980" extrusionOk="0">
                <a:moveTo>
                  <a:pt x="16613" y="1"/>
                </a:moveTo>
                <a:cubicBezTo>
                  <a:pt x="16452" y="1"/>
                  <a:pt x="16293" y="36"/>
                  <a:pt x="16145" y="103"/>
                </a:cubicBezTo>
                <a:lnTo>
                  <a:pt x="0" y="8542"/>
                </a:lnTo>
                <a:lnTo>
                  <a:pt x="3069" y="13979"/>
                </a:lnTo>
                <a:lnTo>
                  <a:pt x="18514" y="4239"/>
                </a:lnTo>
                <a:cubicBezTo>
                  <a:pt x="18814" y="3972"/>
                  <a:pt x="19014" y="3572"/>
                  <a:pt x="18981" y="3138"/>
                </a:cubicBezTo>
                <a:cubicBezTo>
                  <a:pt x="18914" y="1971"/>
                  <a:pt x="18280" y="870"/>
                  <a:pt x="17313" y="236"/>
                </a:cubicBezTo>
                <a:cubicBezTo>
                  <a:pt x="17094" y="77"/>
                  <a:pt x="16851" y="1"/>
                  <a:pt x="16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6811436" y="3316046"/>
            <a:ext cx="327339" cy="235240"/>
          </a:xfrm>
          <a:custGeom>
            <a:avLst/>
            <a:gdLst/>
            <a:ahLst/>
            <a:cxnLst/>
            <a:rect l="l" t="t" r="r" b="b"/>
            <a:pathLst>
              <a:path w="17547" h="12610" extrusionOk="0">
                <a:moveTo>
                  <a:pt x="16946" y="0"/>
                </a:moveTo>
                <a:lnTo>
                  <a:pt x="0" y="9807"/>
                </a:lnTo>
                <a:lnTo>
                  <a:pt x="1568" y="12609"/>
                </a:lnTo>
                <a:lnTo>
                  <a:pt x="16979" y="2869"/>
                </a:lnTo>
                <a:cubicBezTo>
                  <a:pt x="17346" y="2636"/>
                  <a:pt x="17546" y="2202"/>
                  <a:pt x="17479" y="1768"/>
                </a:cubicBezTo>
                <a:cubicBezTo>
                  <a:pt x="17479" y="1135"/>
                  <a:pt x="17279" y="534"/>
                  <a:pt x="169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7"/>
          <p:cNvSpPr/>
          <p:nvPr/>
        </p:nvSpPr>
        <p:spPr>
          <a:xfrm>
            <a:off x="6770973" y="3447974"/>
            <a:ext cx="82175" cy="106427"/>
          </a:xfrm>
          <a:custGeom>
            <a:avLst/>
            <a:gdLst/>
            <a:ahLst/>
            <a:cxnLst/>
            <a:rect l="l" t="t" r="r" b="b"/>
            <a:pathLst>
              <a:path w="4405" h="5705" extrusionOk="0">
                <a:moveTo>
                  <a:pt x="1225" y="0"/>
                </a:moveTo>
                <a:cubicBezTo>
                  <a:pt x="504" y="0"/>
                  <a:pt x="1" y="574"/>
                  <a:pt x="1" y="1568"/>
                </a:cubicBezTo>
                <a:cubicBezTo>
                  <a:pt x="68" y="3102"/>
                  <a:pt x="868" y="4537"/>
                  <a:pt x="2169" y="5404"/>
                </a:cubicBezTo>
                <a:cubicBezTo>
                  <a:pt x="2528" y="5608"/>
                  <a:pt x="2867" y="5704"/>
                  <a:pt x="3168" y="5704"/>
                </a:cubicBezTo>
                <a:cubicBezTo>
                  <a:pt x="3901" y="5704"/>
                  <a:pt x="4404" y="5130"/>
                  <a:pt x="4404" y="4136"/>
                </a:cubicBezTo>
                <a:cubicBezTo>
                  <a:pt x="4304" y="2569"/>
                  <a:pt x="3503" y="1168"/>
                  <a:pt x="2203" y="300"/>
                </a:cubicBezTo>
                <a:cubicBezTo>
                  <a:pt x="1853" y="97"/>
                  <a:pt x="1521" y="0"/>
                  <a:pt x="1225"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a:off x="6770973" y="3447974"/>
            <a:ext cx="82175" cy="106427"/>
          </a:xfrm>
          <a:custGeom>
            <a:avLst/>
            <a:gdLst/>
            <a:ahLst/>
            <a:cxnLst/>
            <a:rect l="l" t="t" r="r" b="b"/>
            <a:pathLst>
              <a:path w="4405" h="5705" extrusionOk="0">
                <a:moveTo>
                  <a:pt x="1225" y="0"/>
                </a:moveTo>
                <a:cubicBezTo>
                  <a:pt x="504" y="0"/>
                  <a:pt x="1" y="574"/>
                  <a:pt x="1" y="1568"/>
                </a:cubicBezTo>
                <a:cubicBezTo>
                  <a:pt x="68" y="3102"/>
                  <a:pt x="868" y="4537"/>
                  <a:pt x="2169" y="5404"/>
                </a:cubicBezTo>
                <a:cubicBezTo>
                  <a:pt x="2528" y="5608"/>
                  <a:pt x="2867" y="5704"/>
                  <a:pt x="3168" y="5704"/>
                </a:cubicBezTo>
                <a:cubicBezTo>
                  <a:pt x="3901" y="5704"/>
                  <a:pt x="4404" y="5130"/>
                  <a:pt x="4404" y="4136"/>
                </a:cubicBezTo>
                <a:cubicBezTo>
                  <a:pt x="4304" y="2569"/>
                  <a:pt x="3503" y="1168"/>
                  <a:pt x="2203" y="300"/>
                </a:cubicBezTo>
                <a:cubicBezTo>
                  <a:pt x="1853" y="97"/>
                  <a:pt x="1521" y="0"/>
                  <a:pt x="1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8061209" y="1766561"/>
            <a:ext cx="156590" cy="361441"/>
          </a:xfrm>
          <a:custGeom>
            <a:avLst/>
            <a:gdLst/>
            <a:ahLst/>
            <a:cxnLst/>
            <a:rect l="l" t="t" r="r" b="b"/>
            <a:pathLst>
              <a:path w="8394" h="19375" extrusionOk="0">
                <a:moveTo>
                  <a:pt x="7026" y="1"/>
                </a:moveTo>
                <a:lnTo>
                  <a:pt x="254" y="18614"/>
                </a:lnTo>
                <a:cubicBezTo>
                  <a:pt x="0" y="19072"/>
                  <a:pt x="540" y="19374"/>
                  <a:pt x="1003" y="19374"/>
                </a:cubicBezTo>
                <a:cubicBezTo>
                  <a:pt x="1148" y="19374"/>
                  <a:pt x="1285" y="19345"/>
                  <a:pt x="1388" y="19281"/>
                </a:cubicBezTo>
                <a:cubicBezTo>
                  <a:pt x="1522" y="19181"/>
                  <a:pt x="1622" y="19081"/>
                  <a:pt x="1722" y="18948"/>
                </a:cubicBezTo>
                <a:lnTo>
                  <a:pt x="8393" y="735"/>
                </a:lnTo>
                <a:lnTo>
                  <a:pt x="70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a:off x="7829476" y="2102594"/>
            <a:ext cx="197911" cy="138178"/>
          </a:xfrm>
          <a:custGeom>
            <a:avLst/>
            <a:gdLst/>
            <a:ahLst/>
            <a:cxnLst/>
            <a:rect l="l" t="t" r="r" b="b"/>
            <a:pathLst>
              <a:path w="10609" h="7407" extrusionOk="0">
                <a:moveTo>
                  <a:pt x="301" y="1"/>
                </a:moveTo>
                <a:lnTo>
                  <a:pt x="0" y="1435"/>
                </a:lnTo>
                <a:lnTo>
                  <a:pt x="10274" y="7406"/>
                </a:lnTo>
                <a:lnTo>
                  <a:pt x="10608" y="5972"/>
                </a:lnTo>
                <a:lnTo>
                  <a:pt x="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7764221" y="1961972"/>
            <a:ext cx="144931" cy="334036"/>
          </a:xfrm>
          <a:custGeom>
            <a:avLst/>
            <a:gdLst/>
            <a:ahLst/>
            <a:cxnLst/>
            <a:rect l="l" t="t" r="r" b="b"/>
            <a:pathLst>
              <a:path w="7769" h="17906" extrusionOk="0">
                <a:moveTo>
                  <a:pt x="6467" y="0"/>
                </a:moveTo>
                <a:lnTo>
                  <a:pt x="229" y="17146"/>
                </a:lnTo>
                <a:cubicBezTo>
                  <a:pt x="1" y="17603"/>
                  <a:pt x="527" y="17906"/>
                  <a:pt x="983" y="17906"/>
                </a:cubicBezTo>
                <a:cubicBezTo>
                  <a:pt x="1125" y="17906"/>
                  <a:pt x="1260" y="17876"/>
                  <a:pt x="1364" y="17813"/>
                </a:cubicBezTo>
                <a:cubicBezTo>
                  <a:pt x="1530" y="17746"/>
                  <a:pt x="1630" y="17613"/>
                  <a:pt x="1697" y="17479"/>
                </a:cubicBezTo>
                <a:lnTo>
                  <a:pt x="7768" y="834"/>
                </a:lnTo>
                <a:lnTo>
                  <a:pt x="64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7"/>
          <p:cNvSpPr/>
          <p:nvPr/>
        </p:nvSpPr>
        <p:spPr>
          <a:xfrm>
            <a:off x="8141239" y="1935837"/>
            <a:ext cx="187315" cy="130063"/>
          </a:xfrm>
          <a:custGeom>
            <a:avLst/>
            <a:gdLst/>
            <a:ahLst/>
            <a:cxnLst/>
            <a:rect l="l" t="t" r="r" b="b"/>
            <a:pathLst>
              <a:path w="10041" h="6972" extrusionOk="0">
                <a:moveTo>
                  <a:pt x="467" y="0"/>
                </a:moveTo>
                <a:lnTo>
                  <a:pt x="0" y="1334"/>
                </a:lnTo>
                <a:lnTo>
                  <a:pt x="9741" y="6972"/>
                </a:lnTo>
                <a:lnTo>
                  <a:pt x="10041" y="5537"/>
                </a:lnTo>
                <a:lnTo>
                  <a:pt x="4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7"/>
          <p:cNvSpPr/>
          <p:nvPr/>
        </p:nvSpPr>
        <p:spPr>
          <a:xfrm>
            <a:off x="8242666" y="1785851"/>
            <a:ext cx="137543" cy="494898"/>
          </a:xfrm>
          <a:custGeom>
            <a:avLst/>
            <a:gdLst/>
            <a:ahLst/>
            <a:cxnLst/>
            <a:rect l="l" t="t" r="r" b="b"/>
            <a:pathLst>
              <a:path w="7373" h="26529" extrusionOk="0">
                <a:moveTo>
                  <a:pt x="1" y="1"/>
                </a:moveTo>
                <a:lnTo>
                  <a:pt x="5571" y="26120"/>
                </a:lnTo>
                <a:cubicBezTo>
                  <a:pt x="5605" y="26220"/>
                  <a:pt x="5671" y="26320"/>
                  <a:pt x="5805" y="26353"/>
                </a:cubicBezTo>
                <a:cubicBezTo>
                  <a:pt x="6022" y="26470"/>
                  <a:pt x="6255" y="26528"/>
                  <a:pt x="6489" y="26528"/>
                </a:cubicBezTo>
                <a:cubicBezTo>
                  <a:pt x="6722" y="26528"/>
                  <a:pt x="6956" y="26470"/>
                  <a:pt x="7172" y="26353"/>
                </a:cubicBezTo>
                <a:cubicBezTo>
                  <a:pt x="7273" y="26320"/>
                  <a:pt x="7339" y="26220"/>
                  <a:pt x="7373" y="26120"/>
                </a:cubicBezTo>
                <a:cubicBezTo>
                  <a:pt x="7373" y="26120"/>
                  <a:pt x="7373" y="26086"/>
                  <a:pt x="7339" y="26053"/>
                </a:cubicBezTo>
                <a:cubicBezTo>
                  <a:pt x="7339" y="26020"/>
                  <a:pt x="7339" y="25953"/>
                  <a:pt x="7339" y="25920"/>
                </a:cubicBezTo>
                <a:lnTo>
                  <a:pt x="2069" y="1202"/>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7945846" y="1950761"/>
            <a:ext cx="453037" cy="275217"/>
          </a:xfrm>
          <a:custGeom>
            <a:avLst/>
            <a:gdLst/>
            <a:ahLst/>
            <a:cxnLst/>
            <a:rect l="l" t="t" r="r" b="b"/>
            <a:pathLst>
              <a:path w="24285" h="14753" extrusionOk="0">
                <a:moveTo>
                  <a:pt x="17784" y="1"/>
                </a:moveTo>
                <a:cubicBezTo>
                  <a:pt x="17663" y="1"/>
                  <a:pt x="17546" y="34"/>
                  <a:pt x="17446" y="101"/>
                </a:cubicBezTo>
                <a:lnTo>
                  <a:pt x="334" y="10008"/>
                </a:lnTo>
                <a:cubicBezTo>
                  <a:pt x="134" y="10141"/>
                  <a:pt x="0" y="10341"/>
                  <a:pt x="0" y="10608"/>
                </a:cubicBezTo>
                <a:lnTo>
                  <a:pt x="0" y="10742"/>
                </a:lnTo>
                <a:cubicBezTo>
                  <a:pt x="0" y="10975"/>
                  <a:pt x="134" y="11209"/>
                  <a:pt x="334" y="11342"/>
                </a:cubicBezTo>
                <a:lnTo>
                  <a:pt x="6138" y="14678"/>
                </a:lnTo>
                <a:cubicBezTo>
                  <a:pt x="6255" y="14728"/>
                  <a:pt x="6371" y="14753"/>
                  <a:pt x="6488" y="14753"/>
                </a:cubicBezTo>
                <a:cubicBezTo>
                  <a:pt x="6605" y="14753"/>
                  <a:pt x="6722" y="14728"/>
                  <a:pt x="6838" y="14678"/>
                </a:cubicBezTo>
                <a:lnTo>
                  <a:pt x="23917" y="4771"/>
                </a:lnTo>
                <a:cubicBezTo>
                  <a:pt x="24151" y="4637"/>
                  <a:pt x="24251" y="4404"/>
                  <a:pt x="24284" y="4170"/>
                </a:cubicBezTo>
                <a:lnTo>
                  <a:pt x="24284" y="4004"/>
                </a:lnTo>
                <a:cubicBezTo>
                  <a:pt x="24251" y="3770"/>
                  <a:pt x="24151" y="3537"/>
                  <a:pt x="23917" y="3436"/>
                </a:cubicBezTo>
                <a:lnTo>
                  <a:pt x="18147" y="101"/>
                </a:lnTo>
                <a:cubicBezTo>
                  <a:pt x="18030" y="34"/>
                  <a:pt x="17905" y="1"/>
                  <a:pt x="1778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7"/>
          <p:cNvSpPr/>
          <p:nvPr/>
        </p:nvSpPr>
        <p:spPr>
          <a:xfrm>
            <a:off x="7947712" y="1950145"/>
            <a:ext cx="449306" cy="260741"/>
          </a:xfrm>
          <a:custGeom>
            <a:avLst/>
            <a:gdLst/>
            <a:ahLst/>
            <a:cxnLst/>
            <a:rect l="l" t="t" r="r" b="b"/>
            <a:pathLst>
              <a:path w="24085" h="13977" extrusionOk="0">
                <a:moveTo>
                  <a:pt x="17684" y="0"/>
                </a:moveTo>
                <a:cubicBezTo>
                  <a:pt x="17563" y="0"/>
                  <a:pt x="17446" y="34"/>
                  <a:pt x="17346" y="100"/>
                </a:cubicBezTo>
                <a:lnTo>
                  <a:pt x="234" y="10007"/>
                </a:lnTo>
                <a:cubicBezTo>
                  <a:pt x="134" y="10074"/>
                  <a:pt x="67" y="10141"/>
                  <a:pt x="0" y="10274"/>
                </a:cubicBezTo>
                <a:lnTo>
                  <a:pt x="6405" y="13977"/>
                </a:lnTo>
                <a:lnTo>
                  <a:pt x="24084" y="3703"/>
                </a:lnTo>
                <a:cubicBezTo>
                  <a:pt x="24018" y="3603"/>
                  <a:pt x="23951" y="3503"/>
                  <a:pt x="23817" y="3436"/>
                </a:cubicBezTo>
                <a:lnTo>
                  <a:pt x="18047" y="100"/>
                </a:lnTo>
                <a:cubicBezTo>
                  <a:pt x="17930" y="34"/>
                  <a:pt x="17805" y="0"/>
                  <a:pt x="176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7"/>
          <p:cNvSpPr/>
          <p:nvPr/>
        </p:nvSpPr>
        <p:spPr>
          <a:xfrm>
            <a:off x="7945846" y="2141807"/>
            <a:ext cx="121351" cy="83407"/>
          </a:xfrm>
          <a:custGeom>
            <a:avLst/>
            <a:gdLst/>
            <a:ahLst/>
            <a:cxnLst/>
            <a:rect l="l" t="t" r="r" b="b"/>
            <a:pathLst>
              <a:path w="6505" h="4471" extrusionOk="0">
                <a:moveTo>
                  <a:pt x="100" y="0"/>
                </a:moveTo>
                <a:cubicBezTo>
                  <a:pt x="34" y="100"/>
                  <a:pt x="0" y="200"/>
                  <a:pt x="0" y="334"/>
                </a:cubicBezTo>
                <a:lnTo>
                  <a:pt x="0" y="467"/>
                </a:lnTo>
                <a:cubicBezTo>
                  <a:pt x="0" y="701"/>
                  <a:pt x="134" y="934"/>
                  <a:pt x="334" y="1068"/>
                </a:cubicBezTo>
                <a:lnTo>
                  <a:pt x="6138" y="4403"/>
                </a:lnTo>
                <a:cubicBezTo>
                  <a:pt x="6238" y="4470"/>
                  <a:pt x="6371" y="4470"/>
                  <a:pt x="6505" y="4470"/>
                </a:cubicBezTo>
                <a:lnTo>
                  <a:pt x="6505" y="3636"/>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8067178" y="2019206"/>
            <a:ext cx="331705" cy="207238"/>
          </a:xfrm>
          <a:custGeom>
            <a:avLst/>
            <a:gdLst/>
            <a:ahLst/>
            <a:cxnLst/>
            <a:rect l="l" t="t" r="r" b="b"/>
            <a:pathLst>
              <a:path w="17781" h="11109" extrusionOk="0">
                <a:moveTo>
                  <a:pt x="17680" y="1"/>
                </a:moveTo>
                <a:lnTo>
                  <a:pt x="1" y="10275"/>
                </a:lnTo>
                <a:lnTo>
                  <a:pt x="1" y="11109"/>
                </a:lnTo>
                <a:cubicBezTo>
                  <a:pt x="101" y="11109"/>
                  <a:pt x="234" y="11076"/>
                  <a:pt x="334" y="11009"/>
                </a:cubicBezTo>
                <a:lnTo>
                  <a:pt x="7306" y="6973"/>
                </a:lnTo>
                <a:lnTo>
                  <a:pt x="17447" y="1068"/>
                </a:lnTo>
                <a:cubicBezTo>
                  <a:pt x="17647" y="935"/>
                  <a:pt x="17780" y="735"/>
                  <a:pt x="17780" y="468"/>
                </a:cubicBezTo>
                <a:lnTo>
                  <a:pt x="17780" y="335"/>
                </a:lnTo>
                <a:cubicBezTo>
                  <a:pt x="17780" y="234"/>
                  <a:pt x="17747" y="101"/>
                  <a:pt x="17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7"/>
          <p:cNvSpPr/>
          <p:nvPr/>
        </p:nvSpPr>
        <p:spPr>
          <a:xfrm>
            <a:off x="7983175" y="2111772"/>
            <a:ext cx="453037" cy="275236"/>
          </a:xfrm>
          <a:custGeom>
            <a:avLst/>
            <a:gdLst/>
            <a:ahLst/>
            <a:cxnLst/>
            <a:rect l="l" t="t" r="r" b="b"/>
            <a:pathLst>
              <a:path w="24285" h="14754" extrusionOk="0">
                <a:moveTo>
                  <a:pt x="17784" y="1"/>
                </a:moveTo>
                <a:cubicBezTo>
                  <a:pt x="17663" y="1"/>
                  <a:pt x="17547" y="26"/>
                  <a:pt x="17447" y="76"/>
                </a:cubicBezTo>
                <a:lnTo>
                  <a:pt x="368" y="9983"/>
                </a:lnTo>
                <a:cubicBezTo>
                  <a:pt x="134" y="10116"/>
                  <a:pt x="34" y="10350"/>
                  <a:pt x="1" y="10583"/>
                </a:cubicBezTo>
                <a:lnTo>
                  <a:pt x="1" y="10750"/>
                </a:lnTo>
                <a:cubicBezTo>
                  <a:pt x="34" y="10984"/>
                  <a:pt x="134" y="11184"/>
                  <a:pt x="368" y="11317"/>
                </a:cubicBezTo>
                <a:lnTo>
                  <a:pt x="6138" y="14653"/>
                </a:lnTo>
                <a:cubicBezTo>
                  <a:pt x="6255" y="14720"/>
                  <a:pt x="6380" y="14753"/>
                  <a:pt x="6501" y="14753"/>
                </a:cubicBezTo>
                <a:cubicBezTo>
                  <a:pt x="6622" y="14753"/>
                  <a:pt x="6739" y="14720"/>
                  <a:pt x="6839" y="14653"/>
                </a:cubicBezTo>
                <a:lnTo>
                  <a:pt x="23951" y="4746"/>
                </a:lnTo>
                <a:cubicBezTo>
                  <a:pt x="24151" y="4612"/>
                  <a:pt x="24251" y="4412"/>
                  <a:pt x="24285" y="4145"/>
                </a:cubicBezTo>
                <a:lnTo>
                  <a:pt x="24285" y="4012"/>
                </a:lnTo>
                <a:cubicBezTo>
                  <a:pt x="24251" y="3779"/>
                  <a:pt x="24151" y="3545"/>
                  <a:pt x="23951" y="3412"/>
                </a:cubicBezTo>
                <a:lnTo>
                  <a:pt x="18147" y="76"/>
                </a:lnTo>
                <a:cubicBezTo>
                  <a:pt x="18030" y="26"/>
                  <a:pt x="17905" y="1"/>
                  <a:pt x="1778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a:off x="7985040" y="2111306"/>
            <a:ext cx="449306" cy="260144"/>
          </a:xfrm>
          <a:custGeom>
            <a:avLst/>
            <a:gdLst/>
            <a:ahLst/>
            <a:cxnLst/>
            <a:rect l="l" t="t" r="r" b="b"/>
            <a:pathLst>
              <a:path w="24085" h="13945" extrusionOk="0">
                <a:moveTo>
                  <a:pt x="17697" y="1"/>
                </a:moveTo>
                <a:cubicBezTo>
                  <a:pt x="17580" y="1"/>
                  <a:pt x="17463" y="34"/>
                  <a:pt x="17347" y="101"/>
                </a:cubicBezTo>
                <a:lnTo>
                  <a:pt x="268" y="10008"/>
                </a:lnTo>
                <a:cubicBezTo>
                  <a:pt x="134" y="10075"/>
                  <a:pt x="67" y="10175"/>
                  <a:pt x="1" y="10275"/>
                </a:cubicBezTo>
                <a:lnTo>
                  <a:pt x="6405" y="13944"/>
                </a:lnTo>
                <a:lnTo>
                  <a:pt x="24085" y="3703"/>
                </a:lnTo>
                <a:cubicBezTo>
                  <a:pt x="24018" y="3603"/>
                  <a:pt x="23951" y="3503"/>
                  <a:pt x="23851" y="3437"/>
                </a:cubicBezTo>
                <a:lnTo>
                  <a:pt x="18047" y="101"/>
                </a:lnTo>
                <a:cubicBezTo>
                  <a:pt x="17930" y="34"/>
                  <a:pt x="17814" y="1"/>
                  <a:pt x="17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7983175" y="2302967"/>
            <a:ext cx="121369" cy="84041"/>
          </a:xfrm>
          <a:custGeom>
            <a:avLst/>
            <a:gdLst/>
            <a:ahLst/>
            <a:cxnLst/>
            <a:rect l="l" t="t" r="r" b="b"/>
            <a:pathLst>
              <a:path w="6506" h="4505" extrusionOk="0">
                <a:moveTo>
                  <a:pt x="101" y="1"/>
                </a:moveTo>
                <a:cubicBezTo>
                  <a:pt x="34" y="101"/>
                  <a:pt x="1" y="201"/>
                  <a:pt x="1" y="334"/>
                </a:cubicBezTo>
                <a:lnTo>
                  <a:pt x="1" y="468"/>
                </a:lnTo>
                <a:cubicBezTo>
                  <a:pt x="34" y="701"/>
                  <a:pt x="134" y="935"/>
                  <a:pt x="368" y="1068"/>
                </a:cubicBezTo>
                <a:lnTo>
                  <a:pt x="6138" y="4404"/>
                </a:lnTo>
                <a:cubicBezTo>
                  <a:pt x="6272" y="4471"/>
                  <a:pt x="6372" y="4504"/>
                  <a:pt x="6505" y="4504"/>
                </a:cubicBezTo>
                <a:lnTo>
                  <a:pt x="6505" y="3670"/>
                </a:lnTo>
                <a:lnTo>
                  <a:pt x="1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a:off x="8104526" y="2180385"/>
            <a:ext cx="331686" cy="206623"/>
          </a:xfrm>
          <a:custGeom>
            <a:avLst/>
            <a:gdLst/>
            <a:ahLst/>
            <a:cxnLst/>
            <a:rect l="l" t="t" r="r" b="b"/>
            <a:pathLst>
              <a:path w="17780" h="11076" extrusionOk="0">
                <a:moveTo>
                  <a:pt x="17680" y="0"/>
                </a:moveTo>
                <a:lnTo>
                  <a:pt x="0" y="10241"/>
                </a:lnTo>
                <a:lnTo>
                  <a:pt x="0" y="11075"/>
                </a:lnTo>
                <a:cubicBezTo>
                  <a:pt x="100" y="11075"/>
                  <a:pt x="234" y="11042"/>
                  <a:pt x="334" y="11008"/>
                </a:cubicBezTo>
                <a:lnTo>
                  <a:pt x="7306" y="6972"/>
                </a:lnTo>
                <a:lnTo>
                  <a:pt x="17446" y="1101"/>
                </a:lnTo>
                <a:cubicBezTo>
                  <a:pt x="17646" y="968"/>
                  <a:pt x="17746" y="734"/>
                  <a:pt x="17780" y="501"/>
                </a:cubicBezTo>
                <a:lnTo>
                  <a:pt x="17780" y="367"/>
                </a:lnTo>
                <a:cubicBezTo>
                  <a:pt x="17780" y="234"/>
                  <a:pt x="17746" y="101"/>
                  <a:pt x="17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a:off x="7829476" y="1741526"/>
            <a:ext cx="523982" cy="316445"/>
          </a:xfrm>
          <a:custGeom>
            <a:avLst/>
            <a:gdLst/>
            <a:ahLst/>
            <a:cxnLst/>
            <a:rect l="l" t="t" r="r" b="b"/>
            <a:pathLst>
              <a:path w="28088" h="16963" extrusionOk="0">
                <a:moveTo>
                  <a:pt x="17776" y="0"/>
                </a:moveTo>
                <a:cubicBezTo>
                  <a:pt x="17655" y="0"/>
                  <a:pt x="17530" y="25"/>
                  <a:pt x="17413" y="75"/>
                </a:cubicBezTo>
                <a:lnTo>
                  <a:pt x="334" y="10016"/>
                </a:lnTo>
                <a:cubicBezTo>
                  <a:pt x="134" y="10116"/>
                  <a:pt x="0" y="10349"/>
                  <a:pt x="0" y="10616"/>
                </a:cubicBezTo>
                <a:lnTo>
                  <a:pt x="0" y="10716"/>
                </a:lnTo>
                <a:cubicBezTo>
                  <a:pt x="0" y="10950"/>
                  <a:pt x="134" y="11183"/>
                  <a:pt x="334" y="11317"/>
                </a:cubicBezTo>
                <a:lnTo>
                  <a:pt x="9974" y="16887"/>
                </a:lnTo>
                <a:cubicBezTo>
                  <a:pt x="10074" y="16937"/>
                  <a:pt x="10191" y="16962"/>
                  <a:pt x="10312" y="16962"/>
                </a:cubicBezTo>
                <a:cubicBezTo>
                  <a:pt x="10433" y="16962"/>
                  <a:pt x="10558" y="16937"/>
                  <a:pt x="10675" y="16887"/>
                </a:cubicBezTo>
                <a:lnTo>
                  <a:pt x="27754" y="6980"/>
                </a:lnTo>
                <a:cubicBezTo>
                  <a:pt x="27954" y="6847"/>
                  <a:pt x="28087" y="6613"/>
                  <a:pt x="28087" y="6380"/>
                </a:cubicBezTo>
                <a:lnTo>
                  <a:pt x="28087" y="6246"/>
                </a:lnTo>
                <a:cubicBezTo>
                  <a:pt x="28087" y="6013"/>
                  <a:pt x="27954" y="5779"/>
                  <a:pt x="27754" y="5646"/>
                </a:cubicBezTo>
                <a:lnTo>
                  <a:pt x="18113" y="75"/>
                </a:lnTo>
                <a:cubicBezTo>
                  <a:pt x="18013" y="25"/>
                  <a:pt x="17897" y="0"/>
                  <a:pt x="17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a:off x="8021753" y="1851815"/>
            <a:ext cx="331705" cy="206623"/>
          </a:xfrm>
          <a:custGeom>
            <a:avLst/>
            <a:gdLst/>
            <a:ahLst/>
            <a:cxnLst/>
            <a:rect l="l" t="t" r="r" b="b"/>
            <a:pathLst>
              <a:path w="17781" h="11076" extrusionOk="0">
                <a:moveTo>
                  <a:pt x="17680" y="1"/>
                </a:moveTo>
                <a:lnTo>
                  <a:pt x="1" y="10242"/>
                </a:lnTo>
                <a:lnTo>
                  <a:pt x="1" y="11075"/>
                </a:lnTo>
                <a:cubicBezTo>
                  <a:pt x="134" y="11075"/>
                  <a:pt x="234" y="11042"/>
                  <a:pt x="334" y="10975"/>
                </a:cubicBezTo>
                <a:lnTo>
                  <a:pt x="7306" y="6973"/>
                </a:lnTo>
                <a:lnTo>
                  <a:pt x="17447" y="1068"/>
                </a:lnTo>
                <a:cubicBezTo>
                  <a:pt x="17647" y="935"/>
                  <a:pt x="17780" y="701"/>
                  <a:pt x="17780" y="468"/>
                </a:cubicBezTo>
                <a:lnTo>
                  <a:pt x="17780" y="334"/>
                </a:lnTo>
                <a:cubicBezTo>
                  <a:pt x="17780" y="201"/>
                  <a:pt x="17747" y="101"/>
                  <a:pt x="17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7"/>
          <p:cNvSpPr/>
          <p:nvPr/>
        </p:nvSpPr>
        <p:spPr>
          <a:xfrm>
            <a:off x="7829476" y="1932721"/>
            <a:ext cx="192296" cy="125100"/>
          </a:xfrm>
          <a:custGeom>
            <a:avLst/>
            <a:gdLst/>
            <a:ahLst/>
            <a:cxnLst/>
            <a:rect l="l" t="t" r="r" b="b"/>
            <a:pathLst>
              <a:path w="10308" h="6706" extrusionOk="0">
                <a:moveTo>
                  <a:pt x="101" y="0"/>
                </a:moveTo>
                <a:cubicBezTo>
                  <a:pt x="34" y="100"/>
                  <a:pt x="0" y="200"/>
                  <a:pt x="0" y="334"/>
                </a:cubicBezTo>
                <a:lnTo>
                  <a:pt x="0" y="467"/>
                </a:lnTo>
                <a:cubicBezTo>
                  <a:pt x="0" y="701"/>
                  <a:pt x="134" y="934"/>
                  <a:pt x="334" y="1068"/>
                </a:cubicBezTo>
                <a:lnTo>
                  <a:pt x="9974" y="6638"/>
                </a:lnTo>
                <a:cubicBezTo>
                  <a:pt x="10074" y="6672"/>
                  <a:pt x="10208" y="6705"/>
                  <a:pt x="10308" y="6705"/>
                </a:cubicBezTo>
                <a:lnTo>
                  <a:pt x="10308" y="5871"/>
                </a:lnTo>
                <a:lnTo>
                  <a:pt x="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7"/>
          <p:cNvSpPr/>
          <p:nvPr/>
        </p:nvSpPr>
        <p:spPr>
          <a:xfrm>
            <a:off x="7952693" y="2020456"/>
            <a:ext cx="125082" cy="434997"/>
          </a:xfrm>
          <a:custGeom>
            <a:avLst/>
            <a:gdLst/>
            <a:ahLst/>
            <a:cxnLst/>
            <a:rect l="l" t="t" r="r" b="b"/>
            <a:pathLst>
              <a:path w="6705" h="23318" extrusionOk="0">
                <a:moveTo>
                  <a:pt x="0" y="1"/>
                </a:moveTo>
                <a:lnTo>
                  <a:pt x="4904" y="22884"/>
                </a:lnTo>
                <a:lnTo>
                  <a:pt x="4904" y="22917"/>
                </a:lnTo>
                <a:lnTo>
                  <a:pt x="4904" y="22984"/>
                </a:lnTo>
                <a:cubicBezTo>
                  <a:pt x="4970" y="23050"/>
                  <a:pt x="5037" y="23117"/>
                  <a:pt x="5104" y="23151"/>
                </a:cubicBezTo>
                <a:cubicBezTo>
                  <a:pt x="5337" y="23284"/>
                  <a:pt x="5571" y="23317"/>
                  <a:pt x="5804" y="23317"/>
                </a:cubicBezTo>
                <a:cubicBezTo>
                  <a:pt x="6038" y="23317"/>
                  <a:pt x="6271" y="23284"/>
                  <a:pt x="6505" y="23151"/>
                </a:cubicBezTo>
                <a:cubicBezTo>
                  <a:pt x="6605" y="23117"/>
                  <a:pt x="6672" y="23017"/>
                  <a:pt x="6705" y="22917"/>
                </a:cubicBezTo>
                <a:cubicBezTo>
                  <a:pt x="6705" y="22917"/>
                  <a:pt x="6705" y="22884"/>
                  <a:pt x="6705" y="22850"/>
                </a:cubicBezTo>
                <a:cubicBezTo>
                  <a:pt x="6705" y="22817"/>
                  <a:pt x="6705" y="22784"/>
                  <a:pt x="6705" y="22717"/>
                </a:cubicBezTo>
                <a:lnTo>
                  <a:pt x="2135" y="120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a:off x="7904152" y="1860750"/>
            <a:ext cx="441825" cy="240314"/>
          </a:xfrm>
          <a:custGeom>
            <a:avLst/>
            <a:gdLst/>
            <a:ahLst/>
            <a:cxnLst/>
            <a:rect l="l" t="t" r="r" b="b"/>
            <a:pathLst>
              <a:path w="23684" h="12882" extrusionOk="0">
                <a:moveTo>
                  <a:pt x="9528" y="1"/>
                </a:moveTo>
                <a:cubicBezTo>
                  <a:pt x="9086" y="1"/>
                  <a:pt x="8645" y="38"/>
                  <a:pt x="8206" y="122"/>
                </a:cubicBezTo>
                <a:cubicBezTo>
                  <a:pt x="7205" y="322"/>
                  <a:pt x="6238" y="656"/>
                  <a:pt x="5337" y="1156"/>
                </a:cubicBezTo>
                <a:cubicBezTo>
                  <a:pt x="4103" y="1757"/>
                  <a:pt x="2869" y="2424"/>
                  <a:pt x="1702" y="3191"/>
                </a:cubicBezTo>
                <a:cubicBezTo>
                  <a:pt x="1001" y="3625"/>
                  <a:pt x="0" y="4459"/>
                  <a:pt x="434" y="5426"/>
                </a:cubicBezTo>
                <a:cubicBezTo>
                  <a:pt x="1168" y="7061"/>
                  <a:pt x="3570" y="7361"/>
                  <a:pt x="5137" y="7461"/>
                </a:cubicBezTo>
                <a:cubicBezTo>
                  <a:pt x="5336" y="7465"/>
                  <a:pt x="5534" y="7467"/>
                  <a:pt x="5732" y="7467"/>
                </a:cubicBezTo>
                <a:cubicBezTo>
                  <a:pt x="7068" y="7467"/>
                  <a:pt x="8400" y="7373"/>
                  <a:pt x="9707" y="7227"/>
                </a:cubicBezTo>
                <a:cubicBezTo>
                  <a:pt x="9832" y="7214"/>
                  <a:pt x="9956" y="7205"/>
                  <a:pt x="10083" y="7205"/>
                </a:cubicBezTo>
                <a:cubicBezTo>
                  <a:pt x="10262" y="7205"/>
                  <a:pt x="10446" y="7222"/>
                  <a:pt x="10641" y="7261"/>
                </a:cubicBezTo>
                <a:lnTo>
                  <a:pt x="16979" y="3558"/>
                </a:lnTo>
                <a:lnTo>
                  <a:pt x="17013" y="3391"/>
                </a:lnTo>
                <a:cubicBezTo>
                  <a:pt x="17046" y="3224"/>
                  <a:pt x="17079" y="3058"/>
                  <a:pt x="17046" y="2891"/>
                </a:cubicBezTo>
                <a:cubicBezTo>
                  <a:pt x="17013" y="2724"/>
                  <a:pt x="16912" y="2591"/>
                  <a:pt x="16812" y="2457"/>
                </a:cubicBezTo>
                <a:cubicBezTo>
                  <a:pt x="16279" y="1957"/>
                  <a:pt x="15678" y="1590"/>
                  <a:pt x="14978" y="1356"/>
                </a:cubicBezTo>
                <a:cubicBezTo>
                  <a:pt x="13229" y="657"/>
                  <a:pt x="11371" y="1"/>
                  <a:pt x="9528" y="1"/>
                </a:cubicBezTo>
                <a:close/>
                <a:moveTo>
                  <a:pt x="19714" y="4892"/>
                </a:moveTo>
                <a:lnTo>
                  <a:pt x="10841" y="10063"/>
                </a:lnTo>
                <a:cubicBezTo>
                  <a:pt x="10875" y="10063"/>
                  <a:pt x="10908" y="10096"/>
                  <a:pt x="10941" y="10096"/>
                </a:cubicBezTo>
                <a:cubicBezTo>
                  <a:pt x="12643" y="10997"/>
                  <a:pt x="13243" y="11697"/>
                  <a:pt x="14744" y="12431"/>
                </a:cubicBezTo>
                <a:cubicBezTo>
                  <a:pt x="15420" y="12731"/>
                  <a:pt x="16151" y="12881"/>
                  <a:pt x="16883" y="12881"/>
                </a:cubicBezTo>
                <a:cubicBezTo>
                  <a:pt x="17127" y="12881"/>
                  <a:pt x="17371" y="12865"/>
                  <a:pt x="17613" y="12831"/>
                </a:cubicBezTo>
                <a:cubicBezTo>
                  <a:pt x="19881" y="12631"/>
                  <a:pt x="21482" y="11264"/>
                  <a:pt x="22750" y="9996"/>
                </a:cubicBezTo>
                <a:cubicBezTo>
                  <a:pt x="23284" y="9462"/>
                  <a:pt x="23617" y="8728"/>
                  <a:pt x="23684" y="7928"/>
                </a:cubicBezTo>
                <a:cubicBezTo>
                  <a:pt x="23684" y="6927"/>
                  <a:pt x="22750" y="6193"/>
                  <a:pt x="21849" y="5760"/>
                </a:cubicBezTo>
                <a:cubicBezTo>
                  <a:pt x="21149" y="5393"/>
                  <a:pt x="20448" y="5092"/>
                  <a:pt x="19714" y="48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a:off x="7937134" y="1730482"/>
            <a:ext cx="191680" cy="234064"/>
          </a:xfrm>
          <a:custGeom>
            <a:avLst/>
            <a:gdLst/>
            <a:ahLst/>
            <a:cxnLst/>
            <a:rect l="l" t="t" r="r" b="b"/>
            <a:pathLst>
              <a:path w="10275" h="12547" extrusionOk="0">
                <a:moveTo>
                  <a:pt x="8773" y="0"/>
                </a:moveTo>
                <a:lnTo>
                  <a:pt x="3770" y="901"/>
                </a:lnTo>
                <a:cubicBezTo>
                  <a:pt x="3770" y="901"/>
                  <a:pt x="4203" y="2369"/>
                  <a:pt x="4370" y="3002"/>
                </a:cubicBezTo>
                <a:cubicBezTo>
                  <a:pt x="4503" y="3903"/>
                  <a:pt x="4537" y="4770"/>
                  <a:pt x="4403" y="5671"/>
                </a:cubicBezTo>
                <a:cubicBezTo>
                  <a:pt x="4103" y="6705"/>
                  <a:pt x="3603" y="7706"/>
                  <a:pt x="2902" y="8573"/>
                </a:cubicBezTo>
                <a:cubicBezTo>
                  <a:pt x="2335" y="9240"/>
                  <a:pt x="1201" y="9874"/>
                  <a:pt x="601" y="10374"/>
                </a:cubicBezTo>
                <a:cubicBezTo>
                  <a:pt x="0" y="10875"/>
                  <a:pt x="0" y="11709"/>
                  <a:pt x="834" y="12209"/>
                </a:cubicBezTo>
                <a:cubicBezTo>
                  <a:pt x="1227" y="12438"/>
                  <a:pt x="1973" y="12547"/>
                  <a:pt x="2750" y="12547"/>
                </a:cubicBezTo>
                <a:cubicBezTo>
                  <a:pt x="3556" y="12547"/>
                  <a:pt x="4394" y="12430"/>
                  <a:pt x="4904" y="12209"/>
                </a:cubicBezTo>
                <a:cubicBezTo>
                  <a:pt x="6071" y="11575"/>
                  <a:pt x="7039" y="10641"/>
                  <a:pt x="7706" y="9507"/>
                </a:cubicBezTo>
                <a:cubicBezTo>
                  <a:pt x="8173" y="8706"/>
                  <a:pt x="8807" y="8073"/>
                  <a:pt x="9607" y="7606"/>
                </a:cubicBezTo>
                <a:cubicBezTo>
                  <a:pt x="10007" y="7372"/>
                  <a:pt x="10274" y="6938"/>
                  <a:pt x="10208" y="6471"/>
                </a:cubicBezTo>
                <a:cubicBezTo>
                  <a:pt x="10141" y="5371"/>
                  <a:pt x="9274" y="3669"/>
                  <a:pt x="9107" y="3069"/>
                </a:cubicBezTo>
                <a:lnTo>
                  <a:pt x="8773"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a:off x="7932769" y="1859911"/>
            <a:ext cx="201026" cy="118907"/>
          </a:xfrm>
          <a:custGeom>
            <a:avLst/>
            <a:gdLst/>
            <a:ahLst/>
            <a:cxnLst/>
            <a:rect l="l" t="t" r="r" b="b"/>
            <a:pathLst>
              <a:path w="10776" h="6374" extrusionOk="0">
                <a:moveTo>
                  <a:pt x="10708" y="0"/>
                </a:moveTo>
                <a:lnTo>
                  <a:pt x="34" y="4737"/>
                </a:lnTo>
                <a:cubicBezTo>
                  <a:pt x="1" y="4971"/>
                  <a:pt x="1" y="5204"/>
                  <a:pt x="101" y="5438"/>
                </a:cubicBezTo>
                <a:cubicBezTo>
                  <a:pt x="328" y="5827"/>
                  <a:pt x="1405" y="6373"/>
                  <a:pt x="2996" y="6373"/>
                </a:cubicBezTo>
                <a:cubicBezTo>
                  <a:pt x="3042" y="6373"/>
                  <a:pt x="3089" y="6373"/>
                  <a:pt x="3136" y="6372"/>
                </a:cubicBezTo>
                <a:cubicBezTo>
                  <a:pt x="3179" y="6373"/>
                  <a:pt x="3221" y="6373"/>
                  <a:pt x="3263" y="6373"/>
                </a:cubicBezTo>
                <a:cubicBezTo>
                  <a:pt x="4653" y="6373"/>
                  <a:pt x="6003" y="5843"/>
                  <a:pt x="7039" y="4904"/>
                </a:cubicBezTo>
                <a:cubicBezTo>
                  <a:pt x="7506" y="4437"/>
                  <a:pt x="7906" y="3903"/>
                  <a:pt x="8207" y="3303"/>
                </a:cubicBezTo>
                <a:cubicBezTo>
                  <a:pt x="8540" y="2669"/>
                  <a:pt x="8740" y="2102"/>
                  <a:pt x="9474" y="1602"/>
                </a:cubicBezTo>
                <a:cubicBezTo>
                  <a:pt x="10208" y="1101"/>
                  <a:pt x="10542" y="901"/>
                  <a:pt x="10708" y="601"/>
                </a:cubicBezTo>
                <a:cubicBezTo>
                  <a:pt x="10775" y="401"/>
                  <a:pt x="10742" y="201"/>
                  <a:pt x="10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a:off x="7924057" y="1787343"/>
            <a:ext cx="208488" cy="180730"/>
          </a:xfrm>
          <a:custGeom>
            <a:avLst/>
            <a:gdLst/>
            <a:ahLst/>
            <a:cxnLst/>
            <a:rect l="l" t="t" r="r" b="b"/>
            <a:pathLst>
              <a:path w="11176" h="9688" extrusionOk="0">
                <a:moveTo>
                  <a:pt x="9929" y="1"/>
                </a:moveTo>
                <a:cubicBezTo>
                  <a:pt x="9890" y="1"/>
                  <a:pt x="9849" y="7"/>
                  <a:pt x="9808" y="21"/>
                </a:cubicBezTo>
                <a:cubicBezTo>
                  <a:pt x="9808" y="21"/>
                  <a:pt x="9874" y="455"/>
                  <a:pt x="9874" y="588"/>
                </a:cubicBezTo>
                <a:cubicBezTo>
                  <a:pt x="9874" y="722"/>
                  <a:pt x="9574" y="1122"/>
                  <a:pt x="8807" y="1489"/>
                </a:cubicBezTo>
                <a:cubicBezTo>
                  <a:pt x="8107" y="1793"/>
                  <a:pt x="7907" y="2097"/>
                  <a:pt x="7801" y="2376"/>
                </a:cubicBezTo>
                <a:lnTo>
                  <a:pt x="7801" y="2376"/>
                </a:lnTo>
                <a:cubicBezTo>
                  <a:pt x="7852" y="2205"/>
                  <a:pt x="7920" y="1803"/>
                  <a:pt x="7506" y="1622"/>
                </a:cubicBezTo>
                <a:cubicBezTo>
                  <a:pt x="6847" y="1413"/>
                  <a:pt x="6134" y="1284"/>
                  <a:pt x="5416" y="1284"/>
                </a:cubicBezTo>
                <a:cubicBezTo>
                  <a:pt x="5335" y="1284"/>
                  <a:pt x="5253" y="1285"/>
                  <a:pt x="5171" y="1289"/>
                </a:cubicBezTo>
                <a:cubicBezTo>
                  <a:pt x="4704" y="1422"/>
                  <a:pt x="4971" y="1856"/>
                  <a:pt x="4737" y="2690"/>
                </a:cubicBezTo>
                <a:cubicBezTo>
                  <a:pt x="4504" y="3657"/>
                  <a:pt x="4037" y="4524"/>
                  <a:pt x="3403" y="5291"/>
                </a:cubicBezTo>
                <a:cubicBezTo>
                  <a:pt x="2869" y="5792"/>
                  <a:pt x="2269" y="6259"/>
                  <a:pt x="1669" y="6659"/>
                </a:cubicBezTo>
                <a:cubicBezTo>
                  <a:pt x="1669" y="6659"/>
                  <a:pt x="1" y="7793"/>
                  <a:pt x="901" y="8627"/>
                </a:cubicBezTo>
                <a:cubicBezTo>
                  <a:pt x="1755" y="9324"/>
                  <a:pt x="2806" y="9687"/>
                  <a:pt x="3870" y="9687"/>
                </a:cubicBezTo>
                <a:cubicBezTo>
                  <a:pt x="4385" y="9687"/>
                  <a:pt x="4904" y="9602"/>
                  <a:pt x="5405" y="9428"/>
                </a:cubicBezTo>
                <a:cubicBezTo>
                  <a:pt x="6806" y="8927"/>
                  <a:pt x="7940" y="7893"/>
                  <a:pt x="8574" y="6592"/>
                </a:cubicBezTo>
                <a:cubicBezTo>
                  <a:pt x="9041" y="5792"/>
                  <a:pt x="9674" y="5158"/>
                  <a:pt x="10475" y="4658"/>
                </a:cubicBezTo>
                <a:cubicBezTo>
                  <a:pt x="10775" y="4491"/>
                  <a:pt x="11009" y="4191"/>
                  <a:pt x="11175" y="3890"/>
                </a:cubicBezTo>
                <a:cubicBezTo>
                  <a:pt x="11142" y="3257"/>
                  <a:pt x="11075" y="2623"/>
                  <a:pt x="10909" y="1989"/>
                </a:cubicBezTo>
                <a:cubicBezTo>
                  <a:pt x="10642" y="1422"/>
                  <a:pt x="10408" y="855"/>
                  <a:pt x="10241" y="288"/>
                </a:cubicBezTo>
                <a:cubicBezTo>
                  <a:pt x="10215" y="102"/>
                  <a:pt x="10083" y="1"/>
                  <a:pt x="99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a:off x="7923442" y="1904011"/>
            <a:ext cx="111408" cy="66113"/>
          </a:xfrm>
          <a:custGeom>
            <a:avLst/>
            <a:gdLst/>
            <a:ahLst/>
            <a:cxnLst/>
            <a:rect l="l" t="t" r="r" b="b"/>
            <a:pathLst>
              <a:path w="5972" h="3544" extrusionOk="0">
                <a:moveTo>
                  <a:pt x="2626" y="1"/>
                </a:moveTo>
                <a:cubicBezTo>
                  <a:pt x="2254" y="1"/>
                  <a:pt x="2006" y="103"/>
                  <a:pt x="1802" y="205"/>
                </a:cubicBezTo>
                <a:cubicBezTo>
                  <a:pt x="1368" y="405"/>
                  <a:pt x="0" y="1473"/>
                  <a:pt x="601" y="2507"/>
                </a:cubicBezTo>
                <a:cubicBezTo>
                  <a:pt x="947" y="3004"/>
                  <a:pt x="2050" y="3543"/>
                  <a:pt x="3464" y="3543"/>
                </a:cubicBezTo>
                <a:cubicBezTo>
                  <a:pt x="4232" y="3543"/>
                  <a:pt x="5091" y="3384"/>
                  <a:pt x="5971" y="2974"/>
                </a:cubicBezTo>
                <a:cubicBezTo>
                  <a:pt x="5938" y="1806"/>
                  <a:pt x="5204" y="772"/>
                  <a:pt x="4103" y="372"/>
                </a:cubicBezTo>
                <a:cubicBezTo>
                  <a:pt x="3451" y="94"/>
                  <a:pt x="2981" y="1"/>
                  <a:pt x="2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a:off x="8178567" y="1757849"/>
            <a:ext cx="170525" cy="314132"/>
          </a:xfrm>
          <a:custGeom>
            <a:avLst/>
            <a:gdLst/>
            <a:ahLst/>
            <a:cxnLst/>
            <a:rect l="l" t="t" r="r" b="b"/>
            <a:pathLst>
              <a:path w="9141" h="16839" extrusionOk="0">
                <a:moveTo>
                  <a:pt x="7940" y="1"/>
                </a:moveTo>
                <a:lnTo>
                  <a:pt x="2002" y="368"/>
                </a:lnTo>
                <a:cubicBezTo>
                  <a:pt x="2002" y="368"/>
                  <a:pt x="3003" y="4871"/>
                  <a:pt x="3103" y="5838"/>
                </a:cubicBezTo>
                <a:cubicBezTo>
                  <a:pt x="3303" y="7173"/>
                  <a:pt x="3337" y="8540"/>
                  <a:pt x="3237" y="9908"/>
                </a:cubicBezTo>
                <a:cubicBezTo>
                  <a:pt x="3036" y="11342"/>
                  <a:pt x="2770" y="12610"/>
                  <a:pt x="2136" y="13411"/>
                </a:cubicBezTo>
                <a:cubicBezTo>
                  <a:pt x="1502" y="14178"/>
                  <a:pt x="1" y="15479"/>
                  <a:pt x="735" y="16313"/>
                </a:cubicBezTo>
                <a:cubicBezTo>
                  <a:pt x="1042" y="16678"/>
                  <a:pt x="1587" y="16839"/>
                  <a:pt x="2223" y="16839"/>
                </a:cubicBezTo>
                <a:cubicBezTo>
                  <a:pt x="3037" y="16839"/>
                  <a:pt x="3999" y="16576"/>
                  <a:pt x="4804" y="16146"/>
                </a:cubicBezTo>
                <a:cubicBezTo>
                  <a:pt x="6039" y="15479"/>
                  <a:pt x="6973" y="14411"/>
                  <a:pt x="7406" y="13077"/>
                </a:cubicBezTo>
                <a:cubicBezTo>
                  <a:pt x="7706" y="12176"/>
                  <a:pt x="8107" y="11309"/>
                  <a:pt x="8607" y="10508"/>
                </a:cubicBezTo>
                <a:cubicBezTo>
                  <a:pt x="9107" y="9708"/>
                  <a:pt x="9141" y="9274"/>
                  <a:pt x="8607" y="8240"/>
                </a:cubicBezTo>
                <a:cubicBezTo>
                  <a:pt x="8073" y="7239"/>
                  <a:pt x="7706" y="6973"/>
                  <a:pt x="7706" y="6572"/>
                </a:cubicBezTo>
                <a:lnTo>
                  <a:pt x="7706" y="6005"/>
                </a:lnTo>
                <a:lnTo>
                  <a:pt x="794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7"/>
          <p:cNvSpPr/>
          <p:nvPr/>
        </p:nvSpPr>
        <p:spPr>
          <a:xfrm>
            <a:off x="8184798" y="1934587"/>
            <a:ext cx="174872" cy="153381"/>
          </a:xfrm>
          <a:custGeom>
            <a:avLst/>
            <a:gdLst/>
            <a:ahLst/>
            <a:cxnLst/>
            <a:rect l="l" t="t" r="r" b="b"/>
            <a:pathLst>
              <a:path w="9374" h="8222" extrusionOk="0">
                <a:moveTo>
                  <a:pt x="9207" y="0"/>
                </a:moveTo>
                <a:lnTo>
                  <a:pt x="0" y="7172"/>
                </a:lnTo>
                <a:cubicBezTo>
                  <a:pt x="34" y="7372"/>
                  <a:pt x="100" y="7606"/>
                  <a:pt x="234" y="7806"/>
                </a:cubicBezTo>
                <a:cubicBezTo>
                  <a:pt x="470" y="8021"/>
                  <a:pt x="1053" y="8222"/>
                  <a:pt x="1874" y="8222"/>
                </a:cubicBezTo>
                <a:cubicBezTo>
                  <a:pt x="2328" y="8222"/>
                  <a:pt x="2854" y="8160"/>
                  <a:pt x="3436" y="8006"/>
                </a:cubicBezTo>
                <a:cubicBezTo>
                  <a:pt x="4837" y="7673"/>
                  <a:pt x="6038" y="6839"/>
                  <a:pt x="6839" y="5638"/>
                </a:cubicBezTo>
                <a:cubicBezTo>
                  <a:pt x="7206" y="5071"/>
                  <a:pt x="7472" y="4437"/>
                  <a:pt x="7606" y="3803"/>
                </a:cubicBezTo>
                <a:cubicBezTo>
                  <a:pt x="7773" y="3103"/>
                  <a:pt x="7806" y="2502"/>
                  <a:pt x="8406" y="1835"/>
                </a:cubicBezTo>
                <a:cubicBezTo>
                  <a:pt x="9007" y="1201"/>
                  <a:pt x="9274" y="934"/>
                  <a:pt x="9374" y="601"/>
                </a:cubicBezTo>
                <a:cubicBezTo>
                  <a:pt x="9374" y="401"/>
                  <a:pt x="9307" y="200"/>
                  <a:pt x="9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7"/>
          <p:cNvSpPr/>
          <p:nvPr/>
        </p:nvSpPr>
        <p:spPr>
          <a:xfrm>
            <a:off x="8171721" y="1868809"/>
            <a:ext cx="184834" cy="205671"/>
          </a:xfrm>
          <a:custGeom>
            <a:avLst/>
            <a:gdLst/>
            <a:ahLst/>
            <a:cxnLst/>
            <a:rect l="l" t="t" r="r" b="b"/>
            <a:pathLst>
              <a:path w="9908" h="11025" extrusionOk="0">
                <a:moveTo>
                  <a:pt x="8198" y="0"/>
                </a:moveTo>
                <a:cubicBezTo>
                  <a:pt x="8127" y="0"/>
                  <a:pt x="8073" y="24"/>
                  <a:pt x="8073" y="24"/>
                </a:cubicBezTo>
                <a:lnTo>
                  <a:pt x="8073" y="591"/>
                </a:lnTo>
                <a:cubicBezTo>
                  <a:pt x="7807" y="1025"/>
                  <a:pt x="7473" y="1425"/>
                  <a:pt x="7073" y="1725"/>
                </a:cubicBezTo>
                <a:cubicBezTo>
                  <a:pt x="6406" y="2259"/>
                  <a:pt x="6572" y="2726"/>
                  <a:pt x="6472" y="3059"/>
                </a:cubicBezTo>
                <a:cubicBezTo>
                  <a:pt x="6472" y="3059"/>
                  <a:pt x="6506" y="2225"/>
                  <a:pt x="5939" y="1992"/>
                </a:cubicBezTo>
                <a:cubicBezTo>
                  <a:pt x="5561" y="1850"/>
                  <a:pt x="4783" y="1709"/>
                  <a:pt x="4231" y="1709"/>
                </a:cubicBezTo>
                <a:cubicBezTo>
                  <a:pt x="4001" y="1709"/>
                  <a:pt x="3811" y="1733"/>
                  <a:pt x="3704" y="1792"/>
                </a:cubicBezTo>
                <a:cubicBezTo>
                  <a:pt x="3303" y="2025"/>
                  <a:pt x="3437" y="2492"/>
                  <a:pt x="3337" y="3360"/>
                </a:cubicBezTo>
                <a:cubicBezTo>
                  <a:pt x="3270" y="4327"/>
                  <a:pt x="3137" y="5895"/>
                  <a:pt x="2670" y="6695"/>
                </a:cubicBezTo>
                <a:cubicBezTo>
                  <a:pt x="2269" y="7329"/>
                  <a:pt x="1836" y="7930"/>
                  <a:pt x="1335" y="8497"/>
                </a:cubicBezTo>
                <a:cubicBezTo>
                  <a:pt x="1335" y="8497"/>
                  <a:pt x="1" y="9998"/>
                  <a:pt x="1068" y="10565"/>
                </a:cubicBezTo>
                <a:cubicBezTo>
                  <a:pt x="1710" y="10871"/>
                  <a:pt x="2404" y="11024"/>
                  <a:pt x="3098" y="11024"/>
                </a:cubicBezTo>
                <a:cubicBezTo>
                  <a:pt x="3990" y="11024"/>
                  <a:pt x="4884" y="10771"/>
                  <a:pt x="5672" y="10265"/>
                </a:cubicBezTo>
                <a:cubicBezTo>
                  <a:pt x="6873" y="9464"/>
                  <a:pt x="7740" y="8196"/>
                  <a:pt x="8040" y="6729"/>
                </a:cubicBezTo>
                <a:cubicBezTo>
                  <a:pt x="8307" y="5861"/>
                  <a:pt x="8774" y="5094"/>
                  <a:pt x="9408" y="4427"/>
                </a:cubicBezTo>
                <a:cubicBezTo>
                  <a:pt x="9675" y="4193"/>
                  <a:pt x="9841" y="3860"/>
                  <a:pt x="9908" y="3493"/>
                </a:cubicBezTo>
                <a:cubicBezTo>
                  <a:pt x="9808" y="2859"/>
                  <a:pt x="9574" y="2259"/>
                  <a:pt x="9208" y="1725"/>
                </a:cubicBezTo>
                <a:cubicBezTo>
                  <a:pt x="8907" y="1291"/>
                  <a:pt x="8674" y="791"/>
                  <a:pt x="8507" y="257"/>
                </a:cubicBezTo>
                <a:cubicBezTo>
                  <a:pt x="8430" y="45"/>
                  <a:pt x="8297" y="0"/>
                  <a:pt x="8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7"/>
          <p:cNvSpPr/>
          <p:nvPr/>
        </p:nvSpPr>
        <p:spPr>
          <a:xfrm>
            <a:off x="8170490" y="2014635"/>
            <a:ext cx="115139" cy="64658"/>
          </a:xfrm>
          <a:custGeom>
            <a:avLst/>
            <a:gdLst/>
            <a:ahLst/>
            <a:cxnLst/>
            <a:rect l="l" t="t" r="r" b="b"/>
            <a:pathLst>
              <a:path w="6172" h="3466" extrusionOk="0">
                <a:moveTo>
                  <a:pt x="2874" y="1"/>
                </a:moveTo>
                <a:cubicBezTo>
                  <a:pt x="2088" y="1"/>
                  <a:pt x="1749" y="250"/>
                  <a:pt x="1468" y="479"/>
                </a:cubicBezTo>
                <a:cubicBezTo>
                  <a:pt x="1101" y="813"/>
                  <a:pt x="0" y="2114"/>
                  <a:pt x="867" y="2981"/>
                </a:cubicBezTo>
                <a:cubicBezTo>
                  <a:pt x="1174" y="3258"/>
                  <a:pt x="1819" y="3465"/>
                  <a:pt x="2626" y="3465"/>
                </a:cubicBezTo>
                <a:cubicBezTo>
                  <a:pt x="3664" y="3465"/>
                  <a:pt x="4970" y="3123"/>
                  <a:pt x="6171" y="2147"/>
                </a:cubicBezTo>
                <a:cubicBezTo>
                  <a:pt x="5871" y="1013"/>
                  <a:pt x="4904" y="213"/>
                  <a:pt x="3736" y="79"/>
                </a:cubicBezTo>
                <a:cubicBezTo>
                  <a:pt x="3399" y="24"/>
                  <a:pt x="3115" y="1"/>
                  <a:pt x="2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7"/>
          <p:cNvSpPr/>
          <p:nvPr/>
        </p:nvSpPr>
        <p:spPr>
          <a:xfrm>
            <a:off x="7893575" y="1046590"/>
            <a:ext cx="440594" cy="812948"/>
          </a:xfrm>
          <a:custGeom>
            <a:avLst/>
            <a:gdLst/>
            <a:ahLst/>
            <a:cxnLst/>
            <a:rect l="l" t="t" r="r" b="b"/>
            <a:pathLst>
              <a:path w="23618" h="43578" extrusionOk="0">
                <a:moveTo>
                  <a:pt x="6038" y="1"/>
                </a:moveTo>
                <a:lnTo>
                  <a:pt x="5871" y="2369"/>
                </a:lnTo>
                <a:cubicBezTo>
                  <a:pt x="5871" y="2369"/>
                  <a:pt x="2135" y="13477"/>
                  <a:pt x="1001" y="17913"/>
                </a:cubicBezTo>
                <a:cubicBezTo>
                  <a:pt x="0" y="21816"/>
                  <a:pt x="200" y="22483"/>
                  <a:pt x="1268" y="25552"/>
                </a:cubicBezTo>
                <a:cubicBezTo>
                  <a:pt x="2369" y="28588"/>
                  <a:pt x="6271" y="38461"/>
                  <a:pt x="6271" y="38461"/>
                </a:cubicBezTo>
                <a:cubicBezTo>
                  <a:pt x="6817" y="38623"/>
                  <a:pt x="7374" y="38711"/>
                  <a:pt x="7929" y="38711"/>
                </a:cubicBezTo>
                <a:cubicBezTo>
                  <a:pt x="8291" y="38711"/>
                  <a:pt x="8651" y="38674"/>
                  <a:pt x="9007" y="38595"/>
                </a:cubicBezTo>
                <a:cubicBezTo>
                  <a:pt x="10641" y="38328"/>
                  <a:pt x="11275" y="37594"/>
                  <a:pt x="11275" y="37594"/>
                </a:cubicBezTo>
                <a:cubicBezTo>
                  <a:pt x="11275" y="37594"/>
                  <a:pt x="10708" y="29188"/>
                  <a:pt x="9907" y="26586"/>
                </a:cubicBezTo>
                <a:cubicBezTo>
                  <a:pt x="9107" y="24018"/>
                  <a:pt x="8573" y="23351"/>
                  <a:pt x="8573" y="23351"/>
                </a:cubicBezTo>
                <a:lnTo>
                  <a:pt x="12409" y="15912"/>
                </a:lnTo>
                <a:cubicBezTo>
                  <a:pt x="12409" y="15912"/>
                  <a:pt x="13977" y="24818"/>
                  <a:pt x="14744" y="28554"/>
                </a:cubicBezTo>
                <a:cubicBezTo>
                  <a:pt x="15511" y="32257"/>
                  <a:pt x="18113" y="43131"/>
                  <a:pt x="18113" y="43131"/>
                </a:cubicBezTo>
                <a:cubicBezTo>
                  <a:pt x="18113" y="43131"/>
                  <a:pt x="18671" y="43578"/>
                  <a:pt x="20016" y="43578"/>
                </a:cubicBezTo>
                <a:cubicBezTo>
                  <a:pt x="20142" y="43578"/>
                  <a:pt x="20275" y="43574"/>
                  <a:pt x="20415" y="43565"/>
                </a:cubicBezTo>
                <a:cubicBezTo>
                  <a:pt x="21416" y="43498"/>
                  <a:pt x="22350" y="43131"/>
                  <a:pt x="23117" y="42531"/>
                </a:cubicBezTo>
                <a:cubicBezTo>
                  <a:pt x="23117" y="42531"/>
                  <a:pt x="23617" y="32958"/>
                  <a:pt x="23350" y="30189"/>
                </a:cubicBezTo>
                <a:cubicBezTo>
                  <a:pt x="23217" y="28588"/>
                  <a:pt x="22817" y="27020"/>
                  <a:pt x="22183" y="25552"/>
                </a:cubicBezTo>
                <a:cubicBezTo>
                  <a:pt x="22183" y="25552"/>
                  <a:pt x="23217" y="11842"/>
                  <a:pt x="23350" y="7639"/>
                </a:cubicBezTo>
                <a:cubicBezTo>
                  <a:pt x="23417" y="4470"/>
                  <a:pt x="23050" y="3069"/>
                  <a:pt x="22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7"/>
          <p:cNvSpPr/>
          <p:nvPr/>
        </p:nvSpPr>
        <p:spPr>
          <a:xfrm>
            <a:off x="8029850" y="1184115"/>
            <a:ext cx="95234" cy="298088"/>
          </a:xfrm>
          <a:custGeom>
            <a:avLst/>
            <a:gdLst/>
            <a:ahLst/>
            <a:cxnLst/>
            <a:rect l="l" t="t" r="r" b="b"/>
            <a:pathLst>
              <a:path w="5105" h="15979" extrusionOk="0">
                <a:moveTo>
                  <a:pt x="0" y="1"/>
                </a:moveTo>
                <a:lnTo>
                  <a:pt x="0" y="1"/>
                </a:lnTo>
                <a:cubicBezTo>
                  <a:pt x="568" y="1969"/>
                  <a:pt x="3003" y="3370"/>
                  <a:pt x="3003" y="3370"/>
                </a:cubicBezTo>
                <a:lnTo>
                  <a:pt x="3903" y="8140"/>
                </a:lnTo>
                <a:lnTo>
                  <a:pt x="1268" y="15979"/>
                </a:lnTo>
                <a:lnTo>
                  <a:pt x="5104" y="8540"/>
                </a:lnTo>
                <a:cubicBezTo>
                  <a:pt x="4637" y="5705"/>
                  <a:pt x="4270" y="2402"/>
                  <a:pt x="4270" y="2402"/>
                </a:cubicBezTo>
                <a:cubicBezTo>
                  <a:pt x="4270" y="2402"/>
                  <a:pt x="1635" y="15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7"/>
          <p:cNvSpPr/>
          <p:nvPr/>
        </p:nvSpPr>
        <p:spPr>
          <a:xfrm>
            <a:off x="7541369" y="448287"/>
            <a:ext cx="397016" cy="358698"/>
          </a:xfrm>
          <a:custGeom>
            <a:avLst/>
            <a:gdLst/>
            <a:ahLst/>
            <a:cxnLst/>
            <a:rect l="l" t="t" r="r" b="b"/>
            <a:pathLst>
              <a:path w="21282" h="19228" extrusionOk="0">
                <a:moveTo>
                  <a:pt x="4423" y="0"/>
                </a:moveTo>
                <a:cubicBezTo>
                  <a:pt x="4388" y="0"/>
                  <a:pt x="4350" y="15"/>
                  <a:pt x="4303" y="50"/>
                </a:cubicBezTo>
                <a:cubicBezTo>
                  <a:pt x="4203" y="116"/>
                  <a:pt x="4170" y="216"/>
                  <a:pt x="4136" y="350"/>
                </a:cubicBezTo>
                <a:cubicBezTo>
                  <a:pt x="4070" y="717"/>
                  <a:pt x="4203" y="1084"/>
                  <a:pt x="4437" y="1384"/>
                </a:cubicBezTo>
                <a:cubicBezTo>
                  <a:pt x="4670" y="1651"/>
                  <a:pt x="4937" y="1918"/>
                  <a:pt x="5204" y="2151"/>
                </a:cubicBezTo>
                <a:cubicBezTo>
                  <a:pt x="5404" y="2351"/>
                  <a:pt x="5104" y="2418"/>
                  <a:pt x="4937" y="2418"/>
                </a:cubicBezTo>
                <a:cubicBezTo>
                  <a:pt x="4170" y="2418"/>
                  <a:pt x="3169" y="1818"/>
                  <a:pt x="2502" y="1451"/>
                </a:cubicBezTo>
                <a:cubicBezTo>
                  <a:pt x="2102" y="1184"/>
                  <a:pt x="1701" y="950"/>
                  <a:pt x="1268" y="717"/>
                </a:cubicBezTo>
                <a:cubicBezTo>
                  <a:pt x="1074" y="652"/>
                  <a:pt x="880" y="615"/>
                  <a:pt x="686" y="615"/>
                </a:cubicBezTo>
                <a:cubicBezTo>
                  <a:pt x="580" y="615"/>
                  <a:pt x="473" y="626"/>
                  <a:pt x="367" y="650"/>
                </a:cubicBezTo>
                <a:cubicBezTo>
                  <a:pt x="167" y="717"/>
                  <a:pt x="0" y="817"/>
                  <a:pt x="100" y="1050"/>
                </a:cubicBezTo>
                <a:cubicBezTo>
                  <a:pt x="167" y="1184"/>
                  <a:pt x="267" y="1317"/>
                  <a:pt x="400" y="1417"/>
                </a:cubicBezTo>
                <a:cubicBezTo>
                  <a:pt x="667" y="1584"/>
                  <a:pt x="834" y="1884"/>
                  <a:pt x="867" y="2185"/>
                </a:cubicBezTo>
                <a:cubicBezTo>
                  <a:pt x="834" y="2418"/>
                  <a:pt x="867" y="2618"/>
                  <a:pt x="901" y="2852"/>
                </a:cubicBezTo>
                <a:cubicBezTo>
                  <a:pt x="1034" y="3085"/>
                  <a:pt x="1168" y="3352"/>
                  <a:pt x="1301" y="3586"/>
                </a:cubicBezTo>
                <a:cubicBezTo>
                  <a:pt x="1368" y="3786"/>
                  <a:pt x="1401" y="4019"/>
                  <a:pt x="1434" y="4253"/>
                </a:cubicBezTo>
                <a:cubicBezTo>
                  <a:pt x="1568" y="4520"/>
                  <a:pt x="1735" y="4753"/>
                  <a:pt x="1968" y="4953"/>
                </a:cubicBezTo>
                <a:cubicBezTo>
                  <a:pt x="2368" y="5353"/>
                  <a:pt x="2835" y="5720"/>
                  <a:pt x="3369" y="6021"/>
                </a:cubicBezTo>
                <a:cubicBezTo>
                  <a:pt x="3936" y="6354"/>
                  <a:pt x="4537" y="6654"/>
                  <a:pt x="5170" y="6855"/>
                </a:cubicBezTo>
                <a:cubicBezTo>
                  <a:pt x="5637" y="6988"/>
                  <a:pt x="6305" y="7055"/>
                  <a:pt x="6705" y="7755"/>
                </a:cubicBezTo>
                <a:cubicBezTo>
                  <a:pt x="7072" y="8489"/>
                  <a:pt x="7305" y="9490"/>
                  <a:pt x="7839" y="12092"/>
                </a:cubicBezTo>
                <a:cubicBezTo>
                  <a:pt x="8173" y="14126"/>
                  <a:pt x="8706" y="16095"/>
                  <a:pt x="9373" y="18029"/>
                </a:cubicBezTo>
                <a:cubicBezTo>
                  <a:pt x="9705" y="18981"/>
                  <a:pt x="10463" y="19228"/>
                  <a:pt x="12026" y="19228"/>
                </a:cubicBezTo>
                <a:cubicBezTo>
                  <a:pt x="12819" y="19228"/>
                  <a:pt x="13820" y="19164"/>
                  <a:pt x="15078" y="19097"/>
                </a:cubicBezTo>
                <a:cubicBezTo>
                  <a:pt x="17880" y="18963"/>
                  <a:pt x="21282" y="12959"/>
                  <a:pt x="21282" y="12959"/>
                </a:cubicBezTo>
                <a:lnTo>
                  <a:pt x="13443" y="12959"/>
                </a:lnTo>
                <a:cubicBezTo>
                  <a:pt x="13443" y="12959"/>
                  <a:pt x="10741" y="7488"/>
                  <a:pt x="10374" y="6654"/>
                </a:cubicBezTo>
                <a:cubicBezTo>
                  <a:pt x="9907" y="5754"/>
                  <a:pt x="9240" y="4119"/>
                  <a:pt x="9140" y="3919"/>
                </a:cubicBezTo>
                <a:cubicBezTo>
                  <a:pt x="8339" y="2518"/>
                  <a:pt x="7005" y="1551"/>
                  <a:pt x="5637" y="717"/>
                </a:cubicBezTo>
                <a:lnTo>
                  <a:pt x="4937" y="317"/>
                </a:lnTo>
                <a:cubicBezTo>
                  <a:pt x="4837" y="250"/>
                  <a:pt x="4703" y="183"/>
                  <a:pt x="4603" y="116"/>
                </a:cubicBezTo>
                <a:cubicBezTo>
                  <a:pt x="4538" y="51"/>
                  <a:pt x="4487" y="0"/>
                  <a:pt x="4423"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7"/>
          <p:cNvSpPr/>
          <p:nvPr/>
        </p:nvSpPr>
        <p:spPr>
          <a:xfrm>
            <a:off x="7647777" y="505838"/>
            <a:ext cx="32366" cy="39847"/>
          </a:xfrm>
          <a:custGeom>
            <a:avLst/>
            <a:gdLst/>
            <a:ahLst/>
            <a:cxnLst/>
            <a:rect l="l" t="t" r="r" b="b"/>
            <a:pathLst>
              <a:path w="1735" h="2136" extrusionOk="0">
                <a:moveTo>
                  <a:pt x="100" y="0"/>
                </a:moveTo>
                <a:lnTo>
                  <a:pt x="100" y="0"/>
                </a:lnTo>
                <a:cubicBezTo>
                  <a:pt x="0" y="501"/>
                  <a:pt x="134" y="1068"/>
                  <a:pt x="467" y="1468"/>
                </a:cubicBezTo>
                <a:cubicBezTo>
                  <a:pt x="801" y="1835"/>
                  <a:pt x="1234" y="2068"/>
                  <a:pt x="1735" y="2135"/>
                </a:cubicBezTo>
                <a:cubicBezTo>
                  <a:pt x="1001" y="1568"/>
                  <a:pt x="434" y="834"/>
                  <a:pt x="100"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7"/>
          <p:cNvSpPr/>
          <p:nvPr/>
        </p:nvSpPr>
        <p:spPr>
          <a:xfrm>
            <a:off x="7796494" y="676344"/>
            <a:ext cx="266972" cy="129447"/>
          </a:xfrm>
          <a:custGeom>
            <a:avLst/>
            <a:gdLst/>
            <a:ahLst/>
            <a:cxnLst/>
            <a:rect l="l" t="t" r="r" b="b"/>
            <a:pathLst>
              <a:path w="14311" h="6939" extrusionOk="0">
                <a:moveTo>
                  <a:pt x="14311" y="0"/>
                </a:moveTo>
                <a:cubicBezTo>
                  <a:pt x="13077" y="0"/>
                  <a:pt x="9641" y="0"/>
                  <a:pt x="6972" y="200"/>
                </a:cubicBezTo>
                <a:cubicBezTo>
                  <a:pt x="4504" y="334"/>
                  <a:pt x="67" y="667"/>
                  <a:pt x="67" y="667"/>
                </a:cubicBezTo>
                <a:cubicBezTo>
                  <a:pt x="67" y="667"/>
                  <a:pt x="801" y="1501"/>
                  <a:pt x="901" y="3703"/>
                </a:cubicBezTo>
                <a:cubicBezTo>
                  <a:pt x="968" y="6038"/>
                  <a:pt x="1" y="6938"/>
                  <a:pt x="1" y="6938"/>
                </a:cubicBezTo>
                <a:lnTo>
                  <a:pt x="4037" y="6938"/>
                </a:lnTo>
                <a:cubicBezTo>
                  <a:pt x="6772" y="6938"/>
                  <a:pt x="9707" y="6872"/>
                  <a:pt x="9707" y="6872"/>
                </a:cubicBezTo>
                <a:lnTo>
                  <a:pt x="143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7"/>
          <p:cNvSpPr/>
          <p:nvPr/>
        </p:nvSpPr>
        <p:spPr>
          <a:xfrm>
            <a:off x="7785301" y="684049"/>
            <a:ext cx="67214" cy="127955"/>
          </a:xfrm>
          <a:custGeom>
            <a:avLst/>
            <a:gdLst/>
            <a:ahLst/>
            <a:cxnLst/>
            <a:rect l="l" t="t" r="r" b="b"/>
            <a:pathLst>
              <a:path w="3603" h="6859" extrusionOk="0">
                <a:moveTo>
                  <a:pt x="1249" y="1"/>
                </a:moveTo>
                <a:cubicBezTo>
                  <a:pt x="910" y="1"/>
                  <a:pt x="572" y="24"/>
                  <a:pt x="234" y="87"/>
                </a:cubicBezTo>
                <a:lnTo>
                  <a:pt x="400" y="354"/>
                </a:lnTo>
                <a:cubicBezTo>
                  <a:pt x="867" y="1188"/>
                  <a:pt x="1168" y="2122"/>
                  <a:pt x="1268" y="3090"/>
                </a:cubicBezTo>
                <a:cubicBezTo>
                  <a:pt x="1401" y="4591"/>
                  <a:pt x="867" y="6225"/>
                  <a:pt x="367" y="6559"/>
                </a:cubicBezTo>
                <a:lnTo>
                  <a:pt x="0" y="6559"/>
                </a:lnTo>
                <a:cubicBezTo>
                  <a:pt x="0" y="6559"/>
                  <a:pt x="0" y="6859"/>
                  <a:pt x="400" y="6859"/>
                </a:cubicBezTo>
                <a:cubicBezTo>
                  <a:pt x="1201" y="6826"/>
                  <a:pt x="2335" y="6792"/>
                  <a:pt x="2635" y="6559"/>
                </a:cubicBezTo>
                <a:cubicBezTo>
                  <a:pt x="2835" y="6359"/>
                  <a:pt x="3603" y="5558"/>
                  <a:pt x="3436" y="3623"/>
                </a:cubicBezTo>
                <a:cubicBezTo>
                  <a:pt x="3269" y="1288"/>
                  <a:pt x="2402" y="87"/>
                  <a:pt x="1835" y="21"/>
                </a:cubicBezTo>
                <a:cubicBezTo>
                  <a:pt x="1639" y="9"/>
                  <a:pt x="1444" y="1"/>
                  <a:pt x="12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7"/>
          <p:cNvSpPr/>
          <p:nvPr/>
        </p:nvSpPr>
        <p:spPr>
          <a:xfrm>
            <a:off x="7969482" y="673695"/>
            <a:ext cx="357206" cy="471039"/>
          </a:xfrm>
          <a:custGeom>
            <a:avLst/>
            <a:gdLst/>
            <a:ahLst/>
            <a:cxnLst/>
            <a:rect l="l" t="t" r="r" b="b"/>
            <a:pathLst>
              <a:path w="19148" h="25250" extrusionOk="0">
                <a:moveTo>
                  <a:pt x="7233" y="0"/>
                </a:moveTo>
                <a:cubicBezTo>
                  <a:pt x="6089" y="0"/>
                  <a:pt x="4946" y="137"/>
                  <a:pt x="3837" y="409"/>
                </a:cubicBezTo>
                <a:cubicBezTo>
                  <a:pt x="1" y="1576"/>
                  <a:pt x="268" y="6046"/>
                  <a:pt x="768" y="11183"/>
                </a:cubicBezTo>
                <a:cubicBezTo>
                  <a:pt x="1335" y="17254"/>
                  <a:pt x="1368" y="19423"/>
                  <a:pt x="1335" y="22625"/>
                </a:cubicBezTo>
                <a:cubicBezTo>
                  <a:pt x="2541" y="24520"/>
                  <a:pt x="6330" y="25250"/>
                  <a:pt x="10188" y="25250"/>
                </a:cubicBezTo>
                <a:cubicBezTo>
                  <a:pt x="13799" y="25250"/>
                  <a:pt x="17471" y="24611"/>
                  <a:pt x="19148" y="23692"/>
                </a:cubicBezTo>
                <a:cubicBezTo>
                  <a:pt x="18648" y="18355"/>
                  <a:pt x="18648" y="16320"/>
                  <a:pt x="18080" y="11183"/>
                </a:cubicBezTo>
                <a:cubicBezTo>
                  <a:pt x="17213" y="2811"/>
                  <a:pt x="15645" y="1877"/>
                  <a:pt x="15645" y="1877"/>
                </a:cubicBezTo>
                <a:cubicBezTo>
                  <a:pt x="13711" y="1076"/>
                  <a:pt x="11709" y="509"/>
                  <a:pt x="9674" y="209"/>
                </a:cubicBezTo>
                <a:cubicBezTo>
                  <a:pt x="8868" y="70"/>
                  <a:pt x="8051" y="0"/>
                  <a:pt x="7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7"/>
          <p:cNvSpPr/>
          <p:nvPr/>
        </p:nvSpPr>
        <p:spPr>
          <a:xfrm>
            <a:off x="7863074" y="714923"/>
            <a:ext cx="468595" cy="443336"/>
          </a:xfrm>
          <a:custGeom>
            <a:avLst/>
            <a:gdLst/>
            <a:ahLst/>
            <a:cxnLst/>
            <a:rect l="l" t="t" r="r" b="b"/>
            <a:pathLst>
              <a:path w="25119" h="23765" extrusionOk="0">
                <a:moveTo>
                  <a:pt x="21416" y="0"/>
                </a:moveTo>
                <a:cubicBezTo>
                  <a:pt x="20949" y="601"/>
                  <a:pt x="19848" y="2168"/>
                  <a:pt x="19215" y="5204"/>
                </a:cubicBezTo>
                <a:cubicBezTo>
                  <a:pt x="18381" y="9440"/>
                  <a:pt x="17413" y="13443"/>
                  <a:pt x="17413" y="13443"/>
                </a:cubicBezTo>
                <a:cubicBezTo>
                  <a:pt x="17013" y="13577"/>
                  <a:pt x="11175" y="17613"/>
                  <a:pt x="8707" y="17946"/>
                </a:cubicBezTo>
                <a:cubicBezTo>
                  <a:pt x="8634" y="17952"/>
                  <a:pt x="8562" y="17955"/>
                  <a:pt x="8490" y="17955"/>
                </a:cubicBezTo>
                <a:cubicBezTo>
                  <a:pt x="7737" y="17955"/>
                  <a:pt x="7004" y="17677"/>
                  <a:pt x="6223" y="17677"/>
                </a:cubicBezTo>
                <a:cubicBezTo>
                  <a:pt x="6184" y="17677"/>
                  <a:pt x="6144" y="17678"/>
                  <a:pt x="6105" y="17680"/>
                </a:cubicBezTo>
                <a:cubicBezTo>
                  <a:pt x="5705" y="17746"/>
                  <a:pt x="5305" y="17746"/>
                  <a:pt x="4904" y="17746"/>
                </a:cubicBezTo>
                <a:cubicBezTo>
                  <a:pt x="4704" y="17713"/>
                  <a:pt x="4204" y="17646"/>
                  <a:pt x="4037" y="17646"/>
                </a:cubicBezTo>
                <a:cubicBezTo>
                  <a:pt x="3270" y="17646"/>
                  <a:pt x="3637" y="18380"/>
                  <a:pt x="4037" y="18747"/>
                </a:cubicBezTo>
                <a:cubicBezTo>
                  <a:pt x="4471" y="19081"/>
                  <a:pt x="5571" y="19047"/>
                  <a:pt x="5905" y="19281"/>
                </a:cubicBezTo>
                <a:cubicBezTo>
                  <a:pt x="6239" y="19481"/>
                  <a:pt x="5505" y="19781"/>
                  <a:pt x="5204" y="19848"/>
                </a:cubicBezTo>
                <a:cubicBezTo>
                  <a:pt x="4351" y="20061"/>
                  <a:pt x="3454" y="20168"/>
                  <a:pt x="2549" y="20168"/>
                </a:cubicBezTo>
                <a:cubicBezTo>
                  <a:pt x="2322" y="20168"/>
                  <a:pt x="2096" y="20161"/>
                  <a:pt x="1869" y="20148"/>
                </a:cubicBezTo>
                <a:cubicBezTo>
                  <a:pt x="1743" y="20126"/>
                  <a:pt x="1616" y="20115"/>
                  <a:pt x="1489" y="20115"/>
                </a:cubicBezTo>
                <a:cubicBezTo>
                  <a:pt x="1041" y="20115"/>
                  <a:pt x="591" y="20248"/>
                  <a:pt x="201" y="20482"/>
                </a:cubicBezTo>
                <a:cubicBezTo>
                  <a:pt x="67" y="20548"/>
                  <a:pt x="1" y="20949"/>
                  <a:pt x="168" y="21049"/>
                </a:cubicBezTo>
                <a:cubicBezTo>
                  <a:pt x="534" y="21182"/>
                  <a:pt x="735" y="21282"/>
                  <a:pt x="735" y="21282"/>
                </a:cubicBezTo>
                <a:cubicBezTo>
                  <a:pt x="768" y="21682"/>
                  <a:pt x="1102" y="21983"/>
                  <a:pt x="1502" y="22016"/>
                </a:cubicBezTo>
                <a:cubicBezTo>
                  <a:pt x="1669" y="22049"/>
                  <a:pt x="1502" y="22450"/>
                  <a:pt x="2136" y="22750"/>
                </a:cubicBezTo>
                <a:cubicBezTo>
                  <a:pt x="2336" y="22883"/>
                  <a:pt x="2402" y="23117"/>
                  <a:pt x="2603" y="23284"/>
                </a:cubicBezTo>
                <a:cubicBezTo>
                  <a:pt x="3202" y="23598"/>
                  <a:pt x="3875" y="23765"/>
                  <a:pt x="4558" y="23765"/>
                </a:cubicBezTo>
                <a:cubicBezTo>
                  <a:pt x="4673" y="23765"/>
                  <a:pt x="4789" y="23760"/>
                  <a:pt x="4904" y="23751"/>
                </a:cubicBezTo>
                <a:cubicBezTo>
                  <a:pt x="6105" y="23751"/>
                  <a:pt x="7306" y="23484"/>
                  <a:pt x="8407" y="22983"/>
                </a:cubicBezTo>
                <a:cubicBezTo>
                  <a:pt x="9107" y="22716"/>
                  <a:pt x="9674" y="22116"/>
                  <a:pt x="10375" y="21816"/>
                </a:cubicBezTo>
                <a:cubicBezTo>
                  <a:pt x="13210" y="20482"/>
                  <a:pt x="17647" y="19081"/>
                  <a:pt x="19081" y="18447"/>
                </a:cubicBezTo>
                <a:cubicBezTo>
                  <a:pt x="21650" y="17346"/>
                  <a:pt x="22050" y="17246"/>
                  <a:pt x="22584" y="15611"/>
                </a:cubicBezTo>
                <a:cubicBezTo>
                  <a:pt x="22717" y="15311"/>
                  <a:pt x="23051" y="14210"/>
                  <a:pt x="23151" y="13810"/>
                </a:cubicBezTo>
                <a:cubicBezTo>
                  <a:pt x="23885" y="11342"/>
                  <a:pt x="24452" y="8840"/>
                  <a:pt x="24819" y="6305"/>
                </a:cubicBezTo>
                <a:cubicBezTo>
                  <a:pt x="25119" y="4103"/>
                  <a:pt x="24585" y="901"/>
                  <a:pt x="21416"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7"/>
          <p:cNvSpPr/>
          <p:nvPr/>
        </p:nvSpPr>
        <p:spPr>
          <a:xfrm>
            <a:off x="8191645" y="709326"/>
            <a:ext cx="147486" cy="282530"/>
          </a:xfrm>
          <a:custGeom>
            <a:avLst/>
            <a:gdLst/>
            <a:ahLst/>
            <a:cxnLst/>
            <a:rect l="l" t="t" r="r" b="b"/>
            <a:pathLst>
              <a:path w="7906" h="15145" extrusionOk="0">
                <a:moveTo>
                  <a:pt x="3636" y="0"/>
                </a:moveTo>
                <a:cubicBezTo>
                  <a:pt x="1935" y="1735"/>
                  <a:pt x="1335" y="5771"/>
                  <a:pt x="968" y="7706"/>
                </a:cubicBezTo>
                <a:cubicBezTo>
                  <a:pt x="667" y="9173"/>
                  <a:pt x="0" y="13009"/>
                  <a:pt x="0" y="13009"/>
                </a:cubicBezTo>
                <a:cubicBezTo>
                  <a:pt x="2335" y="13877"/>
                  <a:pt x="5404" y="15144"/>
                  <a:pt x="5404" y="15144"/>
                </a:cubicBezTo>
                <a:cubicBezTo>
                  <a:pt x="5404" y="15144"/>
                  <a:pt x="6939" y="9607"/>
                  <a:pt x="7439" y="6705"/>
                </a:cubicBezTo>
                <a:cubicBezTo>
                  <a:pt x="7906" y="3836"/>
                  <a:pt x="7239" y="2669"/>
                  <a:pt x="6538" y="1735"/>
                </a:cubicBezTo>
                <a:cubicBezTo>
                  <a:pt x="6005" y="1067"/>
                  <a:pt x="5371" y="50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7"/>
          <p:cNvSpPr/>
          <p:nvPr/>
        </p:nvSpPr>
        <p:spPr>
          <a:xfrm>
            <a:off x="8177952" y="914587"/>
            <a:ext cx="125716" cy="99823"/>
          </a:xfrm>
          <a:custGeom>
            <a:avLst/>
            <a:gdLst/>
            <a:ahLst/>
            <a:cxnLst/>
            <a:rect l="l" t="t" r="r" b="b"/>
            <a:pathLst>
              <a:path w="6739" h="5351" extrusionOk="0">
                <a:moveTo>
                  <a:pt x="2026" y="0"/>
                </a:moveTo>
                <a:cubicBezTo>
                  <a:pt x="1407" y="0"/>
                  <a:pt x="980" y="133"/>
                  <a:pt x="868" y="338"/>
                </a:cubicBezTo>
                <a:cubicBezTo>
                  <a:pt x="668" y="739"/>
                  <a:pt x="0" y="2640"/>
                  <a:pt x="334" y="2807"/>
                </a:cubicBezTo>
                <a:lnTo>
                  <a:pt x="534" y="2740"/>
                </a:lnTo>
                <a:cubicBezTo>
                  <a:pt x="720" y="2721"/>
                  <a:pt x="906" y="2712"/>
                  <a:pt x="1091" y="2712"/>
                </a:cubicBezTo>
                <a:cubicBezTo>
                  <a:pt x="1871" y="2712"/>
                  <a:pt x="2642" y="2877"/>
                  <a:pt x="3370" y="3174"/>
                </a:cubicBezTo>
                <a:cubicBezTo>
                  <a:pt x="4304" y="3507"/>
                  <a:pt x="5138" y="4108"/>
                  <a:pt x="5738" y="4908"/>
                </a:cubicBezTo>
                <a:lnTo>
                  <a:pt x="5605" y="5275"/>
                </a:lnTo>
                <a:cubicBezTo>
                  <a:pt x="5605" y="5275"/>
                  <a:pt x="5657" y="5351"/>
                  <a:pt x="5745" y="5351"/>
                </a:cubicBezTo>
                <a:cubicBezTo>
                  <a:pt x="5842" y="5351"/>
                  <a:pt x="5981" y="5259"/>
                  <a:pt x="6138" y="4875"/>
                </a:cubicBezTo>
                <a:cubicBezTo>
                  <a:pt x="6405" y="4108"/>
                  <a:pt x="6739" y="3007"/>
                  <a:pt x="6605" y="2407"/>
                </a:cubicBezTo>
                <a:cubicBezTo>
                  <a:pt x="6472" y="1840"/>
                  <a:pt x="5905" y="906"/>
                  <a:pt x="3770" y="272"/>
                </a:cubicBezTo>
                <a:cubicBezTo>
                  <a:pt x="3111" y="81"/>
                  <a:pt x="2510" y="0"/>
                  <a:pt x="20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7"/>
          <p:cNvSpPr/>
          <p:nvPr/>
        </p:nvSpPr>
        <p:spPr>
          <a:xfrm>
            <a:off x="7937806" y="389692"/>
            <a:ext cx="266916" cy="253689"/>
          </a:xfrm>
          <a:custGeom>
            <a:avLst/>
            <a:gdLst/>
            <a:ahLst/>
            <a:cxnLst/>
            <a:rect l="l" t="t" r="r" b="b"/>
            <a:pathLst>
              <a:path w="14308" h="13599" extrusionOk="0">
                <a:moveTo>
                  <a:pt x="7021" y="1"/>
                </a:moveTo>
                <a:cubicBezTo>
                  <a:pt x="6476" y="1"/>
                  <a:pt x="5958" y="268"/>
                  <a:pt x="5735" y="856"/>
                </a:cubicBezTo>
                <a:cubicBezTo>
                  <a:pt x="5464" y="566"/>
                  <a:pt x="5153" y="453"/>
                  <a:pt x="4808" y="453"/>
                </a:cubicBezTo>
                <a:cubicBezTo>
                  <a:pt x="4518" y="453"/>
                  <a:pt x="4203" y="533"/>
                  <a:pt x="3867" y="656"/>
                </a:cubicBezTo>
                <a:cubicBezTo>
                  <a:pt x="3267" y="889"/>
                  <a:pt x="2933" y="1556"/>
                  <a:pt x="3100" y="2190"/>
                </a:cubicBezTo>
                <a:cubicBezTo>
                  <a:pt x="2901" y="2090"/>
                  <a:pt x="2694" y="2045"/>
                  <a:pt x="2492" y="2045"/>
                </a:cubicBezTo>
                <a:cubicBezTo>
                  <a:pt x="1884" y="2045"/>
                  <a:pt x="1332" y="2464"/>
                  <a:pt x="1232" y="3091"/>
                </a:cubicBezTo>
                <a:cubicBezTo>
                  <a:pt x="1198" y="3524"/>
                  <a:pt x="1332" y="3891"/>
                  <a:pt x="1098" y="4291"/>
                </a:cubicBezTo>
                <a:cubicBezTo>
                  <a:pt x="979" y="4550"/>
                  <a:pt x="729" y="4690"/>
                  <a:pt x="483" y="4690"/>
                </a:cubicBezTo>
                <a:cubicBezTo>
                  <a:pt x="317" y="4690"/>
                  <a:pt x="152" y="4626"/>
                  <a:pt x="31" y="4492"/>
                </a:cubicBezTo>
                <a:lnTo>
                  <a:pt x="31" y="4492"/>
                </a:lnTo>
                <a:cubicBezTo>
                  <a:pt x="1" y="5034"/>
                  <a:pt x="216" y="5440"/>
                  <a:pt x="749" y="5440"/>
                </a:cubicBezTo>
                <a:cubicBezTo>
                  <a:pt x="806" y="5440"/>
                  <a:pt x="867" y="5435"/>
                  <a:pt x="932" y="5426"/>
                </a:cubicBezTo>
                <a:lnTo>
                  <a:pt x="932" y="5426"/>
                </a:lnTo>
                <a:cubicBezTo>
                  <a:pt x="731" y="5793"/>
                  <a:pt x="698" y="6226"/>
                  <a:pt x="865" y="6593"/>
                </a:cubicBezTo>
                <a:cubicBezTo>
                  <a:pt x="1087" y="7036"/>
                  <a:pt x="1519" y="7330"/>
                  <a:pt x="2019" y="7330"/>
                </a:cubicBezTo>
                <a:cubicBezTo>
                  <a:pt x="2045" y="7330"/>
                  <a:pt x="2072" y="7329"/>
                  <a:pt x="2099" y="7327"/>
                </a:cubicBezTo>
                <a:cubicBezTo>
                  <a:pt x="2199" y="7994"/>
                  <a:pt x="2700" y="8561"/>
                  <a:pt x="3333" y="8795"/>
                </a:cubicBezTo>
                <a:cubicBezTo>
                  <a:pt x="4401" y="9095"/>
                  <a:pt x="5468" y="9262"/>
                  <a:pt x="6569" y="9295"/>
                </a:cubicBezTo>
                <a:lnTo>
                  <a:pt x="7870" y="9428"/>
                </a:lnTo>
                <a:cubicBezTo>
                  <a:pt x="7937" y="9428"/>
                  <a:pt x="8304" y="9428"/>
                  <a:pt x="8370" y="9495"/>
                </a:cubicBezTo>
                <a:lnTo>
                  <a:pt x="11873" y="13598"/>
                </a:lnTo>
                <a:cubicBezTo>
                  <a:pt x="11939" y="12230"/>
                  <a:pt x="13107" y="10663"/>
                  <a:pt x="13607" y="9462"/>
                </a:cubicBezTo>
                <a:cubicBezTo>
                  <a:pt x="14074" y="8228"/>
                  <a:pt x="14308" y="7360"/>
                  <a:pt x="14108" y="6326"/>
                </a:cubicBezTo>
                <a:cubicBezTo>
                  <a:pt x="14008" y="5692"/>
                  <a:pt x="13507" y="4892"/>
                  <a:pt x="13040" y="4758"/>
                </a:cubicBezTo>
                <a:cubicBezTo>
                  <a:pt x="13307" y="3091"/>
                  <a:pt x="12140" y="1556"/>
                  <a:pt x="10505" y="1356"/>
                </a:cubicBezTo>
                <a:cubicBezTo>
                  <a:pt x="10038" y="1323"/>
                  <a:pt x="9604" y="1256"/>
                  <a:pt x="9171" y="1156"/>
                </a:cubicBezTo>
                <a:cubicBezTo>
                  <a:pt x="8637" y="989"/>
                  <a:pt x="8470" y="589"/>
                  <a:pt x="8037" y="322"/>
                </a:cubicBezTo>
                <a:cubicBezTo>
                  <a:pt x="7735" y="112"/>
                  <a:pt x="7373" y="1"/>
                  <a:pt x="7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7"/>
          <p:cNvSpPr/>
          <p:nvPr/>
        </p:nvSpPr>
        <p:spPr>
          <a:xfrm>
            <a:off x="7975097" y="461887"/>
            <a:ext cx="235855" cy="294749"/>
          </a:xfrm>
          <a:custGeom>
            <a:avLst/>
            <a:gdLst/>
            <a:ahLst/>
            <a:cxnLst/>
            <a:rect l="l" t="t" r="r" b="b"/>
            <a:pathLst>
              <a:path w="12643" h="15800" extrusionOk="0">
                <a:moveTo>
                  <a:pt x="3519" y="0"/>
                </a:moveTo>
                <a:cubicBezTo>
                  <a:pt x="2074" y="0"/>
                  <a:pt x="860" y="475"/>
                  <a:pt x="234" y="1122"/>
                </a:cubicBezTo>
                <a:cubicBezTo>
                  <a:pt x="0" y="1889"/>
                  <a:pt x="0" y="2723"/>
                  <a:pt x="167" y="3524"/>
                </a:cubicBezTo>
                <a:cubicBezTo>
                  <a:pt x="234" y="3891"/>
                  <a:pt x="234" y="4258"/>
                  <a:pt x="234" y="4624"/>
                </a:cubicBezTo>
                <a:cubicBezTo>
                  <a:pt x="133" y="6126"/>
                  <a:pt x="367" y="7660"/>
                  <a:pt x="834" y="9094"/>
                </a:cubicBezTo>
                <a:cubicBezTo>
                  <a:pt x="1268" y="10195"/>
                  <a:pt x="2135" y="10962"/>
                  <a:pt x="3202" y="10996"/>
                </a:cubicBezTo>
                <a:cubicBezTo>
                  <a:pt x="3736" y="10996"/>
                  <a:pt x="4236" y="10962"/>
                  <a:pt x="4737" y="10896"/>
                </a:cubicBezTo>
                <a:lnTo>
                  <a:pt x="4870" y="11930"/>
                </a:lnTo>
                <a:cubicBezTo>
                  <a:pt x="4703" y="13231"/>
                  <a:pt x="4770" y="14532"/>
                  <a:pt x="5004" y="15799"/>
                </a:cubicBezTo>
                <a:cubicBezTo>
                  <a:pt x="6738" y="14231"/>
                  <a:pt x="10341" y="12830"/>
                  <a:pt x="10407" y="11763"/>
                </a:cubicBezTo>
                <a:lnTo>
                  <a:pt x="9907" y="7193"/>
                </a:lnTo>
                <a:lnTo>
                  <a:pt x="9907" y="7193"/>
                </a:lnTo>
                <a:cubicBezTo>
                  <a:pt x="10119" y="7345"/>
                  <a:pt x="10366" y="7420"/>
                  <a:pt x="10613" y="7420"/>
                </a:cubicBezTo>
                <a:cubicBezTo>
                  <a:pt x="10909" y="7420"/>
                  <a:pt x="11205" y="7311"/>
                  <a:pt x="11442" y="7093"/>
                </a:cubicBezTo>
                <a:cubicBezTo>
                  <a:pt x="12442" y="6259"/>
                  <a:pt x="12642" y="4825"/>
                  <a:pt x="11942" y="3724"/>
                </a:cubicBezTo>
                <a:cubicBezTo>
                  <a:pt x="11697" y="3422"/>
                  <a:pt x="11353" y="3293"/>
                  <a:pt x="11006" y="3293"/>
                </a:cubicBezTo>
                <a:cubicBezTo>
                  <a:pt x="10549" y="3293"/>
                  <a:pt x="10087" y="3516"/>
                  <a:pt x="9840" y="3857"/>
                </a:cubicBezTo>
                <a:cubicBezTo>
                  <a:pt x="9407" y="4424"/>
                  <a:pt x="9440" y="5025"/>
                  <a:pt x="8973" y="5091"/>
                </a:cubicBezTo>
                <a:cubicBezTo>
                  <a:pt x="8942" y="5096"/>
                  <a:pt x="8912" y="5098"/>
                  <a:pt x="8883" y="5098"/>
                </a:cubicBezTo>
                <a:cubicBezTo>
                  <a:pt x="8303" y="5098"/>
                  <a:pt x="8273" y="4170"/>
                  <a:pt x="8273" y="3757"/>
                </a:cubicBezTo>
                <a:cubicBezTo>
                  <a:pt x="7138" y="3324"/>
                  <a:pt x="6438" y="2223"/>
                  <a:pt x="6538" y="688"/>
                </a:cubicBezTo>
                <a:cubicBezTo>
                  <a:pt x="5499" y="202"/>
                  <a:pt x="4460" y="0"/>
                  <a:pt x="3519"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7"/>
          <p:cNvSpPr/>
          <p:nvPr/>
        </p:nvSpPr>
        <p:spPr>
          <a:xfrm>
            <a:off x="8063447" y="588591"/>
            <a:ext cx="83407" cy="89003"/>
          </a:xfrm>
          <a:custGeom>
            <a:avLst/>
            <a:gdLst/>
            <a:ahLst/>
            <a:cxnLst/>
            <a:rect l="l" t="t" r="r" b="b"/>
            <a:pathLst>
              <a:path w="4471" h="4771" extrusionOk="0">
                <a:moveTo>
                  <a:pt x="4471" y="1"/>
                </a:moveTo>
                <a:lnTo>
                  <a:pt x="4471" y="1"/>
                </a:lnTo>
                <a:cubicBezTo>
                  <a:pt x="4270" y="735"/>
                  <a:pt x="4004" y="1435"/>
                  <a:pt x="3670" y="2102"/>
                </a:cubicBezTo>
                <a:cubicBezTo>
                  <a:pt x="2970" y="3403"/>
                  <a:pt x="1635" y="3737"/>
                  <a:pt x="1" y="4104"/>
                </a:cubicBezTo>
                <a:lnTo>
                  <a:pt x="101" y="4771"/>
                </a:lnTo>
                <a:cubicBezTo>
                  <a:pt x="2669" y="4237"/>
                  <a:pt x="3703" y="3403"/>
                  <a:pt x="4037" y="2569"/>
                </a:cubicBezTo>
                <a:cubicBezTo>
                  <a:pt x="4304" y="1735"/>
                  <a:pt x="4471" y="901"/>
                  <a:pt x="4471"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a:off x="8063447" y="533802"/>
            <a:ext cx="20409" cy="17890"/>
          </a:xfrm>
          <a:custGeom>
            <a:avLst/>
            <a:gdLst/>
            <a:ahLst/>
            <a:cxnLst/>
            <a:rect l="l" t="t" r="r" b="b"/>
            <a:pathLst>
              <a:path w="1094" h="959" extrusionOk="0">
                <a:moveTo>
                  <a:pt x="475" y="1"/>
                </a:moveTo>
                <a:cubicBezTo>
                  <a:pt x="462" y="1"/>
                  <a:pt x="448" y="1"/>
                  <a:pt x="434" y="2"/>
                </a:cubicBezTo>
                <a:cubicBezTo>
                  <a:pt x="168" y="36"/>
                  <a:pt x="1" y="302"/>
                  <a:pt x="34" y="569"/>
                </a:cubicBezTo>
                <a:cubicBezTo>
                  <a:pt x="75" y="814"/>
                  <a:pt x="277" y="959"/>
                  <a:pt x="489" y="959"/>
                </a:cubicBezTo>
                <a:cubicBezTo>
                  <a:pt x="625" y="959"/>
                  <a:pt x="764" y="899"/>
                  <a:pt x="868" y="769"/>
                </a:cubicBezTo>
                <a:cubicBezTo>
                  <a:pt x="1094" y="447"/>
                  <a:pt x="852" y="1"/>
                  <a:pt x="4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7"/>
          <p:cNvSpPr/>
          <p:nvPr/>
        </p:nvSpPr>
        <p:spPr>
          <a:xfrm>
            <a:off x="8063447" y="507218"/>
            <a:ext cx="22423" cy="14196"/>
          </a:xfrm>
          <a:custGeom>
            <a:avLst/>
            <a:gdLst/>
            <a:ahLst/>
            <a:cxnLst/>
            <a:rect l="l" t="t" r="r" b="b"/>
            <a:pathLst>
              <a:path w="1202" h="761" extrusionOk="0">
                <a:moveTo>
                  <a:pt x="528" y="0"/>
                </a:moveTo>
                <a:cubicBezTo>
                  <a:pt x="269" y="0"/>
                  <a:pt x="56" y="180"/>
                  <a:pt x="1" y="427"/>
                </a:cubicBezTo>
                <a:lnTo>
                  <a:pt x="1102" y="760"/>
                </a:lnTo>
                <a:cubicBezTo>
                  <a:pt x="1202" y="427"/>
                  <a:pt x="1001" y="93"/>
                  <a:pt x="701" y="26"/>
                </a:cubicBezTo>
                <a:cubicBezTo>
                  <a:pt x="642" y="9"/>
                  <a:pt x="584" y="0"/>
                  <a:pt x="5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7"/>
          <p:cNvSpPr/>
          <p:nvPr/>
        </p:nvSpPr>
        <p:spPr>
          <a:xfrm>
            <a:off x="7986906" y="511807"/>
            <a:ext cx="21808" cy="14570"/>
          </a:xfrm>
          <a:custGeom>
            <a:avLst/>
            <a:gdLst/>
            <a:ahLst/>
            <a:cxnLst/>
            <a:rect l="l" t="t" r="r" b="b"/>
            <a:pathLst>
              <a:path w="1169" h="781" extrusionOk="0">
                <a:moveTo>
                  <a:pt x="651" y="1"/>
                </a:moveTo>
                <a:cubicBezTo>
                  <a:pt x="579" y="1"/>
                  <a:pt x="506" y="15"/>
                  <a:pt x="434" y="47"/>
                </a:cubicBezTo>
                <a:cubicBezTo>
                  <a:pt x="134" y="147"/>
                  <a:pt x="1" y="481"/>
                  <a:pt x="101" y="781"/>
                </a:cubicBezTo>
                <a:lnTo>
                  <a:pt x="1168" y="381"/>
                </a:lnTo>
                <a:cubicBezTo>
                  <a:pt x="1092" y="152"/>
                  <a:pt x="880" y="1"/>
                  <a:pt x="6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7"/>
          <p:cNvSpPr/>
          <p:nvPr/>
        </p:nvSpPr>
        <p:spPr>
          <a:xfrm>
            <a:off x="7993752" y="536824"/>
            <a:ext cx="20278" cy="17349"/>
          </a:xfrm>
          <a:custGeom>
            <a:avLst/>
            <a:gdLst/>
            <a:ahLst/>
            <a:cxnLst/>
            <a:rect l="l" t="t" r="r" b="b"/>
            <a:pathLst>
              <a:path w="1087" h="930" extrusionOk="0">
                <a:moveTo>
                  <a:pt x="517" y="1"/>
                </a:moveTo>
                <a:cubicBezTo>
                  <a:pt x="490" y="1"/>
                  <a:pt x="463" y="3"/>
                  <a:pt x="434" y="7"/>
                </a:cubicBezTo>
                <a:cubicBezTo>
                  <a:pt x="168" y="40"/>
                  <a:pt x="1" y="274"/>
                  <a:pt x="34" y="541"/>
                </a:cubicBezTo>
                <a:cubicBezTo>
                  <a:pt x="75" y="785"/>
                  <a:pt x="277" y="930"/>
                  <a:pt x="489" y="930"/>
                </a:cubicBezTo>
                <a:cubicBezTo>
                  <a:pt x="625" y="930"/>
                  <a:pt x="764" y="871"/>
                  <a:pt x="868" y="741"/>
                </a:cubicBezTo>
                <a:cubicBezTo>
                  <a:pt x="1086" y="429"/>
                  <a:pt x="897" y="1"/>
                  <a:pt x="5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7"/>
          <p:cNvSpPr/>
          <p:nvPr/>
        </p:nvSpPr>
        <p:spPr>
          <a:xfrm>
            <a:off x="8007445" y="529474"/>
            <a:ext cx="34251" cy="62867"/>
          </a:xfrm>
          <a:custGeom>
            <a:avLst/>
            <a:gdLst/>
            <a:ahLst/>
            <a:cxnLst/>
            <a:rect l="l" t="t" r="r" b="b"/>
            <a:pathLst>
              <a:path w="1836" h="3370" extrusionOk="0">
                <a:moveTo>
                  <a:pt x="1668" y="1"/>
                </a:moveTo>
                <a:lnTo>
                  <a:pt x="1" y="2769"/>
                </a:lnTo>
                <a:lnTo>
                  <a:pt x="1835" y="3370"/>
                </a:lnTo>
                <a:lnTo>
                  <a:pt x="1668"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7"/>
          <p:cNvSpPr/>
          <p:nvPr/>
        </p:nvSpPr>
        <p:spPr>
          <a:xfrm>
            <a:off x="8040427" y="597937"/>
            <a:ext cx="38597" cy="25819"/>
          </a:xfrm>
          <a:custGeom>
            <a:avLst/>
            <a:gdLst/>
            <a:ahLst/>
            <a:cxnLst/>
            <a:rect l="l" t="t" r="r" b="b"/>
            <a:pathLst>
              <a:path w="2069" h="1384" extrusionOk="0">
                <a:moveTo>
                  <a:pt x="1869" y="0"/>
                </a:moveTo>
                <a:lnTo>
                  <a:pt x="1" y="701"/>
                </a:lnTo>
                <a:cubicBezTo>
                  <a:pt x="134" y="1128"/>
                  <a:pt x="524" y="1384"/>
                  <a:pt x="947" y="1384"/>
                </a:cubicBezTo>
                <a:cubicBezTo>
                  <a:pt x="1053" y="1384"/>
                  <a:pt x="1161" y="1368"/>
                  <a:pt x="1268" y="1334"/>
                </a:cubicBezTo>
                <a:cubicBezTo>
                  <a:pt x="1802" y="1101"/>
                  <a:pt x="2069" y="500"/>
                  <a:pt x="1869"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7"/>
          <p:cNvSpPr/>
          <p:nvPr/>
        </p:nvSpPr>
        <p:spPr>
          <a:xfrm>
            <a:off x="8056601" y="603534"/>
            <a:ext cx="19942" cy="19924"/>
          </a:xfrm>
          <a:custGeom>
            <a:avLst/>
            <a:gdLst/>
            <a:ahLst/>
            <a:cxnLst/>
            <a:rect l="l" t="t" r="r" b="b"/>
            <a:pathLst>
              <a:path w="1069" h="1068" extrusionOk="0">
                <a:moveTo>
                  <a:pt x="1068" y="0"/>
                </a:moveTo>
                <a:cubicBezTo>
                  <a:pt x="968" y="0"/>
                  <a:pt x="901" y="0"/>
                  <a:pt x="801" y="34"/>
                </a:cubicBezTo>
                <a:cubicBezTo>
                  <a:pt x="334" y="134"/>
                  <a:pt x="1" y="601"/>
                  <a:pt x="101" y="1068"/>
                </a:cubicBezTo>
                <a:cubicBezTo>
                  <a:pt x="201" y="1068"/>
                  <a:pt x="301" y="1068"/>
                  <a:pt x="401" y="1034"/>
                </a:cubicBezTo>
                <a:cubicBezTo>
                  <a:pt x="801" y="868"/>
                  <a:pt x="1068" y="434"/>
                  <a:pt x="1068"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7"/>
          <p:cNvSpPr/>
          <p:nvPr/>
        </p:nvSpPr>
        <p:spPr>
          <a:xfrm>
            <a:off x="8068428" y="652429"/>
            <a:ext cx="146255" cy="134073"/>
          </a:xfrm>
          <a:custGeom>
            <a:avLst/>
            <a:gdLst/>
            <a:ahLst/>
            <a:cxnLst/>
            <a:rect l="l" t="t" r="r" b="b"/>
            <a:pathLst>
              <a:path w="7840" h="7187" extrusionOk="0">
                <a:moveTo>
                  <a:pt x="5341" y="1"/>
                </a:moveTo>
                <a:cubicBezTo>
                  <a:pt x="5275" y="1"/>
                  <a:pt x="5238" y="14"/>
                  <a:pt x="5238" y="14"/>
                </a:cubicBezTo>
                <a:lnTo>
                  <a:pt x="5304" y="782"/>
                </a:lnTo>
                <a:cubicBezTo>
                  <a:pt x="5238" y="1115"/>
                  <a:pt x="5071" y="1449"/>
                  <a:pt x="4837" y="1682"/>
                </a:cubicBezTo>
                <a:cubicBezTo>
                  <a:pt x="4370" y="2116"/>
                  <a:pt x="2936" y="2883"/>
                  <a:pt x="1969" y="3517"/>
                </a:cubicBezTo>
                <a:cubicBezTo>
                  <a:pt x="1135" y="4051"/>
                  <a:pt x="468" y="4751"/>
                  <a:pt x="1" y="5619"/>
                </a:cubicBezTo>
                <a:cubicBezTo>
                  <a:pt x="1" y="5619"/>
                  <a:pt x="1243" y="4757"/>
                  <a:pt x="1782" y="4757"/>
                </a:cubicBezTo>
                <a:cubicBezTo>
                  <a:pt x="1862" y="4757"/>
                  <a:pt x="1926" y="4775"/>
                  <a:pt x="1969" y="4818"/>
                </a:cubicBezTo>
                <a:cubicBezTo>
                  <a:pt x="2269" y="5185"/>
                  <a:pt x="2636" y="7186"/>
                  <a:pt x="2636" y="7186"/>
                </a:cubicBezTo>
                <a:cubicBezTo>
                  <a:pt x="3837" y="6586"/>
                  <a:pt x="5004" y="5885"/>
                  <a:pt x="6072" y="5018"/>
                </a:cubicBezTo>
                <a:cubicBezTo>
                  <a:pt x="6906" y="4251"/>
                  <a:pt x="7539" y="3250"/>
                  <a:pt x="7840" y="2116"/>
                </a:cubicBezTo>
                <a:cubicBezTo>
                  <a:pt x="7206" y="1582"/>
                  <a:pt x="6605" y="1049"/>
                  <a:pt x="6038" y="448"/>
                </a:cubicBezTo>
                <a:cubicBezTo>
                  <a:pt x="5743" y="63"/>
                  <a:pt x="5479" y="1"/>
                  <a:pt x="5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7"/>
          <p:cNvSpPr/>
          <p:nvPr/>
        </p:nvSpPr>
        <p:spPr>
          <a:xfrm>
            <a:off x="8016157" y="665133"/>
            <a:ext cx="52290" cy="95849"/>
          </a:xfrm>
          <a:custGeom>
            <a:avLst/>
            <a:gdLst/>
            <a:ahLst/>
            <a:cxnLst/>
            <a:rect l="l" t="t" r="r" b="b"/>
            <a:pathLst>
              <a:path w="2803" h="5138" extrusionOk="0">
                <a:moveTo>
                  <a:pt x="2536" y="1"/>
                </a:moveTo>
                <a:lnTo>
                  <a:pt x="2102" y="34"/>
                </a:lnTo>
                <a:cubicBezTo>
                  <a:pt x="1568" y="334"/>
                  <a:pt x="1135" y="668"/>
                  <a:pt x="734" y="1101"/>
                </a:cubicBezTo>
                <a:cubicBezTo>
                  <a:pt x="434" y="1535"/>
                  <a:pt x="1" y="3837"/>
                  <a:pt x="167" y="5138"/>
                </a:cubicBezTo>
                <a:cubicBezTo>
                  <a:pt x="466" y="4142"/>
                  <a:pt x="1117" y="3444"/>
                  <a:pt x="1595" y="3444"/>
                </a:cubicBezTo>
                <a:cubicBezTo>
                  <a:pt x="1758" y="3444"/>
                  <a:pt x="1900" y="3525"/>
                  <a:pt x="2002" y="3703"/>
                </a:cubicBezTo>
                <a:cubicBezTo>
                  <a:pt x="2236" y="4137"/>
                  <a:pt x="2502" y="4537"/>
                  <a:pt x="2803" y="4938"/>
                </a:cubicBezTo>
                <a:cubicBezTo>
                  <a:pt x="2636" y="3637"/>
                  <a:pt x="2569" y="2336"/>
                  <a:pt x="2669" y="1035"/>
                </a:cubicBezTo>
                <a:lnTo>
                  <a:pt x="2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7"/>
          <p:cNvSpPr/>
          <p:nvPr/>
        </p:nvSpPr>
        <p:spPr>
          <a:xfrm>
            <a:off x="5552382" y="4055068"/>
            <a:ext cx="261646" cy="351190"/>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7"/>
          <p:cNvSpPr/>
          <p:nvPr/>
        </p:nvSpPr>
        <p:spPr>
          <a:xfrm>
            <a:off x="2016721" y="754061"/>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0"/>
        <p:cNvGrpSpPr/>
        <p:nvPr/>
      </p:nvGrpSpPr>
      <p:grpSpPr>
        <a:xfrm>
          <a:off x="0" y="0"/>
          <a:ext cx="0" cy="0"/>
          <a:chOff x="0" y="0"/>
          <a:chExt cx="0" cy="0"/>
        </a:xfrm>
      </p:grpSpPr>
      <p:sp>
        <p:nvSpPr>
          <p:cNvPr id="2178" name="Google Shape;2178;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10</a:t>
            </a:fld>
            <a:endParaRPr/>
          </a:p>
        </p:txBody>
      </p:sp>
      <p:sp>
        <p:nvSpPr>
          <p:cNvPr id="2184" name="Google Shape;2184;p48"/>
          <p:cNvSpPr/>
          <p:nvPr/>
        </p:nvSpPr>
        <p:spPr>
          <a:xfrm rot="3613074">
            <a:off x="2713697" y="4337255"/>
            <a:ext cx="454063" cy="540085"/>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78;p43">
            <a:extLst>
              <a:ext uri="{FF2B5EF4-FFF2-40B4-BE49-F238E27FC236}">
                <a16:creationId xmlns:a16="http://schemas.microsoft.com/office/drawing/2014/main" id="{6ADB04FA-872B-BCF9-526F-DB5D68AF50F4}"/>
              </a:ext>
            </a:extLst>
          </p:cNvPr>
          <p:cNvSpPr txBox="1">
            <a:spLocks noGrp="1"/>
          </p:cNvSpPr>
          <p:nvPr>
            <p:ph type="title"/>
          </p:nvPr>
        </p:nvSpPr>
        <p:spPr>
          <a:xfrm>
            <a:off x="973317" y="495190"/>
            <a:ext cx="7375785"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a:t>One-hot encoding</a:t>
            </a:r>
            <a:endParaRPr lang="es-US" sz="1800" dirty="0"/>
          </a:p>
        </p:txBody>
      </p:sp>
      <p:sp>
        <p:nvSpPr>
          <p:cNvPr id="4" name="CuadroTexto 3">
            <a:extLst>
              <a:ext uri="{FF2B5EF4-FFF2-40B4-BE49-F238E27FC236}">
                <a16:creationId xmlns:a16="http://schemas.microsoft.com/office/drawing/2014/main" id="{4072FCEA-DB04-3323-CAB2-E8B988F8D50C}"/>
              </a:ext>
            </a:extLst>
          </p:cNvPr>
          <p:cNvSpPr txBox="1"/>
          <p:nvPr/>
        </p:nvSpPr>
        <p:spPr>
          <a:xfrm>
            <a:off x="1018200" y="926972"/>
            <a:ext cx="7107600" cy="3746347"/>
          </a:xfrm>
          <a:prstGeom prst="rect">
            <a:avLst/>
          </a:prstGeom>
          <a:noFill/>
        </p:spPr>
        <p:txBody>
          <a:bodyPr wrap="square">
            <a:spAutoFit/>
          </a:bodyPr>
          <a:lstStyle/>
          <a:p>
            <a:pPr algn="just">
              <a:lnSpc>
                <a:spcPct val="150000"/>
              </a:lnSpc>
            </a:pP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One-hot encoding is needed because many machine learning algorithms cannot handle categorical features directly. </a:t>
            </a:r>
            <a:r>
              <a:rPr lang="en-US" sz="1600" b="1"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Most machine learning algorithms </a:t>
            </a: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work with </a:t>
            </a:r>
            <a:r>
              <a:rPr lang="en-US" sz="1600" b="1"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numerical data</a:t>
            </a: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and categorical features need to be converted to numerical format before they can be used for analysis or model training.</a:t>
            </a:r>
          </a:p>
          <a:p>
            <a:pPr algn="just">
              <a:lnSpc>
                <a:spcPct val="150000"/>
              </a:lnSpc>
            </a:pPr>
            <a:endPar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One common approach to converting categorical features into numerical features is </a:t>
            </a:r>
            <a:r>
              <a:rPr lang="en-US" sz="1600" b="1"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one-hot encoding</a:t>
            </a: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which creates a binary column for each category in the feature. </a:t>
            </a:r>
          </a:p>
          <a:p>
            <a:pPr algn="just">
              <a:lnSpc>
                <a:spcPct val="150000"/>
              </a:lnSpc>
            </a:pPr>
            <a:r>
              <a:rPr lang="en-US" sz="160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p>
        </p:txBody>
      </p:sp>
    </p:spTree>
    <p:extLst>
      <p:ext uri="{BB962C8B-B14F-4D97-AF65-F5344CB8AC3E}">
        <p14:creationId xmlns:p14="http://schemas.microsoft.com/office/powerpoint/2010/main" val="219608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8"/>
        <p:cNvGrpSpPr/>
        <p:nvPr/>
      </p:nvGrpSpPr>
      <p:grpSpPr>
        <a:xfrm>
          <a:off x="0" y="0"/>
          <a:ext cx="0" cy="0"/>
          <a:chOff x="0" y="0"/>
          <a:chExt cx="0" cy="0"/>
        </a:xfrm>
      </p:grpSpPr>
      <p:sp>
        <p:nvSpPr>
          <p:cNvPr id="2189" name="Google Shape;2189;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Non-numerical features</a:t>
            </a:r>
            <a:endParaRPr sz="2000" dirty="0"/>
          </a:p>
        </p:txBody>
      </p:sp>
      <p:graphicFrame>
        <p:nvGraphicFramePr>
          <p:cNvPr id="2190" name="Google Shape;2190;p49"/>
          <p:cNvGraphicFramePr/>
          <p:nvPr>
            <p:extLst>
              <p:ext uri="{D42A27DB-BD31-4B8C-83A1-F6EECF244321}">
                <p14:modId xmlns:p14="http://schemas.microsoft.com/office/powerpoint/2010/main" val="107981780"/>
              </p:ext>
            </p:extLst>
          </p:nvPr>
        </p:nvGraphicFramePr>
        <p:xfrm>
          <a:off x="720025" y="1017725"/>
          <a:ext cx="7703975" cy="3445249"/>
        </p:xfrm>
        <a:graphic>
          <a:graphicData uri="http://schemas.openxmlformats.org/drawingml/2006/table">
            <a:tbl>
              <a:tblPr>
                <a:noFill/>
              </a:tblPr>
              <a:tblGrid>
                <a:gridCol w="1658725">
                  <a:extLst>
                    <a:ext uri="{9D8B030D-6E8A-4147-A177-3AD203B41FA5}">
                      <a16:colId xmlns:a16="http://schemas.microsoft.com/office/drawing/2014/main" val="20000"/>
                    </a:ext>
                  </a:extLst>
                </a:gridCol>
                <a:gridCol w="3091500">
                  <a:extLst>
                    <a:ext uri="{9D8B030D-6E8A-4147-A177-3AD203B41FA5}">
                      <a16:colId xmlns:a16="http://schemas.microsoft.com/office/drawing/2014/main" val="20001"/>
                    </a:ext>
                  </a:extLst>
                </a:gridCol>
                <a:gridCol w="2953750">
                  <a:extLst>
                    <a:ext uri="{9D8B030D-6E8A-4147-A177-3AD203B41FA5}">
                      <a16:colId xmlns:a16="http://schemas.microsoft.com/office/drawing/2014/main" val="20002"/>
                    </a:ext>
                  </a:extLst>
                </a:gridCol>
              </a:tblGrid>
              <a:tr h="524675">
                <a:tc>
                  <a:txBody>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600" b="1" dirty="0">
                          <a:solidFill>
                            <a:schemeClr val="lt1"/>
                          </a:solidFill>
                          <a:latin typeface="Azeret Mono"/>
                          <a:ea typeface="Azeret Mono"/>
                          <a:cs typeface="Azeret Mono"/>
                          <a:sym typeface="Azeret Mono"/>
                        </a:rPr>
                        <a:t>Description</a:t>
                      </a:r>
                      <a:endParaRPr sz="1600" b="1" dirty="0">
                        <a:solidFill>
                          <a:schemeClr val="lt1"/>
                        </a:solidFill>
                        <a:latin typeface="Azeret Mono"/>
                        <a:ea typeface="Azeret Mono"/>
                        <a:cs typeface="Azeret Mono"/>
                        <a:sym typeface="Azeret Mon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b="1">
                          <a:solidFill>
                            <a:schemeClr val="lt1"/>
                          </a:solidFill>
                          <a:latin typeface="Azeret Mono"/>
                          <a:ea typeface="Azeret Mono"/>
                          <a:cs typeface="Azeret Mono"/>
                          <a:sym typeface="Azeret Mono"/>
                        </a:rPr>
                        <a:t>Example</a:t>
                      </a:r>
                      <a:endParaRPr sz="1600" b="1">
                        <a:solidFill>
                          <a:schemeClr val="lt1"/>
                        </a:solidFill>
                        <a:latin typeface="Azeret Mono"/>
                        <a:ea typeface="Azeret Mono"/>
                        <a:cs typeface="Azeret Mono"/>
                        <a:sym typeface="Azeret Mon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772113">
                <a:tc>
                  <a:txBody>
                    <a:bodyPr/>
                    <a:lstStyle/>
                    <a:p>
                      <a:pPr marL="0" lvl="0" indent="0" algn="ctr" rtl="0">
                        <a:spcBef>
                          <a:spcPts val="0"/>
                        </a:spcBef>
                        <a:spcAft>
                          <a:spcPts val="0"/>
                        </a:spcAft>
                        <a:buNone/>
                      </a:pPr>
                      <a:r>
                        <a:rPr lang="es-US" sz="1200" b="1" dirty="0" err="1">
                          <a:solidFill>
                            <a:schemeClr val="dk1"/>
                          </a:solidFill>
                          <a:latin typeface="Azeret Mono"/>
                          <a:ea typeface="Azeret Mono"/>
                          <a:cs typeface="Azeret Mono"/>
                          <a:sym typeface="Azeret Mono"/>
                        </a:rPr>
                        <a:t>Attrition</a:t>
                      </a:r>
                      <a:r>
                        <a:rPr lang="es-US" sz="1200" b="1" dirty="0">
                          <a:solidFill>
                            <a:schemeClr val="dk1"/>
                          </a:solidFill>
                          <a:latin typeface="Azeret Mono"/>
                          <a:ea typeface="Azeret Mono"/>
                          <a:cs typeface="Azeret Mono"/>
                          <a:sym typeface="Azeret Mono"/>
                        </a:rPr>
                        <a:t> </a:t>
                      </a:r>
                      <a:r>
                        <a:rPr lang="es-US" sz="1200" b="1" dirty="0" err="1">
                          <a:solidFill>
                            <a:schemeClr val="dk1"/>
                          </a:solidFill>
                          <a:latin typeface="Azeret Mono"/>
                          <a:ea typeface="Azeret Mono"/>
                          <a:cs typeface="Azeret Mono"/>
                          <a:sym typeface="Azeret Mono"/>
                        </a:rPr>
                        <a:t>Flag</a:t>
                      </a:r>
                      <a:endParaRPr lang="es-US" sz="1200" b="1" dirty="0">
                        <a:solidFill>
                          <a:schemeClr val="dk1"/>
                        </a:solidFill>
                        <a:latin typeface="Azeret Mono"/>
                        <a:ea typeface="Azeret Mono"/>
                        <a:cs typeface="Azeret Mono"/>
                        <a:sym typeface="Azeret Mon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Clr>
                          <a:schemeClr val="dk1"/>
                        </a:buClr>
                        <a:buFont typeface="Arial"/>
                        <a:buNone/>
                      </a:pPr>
                      <a:r>
                        <a:rPr lang="en-US" sz="1200" dirty="0">
                          <a:solidFill>
                            <a:schemeClr val="dk1"/>
                          </a:solidFill>
                          <a:latin typeface="Open Sans"/>
                          <a:ea typeface="Open Sans"/>
                          <a:cs typeface="Open Sans"/>
                          <a:sym typeface="Open Sans"/>
                        </a:rPr>
                        <a:t>Target variable indicating whether the customer has churned or is an existing customer</a:t>
                      </a:r>
                      <a:endParaRPr sz="1200" dirty="0">
                        <a:solidFill>
                          <a:schemeClr val="dk1"/>
                        </a:solidFill>
                        <a:latin typeface="Open Sans"/>
                        <a:ea typeface="Open Sans"/>
                        <a:cs typeface="Open Sans"/>
                        <a:sym typeface="Open Sans"/>
                      </a:endParaRPr>
                    </a:p>
                  </a:txBody>
                  <a:tcPr marL="126000" marR="126000"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171450" lvl="0" indent="-171450" algn="l" rtl="0">
                        <a:spcBef>
                          <a:spcPts val="0"/>
                        </a:spcBef>
                        <a:spcAft>
                          <a:spcPts val="0"/>
                        </a:spcAft>
                        <a:buClr>
                          <a:schemeClr val="dk1"/>
                        </a:buClr>
                        <a:buFont typeface="Open Sans" panose="020B0606030504020204" pitchFamily="34" charset="0"/>
                        <a:buChar char="–"/>
                      </a:pPr>
                      <a:r>
                        <a:rPr lang="en" sz="1200" dirty="0">
                          <a:solidFill>
                            <a:schemeClr val="dk1"/>
                          </a:solidFill>
                          <a:latin typeface="Open Sans"/>
                          <a:ea typeface="Open Sans"/>
                          <a:cs typeface="Open Sans"/>
                          <a:sym typeface="Open Sans"/>
                        </a:rPr>
                        <a:t>Existing customer</a:t>
                      </a:r>
                    </a:p>
                    <a:p>
                      <a:pPr marL="171450" lvl="0" indent="-171450" algn="l" rtl="0">
                        <a:spcBef>
                          <a:spcPts val="0"/>
                        </a:spcBef>
                        <a:spcAft>
                          <a:spcPts val="0"/>
                        </a:spcAft>
                        <a:buClr>
                          <a:schemeClr val="dk1"/>
                        </a:buClr>
                        <a:buFont typeface="Open Sans" panose="020B0606030504020204" pitchFamily="34" charset="0"/>
                        <a:buChar char="–"/>
                      </a:pPr>
                      <a:r>
                        <a:rPr lang="en" sz="1200" dirty="0">
                          <a:solidFill>
                            <a:schemeClr val="dk1"/>
                          </a:solidFill>
                          <a:latin typeface="Open Sans"/>
                          <a:ea typeface="Open Sans"/>
                          <a:cs typeface="Open Sans"/>
                          <a:sym typeface="Open Sans"/>
                        </a:rPr>
                        <a:t>Attrited customer</a:t>
                      </a:r>
                      <a:endParaRPr sz="1200" dirty="0">
                        <a:solidFill>
                          <a:schemeClr val="dk1"/>
                        </a:solidFill>
                        <a:latin typeface="Open Sans"/>
                        <a:ea typeface="Open Sans"/>
                        <a:cs typeface="Open Sans"/>
                        <a:sym typeface="Open Sans"/>
                      </a:endParaRPr>
                    </a:p>
                  </a:txBody>
                  <a:tcPr marL="126000" marR="126000"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r h="685451">
                <a:tc>
                  <a:txBody>
                    <a:bodyPr/>
                    <a:lstStyle/>
                    <a:p>
                      <a:pPr marL="0" lvl="0" indent="0" algn="ctr" rtl="0">
                        <a:spcBef>
                          <a:spcPts val="0"/>
                        </a:spcBef>
                        <a:spcAft>
                          <a:spcPts val="0"/>
                        </a:spcAft>
                        <a:buNone/>
                      </a:pPr>
                      <a:r>
                        <a:rPr lang="en" sz="1300" b="1" dirty="0">
                          <a:solidFill>
                            <a:schemeClr val="dk1"/>
                          </a:solidFill>
                          <a:latin typeface="Azeret Mono"/>
                          <a:ea typeface="Azeret Mono"/>
                          <a:cs typeface="Azeret Mono"/>
                          <a:sym typeface="Azeret Mono"/>
                        </a:rPr>
                        <a:t>Gender</a:t>
                      </a:r>
                      <a:endParaRPr sz="1300" b="1" dirty="0">
                        <a:solidFill>
                          <a:schemeClr val="dk1"/>
                        </a:solidFill>
                        <a:latin typeface="Azeret Mono"/>
                        <a:ea typeface="Azeret Mono"/>
                        <a:cs typeface="Azeret Mono"/>
                        <a:sym typeface="Azeret Mon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Clr>
                          <a:schemeClr val="dk1"/>
                        </a:buClr>
                        <a:buFont typeface="Arial"/>
                        <a:buNone/>
                      </a:pPr>
                      <a:r>
                        <a:rPr lang="en-US" sz="1200" dirty="0">
                          <a:solidFill>
                            <a:schemeClr val="dk1"/>
                          </a:solidFill>
                          <a:latin typeface="Open Sans"/>
                          <a:ea typeface="Open Sans"/>
                          <a:cs typeface="Open Sans"/>
                          <a:sym typeface="Open Sans"/>
                        </a:rPr>
                        <a:t>Gender of the customer</a:t>
                      </a:r>
                      <a:endParaRPr sz="1200" dirty="0">
                        <a:solidFill>
                          <a:schemeClr val="dk1"/>
                        </a:solidFill>
                        <a:latin typeface="Open Sans"/>
                        <a:ea typeface="Open Sans"/>
                        <a:cs typeface="Open Sans"/>
                        <a:sym typeface="Open Sans"/>
                      </a:endParaRPr>
                    </a:p>
                  </a:txBody>
                  <a:tcPr marL="126000" marR="126000"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171450" lvl="0" indent="-171450" algn="l" rtl="0">
                        <a:spcBef>
                          <a:spcPts val="0"/>
                        </a:spcBef>
                        <a:spcAft>
                          <a:spcPts val="0"/>
                        </a:spcAft>
                        <a:buClr>
                          <a:schemeClr val="dk1"/>
                        </a:buClr>
                        <a:buFont typeface="Open Sans" panose="020B0606030504020204" pitchFamily="34" charset="0"/>
                        <a:buChar char="–"/>
                      </a:pPr>
                      <a:r>
                        <a:rPr lang="en" sz="1200" dirty="0">
                          <a:solidFill>
                            <a:schemeClr val="dk1"/>
                          </a:solidFill>
                          <a:latin typeface="Open Sans"/>
                          <a:ea typeface="Open Sans"/>
                          <a:cs typeface="Open Sans"/>
                          <a:sym typeface="Open Sans"/>
                        </a:rPr>
                        <a:t>Male</a:t>
                      </a:r>
                    </a:p>
                    <a:p>
                      <a:pPr marL="171450" lvl="0" indent="-171450" algn="l" rtl="0">
                        <a:spcBef>
                          <a:spcPts val="0"/>
                        </a:spcBef>
                        <a:spcAft>
                          <a:spcPts val="0"/>
                        </a:spcAft>
                        <a:buClr>
                          <a:schemeClr val="dk1"/>
                        </a:buClr>
                        <a:buFont typeface="Open Sans" panose="020B0606030504020204" pitchFamily="34" charset="0"/>
                        <a:buChar char="–"/>
                      </a:pPr>
                      <a:r>
                        <a:rPr lang="en" sz="1200" dirty="0">
                          <a:solidFill>
                            <a:schemeClr val="dk1"/>
                          </a:solidFill>
                          <a:latin typeface="Open Sans"/>
                          <a:ea typeface="Open Sans"/>
                          <a:cs typeface="Open Sans"/>
                          <a:sym typeface="Open Sans"/>
                        </a:rPr>
                        <a:t>Female</a:t>
                      </a:r>
                      <a:endParaRPr sz="1200" dirty="0">
                        <a:solidFill>
                          <a:schemeClr val="dk1"/>
                        </a:solidFill>
                        <a:latin typeface="Open Sans"/>
                        <a:ea typeface="Open Sans"/>
                        <a:cs typeface="Open Sans"/>
                        <a:sym typeface="Open Sans"/>
                      </a:endParaRPr>
                    </a:p>
                  </a:txBody>
                  <a:tcPr marL="126000" marR="126000"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2"/>
                  </a:ext>
                </a:extLst>
              </a:tr>
              <a:tr h="880350">
                <a:tc>
                  <a:txBody>
                    <a:bodyPr/>
                    <a:lstStyle/>
                    <a:p>
                      <a:pPr marL="0" lvl="0" indent="0" algn="ctr" rtl="0">
                        <a:spcBef>
                          <a:spcPts val="0"/>
                        </a:spcBef>
                        <a:spcAft>
                          <a:spcPts val="0"/>
                        </a:spcAft>
                        <a:buNone/>
                      </a:pPr>
                      <a:r>
                        <a:rPr lang="en" sz="1300" b="1" dirty="0">
                          <a:solidFill>
                            <a:schemeClr val="dk1"/>
                          </a:solidFill>
                          <a:latin typeface="Azeret Mono"/>
                          <a:ea typeface="Azeret Mono"/>
                          <a:cs typeface="Azeret Mono"/>
                          <a:sym typeface="Azeret Mono"/>
                        </a:rPr>
                        <a:t>Education</a:t>
                      </a:r>
                      <a:endParaRPr sz="1300" b="1" dirty="0">
                        <a:solidFill>
                          <a:schemeClr val="dk1"/>
                        </a:solidFill>
                        <a:latin typeface="Azeret Mono"/>
                        <a:ea typeface="Azeret Mono"/>
                        <a:cs typeface="Azeret Mono"/>
                        <a:sym typeface="Azeret Mon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Clr>
                          <a:schemeClr val="dk1"/>
                        </a:buClr>
                        <a:buFont typeface="Arial"/>
                        <a:buNone/>
                      </a:pPr>
                      <a:r>
                        <a:rPr lang="en-US" sz="1200" dirty="0">
                          <a:solidFill>
                            <a:schemeClr val="dk1"/>
                          </a:solidFill>
                          <a:latin typeface="Open Sans"/>
                          <a:ea typeface="Open Sans"/>
                          <a:cs typeface="Open Sans"/>
                          <a:sym typeface="Open Sans"/>
                        </a:rPr>
                        <a:t>Highest level of education the customer has completed</a:t>
                      </a:r>
                      <a:endParaRPr sz="1200" dirty="0">
                        <a:solidFill>
                          <a:schemeClr val="dk1"/>
                        </a:solidFill>
                        <a:latin typeface="Open Sans"/>
                        <a:ea typeface="Open Sans"/>
                        <a:cs typeface="Open Sans"/>
                        <a:sym typeface="Open Sans"/>
                      </a:endParaRPr>
                    </a:p>
                  </a:txBody>
                  <a:tcPr marL="126000" marR="126000"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171450" lvl="0" indent="-171450" algn="l" rtl="0">
                        <a:spcBef>
                          <a:spcPts val="0"/>
                        </a:spcBef>
                        <a:spcAft>
                          <a:spcPts val="0"/>
                        </a:spcAft>
                        <a:buClr>
                          <a:schemeClr val="dk1"/>
                        </a:buClr>
                        <a:buFont typeface="Open Sans" panose="020B0606030504020204" pitchFamily="34" charset="0"/>
                        <a:buChar char="–"/>
                      </a:pPr>
                      <a:r>
                        <a:rPr lang="en" sz="1200" dirty="0">
                          <a:solidFill>
                            <a:schemeClr val="dk1"/>
                          </a:solidFill>
                          <a:latin typeface="Open Sans"/>
                          <a:ea typeface="Open Sans"/>
                          <a:cs typeface="Open Sans"/>
                          <a:sym typeface="Open Sans"/>
                        </a:rPr>
                        <a:t>Unknown</a:t>
                      </a:r>
                    </a:p>
                    <a:p>
                      <a:pPr marL="171450" lvl="0" indent="-171450" algn="l" rtl="0">
                        <a:spcBef>
                          <a:spcPts val="0"/>
                        </a:spcBef>
                        <a:spcAft>
                          <a:spcPts val="0"/>
                        </a:spcAft>
                        <a:buClr>
                          <a:schemeClr val="dk1"/>
                        </a:buClr>
                        <a:buFont typeface="Open Sans" panose="020B0606030504020204" pitchFamily="34" charset="0"/>
                        <a:buChar char="–"/>
                      </a:pPr>
                      <a:r>
                        <a:rPr lang="en" sz="1200" dirty="0">
                          <a:solidFill>
                            <a:schemeClr val="dk1"/>
                          </a:solidFill>
                          <a:latin typeface="Open Sans"/>
                          <a:ea typeface="Open Sans"/>
                          <a:cs typeface="Open Sans"/>
                          <a:sym typeface="Open Sans"/>
                        </a:rPr>
                        <a:t>Unedicated</a:t>
                      </a:r>
                    </a:p>
                    <a:p>
                      <a:pPr marL="171450" lvl="0" indent="-171450" algn="l" rtl="0">
                        <a:spcBef>
                          <a:spcPts val="0"/>
                        </a:spcBef>
                        <a:spcAft>
                          <a:spcPts val="0"/>
                        </a:spcAft>
                        <a:buClr>
                          <a:schemeClr val="dk1"/>
                        </a:buClr>
                        <a:buFont typeface="Open Sans" panose="020B0606030504020204" pitchFamily="34" charset="0"/>
                        <a:buChar char="–"/>
                      </a:pPr>
                      <a:r>
                        <a:rPr lang="en" sz="1200" dirty="0">
                          <a:solidFill>
                            <a:schemeClr val="dk1"/>
                          </a:solidFill>
                          <a:latin typeface="Open Sans"/>
                          <a:ea typeface="Open Sans"/>
                          <a:cs typeface="Open Sans"/>
                          <a:sym typeface="Open Sans"/>
                        </a:rPr>
                        <a:t>High School</a:t>
                      </a:r>
                    </a:p>
                    <a:p>
                      <a:pPr marL="171450" lvl="0" indent="-171450" algn="l" rtl="0">
                        <a:spcBef>
                          <a:spcPts val="0"/>
                        </a:spcBef>
                        <a:spcAft>
                          <a:spcPts val="0"/>
                        </a:spcAft>
                        <a:buClr>
                          <a:schemeClr val="dk1"/>
                        </a:buClr>
                        <a:buFont typeface="Open Sans" panose="020B0606030504020204" pitchFamily="34" charset="0"/>
                        <a:buChar char="–"/>
                      </a:pPr>
                      <a:r>
                        <a:rPr lang="en" sz="1200" dirty="0">
                          <a:solidFill>
                            <a:schemeClr val="dk1"/>
                          </a:solidFill>
                          <a:latin typeface="Open Sans"/>
                          <a:ea typeface="Open Sans"/>
                          <a:cs typeface="Open Sans"/>
                          <a:sym typeface="Open Sans"/>
                        </a:rPr>
                        <a:t>College</a:t>
                      </a:r>
                    </a:p>
                    <a:p>
                      <a:pPr marL="171450" lvl="0" indent="-171450" algn="l" rtl="0">
                        <a:spcBef>
                          <a:spcPts val="0"/>
                        </a:spcBef>
                        <a:spcAft>
                          <a:spcPts val="0"/>
                        </a:spcAft>
                        <a:buClr>
                          <a:schemeClr val="dk1"/>
                        </a:buClr>
                        <a:buFont typeface="Open Sans" panose="020B0606030504020204" pitchFamily="34" charset="0"/>
                        <a:buChar char="–"/>
                      </a:pPr>
                      <a:r>
                        <a:rPr lang="en" sz="1200" dirty="0">
                          <a:solidFill>
                            <a:schemeClr val="dk1"/>
                          </a:solidFill>
                          <a:latin typeface="Open Sans"/>
                          <a:ea typeface="Open Sans"/>
                          <a:cs typeface="Open Sans"/>
                          <a:sym typeface="Open Sans"/>
                        </a:rPr>
                        <a:t>Graduate</a:t>
                      </a:r>
                    </a:p>
                    <a:p>
                      <a:pPr marL="171450" lvl="0" indent="-171450" algn="l" rtl="0">
                        <a:spcBef>
                          <a:spcPts val="0"/>
                        </a:spcBef>
                        <a:spcAft>
                          <a:spcPts val="0"/>
                        </a:spcAft>
                        <a:buClr>
                          <a:schemeClr val="dk1"/>
                        </a:buClr>
                        <a:buFont typeface="Open Sans" panose="020B0606030504020204" pitchFamily="34" charset="0"/>
                        <a:buChar char="–"/>
                      </a:pPr>
                      <a:r>
                        <a:rPr lang="en" sz="1200" dirty="0">
                          <a:solidFill>
                            <a:schemeClr val="dk1"/>
                          </a:solidFill>
                          <a:latin typeface="Open Sans"/>
                          <a:ea typeface="Open Sans"/>
                          <a:cs typeface="Open Sans"/>
                          <a:sym typeface="Open Sans"/>
                        </a:rPr>
                        <a:t>Doctorate</a:t>
                      </a:r>
                    </a:p>
                    <a:p>
                      <a:pPr marL="171450" lvl="0" indent="-171450" algn="l" rtl="0">
                        <a:spcBef>
                          <a:spcPts val="0"/>
                        </a:spcBef>
                        <a:spcAft>
                          <a:spcPts val="0"/>
                        </a:spcAft>
                        <a:buClr>
                          <a:schemeClr val="dk1"/>
                        </a:buClr>
                        <a:buFont typeface="Open Sans" panose="020B0606030504020204" pitchFamily="34" charset="0"/>
                        <a:buChar char="–"/>
                      </a:pPr>
                      <a:r>
                        <a:rPr lang="en" sz="1200" dirty="0">
                          <a:solidFill>
                            <a:schemeClr val="dk1"/>
                          </a:solidFill>
                          <a:latin typeface="Open Sans"/>
                          <a:ea typeface="Open Sans"/>
                          <a:cs typeface="Open Sans"/>
                          <a:sym typeface="Open Sans"/>
                        </a:rPr>
                        <a:t>Post-Graduate</a:t>
                      </a:r>
                      <a:endParaRPr sz="1200" dirty="0">
                        <a:solidFill>
                          <a:schemeClr val="dk1"/>
                        </a:solidFill>
                        <a:latin typeface="Open Sans"/>
                        <a:ea typeface="Open Sans"/>
                        <a:cs typeface="Open Sans"/>
                        <a:sym typeface="Open Sans"/>
                      </a:endParaRPr>
                    </a:p>
                  </a:txBody>
                  <a:tcPr marL="126000" marR="126000"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191" name="Google Shape;2191;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8"/>
        <p:cNvGrpSpPr/>
        <p:nvPr/>
      </p:nvGrpSpPr>
      <p:grpSpPr>
        <a:xfrm>
          <a:off x="0" y="0"/>
          <a:ext cx="0" cy="0"/>
          <a:chOff x="0" y="0"/>
          <a:chExt cx="0" cy="0"/>
        </a:xfrm>
      </p:grpSpPr>
      <p:sp>
        <p:nvSpPr>
          <p:cNvPr id="2189" name="Google Shape;2189;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Non-numerical features</a:t>
            </a:r>
            <a:endParaRPr sz="2000" dirty="0"/>
          </a:p>
        </p:txBody>
      </p:sp>
      <p:graphicFrame>
        <p:nvGraphicFramePr>
          <p:cNvPr id="2190" name="Google Shape;2190;p49"/>
          <p:cNvGraphicFramePr/>
          <p:nvPr>
            <p:extLst>
              <p:ext uri="{D42A27DB-BD31-4B8C-83A1-F6EECF244321}">
                <p14:modId xmlns:p14="http://schemas.microsoft.com/office/powerpoint/2010/main" val="4172176279"/>
              </p:ext>
            </p:extLst>
          </p:nvPr>
        </p:nvGraphicFramePr>
        <p:xfrm>
          <a:off x="720000" y="1017725"/>
          <a:ext cx="7427824" cy="3535560"/>
        </p:xfrm>
        <a:graphic>
          <a:graphicData uri="http://schemas.openxmlformats.org/drawingml/2006/table">
            <a:tbl>
              <a:tblPr>
                <a:noFill/>
              </a:tblPr>
              <a:tblGrid>
                <a:gridCol w="1599267">
                  <a:extLst>
                    <a:ext uri="{9D8B030D-6E8A-4147-A177-3AD203B41FA5}">
                      <a16:colId xmlns:a16="http://schemas.microsoft.com/office/drawing/2014/main" val="20000"/>
                    </a:ext>
                  </a:extLst>
                </a:gridCol>
                <a:gridCol w="2980685">
                  <a:extLst>
                    <a:ext uri="{9D8B030D-6E8A-4147-A177-3AD203B41FA5}">
                      <a16:colId xmlns:a16="http://schemas.microsoft.com/office/drawing/2014/main" val="20001"/>
                    </a:ext>
                  </a:extLst>
                </a:gridCol>
                <a:gridCol w="2847872">
                  <a:extLst>
                    <a:ext uri="{9D8B030D-6E8A-4147-A177-3AD203B41FA5}">
                      <a16:colId xmlns:a16="http://schemas.microsoft.com/office/drawing/2014/main" val="20002"/>
                    </a:ext>
                  </a:extLst>
                </a:gridCol>
              </a:tblGrid>
              <a:tr h="389644">
                <a:tc>
                  <a:txBody>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600" b="1" dirty="0">
                          <a:solidFill>
                            <a:schemeClr val="lt1"/>
                          </a:solidFill>
                          <a:latin typeface="Azeret Mono"/>
                          <a:ea typeface="Azeret Mono"/>
                          <a:cs typeface="Azeret Mono"/>
                          <a:sym typeface="Azeret Mono"/>
                        </a:rPr>
                        <a:t>Description</a:t>
                      </a:r>
                      <a:endParaRPr sz="1600" b="1" dirty="0">
                        <a:solidFill>
                          <a:schemeClr val="lt1"/>
                        </a:solidFill>
                        <a:latin typeface="Azeret Mono"/>
                        <a:ea typeface="Azeret Mono"/>
                        <a:cs typeface="Azeret Mono"/>
                        <a:sym typeface="Azeret Mon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b="1">
                          <a:solidFill>
                            <a:schemeClr val="lt1"/>
                          </a:solidFill>
                          <a:latin typeface="Azeret Mono"/>
                          <a:ea typeface="Azeret Mono"/>
                          <a:cs typeface="Azeret Mono"/>
                          <a:sym typeface="Azeret Mono"/>
                        </a:rPr>
                        <a:t>Example</a:t>
                      </a:r>
                      <a:endParaRPr sz="1600" b="1">
                        <a:solidFill>
                          <a:schemeClr val="lt1"/>
                        </a:solidFill>
                        <a:latin typeface="Azeret Mono"/>
                        <a:ea typeface="Azeret Mono"/>
                        <a:cs typeface="Azeret Mono"/>
                        <a:sym typeface="Azeret Mon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798488">
                <a:tc>
                  <a:txBody>
                    <a:bodyPr/>
                    <a:lstStyle/>
                    <a:p>
                      <a:pPr marL="0" lvl="0" indent="0" algn="ctr" rtl="0">
                        <a:spcBef>
                          <a:spcPts val="0"/>
                        </a:spcBef>
                        <a:spcAft>
                          <a:spcPts val="0"/>
                        </a:spcAft>
                        <a:buNone/>
                      </a:pPr>
                      <a:r>
                        <a:rPr lang="es-US" sz="1200" b="1" dirty="0">
                          <a:solidFill>
                            <a:schemeClr val="dk1"/>
                          </a:solidFill>
                          <a:latin typeface="Azeret Mono"/>
                          <a:ea typeface="Azeret Mono"/>
                          <a:cs typeface="Azeret Mono"/>
                          <a:sym typeface="Azeret Mono"/>
                        </a:rPr>
                        <a:t>Marital Status</a:t>
                      </a: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Clr>
                          <a:schemeClr val="dk1"/>
                        </a:buClr>
                        <a:buFont typeface="Arial"/>
                        <a:buNone/>
                      </a:pPr>
                      <a:r>
                        <a:rPr lang="en-US" sz="1200" dirty="0">
                          <a:solidFill>
                            <a:schemeClr val="dk1"/>
                          </a:solidFill>
                          <a:latin typeface="Open Sans"/>
                          <a:ea typeface="Open Sans"/>
                          <a:cs typeface="Open Sans"/>
                          <a:sym typeface="Open Sans"/>
                        </a:rPr>
                        <a:t>Marital status of the customer</a:t>
                      </a:r>
                      <a:endParaRPr sz="1200" dirty="0">
                        <a:solidFill>
                          <a:schemeClr val="dk1"/>
                        </a:solidFill>
                        <a:latin typeface="Open Sans"/>
                        <a:ea typeface="Open Sans"/>
                        <a:cs typeface="Open Sans"/>
                        <a:sym typeface="Open Sans"/>
                      </a:endParaRPr>
                    </a:p>
                  </a:txBody>
                  <a:tcPr marL="126000" marR="126000"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171450" lvl="0" indent="-171450" algn="l" rtl="0">
                        <a:spcBef>
                          <a:spcPts val="0"/>
                        </a:spcBef>
                        <a:spcAft>
                          <a:spcPts val="0"/>
                        </a:spcAft>
                        <a:buClr>
                          <a:schemeClr val="dk1"/>
                        </a:buClr>
                        <a:buFont typeface="Open Sans" panose="020B0606030504020204" pitchFamily="34" charset="0"/>
                        <a:buChar char="–"/>
                      </a:pPr>
                      <a:r>
                        <a:rPr lang="en-US" sz="1200" dirty="0">
                          <a:solidFill>
                            <a:schemeClr val="dk1"/>
                          </a:solidFill>
                          <a:latin typeface="Open Sans"/>
                          <a:ea typeface="Open Sans"/>
                          <a:cs typeface="Open Sans"/>
                          <a:sym typeface="Open Sans"/>
                        </a:rPr>
                        <a:t>Married</a:t>
                      </a:r>
                    </a:p>
                    <a:p>
                      <a:pPr marL="171450" lvl="0" indent="-171450" algn="l" rtl="0">
                        <a:spcBef>
                          <a:spcPts val="0"/>
                        </a:spcBef>
                        <a:spcAft>
                          <a:spcPts val="0"/>
                        </a:spcAft>
                        <a:buClr>
                          <a:schemeClr val="dk1"/>
                        </a:buClr>
                        <a:buFont typeface="Open Sans" panose="020B0606030504020204" pitchFamily="34" charset="0"/>
                        <a:buChar char="–"/>
                      </a:pPr>
                      <a:r>
                        <a:rPr lang="en-US" sz="1200" dirty="0">
                          <a:solidFill>
                            <a:schemeClr val="dk1"/>
                          </a:solidFill>
                          <a:latin typeface="Open Sans"/>
                          <a:ea typeface="Open Sans"/>
                          <a:cs typeface="Open Sans"/>
                          <a:sym typeface="Open Sans"/>
                        </a:rPr>
                        <a:t>Single</a:t>
                      </a:r>
                    </a:p>
                    <a:p>
                      <a:pPr marL="171450" lvl="0" indent="-171450" algn="l" rtl="0">
                        <a:spcBef>
                          <a:spcPts val="0"/>
                        </a:spcBef>
                        <a:spcAft>
                          <a:spcPts val="0"/>
                        </a:spcAft>
                        <a:buClr>
                          <a:schemeClr val="dk1"/>
                        </a:buClr>
                        <a:buFont typeface="Open Sans" panose="020B0606030504020204" pitchFamily="34" charset="0"/>
                        <a:buChar char="–"/>
                      </a:pPr>
                      <a:r>
                        <a:rPr lang="en-US" sz="1200" dirty="0">
                          <a:solidFill>
                            <a:schemeClr val="dk1"/>
                          </a:solidFill>
                          <a:latin typeface="Open Sans"/>
                          <a:ea typeface="Open Sans"/>
                          <a:cs typeface="Open Sans"/>
                          <a:sym typeface="Open Sans"/>
                        </a:rPr>
                        <a:t>Divorced</a:t>
                      </a:r>
                    </a:p>
                    <a:p>
                      <a:pPr marL="171450" lvl="0" indent="-171450" algn="l" rtl="0">
                        <a:spcBef>
                          <a:spcPts val="0"/>
                        </a:spcBef>
                        <a:spcAft>
                          <a:spcPts val="0"/>
                        </a:spcAft>
                        <a:buClr>
                          <a:schemeClr val="dk1"/>
                        </a:buClr>
                        <a:buFont typeface="Open Sans" panose="020B0606030504020204" pitchFamily="34" charset="0"/>
                        <a:buChar char="–"/>
                      </a:pPr>
                      <a:r>
                        <a:rPr lang="en-US" sz="1200" dirty="0">
                          <a:solidFill>
                            <a:schemeClr val="dk1"/>
                          </a:solidFill>
                          <a:latin typeface="Open Sans"/>
                          <a:ea typeface="Open Sans"/>
                          <a:cs typeface="Open Sans"/>
                          <a:sym typeface="Open Sans"/>
                        </a:rPr>
                        <a:t>Unknown</a:t>
                      </a:r>
                      <a:endParaRPr sz="1200" dirty="0">
                        <a:solidFill>
                          <a:schemeClr val="dk1"/>
                        </a:solidFill>
                        <a:latin typeface="Open Sans"/>
                        <a:ea typeface="Open Sans"/>
                        <a:cs typeface="Open Sans"/>
                        <a:sym typeface="Open Sans"/>
                      </a:endParaRPr>
                    </a:p>
                  </a:txBody>
                  <a:tcPr marL="126000" marR="126000"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r h="1117893">
                <a:tc>
                  <a:txBody>
                    <a:bodyPr/>
                    <a:lstStyle/>
                    <a:p>
                      <a:pPr marL="0" lvl="0" indent="0" algn="ctr" rtl="0">
                        <a:spcBef>
                          <a:spcPts val="0"/>
                        </a:spcBef>
                        <a:spcAft>
                          <a:spcPts val="0"/>
                        </a:spcAft>
                        <a:buNone/>
                      </a:pPr>
                      <a:r>
                        <a:rPr lang="en" sz="1300" b="1" dirty="0">
                          <a:solidFill>
                            <a:schemeClr val="dk1"/>
                          </a:solidFill>
                          <a:latin typeface="Azeret Mono"/>
                          <a:ea typeface="Azeret Mono"/>
                          <a:cs typeface="Azeret Mono"/>
                          <a:sym typeface="Azeret Mono"/>
                        </a:rPr>
                        <a:t>Income category</a:t>
                      </a:r>
                      <a:endParaRPr sz="1300" b="1" dirty="0">
                        <a:solidFill>
                          <a:schemeClr val="dk1"/>
                        </a:solidFill>
                        <a:latin typeface="Azeret Mono"/>
                        <a:ea typeface="Azeret Mono"/>
                        <a:cs typeface="Azeret Mono"/>
                        <a:sym typeface="Azeret Mon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Clr>
                          <a:schemeClr val="dk1"/>
                        </a:buClr>
                        <a:buFont typeface="Arial"/>
                        <a:buNone/>
                      </a:pPr>
                      <a:r>
                        <a:rPr lang="en-US" sz="1200" dirty="0">
                          <a:solidFill>
                            <a:schemeClr val="dk1"/>
                          </a:solidFill>
                          <a:latin typeface="Open Sans"/>
                          <a:ea typeface="Open Sans"/>
                          <a:cs typeface="Open Sans"/>
                          <a:sym typeface="Open Sans"/>
                        </a:rPr>
                        <a:t>Income bracket of the customer</a:t>
                      </a:r>
                      <a:endParaRPr sz="1200" dirty="0">
                        <a:solidFill>
                          <a:schemeClr val="dk1"/>
                        </a:solidFill>
                        <a:latin typeface="Open Sans"/>
                        <a:ea typeface="Open Sans"/>
                        <a:cs typeface="Open Sans"/>
                        <a:sym typeface="Open Sans"/>
                      </a:endParaRPr>
                    </a:p>
                  </a:txBody>
                  <a:tcPr marL="126000" marR="126000"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171450" lvl="0" indent="-171450" algn="l" rtl="0">
                        <a:spcBef>
                          <a:spcPts val="0"/>
                        </a:spcBef>
                        <a:spcAft>
                          <a:spcPts val="0"/>
                        </a:spcAft>
                        <a:buClr>
                          <a:schemeClr val="dk1"/>
                        </a:buClr>
                        <a:buFont typeface="Open Sans" panose="020B0606030504020204" pitchFamily="34" charset="0"/>
                        <a:buChar char="–"/>
                      </a:pPr>
                      <a:r>
                        <a:rPr lang="en" sz="1200" dirty="0">
                          <a:solidFill>
                            <a:schemeClr val="dk1"/>
                          </a:solidFill>
                          <a:latin typeface="Open Sans"/>
                          <a:ea typeface="Open Sans"/>
                          <a:cs typeface="Open Sans"/>
                          <a:sym typeface="Open Sans"/>
                        </a:rPr>
                        <a:t>Unknown</a:t>
                      </a:r>
                    </a:p>
                    <a:p>
                      <a:pPr marL="171450" lvl="0" indent="-171450" algn="l" rtl="0">
                        <a:spcBef>
                          <a:spcPts val="0"/>
                        </a:spcBef>
                        <a:spcAft>
                          <a:spcPts val="0"/>
                        </a:spcAft>
                        <a:buClr>
                          <a:schemeClr val="dk1"/>
                        </a:buClr>
                        <a:buFont typeface="Open Sans" panose="020B0606030504020204" pitchFamily="34" charset="0"/>
                        <a:buChar char="–"/>
                      </a:pPr>
                      <a:r>
                        <a:rPr lang="en" sz="1200" dirty="0">
                          <a:solidFill>
                            <a:schemeClr val="dk1"/>
                          </a:solidFill>
                          <a:latin typeface="Open Sans"/>
                          <a:ea typeface="Open Sans"/>
                          <a:cs typeface="Open Sans"/>
                          <a:sym typeface="Open Sans"/>
                        </a:rPr>
                        <a:t>Less Than 40k</a:t>
                      </a:r>
                    </a:p>
                    <a:p>
                      <a:pPr marL="171450" lvl="0" indent="-171450" algn="l" rtl="0">
                        <a:spcBef>
                          <a:spcPts val="0"/>
                        </a:spcBef>
                        <a:spcAft>
                          <a:spcPts val="0"/>
                        </a:spcAft>
                        <a:buClr>
                          <a:schemeClr val="dk1"/>
                        </a:buClr>
                        <a:buFont typeface="Open Sans" panose="020B0606030504020204" pitchFamily="34" charset="0"/>
                        <a:buChar char="–"/>
                      </a:pPr>
                      <a:r>
                        <a:rPr lang="en" sz="1200" dirty="0">
                          <a:solidFill>
                            <a:schemeClr val="dk1"/>
                          </a:solidFill>
                          <a:latin typeface="Open Sans"/>
                          <a:ea typeface="Open Sans"/>
                          <a:cs typeface="Open Sans"/>
                          <a:sym typeface="Open Sans"/>
                        </a:rPr>
                        <a:t>40k to 60k</a:t>
                      </a:r>
                    </a:p>
                    <a:p>
                      <a:pPr marL="171450" lvl="0" indent="-171450" algn="l" rtl="0">
                        <a:spcBef>
                          <a:spcPts val="0"/>
                        </a:spcBef>
                        <a:spcAft>
                          <a:spcPts val="0"/>
                        </a:spcAft>
                        <a:buClr>
                          <a:schemeClr val="dk1"/>
                        </a:buClr>
                        <a:buFont typeface="Open Sans" panose="020B0606030504020204" pitchFamily="34" charset="0"/>
                        <a:buChar char="–"/>
                      </a:pPr>
                      <a:r>
                        <a:rPr lang="en" sz="1200" dirty="0">
                          <a:solidFill>
                            <a:schemeClr val="dk1"/>
                          </a:solidFill>
                          <a:latin typeface="Open Sans"/>
                          <a:ea typeface="Open Sans"/>
                          <a:cs typeface="Open Sans"/>
                          <a:sym typeface="Open Sans"/>
                        </a:rPr>
                        <a:t>60k to 80k</a:t>
                      </a:r>
                    </a:p>
                    <a:p>
                      <a:pPr marL="171450" lvl="0" indent="-171450" algn="l" rtl="0">
                        <a:spcBef>
                          <a:spcPts val="0"/>
                        </a:spcBef>
                        <a:spcAft>
                          <a:spcPts val="0"/>
                        </a:spcAft>
                        <a:buClr>
                          <a:schemeClr val="dk1"/>
                        </a:buClr>
                        <a:buFont typeface="Open Sans" panose="020B0606030504020204" pitchFamily="34" charset="0"/>
                        <a:buChar char="–"/>
                      </a:pPr>
                      <a:r>
                        <a:rPr lang="en" sz="1200" dirty="0">
                          <a:solidFill>
                            <a:schemeClr val="dk1"/>
                          </a:solidFill>
                          <a:latin typeface="Open Sans"/>
                          <a:ea typeface="Open Sans"/>
                          <a:cs typeface="Open Sans"/>
                          <a:sym typeface="Open Sans"/>
                        </a:rPr>
                        <a:t>80k to 120k</a:t>
                      </a:r>
                    </a:p>
                    <a:p>
                      <a:pPr marL="171450" lvl="0" indent="-171450" algn="l" rtl="0">
                        <a:spcBef>
                          <a:spcPts val="0"/>
                        </a:spcBef>
                        <a:spcAft>
                          <a:spcPts val="0"/>
                        </a:spcAft>
                        <a:buClr>
                          <a:schemeClr val="dk1"/>
                        </a:buClr>
                        <a:buFont typeface="Open Sans" panose="020B0606030504020204" pitchFamily="34" charset="0"/>
                        <a:buChar char="–"/>
                      </a:pPr>
                      <a:r>
                        <a:rPr lang="en" sz="1200" dirty="0">
                          <a:solidFill>
                            <a:schemeClr val="dk1"/>
                          </a:solidFill>
                          <a:latin typeface="Open Sans"/>
                          <a:ea typeface="Open Sans"/>
                          <a:cs typeface="Open Sans"/>
                          <a:sym typeface="Open Sans"/>
                        </a:rPr>
                        <a:t>120k +</a:t>
                      </a:r>
                      <a:endParaRPr sz="1200" dirty="0">
                        <a:solidFill>
                          <a:schemeClr val="dk1"/>
                        </a:solidFill>
                        <a:latin typeface="Open Sans"/>
                        <a:ea typeface="Open Sans"/>
                        <a:cs typeface="Open Sans"/>
                        <a:sym typeface="Open Sans"/>
                      </a:endParaRPr>
                    </a:p>
                  </a:txBody>
                  <a:tcPr marL="126000" marR="126000"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2"/>
                  </a:ext>
                </a:extLst>
              </a:tr>
              <a:tr h="798488">
                <a:tc>
                  <a:txBody>
                    <a:bodyPr/>
                    <a:lstStyle/>
                    <a:p>
                      <a:pPr marL="0" lvl="0" indent="0" algn="ctr" rtl="0">
                        <a:spcBef>
                          <a:spcPts val="0"/>
                        </a:spcBef>
                        <a:spcAft>
                          <a:spcPts val="0"/>
                        </a:spcAft>
                        <a:buNone/>
                      </a:pPr>
                      <a:r>
                        <a:rPr lang="en-US" sz="1300" b="1" dirty="0">
                          <a:solidFill>
                            <a:schemeClr val="dk1"/>
                          </a:solidFill>
                          <a:latin typeface="Azeret Mono"/>
                          <a:ea typeface="Azeret Mono"/>
                          <a:cs typeface="Azeret Mono"/>
                          <a:sym typeface="Azeret Mono"/>
                        </a:rPr>
                        <a:t>Card category</a:t>
                      </a:r>
                      <a:endParaRPr sz="1300" b="1" dirty="0">
                        <a:solidFill>
                          <a:schemeClr val="dk1"/>
                        </a:solidFill>
                        <a:latin typeface="Azeret Mono"/>
                        <a:ea typeface="Azeret Mono"/>
                        <a:cs typeface="Azeret Mono"/>
                        <a:sym typeface="Azeret Mon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Clr>
                          <a:schemeClr val="dk1"/>
                        </a:buClr>
                        <a:buFont typeface="Arial"/>
                        <a:buNone/>
                      </a:pPr>
                      <a:r>
                        <a:rPr lang="en-US" sz="1200" dirty="0">
                          <a:solidFill>
                            <a:schemeClr val="dk1"/>
                          </a:solidFill>
                          <a:latin typeface="Open Sans"/>
                          <a:ea typeface="Open Sans"/>
                          <a:cs typeface="Open Sans"/>
                          <a:sym typeface="Open Sans"/>
                        </a:rPr>
                        <a:t>Type of credit card the customer has</a:t>
                      </a:r>
                      <a:endParaRPr sz="1200" dirty="0">
                        <a:solidFill>
                          <a:schemeClr val="dk1"/>
                        </a:solidFill>
                        <a:latin typeface="Open Sans"/>
                        <a:ea typeface="Open Sans"/>
                        <a:cs typeface="Open Sans"/>
                        <a:sym typeface="Open Sans"/>
                      </a:endParaRPr>
                    </a:p>
                  </a:txBody>
                  <a:tcPr marL="126000" marR="126000"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171450" lvl="0" indent="-171450" algn="l" rtl="0">
                        <a:spcBef>
                          <a:spcPts val="0"/>
                        </a:spcBef>
                        <a:spcAft>
                          <a:spcPts val="0"/>
                        </a:spcAft>
                        <a:buClr>
                          <a:schemeClr val="dk1"/>
                        </a:buClr>
                        <a:buFont typeface="Open Sans" panose="020B0606030504020204" pitchFamily="34" charset="0"/>
                        <a:buChar char="–"/>
                      </a:pPr>
                      <a:r>
                        <a:rPr lang="en" sz="1200" dirty="0">
                          <a:solidFill>
                            <a:schemeClr val="dk1"/>
                          </a:solidFill>
                          <a:latin typeface="Open Sans"/>
                          <a:ea typeface="Open Sans"/>
                          <a:cs typeface="Open Sans"/>
                          <a:sym typeface="Open Sans"/>
                        </a:rPr>
                        <a:t>Blue</a:t>
                      </a:r>
                    </a:p>
                    <a:p>
                      <a:pPr marL="171450" lvl="0" indent="-171450" algn="l" rtl="0">
                        <a:spcBef>
                          <a:spcPts val="0"/>
                        </a:spcBef>
                        <a:spcAft>
                          <a:spcPts val="0"/>
                        </a:spcAft>
                        <a:buClr>
                          <a:schemeClr val="dk1"/>
                        </a:buClr>
                        <a:buFont typeface="Open Sans" panose="020B0606030504020204" pitchFamily="34" charset="0"/>
                        <a:buChar char="–"/>
                      </a:pPr>
                      <a:r>
                        <a:rPr lang="en" sz="1200" dirty="0">
                          <a:solidFill>
                            <a:schemeClr val="dk1"/>
                          </a:solidFill>
                          <a:latin typeface="Open Sans"/>
                          <a:ea typeface="Open Sans"/>
                          <a:cs typeface="Open Sans"/>
                          <a:sym typeface="Open Sans"/>
                        </a:rPr>
                        <a:t>Gold</a:t>
                      </a:r>
                    </a:p>
                    <a:p>
                      <a:pPr marL="171450" lvl="0" indent="-171450" algn="l" rtl="0">
                        <a:spcBef>
                          <a:spcPts val="0"/>
                        </a:spcBef>
                        <a:spcAft>
                          <a:spcPts val="0"/>
                        </a:spcAft>
                        <a:buClr>
                          <a:schemeClr val="dk1"/>
                        </a:buClr>
                        <a:buFont typeface="Open Sans" panose="020B0606030504020204" pitchFamily="34" charset="0"/>
                        <a:buChar char="–"/>
                      </a:pPr>
                      <a:r>
                        <a:rPr lang="en" sz="1200" dirty="0">
                          <a:solidFill>
                            <a:schemeClr val="dk1"/>
                          </a:solidFill>
                          <a:latin typeface="Open Sans"/>
                          <a:ea typeface="Open Sans"/>
                          <a:cs typeface="Open Sans"/>
                          <a:sym typeface="Open Sans"/>
                        </a:rPr>
                        <a:t>Platinum</a:t>
                      </a:r>
                    </a:p>
                    <a:p>
                      <a:pPr marL="171450" lvl="0" indent="-171450" algn="l" rtl="0">
                        <a:spcBef>
                          <a:spcPts val="0"/>
                        </a:spcBef>
                        <a:spcAft>
                          <a:spcPts val="0"/>
                        </a:spcAft>
                        <a:buClr>
                          <a:schemeClr val="dk1"/>
                        </a:buClr>
                        <a:buFont typeface="Open Sans" panose="020B0606030504020204" pitchFamily="34" charset="0"/>
                        <a:buChar char="–"/>
                      </a:pPr>
                      <a:r>
                        <a:rPr lang="en" sz="1200" dirty="0">
                          <a:solidFill>
                            <a:schemeClr val="dk1"/>
                          </a:solidFill>
                          <a:latin typeface="Open Sans"/>
                          <a:ea typeface="Open Sans"/>
                          <a:cs typeface="Open Sans"/>
                          <a:sym typeface="Open Sans"/>
                        </a:rPr>
                        <a:t>SIlver</a:t>
                      </a:r>
                      <a:endParaRPr sz="1200" dirty="0">
                        <a:solidFill>
                          <a:schemeClr val="dk1"/>
                        </a:solidFill>
                        <a:latin typeface="Open Sans"/>
                        <a:ea typeface="Open Sans"/>
                        <a:cs typeface="Open Sans"/>
                        <a:sym typeface="Open Sans"/>
                      </a:endParaRPr>
                    </a:p>
                  </a:txBody>
                  <a:tcPr marL="126000" marR="126000"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191" name="Google Shape;2191;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775884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0"/>
        <p:cNvGrpSpPr/>
        <p:nvPr/>
      </p:nvGrpSpPr>
      <p:grpSpPr>
        <a:xfrm>
          <a:off x="0" y="0"/>
          <a:ext cx="0" cy="0"/>
          <a:chOff x="0" y="0"/>
          <a:chExt cx="0" cy="0"/>
        </a:xfrm>
      </p:grpSpPr>
      <p:sp>
        <p:nvSpPr>
          <p:cNvPr id="2178" name="Google Shape;2178;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13</a:t>
            </a:fld>
            <a:endParaRPr/>
          </a:p>
        </p:txBody>
      </p:sp>
      <p:sp>
        <p:nvSpPr>
          <p:cNvPr id="2184" name="Google Shape;2184;p48"/>
          <p:cNvSpPr/>
          <p:nvPr/>
        </p:nvSpPr>
        <p:spPr>
          <a:xfrm rot="3613074">
            <a:off x="2713697" y="4337255"/>
            <a:ext cx="454063" cy="540085"/>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78;p43">
            <a:extLst>
              <a:ext uri="{FF2B5EF4-FFF2-40B4-BE49-F238E27FC236}">
                <a16:creationId xmlns:a16="http://schemas.microsoft.com/office/drawing/2014/main" id="{6ADB04FA-872B-BCF9-526F-DB5D68AF50F4}"/>
              </a:ext>
            </a:extLst>
          </p:cNvPr>
          <p:cNvSpPr txBox="1">
            <a:spLocks noGrp="1"/>
          </p:cNvSpPr>
          <p:nvPr>
            <p:ph type="title"/>
          </p:nvPr>
        </p:nvSpPr>
        <p:spPr>
          <a:xfrm>
            <a:off x="973317" y="495190"/>
            <a:ext cx="7375785"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a:t>Data Correlation Matrix</a:t>
            </a:r>
            <a:endParaRPr lang="es-US" sz="1800" dirty="0"/>
          </a:p>
        </p:txBody>
      </p:sp>
      <p:sp>
        <p:nvSpPr>
          <p:cNvPr id="4" name="CuadroTexto 3">
            <a:extLst>
              <a:ext uri="{FF2B5EF4-FFF2-40B4-BE49-F238E27FC236}">
                <a16:creationId xmlns:a16="http://schemas.microsoft.com/office/drawing/2014/main" id="{4072FCEA-DB04-3323-CAB2-E8B988F8D50C}"/>
              </a:ext>
            </a:extLst>
          </p:cNvPr>
          <p:cNvSpPr txBox="1"/>
          <p:nvPr/>
        </p:nvSpPr>
        <p:spPr>
          <a:xfrm>
            <a:off x="1018200" y="926972"/>
            <a:ext cx="7107600" cy="2638351"/>
          </a:xfrm>
          <a:prstGeom prst="rect">
            <a:avLst/>
          </a:prstGeom>
          <a:noFill/>
        </p:spPr>
        <p:txBody>
          <a:bodyPr wrap="square">
            <a:spAutoFit/>
          </a:bodyPr>
          <a:lstStyle/>
          <a:p>
            <a:pPr algn="just">
              <a:lnSpc>
                <a:spcPct val="150000"/>
              </a:lnSpc>
            </a:pP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The data correlation matrix is a fundamental tool in data analysis and machine learning. It provides a matrix of all pairwise correlations between the features (or variables) in a dataset. </a:t>
            </a:r>
          </a:p>
          <a:p>
            <a:pPr algn="just">
              <a:lnSpc>
                <a:spcPct val="150000"/>
              </a:lnSpc>
            </a:pPr>
            <a:endPar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Each element in the matrix represents the correlation coefficient between two features, which indicates the strength and direction of the linear relationship between them.</a:t>
            </a:r>
            <a:r>
              <a:rPr lang="en-US" sz="160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p>
        </p:txBody>
      </p:sp>
    </p:spTree>
    <p:extLst>
      <p:ext uri="{BB962C8B-B14F-4D97-AF65-F5344CB8AC3E}">
        <p14:creationId xmlns:p14="http://schemas.microsoft.com/office/powerpoint/2010/main" val="2712346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4"/>
        <p:cNvGrpSpPr/>
        <p:nvPr/>
      </p:nvGrpSpPr>
      <p:grpSpPr>
        <a:xfrm>
          <a:off x="0" y="0"/>
          <a:ext cx="0" cy="0"/>
          <a:chOff x="0" y="0"/>
          <a:chExt cx="0" cy="0"/>
        </a:xfrm>
      </p:grpSpPr>
      <p:sp>
        <p:nvSpPr>
          <p:cNvPr id="2445" name="Google Shape;2445;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dirty="0"/>
              <a:t>Importance of data correlation</a:t>
            </a:r>
            <a:endParaRPr sz="2600" dirty="0"/>
          </a:p>
        </p:txBody>
      </p:sp>
      <p:sp>
        <p:nvSpPr>
          <p:cNvPr id="2446" name="Google Shape;2446;p53"/>
          <p:cNvSpPr/>
          <p:nvPr/>
        </p:nvSpPr>
        <p:spPr>
          <a:xfrm>
            <a:off x="3085539" y="1314920"/>
            <a:ext cx="2972700" cy="297270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2060"/>
              </a:buClr>
              <a:buSzPts val="4000"/>
              <a:buFont typeface="Arial"/>
              <a:buNone/>
            </a:pPr>
            <a:r>
              <a:rPr lang="en" sz="3000" i="0" u="none" strike="noStrike" cap="none">
                <a:solidFill>
                  <a:schemeClr val="lt1"/>
                </a:solidFill>
                <a:latin typeface="Bebas Neue"/>
                <a:ea typeface="Bebas Neue"/>
                <a:cs typeface="Bebas Neue"/>
                <a:sym typeface="Bebas Neue"/>
              </a:rPr>
              <a:t>PESTLE</a:t>
            </a:r>
            <a:endParaRPr sz="3000">
              <a:solidFill>
                <a:schemeClr val="lt1"/>
              </a:solidFill>
              <a:latin typeface="Bebas Neue"/>
              <a:ea typeface="Bebas Neue"/>
              <a:cs typeface="Bebas Neue"/>
              <a:sym typeface="Bebas Neue"/>
            </a:endParaRPr>
          </a:p>
        </p:txBody>
      </p:sp>
      <p:sp>
        <p:nvSpPr>
          <p:cNvPr id="2447" name="Google Shape;2447;p53"/>
          <p:cNvSpPr/>
          <p:nvPr/>
        </p:nvSpPr>
        <p:spPr>
          <a:xfrm>
            <a:off x="3391152" y="3765402"/>
            <a:ext cx="587400" cy="587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101"/>
              <a:buFont typeface="Arial"/>
              <a:buNone/>
            </a:pPr>
            <a:r>
              <a:rPr lang="en" sz="2600" b="1" dirty="0">
                <a:solidFill>
                  <a:schemeClr val="lt1"/>
                </a:solidFill>
                <a:latin typeface="Azeret Mono"/>
                <a:ea typeface="Azeret Mono"/>
                <a:cs typeface="Azeret Mono"/>
                <a:sym typeface="Azeret Mono"/>
              </a:rPr>
              <a:t>D</a:t>
            </a:r>
            <a:endParaRPr sz="2600" b="1" dirty="0">
              <a:solidFill>
                <a:schemeClr val="lt1"/>
              </a:solidFill>
              <a:latin typeface="Azeret Mono"/>
              <a:ea typeface="Azeret Mono"/>
              <a:cs typeface="Azeret Mono"/>
              <a:sym typeface="Azeret Mono"/>
            </a:endParaRPr>
          </a:p>
        </p:txBody>
      </p:sp>
      <p:sp>
        <p:nvSpPr>
          <p:cNvPr id="2448" name="Google Shape;2448;p53"/>
          <p:cNvSpPr/>
          <p:nvPr/>
        </p:nvSpPr>
        <p:spPr>
          <a:xfrm>
            <a:off x="2803760" y="2507681"/>
            <a:ext cx="587400" cy="587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101"/>
              <a:buFont typeface="Arial"/>
              <a:buNone/>
            </a:pPr>
            <a:r>
              <a:rPr lang="en" sz="2600" b="1" i="0" u="none" strike="noStrike" cap="none" dirty="0">
                <a:solidFill>
                  <a:schemeClr val="lt1"/>
                </a:solidFill>
                <a:latin typeface="Azeret Mono"/>
                <a:ea typeface="Azeret Mono"/>
                <a:cs typeface="Azeret Mono"/>
                <a:sym typeface="Azeret Mono"/>
              </a:rPr>
              <a:t>F</a:t>
            </a:r>
            <a:endParaRPr sz="2600" b="1" dirty="0">
              <a:solidFill>
                <a:schemeClr val="lt1"/>
              </a:solidFill>
              <a:latin typeface="Azeret Mono"/>
              <a:ea typeface="Azeret Mono"/>
              <a:cs typeface="Azeret Mono"/>
              <a:sym typeface="Azeret Mono"/>
            </a:endParaRPr>
          </a:p>
        </p:txBody>
      </p:sp>
      <p:sp>
        <p:nvSpPr>
          <p:cNvPr id="2449" name="Google Shape;2449;p53"/>
          <p:cNvSpPr/>
          <p:nvPr/>
        </p:nvSpPr>
        <p:spPr>
          <a:xfrm>
            <a:off x="5752842" y="2507681"/>
            <a:ext cx="587400" cy="587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101"/>
              <a:buFont typeface="Arial"/>
              <a:buNone/>
            </a:pPr>
            <a:r>
              <a:rPr lang="en" sz="2600" b="1" i="0" u="none" strike="noStrike" cap="none" dirty="0">
                <a:solidFill>
                  <a:schemeClr val="lt1"/>
                </a:solidFill>
                <a:latin typeface="Azeret Mono"/>
                <a:ea typeface="Azeret Mono"/>
                <a:cs typeface="Azeret Mono"/>
                <a:sym typeface="Azeret Mono"/>
              </a:rPr>
              <a:t>L</a:t>
            </a:r>
            <a:endParaRPr sz="2600" b="1" dirty="0">
              <a:solidFill>
                <a:schemeClr val="lt1"/>
              </a:solidFill>
              <a:latin typeface="Azeret Mono"/>
              <a:ea typeface="Azeret Mono"/>
              <a:cs typeface="Azeret Mono"/>
              <a:sym typeface="Azeret Mono"/>
            </a:endParaRPr>
          </a:p>
        </p:txBody>
      </p:sp>
      <p:sp>
        <p:nvSpPr>
          <p:cNvPr id="2450" name="Google Shape;2450;p53"/>
          <p:cNvSpPr/>
          <p:nvPr/>
        </p:nvSpPr>
        <p:spPr>
          <a:xfrm>
            <a:off x="3391152" y="1344632"/>
            <a:ext cx="587400" cy="587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101"/>
              <a:buFont typeface="Arial"/>
              <a:buNone/>
            </a:pPr>
            <a:r>
              <a:rPr lang="en" sz="2600" b="1" i="0" u="none" strike="noStrike" cap="none" dirty="0">
                <a:solidFill>
                  <a:schemeClr val="lt1"/>
                </a:solidFill>
                <a:latin typeface="Azeret Mono"/>
                <a:ea typeface="Azeret Mono"/>
                <a:cs typeface="Azeret Mono"/>
                <a:sym typeface="Azeret Mono"/>
              </a:rPr>
              <a:t>R</a:t>
            </a:r>
            <a:endParaRPr sz="2600" b="1" dirty="0">
              <a:solidFill>
                <a:schemeClr val="lt1"/>
              </a:solidFill>
              <a:latin typeface="Azeret Mono"/>
              <a:ea typeface="Azeret Mono"/>
              <a:cs typeface="Azeret Mono"/>
              <a:sym typeface="Azeret Mono"/>
            </a:endParaRPr>
          </a:p>
        </p:txBody>
      </p:sp>
      <p:sp>
        <p:nvSpPr>
          <p:cNvPr id="2451" name="Google Shape;2451;p53"/>
          <p:cNvSpPr/>
          <p:nvPr/>
        </p:nvSpPr>
        <p:spPr>
          <a:xfrm>
            <a:off x="5165450" y="3765402"/>
            <a:ext cx="587400" cy="587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101"/>
              <a:buFont typeface="Arial"/>
              <a:buNone/>
            </a:pPr>
            <a:r>
              <a:rPr lang="en" sz="2600" b="1" i="0" u="none" strike="noStrike" cap="none" dirty="0">
                <a:solidFill>
                  <a:schemeClr val="lt1"/>
                </a:solidFill>
                <a:latin typeface="Azeret Mono"/>
                <a:ea typeface="Azeret Mono"/>
                <a:cs typeface="Azeret Mono"/>
                <a:sym typeface="Azeret Mono"/>
              </a:rPr>
              <a:t>M</a:t>
            </a:r>
            <a:endParaRPr sz="2600" b="1" dirty="0">
              <a:solidFill>
                <a:schemeClr val="lt1"/>
              </a:solidFill>
              <a:latin typeface="Azeret Mono"/>
              <a:ea typeface="Azeret Mono"/>
              <a:cs typeface="Azeret Mono"/>
              <a:sym typeface="Azeret Mono"/>
            </a:endParaRPr>
          </a:p>
        </p:txBody>
      </p:sp>
      <p:sp>
        <p:nvSpPr>
          <p:cNvPr id="2452" name="Google Shape;2452;p53"/>
          <p:cNvSpPr/>
          <p:nvPr/>
        </p:nvSpPr>
        <p:spPr>
          <a:xfrm>
            <a:off x="5165450" y="1344632"/>
            <a:ext cx="587400" cy="587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101"/>
              <a:buFont typeface="Arial"/>
              <a:buNone/>
            </a:pPr>
            <a:r>
              <a:rPr lang="en" sz="2600" b="1" dirty="0">
                <a:solidFill>
                  <a:schemeClr val="lt1"/>
                </a:solidFill>
                <a:latin typeface="Azeret Mono"/>
                <a:ea typeface="Azeret Mono"/>
                <a:cs typeface="Azeret Mono"/>
                <a:sym typeface="Azeret Mono"/>
              </a:rPr>
              <a:t>I</a:t>
            </a:r>
            <a:endParaRPr sz="2600" b="1" dirty="0">
              <a:solidFill>
                <a:schemeClr val="lt1"/>
              </a:solidFill>
              <a:latin typeface="Azeret Mono"/>
              <a:ea typeface="Azeret Mono"/>
              <a:cs typeface="Azeret Mono"/>
              <a:sym typeface="Azeret Mono"/>
            </a:endParaRPr>
          </a:p>
        </p:txBody>
      </p:sp>
      <p:sp>
        <p:nvSpPr>
          <p:cNvPr id="2453" name="Google Shape;2453;p53"/>
          <p:cNvSpPr/>
          <p:nvPr/>
        </p:nvSpPr>
        <p:spPr>
          <a:xfrm>
            <a:off x="719800" y="1344650"/>
            <a:ext cx="1732800" cy="300000"/>
          </a:xfrm>
          <a:prstGeom prst="rect">
            <a:avLst/>
          </a:prstGeom>
          <a:noFill/>
          <a:ln>
            <a:noFill/>
          </a:ln>
        </p:spPr>
        <p:txBody>
          <a:bodyPr spcFirstLastPara="1" wrap="square" lIns="91425" tIns="90000" rIns="91425" bIns="90000" anchor="b" anchorCtr="0">
            <a:noAutofit/>
          </a:bodyPr>
          <a:lstStyle/>
          <a:p>
            <a:pPr marL="0" marR="0" lvl="0" indent="0" algn="l" rtl="0">
              <a:lnSpc>
                <a:spcPct val="100000"/>
              </a:lnSpc>
              <a:spcBef>
                <a:spcPts val="0"/>
              </a:spcBef>
              <a:spcAft>
                <a:spcPts val="0"/>
              </a:spcAft>
              <a:buClr>
                <a:srgbClr val="FFFFFF"/>
              </a:buClr>
              <a:buSzPts val="1600"/>
              <a:buFont typeface="Arial"/>
              <a:buNone/>
            </a:pPr>
            <a:r>
              <a:rPr lang="en" sz="1300" b="1" dirty="0">
                <a:solidFill>
                  <a:schemeClr val="dk1"/>
                </a:solidFill>
                <a:latin typeface="Azeret Mono"/>
                <a:ea typeface="Azeret Mono"/>
                <a:cs typeface="Azeret Mono"/>
                <a:sym typeface="Azeret Mono"/>
              </a:rPr>
              <a:t>Relationships</a:t>
            </a:r>
            <a:endParaRPr sz="1300" b="1" dirty="0">
              <a:solidFill>
                <a:schemeClr val="dk1"/>
              </a:solidFill>
              <a:latin typeface="Azeret Mono"/>
              <a:ea typeface="Azeret Mono"/>
              <a:cs typeface="Azeret Mono"/>
              <a:sym typeface="Azeret Mono"/>
            </a:endParaRPr>
          </a:p>
        </p:txBody>
      </p:sp>
      <p:sp>
        <p:nvSpPr>
          <p:cNvPr id="2454" name="Google Shape;2454;p53"/>
          <p:cNvSpPr/>
          <p:nvPr/>
        </p:nvSpPr>
        <p:spPr>
          <a:xfrm>
            <a:off x="719800" y="2314713"/>
            <a:ext cx="2083736" cy="300000"/>
          </a:xfrm>
          <a:prstGeom prst="rect">
            <a:avLst/>
          </a:prstGeom>
          <a:noFill/>
          <a:ln>
            <a:noFill/>
          </a:ln>
        </p:spPr>
        <p:txBody>
          <a:bodyPr spcFirstLastPara="1" wrap="square" lIns="91425" tIns="90000" rIns="91425" bIns="90000" anchor="b" anchorCtr="0">
            <a:noAutofit/>
          </a:bodyPr>
          <a:lstStyle/>
          <a:p>
            <a:pPr marL="0" marR="0" lvl="0" indent="0" algn="l" rtl="0">
              <a:lnSpc>
                <a:spcPct val="100000"/>
              </a:lnSpc>
              <a:spcBef>
                <a:spcPts val="0"/>
              </a:spcBef>
              <a:spcAft>
                <a:spcPts val="0"/>
              </a:spcAft>
              <a:buClr>
                <a:srgbClr val="FFFFFF"/>
              </a:buClr>
              <a:buSzPts val="1600"/>
              <a:buFont typeface="Arial"/>
              <a:buNone/>
            </a:pPr>
            <a:r>
              <a:rPr lang="es-US" sz="1300" b="1" dirty="0" err="1">
                <a:solidFill>
                  <a:schemeClr val="dk1"/>
                </a:solidFill>
                <a:latin typeface="Azeret Mono"/>
                <a:ea typeface="Azeret Mono"/>
                <a:cs typeface="Azeret Mono"/>
                <a:sym typeface="Azeret Mono"/>
              </a:rPr>
              <a:t>Feature</a:t>
            </a:r>
            <a:r>
              <a:rPr lang="es-US" sz="1300" b="1" dirty="0">
                <a:solidFill>
                  <a:schemeClr val="dk1"/>
                </a:solidFill>
                <a:latin typeface="Azeret Mono"/>
                <a:ea typeface="Azeret Mono"/>
                <a:cs typeface="Azeret Mono"/>
                <a:sym typeface="Azeret Mono"/>
              </a:rPr>
              <a:t> </a:t>
            </a:r>
            <a:r>
              <a:rPr lang="es-US" sz="1300" b="1" dirty="0" err="1">
                <a:solidFill>
                  <a:schemeClr val="dk1"/>
                </a:solidFill>
                <a:latin typeface="Azeret Mono"/>
                <a:ea typeface="Azeret Mono"/>
                <a:cs typeface="Azeret Mono"/>
                <a:sym typeface="Azeret Mono"/>
              </a:rPr>
              <a:t>selection</a:t>
            </a:r>
            <a:endParaRPr lang="es-US" sz="1300" b="1" dirty="0">
              <a:solidFill>
                <a:schemeClr val="dk1"/>
              </a:solidFill>
              <a:latin typeface="Azeret Mono"/>
              <a:ea typeface="Azeret Mono"/>
              <a:cs typeface="Azeret Mono"/>
              <a:sym typeface="Azeret Mono"/>
            </a:endParaRPr>
          </a:p>
        </p:txBody>
      </p:sp>
      <p:sp>
        <p:nvSpPr>
          <p:cNvPr id="2455" name="Google Shape;2455;p53"/>
          <p:cNvSpPr/>
          <p:nvPr/>
        </p:nvSpPr>
        <p:spPr>
          <a:xfrm>
            <a:off x="719802" y="3511750"/>
            <a:ext cx="2305896" cy="317700"/>
          </a:xfrm>
          <a:prstGeom prst="rect">
            <a:avLst/>
          </a:prstGeom>
          <a:noFill/>
          <a:ln>
            <a:noFill/>
          </a:ln>
        </p:spPr>
        <p:txBody>
          <a:bodyPr spcFirstLastPara="1" wrap="square" lIns="91425" tIns="90000" rIns="91425" bIns="90000" anchor="b" anchorCtr="0">
            <a:noAutofit/>
          </a:bodyPr>
          <a:lstStyle/>
          <a:p>
            <a:pPr marL="0" marR="0" lvl="0" indent="0" algn="l" rtl="0">
              <a:lnSpc>
                <a:spcPct val="100000"/>
              </a:lnSpc>
              <a:spcBef>
                <a:spcPts val="0"/>
              </a:spcBef>
              <a:spcAft>
                <a:spcPts val="0"/>
              </a:spcAft>
              <a:buClr>
                <a:srgbClr val="FFFFFF"/>
              </a:buClr>
              <a:buSzPts val="1600"/>
              <a:buFont typeface="Arial"/>
              <a:buNone/>
            </a:pPr>
            <a:r>
              <a:rPr lang="es-US" sz="1300" b="1" dirty="0">
                <a:solidFill>
                  <a:schemeClr val="dk1"/>
                </a:solidFill>
                <a:latin typeface="Azeret Mono"/>
                <a:ea typeface="Azeret Mono"/>
                <a:cs typeface="Azeret Mono"/>
                <a:sym typeface="Azeret Mono"/>
              </a:rPr>
              <a:t>Data </a:t>
            </a:r>
            <a:r>
              <a:rPr lang="es-US" sz="1300" b="1" dirty="0" err="1">
                <a:solidFill>
                  <a:schemeClr val="dk1"/>
                </a:solidFill>
                <a:latin typeface="Azeret Mono"/>
                <a:ea typeface="Azeret Mono"/>
                <a:cs typeface="Azeret Mono"/>
                <a:sym typeface="Azeret Mono"/>
              </a:rPr>
              <a:t>pre-processing</a:t>
            </a:r>
            <a:endParaRPr sz="1300" b="1" dirty="0">
              <a:solidFill>
                <a:schemeClr val="dk1"/>
              </a:solidFill>
              <a:latin typeface="Azeret Mono"/>
              <a:ea typeface="Azeret Mono"/>
              <a:cs typeface="Azeret Mono"/>
              <a:sym typeface="Azeret Mono"/>
            </a:endParaRPr>
          </a:p>
        </p:txBody>
      </p:sp>
      <p:sp>
        <p:nvSpPr>
          <p:cNvPr id="2456" name="Google Shape;2456;p53"/>
          <p:cNvSpPr/>
          <p:nvPr/>
        </p:nvSpPr>
        <p:spPr>
          <a:xfrm>
            <a:off x="6824505" y="1387132"/>
            <a:ext cx="1897191" cy="300000"/>
          </a:xfrm>
          <a:prstGeom prst="rect">
            <a:avLst/>
          </a:prstGeom>
          <a:noFill/>
          <a:ln>
            <a:noFill/>
          </a:ln>
        </p:spPr>
        <p:txBody>
          <a:bodyPr spcFirstLastPara="1" wrap="square" lIns="91425" tIns="90000" rIns="91425" bIns="90000" anchor="b" anchorCtr="0">
            <a:noAutofit/>
          </a:bodyPr>
          <a:lstStyle/>
          <a:p>
            <a:pPr marL="0" marR="0" lvl="0" indent="0" algn="r" rtl="0">
              <a:lnSpc>
                <a:spcPct val="100000"/>
              </a:lnSpc>
              <a:spcBef>
                <a:spcPts val="0"/>
              </a:spcBef>
              <a:spcAft>
                <a:spcPts val="0"/>
              </a:spcAft>
              <a:buClr>
                <a:srgbClr val="FFFFFF"/>
              </a:buClr>
              <a:buSzPts val="1600"/>
              <a:buFont typeface="Arial"/>
              <a:buNone/>
            </a:pPr>
            <a:r>
              <a:rPr lang="en" sz="1300" b="1" dirty="0">
                <a:solidFill>
                  <a:schemeClr val="dk1"/>
                </a:solidFill>
                <a:latin typeface="Azeret Mono"/>
                <a:ea typeface="Azeret Mono"/>
                <a:cs typeface="Azeret Mono"/>
                <a:sym typeface="Azeret Mono"/>
              </a:rPr>
              <a:t>Interpretation</a:t>
            </a:r>
            <a:endParaRPr sz="1300" b="1" dirty="0">
              <a:solidFill>
                <a:schemeClr val="dk1"/>
              </a:solidFill>
              <a:latin typeface="Azeret Mono"/>
              <a:ea typeface="Azeret Mono"/>
              <a:cs typeface="Azeret Mono"/>
              <a:sym typeface="Azeret Mono"/>
            </a:endParaRPr>
          </a:p>
        </p:txBody>
      </p:sp>
      <p:sp>
        <p:nvSpPr>
          <p:cNvPr id="2457" name="Google Shape;2457;p53"/>
          <p:cNvSpPr/>
          <p:nvPr/>
        </p:nvSpPr>
        <p:spPr>
          <a:xfrm>
            <a:off x="6504489" y="2427355"/>
            <a:ext cx="2365911" cy="300000"/>
          </a:xfrm>
          <a:prstGeom prst="rect">
            <a:avLst/>
          </a:prstGeom>
          <a:noFill/>
          <a:ln>
            <a:noFill/>
          </a:ln>
        </p:spPr>
        <p:txBody>
          <a:bodyPr spcFirstLastPara="1" wrap="square" lIns="91425" tIns="90000" rIns="91425" bIns="90000" anchor="b" anchorCtr="0">
            <a:noAutofit/>
          </a:bodyPr>
          <a:lstStyle/>
          <a:p>
            <a:pPr marL="0" marR="0" lvl="0" indent="0" algn="r" rtl="0">
              <a:lnSpc>
                <a:spcPct val="100000"/>
              </a:lnSpc>
              <a:spcBef>
                <a:spcPts val="0"/>
              </a:spcBef>
              <a:spcAft>
                <a:spcPts val="0"/>
              </a:spcAft>
              <a:buClr>
                <a:srgbClr val="FFFFFF"/>
              </a:buClr>
              <a:buSzPts val="1600"/>
              <a:buFont typeface="Arial"/>
              <a:buNone/>
            </a:pPr>
            <a:r>
              <a:rPr lang="es-US" sz="1300" b="1" dirty="0" err="1">
                <a:solidFill>
                  <a:schemeClr val="dk1"/>
                </a:solidFill>
                <a:latin typeface="Azeret Mono"/>
                <a:ea typeface="Azeret Mono"/>
                <a:cs typeface="Azeret Mono"/>
                <a:sym typeface="Azeret Mono"/>
              </a:rPr>
              <a:t>Exploratory</a:t>
            </a:r>
            <a:r>
              <a:rPr lang="es-US" sz="1300" b="1" dirty="0">
                <a:solidFill>
                  <a:schemeClr val="dk1"/>
                </a:solidFill>
                <a:latin typeface="Azeret Mono"/>
                <a:ea typeface="Azeret Mono"/>
                <a:cs typeface="Azeret Mono"/>
                <a:sym typeface="Azeret Mono"/>
              </a:rPr>
              <a:t> </a:t>
            </a:r>
            <a:r>
              <a:rPr lang="es-US" sz="1300" b="1" dirty="0" err="1">
                <a:solidFill>
                  <a:schemeClr val="dk1"/>
                </a:solidFill>
                <a:latin typeface="Azeret Mono"/>
                <a:ea typeface="Azeret Mono"/>
                <a:cs typeface="Azeret Mono"/>
                <a:sym typeface="Azeret Mono"/>
              </a:rPr>
              <a:t>analysis</a:t>
            </a:r>
            <a:endParaRPr sz="1300" b="1" dirty="0">
              <a:solidFill>
                <a:schemeClr val="dk1"/>
              </a:solidFill>
              <a:latin typeface="Azeret Mono"/>
              <a:ea typeface="Azeret Mono"/>
              <a:cs typeface="Azeret Mono"/>
              <a:sym typeface="Azeret Mono"/>
            </a:endParaRPr>
          </a:p>
        </p:txBody>
      </p:sp>
      <p:sp>
        <p:nvSpPr>
          <p:cNvPr id="2458" name="Google Shape;2458;p53"/>
          <p:cNvSpPr/>
          <p:nvPr/>
        </p:nvSpPr>
        <p:spPr>
          <a:xfrm>
            <a:off x="5910146" y="3766168"/>
            <a:ext cx="2774166" cy="300000"/>
          </a:xfrm>
          <a:prstGeom prst="rect">
            <a:avLst/>
          </a:prstGeom>
          <a:noFill/>
          <a:ln>
            <a:noFill/>
          </a:ln>
        </p:spPr>
        <p:txBody>
          <a:bodyPr spcFirstLastPara="1" wrap="square" lIns="91425" tIns="90000" rIns="91425" bIns="90000" anchor="b" anchorCtr="0">
            <a:noAutofit/>
          </a:bodyPr>
          <a:lstStyle/>
          <a:p>
            <a:pPr marL="0" marR="0" lvl="0" indent="0" algn="r" rtl="0">
              <a:lnSpc>
                <a:spcPct val="100000"/>
              </a:lnSpc>
              <a:spcBef>
                <a:spcPts val="0"/>
              </a:spcBef>
              <a:spcAft>
                <a:spcPts val="0"/>
              </a:spcAft>
              <a:buClr>
                <a:srgbClr val="FFFFFF"/>
              </a:buClr>
              <a:buSzPts val="1600"/>
              <a:buFont typeface="Arial"/>
              <a:buNone/>
            </a:pPr>
            <a:r>
              <a:rPr lang="es-US" sz="1300" b="1" dirty="0" err="1">
                <a:solidFill>
                  <a:schemeClr val="dk1"/>
                </a:solidFill>
                <a:latin typeface="Azeret Mono"/>
                <a:ea typeface="Azeret Mono"/>
                <a:cs typeface="Azeret Mono"/>
                <a:sym typeface="Azeret Mono"/>
              </a:rPr>
              <a:t>Multicollinearity</a:t>
            </a:r>
            <a:r>
              <a:rPr lang="es-US" sz="1300" b="1" dirty="0">
                <a:solidFill>
                  <a:schemeClr val="dk1"/>
                </a:solidFill>
                <a:latin typeface="Azeret Mono"/>
                <a:ea typeface="Azeret Mono"/>
                <a:cs typeface="Azeret Mono"/>
                <a:sym typeface="Azeret Mono"/>
              </a:rPr>
              <a:t> </a:t>
            </a:r>
            <a:r>
              <a:rPr lang="es-US" sz="1300" b="1" dirty="0" err="1">
                <a:solidFill>
                  <a:schemeClr val="dk1"/>
                </a:solidFill>
                <a:latin typeface="Azeret Mono"/>
                <a:ea typeface="Azeret Mono"/>
                <a:cs typeface="Azeret Mono"/>
                <a:sym typeface="Azeret Mono"/>
              </a:rPr>
              <a:t>detection</a:t>
            </a:r>
            <a:endParaRPr sz="1300" b="1" dirty="0">
              <a:solidFill>
                <a:schemeClr val="dk1"/>
              </a:solidFill>
              <a:latin typeface="Azeret Mono"/>
              <a:ea typeface="Azeret Mono"/>
              <a:cs typeface="Azeret Mono"/>
              <a:sym typeface="Azeret Mono"/>
            </a:endParaRPr>
          </a:p>
        </p:txBody>
      </p:sp>
      <p:sp>
        <p:nvSpPr>
          <p:cNvPr id="2459" name="Google Shape;2459;p53"/>
          <p:cNvSpPr txBox="1"/>
          <p:nvPr/>
        </p:nvSpPr>
        <p:spPr>
          <a:xfrm>
            <a:off x="719799" y="1518267"/>
            <a:ext cx="2038414"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Identify the relationships between pairs of variables in a dataset</a:t>
            </a:r>
            <a:endParaRPr sz="105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2460" name="Google Shape;2460;p53"/>
          <p:cNvSpPr txBox="1"/>
          <p:nvPr/>
        </p:nvSpPr>
        <p:spPr>
          <a:xfrm>
            <a:off x="719798" y="2614707"/>
            <a:ext cx="1897021"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Identify which features are highly correlated with the target variable</a:t>
            </a:r>
            <a:endParaRPr sz="105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2461" name="Google Shape;2461;p53"/>
          <p:cNvSpPr txBox="1"/>
          <p:nvPr/>
        </p:nvSpPr>
        <p:spPr>
          <a:xfrm>
            <a:off x="719799" y="3829593"/>
            <a:ext cx="2484318"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Open Sans"/>
                <a:ea typeface="Open Sans"/>
                <a:cs typeface="Open Sans"/>
                <a:sym typeface="Open Sans"/>
              </a:rPr>
              <a:t>Helps identify such features and guide data preprocessing steps</a:t>
            </a:r>
            <a:endParaRPr sz="1200" dirty="0">
              <a:solidFill>
                <a:schemeClr val="dk1"/>
              </a:solidFill>
              <a:latin typeface="Open Sans"/>
              <a:ea typeface="Open Sans"/>
              <a:cs typeface="Open Sans"/>
              <a:sym typeface="Open Sans"/>
            </a:endParaRPr>
          </a:p>
        </p:txBody>
      </p:sp>
      <p:sp>
        <p:nvSpPr>
          <p:cNvPr id="2462" name="Google Shape;2462;p53"/>
          <p:cNvSpPr txBox="1"/>
          <p:nvPr/>
        </p:nvSpPr>
        <p:spPr>
          <a:xfrm>
            <a:off x="6054385" y="1620916"/>
            <a:ext cx="2671157" cy="523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Useful for interpreting the results of machine learning models</a:t>
            </a:r>
            <a:endParaRPr sz="105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2463" name="Google Shape;2463;p53"/>
          <p:cNvSpPr txBox="1"/>
          <p:nvPr/>
        </p:nvSpPr>
        <p:spPr>
          <a:xfrm>
            <a:off x="6467688" y="2673539"/>
            <a:ext cx="2439512" cy="523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dirty="0">
                <a:solidFill>
                  <a:schemeClr val="dk1"/>
                </a:solidFill>
                <a:latin typeface="Open Sans"/>
                <a:ea typeface="Open Sans"/>
                <a:cs typeface="Open Sans"/>
                <a:sym typeface="Open Sans"/>
              </a:rPr>
              <a:t>Gains insights into the data and identify new research question</a:t>
            </a:r>
            <a:endParaRPr sz="1200" dirty="0">
              <a:solidFill>
                <a:schemeClr val="dk1"/>
              </a:solidFill>
              <a:latin typeface="Open Sans"/>
              <a:ea typeface="Open Sans"/>
              <a:cs typeface="Open Sans"/>
              <a:sym typeface="Open Sans"/>
            </a:endParaRPr>
          </a:p>
        </p:txBody>
      </p:sp>
      <p:sp>
        <p:nvSpPr>
          <p:cNvPr id="2464" name="Google Shape;2464;p53"/>
          <p:cNvSpPr txBox="1"/>
          <p:nvPr/>
        </p:nvSpPr>
        <p:spPr>
          <a:xfrm>
            <a:off x="6282184" y="4044024"/>
            <a:ext cx="2439512" cy="523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dirty="0">
                <a:solidFill>
                  <a:schemeClr val="dk1"/>
                </a:solidFill>
                <a:latin typeface="Open Sans"/>
                <a:ea typeface="Open Sans"/>
                <a:cs typeface="Open Sans"/>
                <a:sym typeface="Open Sans"/>
              </a:rPr>
              <a:t>Identify which variables need to be removed or transformed</a:t>
            </a:r>
            <a:endParaRPr sz="1200" dirty="0">
              <a:solidFill>
                <a:schemeClr val="dk1"/>
              </a:solidFill>
              <a:latin typeface="Open Sans"/>
              <a:ea typeface="Open Sans"/>
              <a:cs typeface="Open Sans"/>
              <a:sym typeface="Open Sans"/>
            </a:endParaRPr>
          </a:p>
        </p:txBody>
      </p:sp>
      <p:sp>
        <p:nvSpPr>
          <p:cNvPr id="2465" name="Google Shape;2465;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14</a:t>
            </a:fld>
            <a:endParaRPr b="1">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0"/>
        <p:cNvGrpSpPr/>
        <p:nvPr/>
      </p:nvGrpSpPr>
      <p:grpSpPr>
        <a:xfrm>
          <a:off x="0" y="0"/>
          <a:ext cx="0" cy="0"/>
          <a:chOff x="0" y="0"/>
          <a:chExt cx="0" cy="0"/>
        </a:xfrm>
      </p:grpSpPr>
      <p:sp>
        <p:nvSpPr>
          <p:cNvPr id="2178" name="Google Shape;2178;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15</a:t>
            </a:fld>
            <a:endParaRPr/>
          </a:p>
        </p:txBody>
      </p:sp>
      <p:sp>
        <p:nvSpPr>
          <p:cNvPr id="2184" name="Google Shape;2184;p48"/>
          <p:cNvSpPr/>
          <p:nvPr/>
        </p:nvSpPr>
        <p:spPr>
          <a:xfrm rot="3613074">
            <a:off x="2713697" y="4337255"/>
            <a:ext cx="454063" cy="540085"/>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78;p43">
            <a:extLst>
              <a:ext uri="{FF2B5EF4-FFF2-40B4-BE49-F238E27FC236}">
                <a16:creationId xmlns:a16="http://schemas.microsoft.com/office/drawing/2014/main" id="{6ADB04FA-872B-BCF9-526F-DB5D68AF50F4}"/>
              </a:ext>
            </a:extLst>
          </p:cNvPr>
          <p:cNvSpPr txBox="1">
            <a:spLocks noGrp="1"/>
          </p:cNvSpPr>
          <p:nvPr>
            <p:ph type="title"/>
          </p:nvPr>
        </p:nvSpPr>
        <p:spPr>
          <a:xfrm>
            <a:off x="973318" y="294234"/>
            <a:ext cx="7197366"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a:t>Data Correlation Matrix</a:t>
            </a:r>
            <a:endParaRPr lang="es-US" sz="1800" dirty="0"/>
          </a:p>
        </p:txBody>
      </p:sp>
      <p:pic>
        <p:nvPicPr>
          <p:cNvPr id="3" name="Imagen 2">
            <a:extLst>
              <a:ext uri="{FF2B5EF4-FFF2-40B4-BE49-F238E27FC236}">
                <a16:creationId xmlns:a16="http://schemas.microsoft.com/office/drawing/2014/main" id="{8FCEBA5E-B25B-585C-AB72-0F001693A224}"/>
              </a:ext>
            </a:extLst>
          </p:cNvPr>
          <p:cNvPicPr>
            <a:picLocks noChangeAspect="1"/>
          </p:cNvPicPr>
          <p:nvPr/>
        </p:nvPicPr>
        <p:blipFill>
          <a:blip r:embed="rId3"/>
          <a:stretch>
            <a:fillRect/>
          </a:stretch>
        </p:blipFill>
        <p:spPr>
          <a:xfrm>
            <a:off x="973316" y="777726"/>
            <a:ext cx="7197590" cy="3361061"/>
          </a:xfrm>
          <a:prstGeom prst="rect">
            <a:avLst/>
          </a:prstGeom>
        </p:spPr>
      </p:pic>
    </p:spTree>
    <p:extLst>
      <p:ext uri="{BB962C8B-B14F-4D97-AF65-F5344CB8AC3E}">
        <p14:creationId xmlns:p14="http://schemas.microsoft.com/office/powerpoint/2010/main" val="3078071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1" name="Google Shape;2961;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correlation summary</a:t>
            </a:r>
            <a:endParaRPr dirty="0"/>
          </a:p>
        </p:txBody>
      </p:sp>
      <p:sp>
        <p:nvSpPr>
          <p:cNvPr id="2962" name="Google Shape;2962;p63"/>
          <p:cNvSpPr txBox="1">
            <a:spLocks noGrp="1"/>
          </p:cNvSpPr>
          <p:nvPr>
            <p:ph type="title" idx="2"/>
          </p:nvPr>
        </p:nvSpPr>
        <p:spPr>
          <a:xfrm>
            <a:off x="720000" y="1208050"/>
            <a:ext cx="3522300" cy="477900"/>
          </a:xfrm>
          <a:prstGeom prst="rect">
            <a:avLst/>
          </a:prstGeom>
        </p:spPr>
        <p:txBody>
          <a:bodyPr spcFirstLastPara="1" wrap="square" lIns="91425" tIns="91425" rIns="91425" bIns="91425" anchor="b" anchorCtr="0">
            <a:noAutofit/>
          </a:bodyPr>
          <a:lstStyle/>
          <a:p>
            <a:pPr marL="0" lvl="0" indent="0" algn="ctr" rtl="0">
              <a:lnSpc>
                <a:spcPct val="200000"/>
              </a:lnSpc>
              <a:spcBef>
                <a:spcPts val="0"/>
              </a:spcBef>
              <a:spcAft>
                <a:spcPts val="0"/>
              </a:spcAft>
              <a:buNone/>
            </a:pPr>
            <a:r>
              <a:rPr lang="en" sz="1200" dirty="0"/>
              <a:t>Positively correlated features</a:t>
            </a:r>
            <a:endParaRPr sz="1200" dirty="0"/>
          </a:p>
        </p:txBody>
      </p:sp>
      <p:sp>
        <p:nvSpPr>
          <p:cNvPr id="2963" name="Google Shape;2963;p63"/>
          <p:cNvSpPr txBox="1">
            <a:spLocks noGrp="1"/>
          </p:cNvSpPr>
          <p:nvPr>
            <p:ph type="title" idx="3"/>
          </p:nvPr>
        </p:nvSpPr>
        <p:spPr>
          <a:xfrm>
            <a:off x="4901700" y="1208050"/>
            <a:ext cx="3522300" cy="477900"/>
          </a:xfrm>
          <a:prstGeom prst="rect">
            <a:avLst/>
          </a:prstGeom>
        </p:spPr>
        <p:txBody>
          <a:bodyPr spcFirstLastPara="1" wrap="square" lIns="91425" tIns="91425" rIns="91425" bIns="91425" anchor="b" anchorCtr="0">
            <a:noAutofit/>
          </a:bodyPr>
          <a:lstStyle/>
          <a:p>
            <a:pPr marL="0" lvl="0" indent="0" algn="ctr" rtl="0">
              <a:lnSpc>
                <a:spcPct val="200000"/>
              </a:lnSpc>
              <a:spcBef>
                <a:spcPts val="0"/>
              </a:spcBef>
              <a:spcAft>
                <a:spcPts val="0"/>
              </a:spcAft>
              <a:buNone/>
            </a:pPr>
            <a:r>
              <a:rPr lang="es-US" sz="1200" dirty="0" err="1"/>
              <a:t>Negatively</a:t>
            </a:r>
            <a:r>
              <a:rPr lang="es-US" sz="1200" dirty="0"/>
              <a:t> </a:t>
            </a:r>
            <a:r>
              <a:rPr lang="es-US" sz="1200" dirty="0" err="1"/>
              <a:t>correlated</a:t>
            </a:r>
            <a:r>
              <a:rPr lang="es-US" sz="1200" dirty="0"/>
              <a:t> </a:t>
            </a:r>
            <a:r>
              <a:rPr lang="es-US" sz="1200" dirty="0" err="1"/>
              <a:t>features</a:t>
            </a:r>
            <a:endParaRPr lang="es-US" sz="1200" dirty="0"/>
          </a:p>
        </p:txBody>
      </p:sp>
      <p:sp>
        <p:nvSpPr>
          <p:cNvPr id="2964" name="Google Shape;2964;p63"/>
          <p:cNvSpPr txBox="1">
            <a:spLocks noGrp="1"/>
          </p:cNvSpPr>
          <p:nvPr>
            <p:ph type="subTitle" idx="1"/>
          </p:nvPr>
        </p:nvSpPr>
        <p:spPr>
          <a:xfrm>
            <a:off x="720000" y="1685950"/>
            <a:ext cx="3522300" cy="19563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Open Sans" panose="020B0606030504020204" pitchFamily="34" charset="0"/>
              <a:buChar char="–"/>
            </a:pPr>
            <a:r>
              <a:rPr lang="en-US" sz="1100" dirty="0"/>
              <a:t>Contact count over 12 months</a:t>
            </a:r>
          </a:p>
          <a:p>
            <a:pPr marL="171450" lvl="0" indent="-171450" algn="l" rtl="0">
              <a:lnSpc>
                <a:spcPct val="150000"/>
              </a:lnSpc>
              <a:spcBef>
                <a:spcPts val="0"/>
              </a:spcBef>
              <a:spcAft>
                <a:spcPts val="0"/>
              </a:spcAft>
              <a:buFont typeface="Open Sans" panose="020B0606030504020204" pitchFamily="34" charset="0"/>
              <a:buChar char="–"/>
            </a:pPr>
            <a:r>
              <a:rPr lang="en-US" sz="1100" dirty="0"/>
              <a:t>Inactive Months over the last 12 months</a:t>
            </a:r>
          </a:p>
          <a:p>
            <a:pPr marL="171450" lvl="0" indent="-171450" algn="l" rtl="0">
              <a:lnSpc>
                <a:spcPct val="150000"/>
              </a:lnSpc>
              <a:spcBef>
                <a:spcPts val="0"/>
              </a:spcBef>
              <a:spcAft>
                <a:spcPts val="0"/>
              </a:spcAft>
              <a:buFont typeface="Open Sans" panose="020B0606030504020204" pitchFamily="34" charset="0"/>
              <a:buChar char="–"/>
            </a:pPr>
            <a:r>
              <a:rPr lang="en-US" sz="1100" dirty="0"/>
              <a:t>Gender (Female)</a:t>
            </a:r>
          </a:p>
          <a:p>
            <a:pPr marL="171450" lvl="0" indent="-171450" algn="l" rtl="0">
              <a:lnSpc>
                <a:spcPct val="150000"/>
              </a:lnSpc>
              <a:spcBef>
                <a:spcPts val="0"/>
              </a:spcBef>
              <a:spcAft>
                <a:spcPts val="0"/>
              </a:spcAft>
              <a:buFont typeface="Open Sans" panose="020B0606030504020204" pitchFamily="34" charset="0"/>
              <a:buChar char="–"/>
            </a:pPr>
            <a:r>
              <a:rPr lang="en-US" sz="1100" dirty="0"/>
              <a:t>Education level (Doctorate)</a:t>
            </a:r>
          </a:p>
          <a:p>
            <a:pPr marL="171450" lvl="0" indent="-171450" algn="l" rtl="0">
              <a:lnSpc>
                <a:spcPct val="150000"/>
              </a:lnSpc>
              <a:spcBef>
                <a:spcPts val="0"/>
              </a:spcBef>
              <a:spcAft>
                <a:spcPts val="0"/>
              </a:spcAft>
              <a:buFont typeface="Open Sans" panose="020B0606030504020204" pitchFamily="34" charset="0"/>
              <a:buChar char="–"/>
            </a:pPr>
            <a:r>
              <a:rPr lang="en-US" sz="1100" dirty="0"/>
              <a:t>Income (Less than 40k)</a:t>
            </a:r>
          </a:p>
          <a:p>
            <a:pPr marL="171450" lvl="0" indent="-171450" algn="l" rtl="0">
              <a:lnSpc>
                <a:spcPct val="150000"/>
              </a:lnSpc>
              <a:spcBef>
                <a:spcPts val="0"/>
              </a:spcBef>
              <a:spcAft>
                <a:spcPts val="0"/>
              </a:spcAft>
              <a:buFont typeface="Open Sans" panose="020B0606030504020204" pitchFamily="34" charset="0"/>
              <a:buChar char="–"/>
            </a:pPr>
            <a:r>
              <a:rPr lang="en-US" sz="1100" dirty="0"/>
              <a:t>Marital Status (Single)</a:t>
            </a:r>
          </a:p>
          <a:p>
            <a:pPr marL="171450" lvl="0" indent="-171450" algn="l" rtl="0">
              <a:lnSpc>
                <a:spcPct val="150000"/>
              </a:lnSpc>
              <a:spcBef>
                <a:spcPts val="0"/>
              </a:spcBef>
              <a:spcAft>
                <a:spcPts val="0"/>
              </a:spcAft>
              <a:buFont typeface="Open Sans" panose="020B0606030504020204" pitchFamily="34" charset="0"/>
              <a:buChar char="–"/>
            </a:pPr>
            <a:r>
              <a:rPr lang="en-US" sz="1100" dirty="0"/>
              <a:t>Dependent count</a:t>
            </a:r>
          </a:p>
        </p:txBody>
      </p:sp>
      <p:sp>
        <p:nvSpPr>
          <p:cNvPr id="2965" name="Google Shape;2965;p63"/>
          <p:cNvSpPr txBox="1">
            <a:spLocks noGrp="1"/>
          </p:cNvSpPr>
          <p:nvPr>
            <p:ph type="subTitle" idx="4"/>
          </p:nvPr>
        </p:nvSpPr>
        <p:spPr>
          <a:xfrm>
            <a:off x="4901700" y="1685950"/>
            <a:ext cx="3522300" cy="1956300"/>
          </a:xfrm>
          <a:prstGeom prst="rect">
            <a:avLst/>
          </a:prstGeom>
        </p:spPr>
        <p:txBody>
          <a:bodyPr spcFirstLastPara="1" wrap="square" lIns="91425" tIns="91425" rIns="91425" bIns="91425" anchor="t" anchorCtr="0">
            <a:noAutofit/>
          </a:bodyPr>
          <a:lstStyle/>
          <a:p>
            <a:pPr marL="171450" indent="-171450">
              <a:lnSpc>
                <a:spcPct val="150000"/>
              </a:lnSpc>
              <a:buFont typeface="Open Sans" panose="020B0606030504020204" pitchFamily="34" charset="0"/>
              <a:buChar char="–"/>
            </a:pPr>
            <a:r>
              <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Total Transaction count</a:t>
            </a:r>
          </a:p>
          <a:p>
            <a:pPr marL="171450" indent="-171450">
              <a:lnSpc>
                <a:spcPct val="150000"/>
              </a:lnSpc>
              <a:buFont typeface="Open Sans" panose="020B0606030504020204" pitchFamily="34" charset="0"/>
              <a:buChar char="–"/>
            </a:pPr>
            <a:r>
              <a:rPr lang="en-US" sz="1100" kern="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Change in transaction count (Q4 over Q1)</a:t>
            </a:r>
          </a:p>
          <a:p>
            <a:pPr marL="171450" indent="-171450">
              <a:lnSpc>
                <a:spcPct val="150000"/>
              </a:lnSpc>
              <a:buFont typeface="Open Sans" panose="020B0606030504020204" pitchFamily="34" charset="0"/>
              <a:buChar char="–"/>
            </a:pPr>
            <a:r>
              <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Total amount of revolving credit </a:t>
            </a:r>
          </a:p>
          <a:p>
            <a:pPr marL="171450" indent="-171450">
              <a:lnSpc>
                <a:spcPct val="150000"/>
              </a:lnSpc>
              <a:buFont typeface="Open Sans" panose="020B0606030504020204" pitchFamily="34" charset="0"/>
              <a:buChar char="–"/>
            </a:pPr>
            <a:r>
              <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Average Utilization Ratio</a:t>
            </a:r>
          </a:p>
          <a:p>
            <a:pPr marL="171450" indent="-171450">
              <a:lnSpc>
                <a:spcPct val="150000"/>
              </a:lnSpc>
              <a:buFont typeface="Open Sans" panose="020B0606030504020204" pitchFamily="34" charset="0"/>
              <a:buChar char="–"/>
            </a:pPr>
            <a:r>
              <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Total Transaction Amount</a:t>
            </a:r>
          </a:p>
          <a:p>
            <a:pPr marL="171450" indent="-171450">
              <a:lnSpc>
                <a:spcPct val="150000"/>
              </a:lnSpc>
              <a:buFont typeface="Open Sans" panose="020B0606030504020204" pitchFamily="34" charset="0"/>
              <a:buChar char="–"/>
            </a:pPr>
            <a:r>
              <a:rPr lang="en-US" sz="1100" kern="0" dirty="0">
                <a:solidFill>
                  <a:schemeClr val="tx1"/>
                </a:solidFill>
                <a:effectLst/>
                <a:latin typeface="Segoe UI" panose="020B0502040204020203" pitchFamily="34" charset="0"/>
                <a:ea typeface="Times New Roman" panose="02020603050405020304" pitchFamily="18" charset="0"/>
              </a:rPr>
              <a:t>Total number of products with the bank</a:t>
            </a:r>
          </a:p>
          <a:p>
            <a:pPr marL="171450" indent="-171450">
              <a:lnSpc>
                <a:spcPct val="150000"/>
              </a:lnSpc>
              <a:buFont typeface="Open Sans" panose="020B0606030504020204" pitchFamily="34" charset="0"/>
              <a:buChar char="–"/>
            </a:pPr>
            <a:r>
              <a:rPr lang="en-US" sz="1100" dirty="0">
                <a:solidFill>
                  <a:schemeClr val="tx1"/>
                </a:solidFill>
              </a:rPr>
              <a:t>Change in transaction amount (Q4 over Q1)</a:t>
            </a:r>
            <a:endParaRPr sz="1100" dirty="0">
              <a:solidFill>
                <a:schemeClr val="tx1"/>
              </a:solidFill>
            </a:endParaRPr>
          </a:p>
        </p:txBody>
      </p:sp>
      <p:sp>
        <p:nvSpPr>
          <p:cNvPr id="2966" name="Google Shape;2966;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16</a:t>
            </a:fld>
            <a:endParaRPr/>
          </a:p>
        </p:txBody>
      </p:sp>
      <p:sp>
        <p:nvSpPr>
          <p:cNvPr id="2" name="CuadroTexto 1">
            <a:extLst>
              <a:ext uri="{FF2B5EF4-FFF2-40B4-BE49-F238E27FC236}">
                <a16:creationId xmlns:a16="http://schemas.microsoft.com/office/drawing/2014/main" id="{9D197087-1D4D-CF6E-B501-0B48309F670C}"/>
              </a:ext>
            </a:extLst>
          </p:cNvPr>
          <p:cNvSpPr txBox="1"/>
          <p:nvPr/>
        </p:nvSpPr>
        <p:spPr>
          <a:xfrm>
            <a:off x="618400" y="3832750"/>
            <a:ext cx="7704000" cy="381066"/>
          </a:xfrm>
          <a:prstGeom prst="rect">
            <a:avLst/>
          </a:prstGeom>
          <a:noFill/>
        </p:spPr>
        <p:txBody>
          <a:bodyPr wrap="square">
            <a:spAutoFit/>
          </a:bodyPr>
          <a:lstStyle/>
          <a:p>
            <a:pPr algn="just">
              <a:lnSpc>
                <a:spcPct val="150000"/>
              </a:lnSpc>
            </a:pP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A positive correlation means the variables that are more related with Client Attrition</a:t>
            </a:r>
            <a:endParaRPr lang="en-US"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3" name="Google Shape;1463;p41"/>
          <p:cNvSpPr txBox="1">
            <a:spLocks noGrp="1"/>
          </p:cNvSpPr>
          <p:nvPr>
            <p:ph type="title"/>
          </p:nvPr>
        </p:nvSpPr>
        <p:spPr>
          <a:xfrm>
            <a:off x="725575" y="2293950"/>
            <a:ext cx="3925500" cy="164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US" sz="4000" dirty="0"/>
              <a:t>Data </a:t>
            </a:r>
            <a:r>
              <a:rPr lang="es-US" sz="4000" dirty="0" err="1"/>
              <a:t>analysis</a:t>
            </a:r>
            <a:endParaRPr lang="es-US" sz="4000" dirty="0"/>
          </a:p>
        </p:txBody>
      </p:sp>
      <p:sp>
        <p:nvSpPr>
          <p:cNvPr id="1464" name="Google Shape;1464;p41"/>
          <p:cNvSpPr txBox="1">
            <a:spLocks noGrp="1"/>
          </p:cNvSpPr>
          <p:nvPr>
            <p:ph type="title" idx="2"/>
          </p:nvPr>
        </p:nvSpPr>
        <p:spPr>
          <a:xfrm>
            <a:off x="725575" y="1224850"/>
            <a:ext cx="1325400" cy="10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465" name="Google Shape;1465;p41"/>
          <p:cNvSpPr txBox="1">
            <a:spLocks noGrp="1"/>
          </p:cNvSpPr>
          <p:nvPr>
            <p:ph type="subTitle" idx="1"/>
          </p:nvPr>
        </p:nvSpPr>
        <p:spPr>
          <a:xfrm>
            <a:off x="725575" y="4041175"/>
            <a:ext cx="3925500" cy="566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s-US" sz="1400" dirty="0" err="1"/>
              <a:t>Credit</a:t>
            </a:r>
            <a:r>
              <a:rPr lang="es-US" sz="1400" dirty="0"/>
              <a:t> </a:t>
            </a:r>
            <a:r>
              <a:rPr lang="es-US" sz="1400" dirty="0" err="1"/>
              <a:t>Card</a:t>
            </a:r>
            <a:r>
              <a:rPr lang="es-US" sz="1400" dirty="0"/>
              <a:t> </a:t>
            </a:r>
            <a:r>
              <a:rPr lang="es-US" sz="1400" dirty="0" err="1"/>
              <a:t>Customers</a:t>
            </a:r>
            <a:r>
              <a:rPr lang="es-US" sz="1400" dirty="0"/>
              <a:t> </a:t>
            </a:r>
            <a:r>
              <a:rPr lang="es-US" sz="1400" dirty="0" err="1"/>
              <a:t>Dataset</a:t>
            </a:r>
            <a:r>
              <a:rPr lang="es-US" sz="1400" dirty="0"/>
              <a:t> (</a:t>
            </a:r>
            <a:r>
              <a:rPr lang="es-US" sz="1400" dirty="0" err="1"/>
              <a:t>Kaggle</a:t>
            </a:r>
            <a:r>
              <a:rPr lang="es-US" sz="1400" dirty="0"/>
              <a:t>)</a:t>
            </a:r>
            <a:endParaRPr sz="1400" dirty="0"/>
          </a:p>
        </p:txBody>
      </p:sp>
      <p:grpSp>
        <p:nvGrpSpPr>
          <p:cNvPr id="1466" name="Google Shape;1466;p41"/>
          <p:cNvGrpSpPr/>
          <p:nvPr/>
        </p:nvGrpSpPr>
        <p:grpSpPr>
          <a:xfrm>
            <a:off x="4726750" y="1632925"/>
            <a:ext cx="3691677" cy="2974382"/>
            <a:chOff x="4796975" y="1632925"/>
            <a:chExt cx="3691677" cy="2974382"/>
          </a:xfrm>
        </p:grpSpPr>
        <p:sp>
          <p:nvSpPr>
            <p:cNvPr id="1467" name="Google Shape;1467;p41"/>
            <p:cNvSpPr/>
            <p:nvPr/>
          </p:nvSpPr>
          <p:spPr>
            <a:xfrm>
              <a:off x="4796975" y="2883589"/>
              <a:ext cx="3691677" cy="1723718"/>
            </a:xfrm>
            <a:custGeom>
              <a:avLst/>
              <a:gdLst/>
              <a:ahLst/>
              <a:cxnLst/>
              <a:rect l="l" t="t" r="r" b="b"/>
              <a:pathLst>
                <a:path w="211285" h="111118" extrusionOk="0">
                  <a:moveTo>
                    <a:pt x="105614" y="1"/>
                  </a:moveTo>
                  <a:cubicBezTo>
                    <a:pt x="80997" y="1"/>
                    <a:pt x="56383" y="5421"/>
                    <a:pt x="37594" y="16275"/>
                  </a:cubicBezTo>
                  <a:cubicBezTo>
                    <a:pt x="0" y="37957"/>
                    <a:pt x="0" y="73149"/>
                    <a:pt x="37594" y="94831"/>
                  </a:cubicBezTo>
                  <a:cubicBezTo>
                    <a:pt x="56390" y="105689"/>
                    <a:pt x="81016" y="111118"/>
                    <a:pt x="105642" y="111118"/>
                  </a:cubicBezTo>
                  <a:cubicBezTo>
                    <a:pt x="130268" y="111118"/>
                    <a:pt x="154894" y="105689"/>
                    <a:pt x="173691" y="94831"/>
                  </a:cubicBezTo>
                  <a:cubicBezTo>
                    <a:pt x="211284" y="73149"/>
                    <a:pt x="211284" y="37957"/>
                    <a:pt x="173691" y="16275"/>
                  </a:cubicBezTo>
                  <a:cubicBezTo>
                    <a:pt x="154887" y="5430"/>
                    <a:pt x="130249" y="1"/>
                    <a:pt x="105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1"/>
            <p:cNvSpPr/>
            <p:nvPr/>
          </p:nvSpPr>
          <p:spPr>
            <a:xfrm>
              <a:off x="5546821" y="2952864"/>
              <a:ext cx="2387544" cy="1372437"/>
            </a:xfrm>
            <a:custGeom>
              <a:avLst/>
              <a:gdLst/>
              <a:ahLst/>
              <a:cxnLst/>
              <a:rect l="l" t="t" r="r" b="b"/>
              <a:pathLst>
                <a:path w="153911" h="88473" extrusionOk="0">
                  <a:moveTo>
                    <a:pt x="94118" y="0"/>
                  </a:moveTo>
                  <a:cubicBezTo>
                    <a:pt x="93267" y="0"/>
                    <a:pt x="92417" y="200"/>
                    <a:pt x="91633" y="601"/>
                  </a:cubicBezTo>
                  <a:lnTo>
                    <a:pt x="1368" y="52738"/>
                  </a:lnTo>
                  <a:cubicBezTo>
                    <a:pt x="1" y="53505"/>
                    <a:pt x="1" y="54806"/>
                    <a:pt x="1368" y="55573"/>
                  </a:cubicBezTo>
                  <a:lnTo>
                    <a:pt x="57342" y="87897"/>
                  </a:lnTo>
                  <a:cubicBezTo>
                    <a:pt x="58109" y="88280"/>
                    <a:pt x="58951" y="88472"/>
                    <a:pt x="59797" y="88472"/>
                  </a:cubicBezTo>
                  <a:cubicBezTo>
                    <a:pt x="60644" y="88472"/>
                    <a:pt x="61495" y="88280"/>
                    <a:pt x="62278" y="87897"/>
                  </a:cubicBezTo>
                  <a:lnTo>
                    <a:pt x="152543" y="35759"/>
                  </a:lnTo>
                  <a:cubicBezTo>
                    <a:pt x="153910" y="34992"/>
                    <a:pt x="153910" y="33691"/>
                    <a:pt x="152543" y="32924"/>
                  </a:cubicBezTo>
                  <a:lnTo>
                    <a:pt x="96603" y="601"/>
                  </a:lnTo>
                  <a:cubicBezTo>
                    <a:pt x="95819" y="200"/>
                    <a:pt x="94968" y="0"/>
                    <a:pt x="94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1"/>
            <p:cNvSpPr/>
            <p:nvPr/>
          </p:nvSpPr>
          <p:spPr>
            <a:xfrm>
              <a:off x="5176869" y="3799359"/>
              <a:ext cx="1114604" cy="641147"/>
            </a:xfrm>
            <a:custGeom>
              <a:avLst/>
              <a:gdLst/>
              <a:ahLst/>
              <a:cxnLst/>
              <a:rect l="l" t="t" r="r" b="b"/>
              <a:pathLst>
                <a:path w="71852" h="41331" extrusionOk="0">
                  <a:moveTo>
                    <a:pt x="24551" y="1"/>
                  </a:moveTo>
                  <a:lnTo>
                    <a:pt x="0" y="14111"/>
                  </a:lnTo>
                  <a:lnTo>
                    <a:pt x="47301" y="41330"/>
                  </a:lnTo>
                  <a:lnTo>
                    <a:pt x="71852" y="27220"/>
                  </a:lnTo>
                  <a:lnTo>
                    <a:pt x="245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1"/>
            <p:cNvSpPr/>
            <p:nvPr/>
          </p:nvSpPr>
          <p:spPr>
            <a:xfrm>
              <a:off x="7400750" y="3686559"/>
              <a:ext cx="811893" cy="468834"/>
            </a:xfrm>
            <a:custGeom>
              <a:avLst/>
              <a:gdLst/>
              <a:ahLst/>
              <a:cxnLst/>
              <a:rect l="l" t="t" r="r" b="b"/>
              <a:pathLst>
                <a:path w="52338" h="30223" extrusionOk="0">
                  <a:moveTo>
                    <a:pt x="26186" y="1"/>
                  </a:moveTo>
                  <a:cubicBezTo>
                    <a:pt x="11709" y="1"/>
                    <a:pt x="0" y="6772"/>
                    <a:pt x="0" y="15112"/>
                  </a:cubicBezTo>
                  <a:cubicBezTo>
                    <a:pt x="0" y="23451"/>
                    <a:pt x="11709" y="30223"/>
                    <a:pt x="26186" y="30223"/>
                  </a:cubicBezTo>
                  <a:cubicBezTo>
                    <a:pt x="40629" y="30223"/>
                    <a:pt x="52338" y="23451"/>
                    <a:pt x="52338" y="15112"/>
                  </a:cubicBezTo>
                  <a:cubicBezTo>
                    <a:pt x="52338" y="6772"/>
                    <a:pt x="40629" y="1"/>
                    <a:pt x="261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1"/>
            <p:cNvSpPr/>
            <p:nvPr/>
          </p:nvSpPr>
          <p:spPr>
            <a:xfrm>
              <a:off x="5214640" y="2551348"/>
              <a:ext cx="142312" cy="165596"/>
            </a:xfrm>
            <a:custGeom>
              <a:avLst/>
              <a:gdLst/>
              <a:ahLst/>
              <a:cxnLst/>
              <a:rect l="l" t="t" r="r" b="b"/>
              <a:pathLst>
                <a:path w="9174" h="10675" extrusionOk="0">
                  <a:moveTo>
                    <a:pt x="2435" y="0"/>
                  </a:moveTo>
                  <a:lnTo>
                    <a:pt x="934" y="867"/>
                  </a:lnTo>
                  <a:lnTo>
                    <a:pt x="1568" y="1968"/>
                  </a:lnTo>
                  <a:cubicBezTo>
                    <a:pt x="367" y="2902"/>
                    <a:pt x="0" y="4103"/>
                    <a:pt x="734" y="5404"/>
                  </a:cubicBezTo>
                  <a:cubicBezTo>
                    <a:pt x="1290" y="6382"/>
                    <a:pt x="2024" y="6679"/>
                    <a:pt x="2807" y="6679"/>
                  </a:cubicBezTo>
                  <a:cubicBezTo>
                    <a:pt x="3199" y="6679"/>
                    <a:pt x="3603" y="6605"/>
                    <a:pt x="4003" y="6505"/>
                  </a:cubicBezTo>
                  <a:cubicBezTo>
                    <a:pt x="4687" y="6324"/>
                    <a:pt x="5274" y="6094"/>
                    <a:pt x="5720" y="6094"/>
                  </a:cubicBezTo>
                  <a:cubicBezTo>
                    <a:pt x="6014" y="6094"/>
                    <a:pt x="6246" y="6193"/>
                    <a:pt x="6405" y="6471"/>
                  </a:cubicBezTo>
                  <a:cubicBezTo>
                    <a:pt x="6672" y="6938"/>
                    <a:pt x="6438" y="7305"/>
                    <a:pt x="5938" y="7606"/>
                  </a:cubicBezTo>
                  <a:cubicBezTo>
                    <a:pt x="5734" y="7745"/>
                    <a:pt x="5497" y="7813"/>
                    <a:pt x="5259" y="7813"/>
                  </a:cubicBezTo>
                  <a:cubicBezTo>
                    <a:pt x="4873" y="7813"/>
                    <a:pt x="4484" y="7636"/>
                    <a:pt x="4237" y="7305"/>
                  </a:cubicBezTo>
                  <a:lnTo>
                    <a:pt x="2602" y="8907"/>
                  </a:lnTo>
                  <a:cubicBezTo>
                    <a:pt x="3222" y="9606"/>
                    <a:pt x="3937" y="9862"/>
                    <a:pt x="4647" y="9862"/>
                  </a:cubicBezTo>
                  <a:cubicBezTo>
                    <a:pt x="5123" y="9862"/>
                    <a:pt x="5597" y="9748"/>
                    <a:pt x="6038" y="9574"/>
                  </a:cubicBezTo>
                  <a:lnTo>
                    <a:pt x="6672" y="10674"/>
                  </a:lnTo>
                  <a:lnTo>
                    <a:pt x="8173" y="9841"/>
                  </a:lnTo>
                  <a:lnTo>
                    <a:pt x="7539" y="8740"/>
                  </a:lnTo>
                  <a:cubicBezTo>
                    <a:pt x="8740" y="7806"/>
                    <a:pt x="9174" y="6538"/>
                    <a:pt x="8440" y="5171"/>
                  </a:cubicBezTo>
                  <a:cubicBezTo>
                    <a:pt x="7886" y="4216"/>
                    <a:pt x="7147" y="3939"/>
                    <a:pt x="6378" y="3939"/>
                  </a:cubicBezTo>
                  <a:cubicBezTo>
                    <a:pt x="5804" y="3939"/>
                    <a:pt x="5213" y="4094"/>
                    <a:pt x="4670" y="4237"/>
                  </a:cubicBezTo>
                  <a:cubicBezTo>
                    <a:pt x="4064" y="4410"/>
                    <a:pt x="3629" y="4529"/>
                    <a:pt x="3309" y="4529"/>
                  </a:cubicBezTo>
                  <a:cubicBezTo>
                    <a:pt x="3012" y="4529"/>
                    <a:pt x="2813" y="4427"/>
                    <a:pt x="2669" y="4170"/>
                  </a:cubicBezTo>
                  <a:cubicBezTo>
                    <a:pt x="2469" y="3836"/>
                    <a:pt x="2502" y="3436"/>
                    <a:pt x="3169" y="3069"/>
                  </a:cubicBezTo>
                  <a:cubicBezTo>
                    <a:pt x="3453" y="2913"/>
                    <a:pt x="3718" y="2841"/>
                    <a:pt x="3958" y="2841"/>
                  </a:cubicBezTo>
                  <a:cubicBezTo>
                    <a:pt x="4282" y="2841"/>
                    <a:pt x="4559" y="2972"/>
                    <a:pt x="4770" y="3202"/>
                  </a:cubicBezTo>
                  <a:lnTo>
                    <a:pt x="6305" y="1668"/>
                  </a:lnTo>
                  <a:cubicBezTo>
                    <a:pt x="5744" y="1129"/>
                    <a:pt x="5085" y="854"/>
                    <a:pt x="4347" y="854"/>
                  </a:cubicBezTo>
                  <a:cubicBezTo>
                    <a:pt x="3944" y="854"/>
                    <a:pt x="3517" y="936"/>
                    <a:pt x="3069" y="1101"/>
                  </a:cubicBezTo>
                  <a:lnTo>
                    <a:pt x="2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1"/>
            <p:cNvSpPr/>
            <p:nvPr/>
          </p:nvSpPr>
          <p:spPr>
            <a:xfrm>
              <a:off x="5301040" y="2094455"/>
              <a:ext cx="133004" cy="178021"/>
            </a:xfrm>
            <a:custGeom>
              <a:avLst/>
              <a:gdLst/>
              <a:ahLst/>
              <a:cxnLst/>
              <a:rect l="l" t="t" r="r" b="b"/>
              <a:pathLst>
                <a:path w="8574" h="11476" extrusionOk="0">
                  <a:moveTo>
                    <a:pt x="5705" y="568"/>
                  </a:moveTo>
                  <a:lnTo>
                    <a:pt x="6873" y="1001"/>
                  </a:lnTo>
                  <a:lnTo>
                    <a:pt x="6406" y="2136"/>
                  </a:lnTo>
                  <a:lnTo>
                    <a:pt x="6572" y="2202"/>
                  </a:lnTo>
                  <a:cubicBezTo>
                    <a:pt x="7573" y="2803"/>
                    <a:pt x="8040" y="3603"/>
                    <a:pt x="8007" y="4604"/>
                  </a:cubicBezTo>
                  <a:lnTo>
                    <a:pt x="6339" y="4404"/>
                  </a:lnTo>
                  <a:cubicBezTo>
                    <a:pt x="6339" y="3803"/>
                    <a:pt x="5939" y="3270"/>
                    <a:pt x="5338" y="3103"/>
                  </a:cubicBezTo>
                  <a:cubicBezTo>
                    <a:pt x="5120" y="3020"/>
                    <a:pt x="4932" y="2987"/>
                    <a:pt x="4772" y="2987"/>
                  </a:cubicBezTo>
                  <a:cubicBezTo>
                    <a:pt x="4220" y="2987"/>
                    <a:pt x="3989" y="3382"/>
                    <a:pt x="3937" y="3537"/>
                  </a:cubicBezTo>
                  <a:cubicBezTo>
                    <a:pt x="3637" y="4237"/>
                    <a:pt x="4204" y="4637"/>
                    <a:pt x="5171" y="5338"/>
                  </a:cubicBezTo>
                  <a:cubicBezTo>
                    <a:pt x="6105" y="6038"/>
                    <a:pt x="7306" y="6872"/>
                    <a:pt x="6639" y="8507"/>
                  </a:cubicBezTo>
                  <a:cubicBezTo>
                    <a:pt x="6186" y="9652"/>
                    <a:pt x="5288" y="9944"/>
                    <a:pt x="4509" y="9944"/>
                  </a:cubicBezTo>
                  <a:cubicBezTo>
                    <a:pt x="4199" y="9944"/>
                    <a:pt x="3907" y="9898"/>
                    <a:pt x="3670" y="9841"/>
                  </a:cubicBezTo>
                  <a:lnTo>
                    <a:pt x="3503" y="9808"/>
                  </a:lnTo>
                  <a:lnTo>
                    <a:pt x="3036" y="10909"/>
                  </a:lnTo>
                  <a:lnTo>
                    <a:pt x="1869" y="10442"/>
                  </a:lnTo>
                  <a:lnTo>
                    <a:pt x="2336" y="9307"/>
                  </a:lnTo>
                  <a:lnTo>
                    <a:pt x="2203" y="9241"/>
                  </a:lnTo>
                  <a:cubicBezTo>
                    <a:pt x="1402" y="8774"/>
                    <a:pt x="535" y="7973"/>
                    <a:pt x="701" y="6639"/>
                  </a:cubicBezTo>
                  <a:lnTo>
                    <a:pt x="701" y="6639"/>
                  </a:lnTo>
                  <a:lnTo>
                    <a:pt x="2503" y="6839"/>
                  </a:lnTo>
                  <a:cubicBezTo>
                    <a:pt x="2436" y="7506"/>
                    <a:pt x="2836" y="8107"/>
                    <a:pt x="3470" y="8340"/>
                  </a:cubicBezTo>
                  <a:cubicBezTo>
                    <a:pt x="3670" y="8424"/>
                    <a:pt x="3860" y="8465"/>
                    <a:pt x="4032" y="8465"/>
                  </a:cubicBezTo>
                  <a:cubicBezTo>
                    <a:pt x="4407" y="8465"/>
                    <a:pt x="4701" y="8272"/>
                    <a:pt x="4838" y="7906"/>
                  </a:cubicBezTo>
                  <a:cubicBezTo>
                    <a:pt x="5138" y="7173"/>
                    <a:pt x="4504" y="6706"/>
                    <a:pt x="3804" y="6205"/>
                  </a:cubicBezTo>
                  <a:cubicBezTo>
                    <a:pt x="3637" y="6105"/>
                    <a:pt x="3470" y="5972"/>
                    <a:pt x="3337" y="5872"/>
                  </a:cubicBezTo>
                  <a:cubicBezTo>
                    <a:pt x="2303" y="5038"/>
                    <a:pt x="1736" y="4270"/>
                    <a:pt x="2236" y="2970"/>
                  </a:cubicBezTo>
                  <a:cubicBezTo>
                    <a:pt x="2699" y="1849"/>
                    <a:pt x="3500" y="1529"/>
                    <a:pt x="4275" y="1529"/>
                  </a:cubicBezTo>
                  <a:cubicBezTo>
                    <a:pt x="4561" y="1529"/>
                    <a:pt x="4844" y="1572"/>
                    <a:pt x="5105" y="1635"/>
                  </a:cubicBezTo>
                  <a:lnTo>
                    <a:pt x="5271" y="1669"/>
                  </a:lnTo>
                  <a:lnTo>
                    <a:pt x="5705" y="568"/>
                  </a:lnTo>
                  <a:close/>
                  <a:moveTo>
                    <a:pt x="5472" y="1"/>
                  </a:moveTo>
                  <a:lnTo>
                    <a:pt x="5005" y="1202"/>
                  </a:lnTo>
                  <a:cubicBezTo>
                    <a:pt x="4748" y="1149"/>
                    <a:pt x="4501" y="1123"/>
                    <a:pt x="4267" y="1123"/>
                  </a:cubicBezTo>
                  <a:cubicBezTo>
                    <a:pt x="3159" y="1123"/>
                    <a:pt x="2309" y="1702"/>
                    <a:pt x="1869" y="2803"/>
                  </a:cubicBezTo>
                  <a:cubicBezTo>
                    <a:pt x="1202" y="4471"/>
                    <a:pt x="2102" y="5438"/>
                    <a:pt x="3070" y="6205"/>
                  </a:cubicBezTo>
                  <a:cubicBezTo>
                    <a:pt x="3237" y="6339"/>
                    <a:pt x="3403" y="6439"/>
                    <a:pt x="3570" y="6539"/>
                  </a:cubicBezTo>
                  <a:cubicBezTo>
                    <a:pt x="4271" y="7039"/>
                    <a:pt x="4638" y="7339"/>
                    <a:pt x="4471" y="7740"/>
                  </a:cubicBezTo>
                  <a:cubicBezTo>
                    <a:pt x="4384" y="7957"/>
                    <a:pt x="4226" y="8061"/>
                    <a:pt x="4007" y="8061"/>
                  </a:cubicBezTo>
                  <a:cubicBezTo>
                    <a:pt x="3890" y="8061"/>
                    <a:pt x="3755" y="8031"/>
                    <a:pt x="3604" y="7973"/>
                  </a:cubicBezTo>
                  <a:cubicBezTo>
                    <a:pt x="3070" y="7806"/>
                    <a:pt x="2770" y="7273"/>
                    <a:pt x="2903" y="6739"/>
                  </a:cubicBezTo>
                  <a:lnTo>
                    <a:pt x="2970" y="6505"/>
                  </a:lnTo>
                  <a:lnTo>
                    <a:pt x="335" y="6172"/>
                  </a:lnTo>
                  <a:lnTo>
                    <a:pt x="301" y="6372"/>
                  </a:lnTo>
                  <a:cubicBezTo>
                    <a:pt x="1" y="7973"/>
                    <a:pt x="935" y="8940"/>
                    <a:pt x="1802" y="9508"/>
                  </a:cubicBezTo>
                  <a:lnTo>
                    <a:pt x="1335" y="10675"/>
                  </a:lnTo>
                  <a:lnTo>
                    <a:pt x="3270" y="11476"/>
                  </a:lnTo>
                  <a:lnTo>
                    <a:pt x="3770" y="10308"/>
                  </a:lnTo>
                  <a:cubicBezTo>
                    <a:pt x="4036" y="10359"/>
                    <a:pt x="4290" y="10384"/>
                    <a:pt x="4531" y="10384"/>
                  </a:cubicBezTo>
                  <a:cubicBezTo>
                    <a:pt x="5715" y="10384"/>
                    <a:pt x="6596" y="9782"/>
                    <a:pt x="7039" y="8674"/>
                  </a:cubicBezTo>
                  <a:cubicBezTo>
                    <a:pt x="7807" y="6772"/>
                    <a:pt x="6439" y="5772"/>
                    <a:pt x="5405" y="5038"/>
                  </a:cubicBezTo>
                  <a:cubicBezTo>
                    <a:pt x="4404" y="4304"/>
                    <a:pt x="4171" y="4070"/>
                    <a:pt x="4337" y="3703"/>
                  </a:cubicBezTo>
                  <a:cubicBezTo>
                    <a:pt x="4420" y="3519"/>
                    <a:pt x="4552" y="3422"/>
                    <a:pt x="4751" y="3422"/>
                  </a:cubicBezTo>
                  <a:cubicBezTo>
                    <a:pt x="4875" y="3422"/>
                    <a:pt x="5025" y="3460"/>
                    <a:pt x="5205" y="3537"/>
                  </a:cubicBezTo>
                  <a:cubicBezTo>
                    <a:pt x="5672" y="3637"/>
                    <a:pt x="6005" y="4104"/>
                    <a:pt x="5939" y="4604"/>
                  </a:cubicBezTo>
                  <a:lnTo>
                    <a:pt x="5872" y="4804"/>
                  </a:lnTo>
                  <a:lnTo>
                    <a:pt x="8407" y="5104"/>
                  </a:lnTo>
                  <a:lnTo>
                    <a:pt x="8407" y="4904"/>
                  </a:lnTo>
                  <a:cubicBezTo>
                    <a:pt x="8574" y="3703"/>
                    <a:pt x="7973" y="2569"/>
                    <a:pt x="6939" y="1969"/>
                  </a:cubicBezTo>
                  <a:lnTo>
                    <a:pt x="7440" y="801"/>
                  </a:lnTo>
                  <a:lnTo>
                    <a:pt x="5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1"/>
            <p:cNvSpPr/>
            <p:nvPr/>
          </p:nvSpPr>
          <p:spPr>
            <a:xfrm>
              <a:off x="6364871" y="1640681"/>
              <a:ext cx="154737" cy="233897"/>
            </a:xfrm>
            <a:custGeom>
              <a:avLst/>
              <a:gdLst/>
              <a:ahLst/>
              <a:cxnLst/>
              <a:rect l="l" t="t" r="r" b="b"/>
              <a:pathLst>
                <a:path w="9975" h="15078" extrusionOk="0">
                  <a:moveTo>
                    <a:pt x="5371" y="568"/>
                  </a:moveTo>
                  <a:lnTo>
                    <a:pt x="7005" y="868"/>
                  </a:lnTo>
                  <a:lnTo>
                    <a:pt x="6705" y="2402"/>
                  </a:lnTo>
                  <a:lnTo>
                    <a:pt x="6939" y="2469"/>
                  </a:lnTo>
                  <a:cubicBezTo>
                    <a:pt x="8373" y="2969"/>
                    <a:pt x="9173" y="3903"/>
                    <a:pt x="9407" y="5137"/>
                  </a:cubicBezTo>
                  <a:lnTo>
                    <a:pt x="7205" y="5338"/>
                  </a:lnTo>
                  <a:cubicBezTo>
                    <a:pt x="7072" y="4604"/>
                    <a:pt x="6505" y="4103"/>
                    <a:pt x="5571" y="3937"/>
                  </a:cubicBezTo>
                  <a:cubicBezTo>
                    <a:pt x="5392" y="3902"/>
                    <a:pt x="5232" y="3886"/>
                    <a:pt x="5089" y="3886"/>
                  </a:cubicBezTo>
                  <a:cubicBezTo>
                    <a:pt x="4137" y="3886"/>
                    <a:pt x="3932" y="4572"/>
                    <a:pt x="3903" y="4804"/>
                  </a:cubicBezTo>
                  <a:cubicBezTo>
                    <a:pt x="3703" y="5805"/>
                    <a:pt x="4537" y="6172"/>
                    <a:pt x="5938" y="6805"/>
                  </a:cubicBezTo>
                  <a:cubicBezTo>
                    <a:pt x="7305" y="7439"/>
                    <a:pt x="9040" y="8173"/>
                    <a:pt x="8640" y="10441"/>
                  </a:cubicBezTo>
                  <a:cubicBezTo>
                    <a:pt x="8258" y="12575"/>
                    <a:pt x="6476" y="12945"/>
                    <a:pt x="5329" y="12945"/>
                  </a:cubicBezTo>
                  <a:cubicBezTo>
                    <a:pt x="5275" y="12945"/>
                    <a:pt x="5222" y="12945"/>
                    <a:pt x="5171" y="12943"/>
                  </a:cubicBezTo>
                  <a:lnTo>
                    <a:pt x="4937" y="12943"/>
                  </a:lnTo>
                  <a:lnTo>
                    <a:pt x="4670" y="14477"/>
                  </a:lnTo>
                  <a:lnTo>
                    <a:pt x="3069" y="14177"/>
                  </a:lnTo>
                  <a:lnTo>
                    <a:pt x="3369" y="12643"/>
                  </a:lnTo>
                  <a:lnTo>
                    <a:pt x="3136" y="12576"/>
                  </a:lnTo>
                  <a:cubicBezTo>
                    <a:pt x="2035" y="12176"/>
                    <a:pt x="701" y="11375"/>
                    <a:pt x="534" y="9641"/>
                  </a:cubicBezTo>
                  <a:lnTo>
                    <a:pt x="2869" y="9474"/>
                  </a:lnTo>
                  <a:cubicBezTo>
                    <a:pt x="3002" y="10308"/>
                    <a:pt x="3670" y="10975"/>
                    <a:pt x="4503" y="11108"/>
                  </a:cubicBezTo>
                  <a:cubicBezTo>
                    <a:pt x="4626" y="11131"/>
                    <a:pt x="4748" y="11142"/>
                    <a:pt x="4869" y="11142"/>
                  </a:cubicBezTo>
                  <a:cubicBezTo>
                    <a:pt x="5111" y="11142"/>
                    <a:pt x="5349" y="11097"/>
                    <a:pt x="5571" y="11008"/>
                  </a:cubicBezTo>
                  <a:cubicBezTo>
                    <a:pt x="5904" y="10842"/>
                    <a:pt x="6105" y="10541"/>
                    <a:pt x="6171" y="10174"/>
                  </a:cubicBezTo>
                  <a:cubicBezTo>
                    <a:pt x="6338" y="9140"/>
                    <a:pt x="5404" y="8740"/>
                    <a:pt x="4403" y="8273"/>
                  </a:cubicBezTo>
                  <a:cubicBezTo>
                    <a:pt x="4170" y="8173"/>
                    <a:pt x="3936" y="8073"/>
                    <a:pt x="3703" y="7973"/>
                  </a:cubicBezTo>
                  <a:cubicBezTo>
                    <a:pt x="2168" y="7206"/>
                    <a:pt x="1234" y="6338"/>
                    <a:pt x="1568" y="4537"/>
                  </a:cubicBezTo>
                  <a:cubicBezTo>
                    <a:pt x="1922" y="2545"/>
                    <a:pt x="3452" y="2100"/>
                    <a:pt x="4726" y="2100"/>
                  </a:cubicBezTo>
                  <a:cubicBezTo>
                    <a:pt x="4775" y="2100"/>
                    <a:pt x="4823" y="2101"/>
                    <a:pt x="4870" y="2102"/>
                  </a:cubicBezTo>
                  <a:lnTo>
                    <a:pt x="5104" y="2102"/>
                  </a:lnTo>
                  <a:lnTo>
                    <a:pt x="5371" y="568"/>
                  </a:lnTo>
                  <a:close/>
                  <a:moveTo>
                    <a:pt x="4937" y="0"/>
                  </a:moveTo>
                  <a:lnTo>
                    <a:pt x="4637" y="1602"/>
                  </a:lnTo>
                  <a:cubicBezTo>
                    <a:pt x="2702" y="1602"/>
                    <a:pt x="1401" y="2669"/>
                    <a:pt x="1068" y="4504"/>
                  </a:cubicBezTo>
                  <a:cubicBezTo>
                    <a:pt x="634" y="6772"/>
                    <a:pt x="2035" y="7773"/>
                    <a:pt x="3469" y="8473"/>
                  </a:cubicBezTo>
                  <a:cubicBezTo>
                    <a:pt x="3703" y="8607"/>
                    <a:pt x="3936" y="8707"/>
                    <a:pt x="4170" y="8807"/>
                  </a:cubicBezTo>
                  <a:cubicBezTo>
                    <a:pt x="5237" y="9274"/>
                    <a:pt x="5738" y="9541"/>
                    <a:pt x="5638" y="10108"/>
                  </a:cubicBezTo>
                  <a:cubicBezTo>
                    <a:pt x="5604" y="10308"/>
                    <a:pt x="5504" y="10441"/>
                    <a:pt x="5337" y="10541"/>
                  </a:cubicBezTo>
                  <a:cubicBezTo>
                    <a:pt x="5193" y="10583"/>
                    <a:pt x="5036" y="10611"/>
                    <a:pt x="4882" y="10611"/>
                  </a:cubicBezTo>
                  <a:cubicBezTo>
                    <a:pt x="4787" y="10611"/>
                    <a:pt x="4693" y="10600"/>
                    <a:pt x="4604" y="10575"/>
                  </a:cubicBezTo>
                  <a:cubicBezTo>
                    <a:pt x="3903" y="10508"/>
                    <a:pt x="3403" y="9874"/>
                    <a:pt x="3436" y="9174"/>
                  </a:cubicBezTo>
                  <a:lnTo>
                    <a:pt x="3436" y="8907"/>
                  </a:lnTo>
                  <a:lnTo>
                    <a:pt x="0" y="9174"/>
                  </a:lnTo>
                  <a:lnTo>
                    <a:pt x="0" y="9407"/>
                  </a:lnTo>
                  <a:cubicBezTo>
                    <a:pt x="34" y="11509"/>
                    <a:pt x="1468" y="12543"/>
                    <a:pt x="2736" y="13010"/>
                  </a:cubicBezTo>
                  <a:lnTo>
                    <a:pt x="2435" y="14644"/>
                  </a:lnTo>
                  <a:lnTo>
                    <a:pt x="5137" y="15078"/>
                  </a:lnTo>
                  <a:lnTo>
                    <a:pt x="5404" y="13443"/>
                  </a:lnTo>
                  <a:cubicBezTo>
                    <a:pt x="7472" y="13443"/>
                    <a:pt x="8840" y="12376"/>
                    <a:pt x="9173" y="10541"/>
                  </a:cubicBezTo>
                  <a:cubicBezTo>
                    <a:pt x="9674" y="7973"/>
                    <a:pt x="7539" y="6939"/>
                    <a:pt x="6138" y="6305"/>
                  </a:cubicBezTo>
                  <a:cubicBezTo>
                    <a:pt x="4770" y="5671"/>
                    <a:pt x="4337" y="5471"/>
                    <a:pt x="4437" y="4904"/>
                  </a:cubicBezTo>
                  <a:cubicBezTo>
                    <a:pt x="4488" y="4622"/>
                    <a:pt x="4717" y="4458"/>
                    <a:pt x="5108" y="4458"/>
                  </a:cubicBezTo>
                  <a:cubicBezTo>
                    <a:pt x="5225" y="4458"/>
                    <a:pt x="5358" y="4473"/>
                    <a:pt x="5504" y="4504"/>
                  </a:cubicBezTo>
                  <a:cubicBezTo>
                    <a:pt x="6038" y="4570"/>
                    <a:pt x="6705" y="4871"/>
                    <a:pt x="6705" y="5638"/>
                  </a:cubicBezTo>
                  <a:lnTo>
                    <a:pt x="6705" y="5938"/>
                  </a:lnTo>
                  <a:lnTo>
                    <a:pt x="9974" y="5671"/>
                  </a:lnTo>
                  <a:lnTo>
                    <a:pt x="9974" y="5404"/>
                  </a:lnTo>
                  <a:cubicBezTo>
                    <a:pt x="9841" y="3837"/>
                    <a:pt x="8907" y="2702"/>
                    <a:pt x="7339" y="2069"/>
                  </a:cubicBezTo>
                  <a:lnTo>
                    <a:pt x="7639" y="467"/>
                  </a:lnTo>
                  <a:lnTo>
                    <a:pt x="49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1"/>
            <p:cNvSpPr/>
            <p:nvPr/>
          </p:nvSpPr>
          <p:spPr>
            <a:xfrm>
              <a:off x="5300528" y="1658783"/>
              <a:ext cx="116437" cy="174919"/>
            </a:xfrm>
            <a:custGeom>
              <a:avLst/>
              <a:gdLst/>
              <a:ahLst/>
              <a:cxnLst/>
              <a:rect l="l" t="t" r="r" b="b"/>
              <a:pathLst>
                <a:path w="7506" h="11276" extrusionOk="0">
                  <a:moveTo>
                    <a:pt x="4104" y="1"/>
                  </a:moveTo>
                  <a:lnTo>
                    <a:pt x="3837" y="1235"/>
                  </a:lnTo>
                  <a:cubicBezTo>
                    <a:pt x="3712" y="1224"/>
                    <a:pt x="3591" y="1218"/>
                    <a:pt x="3472" y="1218"/>
                  </a:cubicBezTo>
                  <a:cubicBezTo>
                    <a:pt x="2223" y="1218"/>
                    <a:pt x="1306" y="1863"/>
                    <a:pt x="1001" y="3203"/>
                  </a:cubicBezTo>
                  <a:cubicBezTo>
                    <a:pt x="634" y="4804"/>
                    <a:pt x="1635" y="5605"/>
                    <a:pt x="2636" y="6139"/>
                  </a:cubicBezTo>
                  <a:cubicBezTo>
                    <a:pt x="3637" y="6672"/>
                    <a:pt x="4571" y="6939"/>
                    <a:pt x="4404" y="7706"/>
                  </a:cubicBezTo>
                  <a:cubicBezTo>
                    <a:pt x="4326" y="8070"/>
                    <a:pt x="4046" y="8251"/>
                    <a:pt x="3675" y="8251"/>
                  </a:cubicBezTo>
                  <a:cubicBezTo>
                    <a:pt x="3569" y="8251"/>
                    <a:pt x="3455" y="8236"/>
                    <a:pt x="3336" y="8207"/>
                  </a:cubicBezTo>
                  <a:cubicBezTo>
                    <a:pt x="2669" y="8107"/>
                    <a:pt x="2236" y="7506"/>
                    <a:pt x="2269" y="6873"/>
                  </a:cubicBezTo>
                  <a:lnTo>
                    <a:pt x="2269" y="6873"/>
                  </a:lnTo>
                  <a:lnTo>
                    <a:pt x="34" y="6973"/>
                  </a:lnTo>
                  <a:cubicBezTo>
                    <a:pt x="1" y="8474"/>
                    <a:pt x="1001" y="9308"/>
                    <a:pt x="2102" y="9708"/>
                  </a:cubicBezTo>
                  <a:lnTo>
                    <a:pt x="1802" y="10909"/>
                  </a:lnTo>
                  <a:lnTo>
                    <a:pt x="3470" y="11276"/>
                  </a:lnTo>
                  <a:lnTo>
                    <a:pt x="3737" y="10075"/>
                  </a:lnTo>
                  <a:cubicBezTo>
                    <a:pt x="3838" y="10082"/>
                    <a:pt x="3939" y="10085"/>
                    <a:pt x="4037" y="10085"/>
                  </a:cubicBezTo>
                  <a:cubicBezTo>
                    <a:pt x="5392" y="10085"/>
                    <a:pt x="6428" y="9442"/>
                    <a:pt x="6739" y="8073"/>
                  </a:cubicBezTo>
                  <a:cubicBezTo>
                    <a:pt x="7106" y="6272"/>
                    <a:pt x="5671" y="5472"/>
                    <a:pt x="4604" y="4938"/>
                  </a:cubicBezTo>
                  <a:cubicBezTo>
                    <a:pt x="3570" y="4404"/>
                    <a:pt x="3069" y="4171"/>
                    <a:pt x="3203" y="3570"/>
                  </a:cubicBezTo>
                  <a:cubicBezTo>
                    <a:pt x="3282" y="3280"/>
                    <a:pt x="3465" y="3052"/>
                    <a:pt x="3902" y="3052"/>
                  </a:cubicBezTo>
                  <a:cubicBezTo>
                    <a:pt x="4017" y="3052"/>
                    <a:pt x="4150" y="3068"/>
                    <a:pt x="4304" y="3103"/>
                  </a:cubicBezTo>
                  <a:cubicBezTo>
                    <a:pt x="5038" y="3270"/>
                    <a:pt x="5371" y="3670"/>
                    <a:pt x="5371" y="4237"/>
                  </a:cubicBezTo>
                  <a:lnTo>
                    <a:pt x="7506" y="4137"/>
                  </a:lnTo>
                  <a:cubicBezTo>
                    <a:pt x="7439" y="2970"/>
                    <a:pt x="6772" y="2102"/>
                    <a:pt x="5505" y="1602"/>
                  </a:cubicBezTo>
                  <a:lnTo>
                    <a:pt x="5771" y="368"/>
                  </a:lnTo>
                  <a:lnTo>
                    <a:pt x="4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7758292" y="1646374"/>
              <a:ext cx="273222" cy="324971"/>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7171535" y="1757095"/>
              <a:ext cx="117988" cy="158367"/>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8084268" y="2227948"/>
              <a:ext cx="110744" cy="170265"/>
            </a:xfrm>
            <a:custGeom>
              <a:avLst/>
              <a:gdLst/>
              <a:ahLst/>
              <a:cxnLst/>
              <a:rect l="l" t="t" r="r" b="b"/>
              <a:pathLst>
                <a:path w="7139" h="10976" extrusionOk="0">
                  <a:moveTo>
                    <a:pt x="3736" y="1"/>
                  </a:moveTo>
                  <a:lnTo>
                    <a:pt x="3503" y="1202"/>
                  </a:lnTo>
                  <a:cubicBezTo>
                    <a:pt x="3435" y="1199"/>
                    <a:pt x="3367" y="1197"/>
                    <a:pt x="3301" y="1197"/>
                  </a:cubicBezTo>
                  <a:cubicBezTo>
                    <a:pt x="1975" y="1197"/>
                    <a:pt x="1055" y="1837"/>
                    <a:pt x="801" y="3203"/>
                  </a:cubicBezTo>
                  <a:cubicBezTo>
                    <a:pt x="500" y="4738"/>
                    <a:pt x="1468" y="5471"/>
                    <a:pt x="2502" y="6005"/>
                  </a:cubicBezTo>
                  <a:cubicBezTo>
                    <a:pt x="3503" y="6472"/>
                    <a:pt x="4403" y="6706"/>
                    <a:pt x="4270" y="7473"/>
                  </a:cubicBezTo>
                  <a:cubicBezTo>
                    <a:pt x="4190" y="7844"/>
                    <a:pt x="3921" y="8005"/>
                    <a:pt x="3546" y="8005"/>
                  </a:cubicBezTo>
                  <a:cubicBezTo>
                    <a:pt x="3449" y="8005"/>
                    <a:pt x="3345" y="7994"/>
                    <a:pt x="3236" y="7973"/>
                  </a:cubicBezTo>
                  <a:cubicBezTo>
                    <a:pt x="2602" y="7907"/>
                    <a:pt x="2135" y="7373"/>
                    <a:pt x="2168" y="6739"/>
                  </a:cubicBezTo>
                  <a:lnTo>
                    <a:pt x="2168" y="6739"/>
                  </a:lnTo>
                  <a:lnTo>
                    <a:pt x="0" y="6906"/>
                  </a:lnTo>
                  <a:cubicBezTo>
                    <a:pt x="0" y="8374"/>
                    <a:pt x="1001" y="9141"/>
                    <a:pt x="2068" y="9474"/>
                  </a:cubicBezTo>
                  <a:lnTo>
                    <a:pt x="1868" y="10675"/>
                  </a:lnTo>
                  <a:lnTo>
                    <a:pt x="3469" y="10975"/>
                  </a:lnTo>
                  <a:lnTo>
                    <a:pt x="3703" y="9775"/>
                  </a:lnTo>
                  <a:cubicBezTo>
                    <a:pt x="3771" y="9778"/>
                    <a:pt x="3838" y="9779"/>
                    <a:pt x="3905" y="9779"/>
                  </a:cubicBezTo>
                  <a:cubicBezTo>
                    <a:pt x="5243" y="9779"/>
                    <a:pt x="6282" y="9138"/>
                    <a:pt x="6505" y="7740"/>
                  </a:cubicBezTo>
                  <a:cubicBezTo>
                    <a:pt x="6872" y="5972"/>
                    <a:pt x="5404" y="5238"/>
                    <a:pt x="4370" y="4771"/>
                  </a:cubicBezTo>
                  <a:cubicBezTo>
                    <a:pt x="3302" y="4271"/>
                    <a:pt x="2835" y="4070"/>
                    <a:pt x="2936" y="3470"/>
                  </a:cubicBezTo>
                  <a:cubicBezTo>
                    <a:pt x="2990" y="3169"/>
                    <a:pt x="3180" y="2935"/>
                    <a:pt x="3653" y="2935"/>
                  </a:cubicBezTo>
                  <a:cubicBezTo>
                    <a:pt x="3756" y="2935"/>
                    <a:pt x="3872" y="2946"/>
                    <a:pt x="4003" y="2970"/>
                  </a:cubicBezTo>
                  <a:cubicBezTo>
                    <a:pt x="4703" y="3103"/>
                    <a:pt x="5070" y="3537"/>
                    <a:pt x="5070" y="4070"/>
                  </a:cubicBezTo>
                  <a:lnTo>
                    <a:pt x="7139" y="3904"/>
                  </a:lnTo>
                  <a:cubicBezTo>
                    <a:pt x="7038" y="2736"/>
                    <a:pt x="6371" y="1936"/>
                    <a:pt x="5137" y="1502"/>
                  </a:cubicBezTo>
                  <a:lnTo>
                    <a:pt x="5371" y="301"/>
                  </a:lnTo>
                  <a:lnTo>
                    <a:pt x="37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5499216" y="1632925"/>
              <a:ext cx="394840" cy="1932175"/>
            </a:xfrm>
            <a:custGeom>
              <a:avLst/>
              <a:gdLst/>
              <a:ahLst/>
              <a:cxnLst/>
              <a:rect l="l" t="t" r="r" b="b"/>
              <a:pathLst>
                <a:path w="25453" h="124556" extrusionOk="0">
                  <a:moveTo>
                    <a:pt x="10308" y="0"/>
                  </a:moveTo>
                  <a:lnTo>
                    <a:pt x="1" y="19247"/>
                  </a:lnTo>
                  <a:lnTo>
                    <a:pt x="5271" y="22283"/>
                  </a:lnTo>
                  <a:lnTo>
                    <a:pt x="5772" y="22016"/>
                  </a:lnTo>
                  <a:lnTo>
                    <a:pt x="5772" y="121520"/>
                  </a:lnTo>
                  <a:lnTo>
                    <a:pt x="11042" y="124556"/>
                  </a:lnTo>
                  <a:lnTo>
                    <a:pt x="19681" y="119552"/>
                  </a:lnTo>
                  <a:lnTo>
                    <a:pt x="19681" y="13977"/>
                  </a:lnTo>
                  <a:lnTo>
                    <a:pt x="25452" y="10641"/>
                  </a:lnTo>
                  <a:lnTo>
                    <a:pt x="15545" y="3036"/>
                  </a:lnTo>
                  <a:lnTo>
                    <a:pt x="10308"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1"/>
            <p:cNvSpPr/>
            <p:nvPr/>
          </p:nvSpPr>
          <p:spPr>
            <a:xfrm>
              <a:off x="5499216" y="1632925"/>
              <a:ext cx="394840" cy="1932175"/>
            </a:xfrm>
            <a:custGeom>
              <a:avLst/>
              <a:gdLst/>
              <a:ahLst/>
              <a:cxnLst/>
              <a:rect l="l" t="t" r="r" b="b"/>
              <a:pathLst>
                <a:path w="25453" h="124556" extrusionOk="0">
                  <a:moveTo>
                    <a:pt x="10308" y="0"/>
                  </a:moveTo>
                  <a:lnTo>
                    <a:pt x="1" y="19247"/>
                  </a:lnTo>
                  <a:lnTo>
                    <a:pt x="5271" y="22283"/>
                  </a:lnTo>
                  <a:lnTo>
                    <a:pt x="5772" y="22016"/>
                  </a:lnTo>
                  <a:lnTo>
                    <a:pt x="5772" y="121520"/>
                  </a:lnTo>
                  <a:lnTo>
                    <a:pt x="11042" y="124556"/>
                  </a:lnTo>
                  <a:lnTo>
                    <a:pt x="19681" y="119552"/>
                  </a:lnTo>
                  <a:lnTo>
                    <a:pt x="19681" y="13977"/>
                  </a:lnTo>
                  <a:lnTo>
                    <a:pt x="25452" y="10641"/>
                  </a:lnTo>
                  <a:lnTo>
                    <a:pt x="15545" y="3036"/>
                  </a:lnTo>
                  <a:lnTo>
                    <a:pt x="103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1"/>
            <p:cNvSpPr/>
            <p:nvPr/>
          </p:nvSpPr>
          <p:spPr>
            <a:xfrm>
              <a:off x="5580977" y="1680003"/>
              <a:ext cx="313073" cy="1885095"/>
            </a:xfrm>
            <a:custGeom>
              <a:avLst/>
              <a:gdLst/>
              <a:ahLst/>
              <a:cxnLst/>
              <a:rect l="l" t="t" r="r" b="b"/>
              <a:pathLst>
                <a:path w="20182" h="121521" extrusionOk="0">
                  <a:moveTo>
                    <a:pt x="10274" y="1"/>
                  </a:moveTo>
                  <a:lnTo>
                    <a:pt x="0" y="19248"/>
                  </a:lnTo>
                  <a:lnTo>
                    <a:pt x="5771" y="15945"/>
                  </a:lnTo>
                  <a:lnTo>
                    <a:pt x="5771" y="121521"/>
                  </a:lnTo>
                  <a:lnTo>
                    <a:pt x="14410" y="116517"/>
                  </a:lnTo>
                  <a:lnTo>
                    <a:pt x="14410" y="10942"/>
                  </a:lnTo>
                  <a:lnTo>
                    <a:pt x="20181" y="7606"/>
                  </a:lnTo>
                  <a:lnTo>
                    <a:pt x="10274"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1"/>
            <p:cNvSpPr/>
            <p:nvPr/>
          </p:nvSpPr>
          <p:spPr>
            <a:xfrm>
              <a:off x="5580977" y="1680003"/>
              <a:ext cx="313073" cy="1885095"/>
            </a:xfrm>
            <a:custGeom>
              <a:avLst/>
              <a:gdLst/>
              <a:ahLst/>
              <a:cxnLst/>
              <a:rect l="l" t="t" r="r" b="b"/>
              <a:pathLst>
                <a:path w="20182" h="121521" extrusionOk="0">
                  <a:moveTo>
                    <a:pt x="10274" y="1"/>
                  </a:moveTo>
                  <a:lnTo>
                    <a:pt x="0" y="19248"/>
                  </a:lnTo>
                  <a:lnTo>
                    <a:pt x="5771" y="15945"/>
                  </a:lnTo>
                  <a:lnTo>
                    <a:pt x="5771" y="121521"/>
                  </a:lnTo>
                  <a:lnTo>
                    <a:pt x="14410" y="116517"/>
                  </a:lnTo>
                  <a:lnTo>
                    <a:pt x="14410" y="10942"/>
                  </a:lnTo>
                  <a:lnTo>
                    <a:pt x="20181" y="7606"/>
                  </a:lnTo>
                  <a:lnTo>
                    <a:pt x="102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1"/>
            <p:cNvSpPr/>
            <p:nvPr/>
          </p:nvSpPr>
          <p:spPr>
            <a:xfrm>
              <a:off x="5588733" y="1927334"/>
              <a:ext cx="81766" cy="1637748"/>
            </a:xfrm>
            <a:custGeom>
              <a:avLst/>
              <a:gdLst/>
              <a:ahLst/>
              <a:cxnLst/>
              <a:rect l="l" t="t" r="r" b="b"/>
              <a:pathLst>
                <a:path w="5271" h="105576" extrusionOk="0">
                  <a:moveTo>
                    <a:pt x="5271" y="0"/>
                  </a:moveTo>
                  <a:lnTo>
                    <a:pt x="1" y="3036"/>
                  </a:lnTo>
                  <a:lnTo>
                    <a:pt x="1" y="102540"/>
                  </a:lnTo>
                  <a:lnTo>
                    <a:pt x="5271" y="105576"/>
                  </a:lnTo>
                  <a:lnTo>
                    <a:pt x="5271"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1"/>
            <p:cNvSpPr/>
            <p:nvPr/>
          </p:nvSpPr>
          <p:spPr>
            <a:xfrm>
              <a:off x="5588733" y="1927334"/>
              <a:ext cx="81766" cy="1637748"/>
            </a:xfrm>
            <a:custGeom>
              <a:avLst/>
              <a:gdLst/>
              <a:ahLst/>
              <a:cxnLst/>
              <a:rect l="l" t="t" r="r" b="b"/>
              <a:pathLst>
                <a:path w="5271" h="105576" extrusionOk="0">
                  <a:moveTo>
                    <a:pt x="5271" y="0"/>
                  </a:moveTo>
                  <a:lnTo>
                    <a:pt x="1" y="3036"/>
                  </a:lnTo>
                  <a:lnTo>
                    <a:pt x="1" y="102540"/>
                  </a:lnTo>
                  <a:lnTo>
                    <a:pt x="5271" y="105576"/>
                  </a:lnTo>
                  <a:lnTo>
                    <a:pt x="5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1"/>
            <p:cNvSpPr/>
            <p:nvPr/>
          </p:nvSpPr>
          <p:spPr>
            <a:xfrm>
              <a:off x="5903324" y="1804700"/>
              <a:ext cx="295482" cy="1551343"/>
            </a:xfrm>
            <a:custGeom>
              <a:avLst/>
              <a:gdLst/>
              <a:ahLst/>
              <a:cxnLst/>
              <a:rect l="l" t="t" r="r" b="b"/>
              <a:pathLst>
                <a:path w="19048" h="100006" extrusionOk="0">
                  <a:moveTo>
                    <a:pt x="7706" y="1"/>
                  </a:moveTo>
                  <a:lnTo>
                    <a:pt x="1" y="14444"/>
                  </a:lnTo>
                  <a:lnTo>
                    <a:pt x="3937" y="16713"/>
                  </a:lnTo>
                  <a:lnTo>
                    <a:pt x="4304" y="16479"/>
                  </a:lnTo>
                  <a:lnTo>
                    <a:pt x="4304" y="97737"/>
                  </a:lnTo>
                  <a:lnTo>
                    <a:pt x="8240" y="100006"/>
                  </a:lnTo>
                  <a:lnTo>
                    <a:pt x="14745" y="96270"/>
                  </a:lnTo>
                  <a:lnTo>
                    <a:pt x="14745" y="10475"/>
                  </a:lnTo>
                  <a:lnTo>
                    <a:pt x="19048" y="7973"/>
                  </a:lnTo>
                  <a:lnTo>
                    <a:pt x="11642" y="2269"/>
                  </a:lnTo>
                  <a:lnTo>
                    <a:pt x="7706"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1"/>
            <p:cNvSpPr/>
            <p:nvPr/>
          </p:nvSpPr>
          <p:spPr>
            <a:xfrm>
              <a:off x="5903324" y="1804700"/>
              <a:ext cx="180612" cy="259260"/>
            </a:xfrm>
            <a:custGeom>
              <a:avLst/>
              <a:gdLst/>
              <a:ahLst/>
              <a:cxnLst/>
              <a:rect l="l" t="t" r="r" b="b"/>
              <a:pathLst>
                <a:path w="11643" h="16713" extrusionOk="0">
                  <a:moveTo>
                    <a:pt x="7706" y="1"/>
                  </a:moveTo>
                  <a:lnTo>
                    <a:pt x="1" y="14444"/>
                  </a:lnTo>
                  <a:lnTo>
                    <a:pt x="3937" y="16713"/>
                  </a:lnTo>
                  <a:lnTo>
                    <a:pt x="11642" y="2269"/>
                  </a:lnTo>
                  <a:lnTo>
                    <a:pt x="77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1"/>
            <p:cNvSpPr/>
            <p:nvPr/>
          </p:nvSpPr>
          <p:spPr>
            <a:xfrm>
              <a:off x="5964377" y="1839880"/>
              <a:ext cx="234425" cy="1516161"/>
            </a:xfrm>
            <a:custGeom>
              <a:avLst/>
              <a:gdLst/>
              <a:ahLst/>
              <a:cxnLst/>
              <a:rect l="l" t="t" r="r" b="b"/>
              <a:pathLst>
                <a:path w="15112" h="97738" extrusionOk="0">
                  <a:moveTo>
                    <a:pt x="7706" y="1"/>
                  </a:moveTo>
                  <a:lnTo>
                    <a:pt x="1" y="14445"/>
                  </a:lnTo>
                  <a:lnTo>
                    <a:pt x="4304" y="11943"/>
                  </a:lnTo>
                  <a:lnTo>
                    <a:pt x="4304" y="97738"/>
                  </a:lnTo>
                  <a:lnTo>
                    <a:pt x="10809" y="94002"/>
                  </a:lnTo>
                  <a:lnTo>
                    <a:pt x="10809" y="8207"/>
                  </a:lnTo>
                  <a:lnTo>
                    <a:pt x="15112" y="5705"/>
                  </a:lnTo>
                  <a:lnTo>
                    <a:pt x="7706"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1"/>
            <p:cNvSpPr/>
            <p:nvPr/>
          </p:nvSpPr>
          <p:spPr>
            <a:xfrm>
              <a:off x="5964377" y="1839880"/>
              <a:ext cx="234425" cy="1516161"/>
            </a:xfrm>
            <a:custGeom>
              <a:avLst/>
              <a:gdLst/>
              <a:ahLst/>
              <a:cxnLst/>
              <a:rect l="l" t="t" r="r" b="b"/>
              <a:pathLst>
                <a:path w="15112" h="97738" extrusionOk="0">
                  <a:moveTo>
                    <a:pt x="7706" y="1"/>
                  </a:moveTo>
                  <a:lnTo>
                    <a:pt x="1" y="14445"/>
                  </a:lnTo>
                  <a:lnTo>
                    <a:pt x="4304" y="11943"/>
                  </a:lnTo>
                  <a:lnTo>
                    <a:pt x="4304" y="97738"/>
                  </a:lnTo>
                  <a:lnTo>
                    <a:pt x="10809" y="94002"/>
                  </a:lnTo>
                  <a:lnTo>
                    <a:pt x="10809" y="8207"/>
                  </a:lnTo>
                  <a:lnTo>
                    <a:pt x="15112" y="5705"/>
                  </a:lnTo>
                  <a:lnTo>
                    <a:pt x="77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1"/>
            <p:cNvSpPr/>
            <p:nvPr/>
          </p:nvSpPr>
          <p:spPr>
            <a:xfrm>
              <a:off x="5970070" y="2025119"/>
              <a:ext cx="61073" cy="1330910"/>
            </a:xfrm>
            <a:custGeom>
              <a:avLst/>
              <a:gdLst/>
              <a:ahLst/>
              <a:cxnLst/>
              <a:rect l="l" t="t" r="r" b="b"/>
              <a:pathLst>
                <a:path w="3937" h="85796" extrusionOk="0">
                  <a:moveTo>
                    <a:pt x="3937" y="1"/>
                  </a:moveTo>
                  <a:lnTo>
                    <a:pt x="1" y="2269"/>
                  </a:lnTo>
                  <a:lnTo>
                    <a:pt x="1" y="83527"/>
                  </a:lnTo>
                  <a:lnTo>
                    <a:pt x="3937" y="85796"/>
                  </a:lnTo>
                  <a:lnTo>
                    <a:pt x="39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1"/>
            <p:cNvSpPr/>
            <p:nvPr/>
          </p:nvSpPr>
          <p:spPr>
            <a:xfrm>
              <a:off x="5173240" y="2853000"/>
              <a:ext cx="269095" cy="247362"/>
            </a:xfrm>
            <a:custGeom>
              <a:avLst/>
              <a:gdLst/>
              <a:ahLst/>
              <a:cxnLst/>
              <a:rect l="l" t="t" r="r" b="b"/>
              <a:pathLst>
                <a:path w="17347" h="15946" extrusionOk="0">
                  <a:moveTo>
                    <a:pt x="8674" y="0"/>
                  </a:moveTo>
                  <a:lnTo>
                    <a:pt x="1" y="15945"/>
                  </a:lnTo>
                  <a:lnTo>
                    <a:pt x="17346" y="5938"/>
                  </a:lnTo>
                  <a:lnTo>
                    <a:pt x="86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1"/>
            <p:cNvSpPr/>
            <p:nvPr/>
          </p:nvSpPr>
          <p:spPr>
            <a:xfrm>
              <a:off x="5173240" y="2965800"/>
              <a:ext cx="269095" cy="247362"/>
            </a:xfrm>
            <a:custGeom>
              <a:avLst/>
              <a:gdLst/>
              <a:ahLst/>
              <a:cxnLst/>
              <a:rect l="l" t="t" r="r" b="b"/>
              <a:pathLst>
                <a:path w="17347" h="15946" extrusionOk="0">
                  <a:moveTo>
                    <a:pt x="8674" y="0"/>
                  </a:moveTo>
                  <a:lnTo>
                    <a:pt x="1" y="15945"/>
                  </a:lnTo>
                  <a:lnTo>
                    <a:pt x="1" y="15945"/>
                  </a:lnTo>
                  <a:lnTo>
                    <a:pt x="17346" y="5938"/>
                  </a:lnTo>
                  <a:lnTo>
                    <a:pt x="86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1"/>
            <p:cNvSpPr/>
            <p:nvPr/>
          </p:nvSpPr>
          <p:spPr>
            <a:xfrm>
              <a:off x="5173240" y="3079112"/>
              <a:ext cx="269095" cy="247362"/>
            </a:xfrm>
            <a:custGeom>
              <a:avLst/>
              <a:gdLst/>
              <a:ahLst/>
              <a:cxnLst/>
              <a:rect l="l" t="t" r="r" b="b"/>
              <a:pathLst>
                <a:path w="17347" h="15946" extrusionOk="0">
                  <a:moveTo>
                    <a:pt x="8674" y="1"/>
                  </a:moveTo>
                  <a:lnTo>
                    <a:pt x="1" y="15945"/>
                  </a:lnTo>
                  <a:lnTo>
                    <a:pt x="17346" y="5905"/>
                  </a:lnTo>
                  <a:lnTo>
                    <a:pt x="8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1"/>
            <p:cNvSpPr/>
            <p:nvPr/>
          </p:nvSpPr>
          <p:spPr>
            <a:xfrm>
              <a:off x="5587694" y="2913278"/>
              <a:ext cx="2288202" cy="1349541"/>
            </a:xfrm>
            <a:custGeom>
              <a:avLst/>
              <a:gdLst/>
              <a:ahLst/>
              <a:cxnLst/>
              <a:rect l="l" t="t" r="r" b="b"/>
              <a:pathLst>
                <a:path w="147507" h="86997" extrusionOk="0">
                  <a:moveTo>
                    <a:pt x="89953" y="1"/>
                  </a:moveTo>
                  <a:cubicBezTo>
                    <a:pt x="89148" y="1"/>
                    <a:pt x="88347" y="184"/>
                    <a:pt x="87630" y="551"/>
                  </a:cubicBezTo>
                  <a:lnTo>
                    <a:pt x="2336" y="49820"/>
                  </a:lnTo>
                  <a:cubicBezTo>
                    <a:pt x="1035" y="50553"/>
                    <a:pt x="1" y="51487"/>
                    <a:pt x="1" y="52888"/>
                  </a:cubicBezTo>
                  <a:cubicBezTo>
                    <a:pt x="1" y="54289"/>
                    <a:pt x="1035" y="55157"/>
                    <a:pt x="2336" y="55924"/>
                  </a:cubicBezTo>
                  <a:lnTo>
                    <a:pt x="55174" y="86446"/>
                  </a:lnTo>
                  <a:cubicBezTo>
                    <a:pt x="55907" y="86813"/>
                    <a:pt x="56708" y="86996"/>
                    <a:pt x="57509" y="86996"/>
                  </a:cubicBezTo>
                  <a:cubicBezTo>
                    <a:pt x="58309" y="86996"/>
                    <a:pt x="59110" y="86813"/>
                    <a:pt x="59844" y="86446"/>
                  </a:cubicBezTo>
                  <a:lnTo>
                    <a:pt x="145171" y="37210"/>
                  </a:lnTo>
                  <a:cubicBezTo>
                    <a:pt x="146439" y="36443"/>
                    <a:pt x="147506" y="35509"/>
                    <a:pt x="147506" y="34108"/>
                  </a:cubicBezTo>
                  <a:cubicBezTo>
                    <a:pt x="147506" y="32707"/>
                    <a:pt x="146439" y="31840"/>
                    <a:pt x="145171" y="31106"/>
                  </a:cubicBezTo>
                  <a:lnTo>
                    <a:pt x="92300" y="551"/>
                  </a:lnTo>
                  <a:cubicBezTo>
                    <a:pt x="91566" y="184"/>
                    <a:pt x="90757" y="1"/>
                    <a:pt x="899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1"/>
            <p:cNvSpPr/>
            <p:nvPr/>
          </p:nvSpPr>
          <p:spPr>
            <a:xfrm>
              <a:off x="5603733" y="2913278"/>
              <a:ext cx="2255595" cy="1296752"/>
            </a:xfrm>
            <a:custGeom>
              <a:avLst/>
              <a:gdLst/>
              <a:ahLst/>
              <a:cxnLst/>
              <a:rect l="l" t="t" r="r" b="b"/>
              <a:pathLst>
                <a:path w="145405" h="83594" extrusionOk="0">
                  <a:moveTo>
                    <a:pt x="88919" y="1"/>
                  </a:moveTo>
                  <a:cubicBezTo>
                    <a:pt x="88114" y="1"/>
                    <a:pt x="87313" y="184"/>
                    <a:pt x="86596" y="551"/>
                  </a:cubicBezTo>
                  <a:lnTo>
                    <a:pt x="1302" y="49820"/>
                  </a:lnTo>
                  <a:cubicBezTo>
                    <a:pt x="1" y="50553"/>
                    <a:pt x="1" y="51754"/>
                    <a:pt x="1302" y="52521"/>
                  </a:cubicBezTo>
                  <a:lnTo>
                    <a:pt x="54140" y="83043"/>
                  </a:lnTo>
                  <a:cubicBezTo>
                    <a:pt x="54873" y="83410"/>
                    <a:pt x="55674" y="83594"/>
                    <a:pt x="56475" y="83594"/>
                  </a:cubicBezTo>
                  <a:cubicBezTo>
                    <a:pt x="57275" y="83594"/>
                    <a:pt x="58076" y="83410"/>
                    <a:pt x="58810" y="83043"/>
                  </a:cubicBezTo>
                  <a:lnTo>
                    <a:pt x="144137" y="33775"/>
                  </a:lnTo>
                  <a:cubicBezTo>
                    <a:pt x="145405" y="33041"/>
                    <a:pt x="145405" y="31840"/>
                    <a:pt x="144137" y="31073"/>
                  </a:cubicBezTo>
                  <a:lnTo>
                    <a:pt x="91266" y="551"/>
                  </a:lnTo>
                  <a:cubicBezTo>
                    <a:pt x="90532" y="184"/>
                    <a:pt x="89723" y="1"/>
                    <a:pt x="88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1"/>
            <p:cNvSpPr/>
            <p:nvPr/>
          </p:nvSpPr>
          <p:spPr>
            <a:xfrm>
              <a:off x="5587694" y="3687599"/>
              <a:ext cx="892620" cy="575421"/>
            </a:xfrm>
            <a:custGeom>
              <a:avLst/>
              <a:gdLst/>
              <a:ahLst/>
              <a:cxnLst/>
              <a:rect l="l" t="t" r="r" b="b"/>
              <a:pathLst>
                <a:path w="57542" h="37094" extrusionOk="0">
                  <a:moveTo>
                    <a:pt x="2136" y="1"/>
                  </a:moveTo>
                  <a:lnTo>
                    <a:pt x="2136" y="1"/>
                  </a:lnTo>
                  <a:cubicBezTo>
                    <a:pt x="935" y="734"/>
                    <a:pt x="1" y="1635"/>
                    <a:pt x="1" y="2969"/>
                  </a:cubicBezTo>
                  <a:cubicBezTo>
                    <a:pt x="1" y="4370"/>
                    <a:pt x="1035" y="5238"/>
                    <a:pt x="2336" y="6005"/>
                  </a:cubicBezTo>
                  <a:lnTo>
                    <a:pt x="55174" y="36527"/>
                  </a:lnTo>
                  <a:cubicBezTo>
                    <a:pt x="55907" y="36894"/>
                    <a:pt x="56708" y="37094"/>
                    <a:pt x="57542" y="37094"/>
                  </a:cubicBezTo>
                  <a:lnTo>
                    <a:pt x="57542" y="33691"/>
                  </a:lnTo>
                  <a:cubicBezTo>
                    <a:pt x="56708" y="33691"/>
                    <a:pt x="55907" y="33491"/>
                    <a:pt x="55174" y="33124"/>
                  </a:cubicBezTo>
                  <a:lnTo>
                    <a:pt x="2336" y="2602"/>
                  </a:lnTo>
                  <a:cubicBezTo>
                    <a:pt x="1102" y="1902"/>
                    <a:pt x="1135" y="70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1"/>
            <p:cNvSpPr/>
            <p:nvPr/>
          </p:nvSpPr>
          <p:spPr>
            <a:xfrm>
              <a:off x="5726367" y="2985841"/>
              <a:ext cx="1313304" cy="754854"/>
            </a:xfrm>
            <a:custGeom>
              <a:avLst/>
              <a:gdLst/>
              <a:ahLst/>
              <a:cxnLst/>
              <a:rect l="l" t="t" r="r" b="b"/>
              <a:pathLst>
                <a:path w="84661" h="48661" extrusionOk="0">
                  <a:moveTo>
                    <a:pt x="80079" y="1"/>
                  </a:moveTo>
                  <a:cubicBezTo>
                    <a:pt x="79699" y="1"/>
                    <a:pt x="79324" y="93"/>
                    <a:pt x="78990" y="276"/>
                  </a:cubicBezTo>
                  <a:lnTo>
                    <a:pt x="601" y="45542"/>
                  </a:lnTo>
                  <a:cubicBezTo>
                    <a:pt x="1" y="45875"/>
                    <a:pt x="1" y="46442"/>
                    <a:pt x="601" y="46809"/>
                  </a:cubicBezTo>
                  <a:lnTo>
                    <a:pt x="3436" y="48411"/>
                  </a:lnTo>
                  <a:cubicBezTo>
                    <a:pt x="3787" y="48577"/>
                    <a:pt x="4162" y="48661"/>
                    <a:pt x="4537" y="48661"/>
                  </a:cubicBezTo>
                  <a:cubicBezTo>
                    <a:pt x="4912" y="48661"/>
                    <a:pt x="5288" y="48577"/>
                    <a:pt x="5638" y="48411"/>
                  </a:cubicBezTo>
                  <a:lnTo>
                    <a:pt x="84027" y="3145"/>
                  </a:lnTo>
                  <a:cubicBezTo>
                    <a:pt x="84661" y="2811"/>
                    <a:pt x="84661" y="2211"/>
                    <a:pt x="84027" y="1877"/>
                  </a:cubicBezTo>
                  <a:lnTo>
                    <a:pt x="81192" y="276"/>
                  </a:lnTo>
                  <a:cubicBezTo>
                    <a:pt x="80842" y="93"/>
                    <a:pt x="80458" y="1"/>
                    <a:pt x="80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1"/>
            <p:cNvSpPr/>
            <p:nvPr/>
          </p:nvSpPr>
          <p:spPr>
            <a:xfrm>
              <a:off x="5844333" y="3055783"/>
              <a:ext cx="1582399" cy="909405"/>
            </a:xfrm>
            <a:custGeom>
              <a:avLst/>
              <a:gdLst/>
              <a:ahLst/>
              <a:cxnLst/>
              <a:rect l="l" t="t" r="r" b="b"/>
              <a:pathLst>
                <a:path w="102008" h="58624" extrusionOk="0">
                  <a:moveTo>
                    <a:pt x="80169" y="1"/>
                  </a:moveTo>
                  <a:cubicBezTo>
                    <a:pt x="79792" y="1"/>
                    <a:pt x="79421" y="102"/>
                    <a:pt x="79091" y="304"/>
                  </a:cubicBezTo>
                  <a:lnTo>
                    <a:pt x="701" y="45569"/>
                  </a:lnTo>
                  <a:cubicBezTo>
                    <a:pt x="68" y="45903"/>
                    <a:pt x="1" y="46437"/>
                    <a:pt x="501" y="46704"/>
                  </a:cubicBezTo>
                  <a:lnTo>
                    <a:pt x="20983" y="58445"/>
                  </a:lnTo>
                  <a:cubicBezTo>
                    <a:pt x="21279" y="58564"/>
                    <a:pt x="21589" y="58623"/>
                    <a:pt x="21897" y="58623"/>
                  </a:cubicBezTo>
                  <a:cubicBezTo>
                    <a:pt x="22282" y="58623"/>
                    <a:pt x="22665" y="58531"/>
                    <a:pt x="23017" y="58345"/>
                  </a:cubicBezTo>
                  <a:lnTo>
                    <a:pt x="101307" y="13146"/>
                  </a:lnTo>
                  <a:cubicBezTo>
                    <a:pt x="101907" y="12779"/>
                    <a:pt x="102007" y="12279"/>
                    <a:pt x="101507" y="11979"/>
                  </a:cubicBezTo>
                  <a:lnTo>
                    <a:pt x="81092" y="204"/>
                  </a:lnTo>
                  <a:cubicBezTo>
                    <a:pt x="80792" y="68"/>
                    <a:pt x="80478" y="1"/>
                    <a:pt x="80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1"/>
            <p:cNvSpPr/>
            <p:nvPr/>
          </p:nvSpPr>
          <p:spPr>
            <a:xfrm>
              <a:off x="5877450" y="3082478"/>
              <a:ext cx="1517185" cy="867273"/>
            </a:xfrm>
            <a:custGeom>
              <a:avLst/>
              <a:gdLst/>
              <a:ahLst/>
              <a:cxnLst/>
              <a:rect l="l" t="t" r="r" b="b"/>
              <a:pathLst>
                <a:path w="97804" h="55908" extrusionOk="0">
                  <a:moveTo>
                    <a:pt x="78528" y="0"/>
                  </a:moveTo>
                  <a:cubicBezTo>
                    <a:pt x="78465" y="0"/>
                    <a:pt x="78407" y="17"/>
                    <a:pt x="78357" y="50"/>
                  </a:cubicBezTo>
                  <a:lnTo>
                    <a:pt x="75888" y="1451"/>
                  </a:lnTo>
                  <a:cubicBezTo>
                    <a:pt x="75788" y="1518"/>
                    <a:pt x="75788" y="1618"/>
                    <a:pt x="75888" y="1652"/>
                  </a:cubicBezTo>
                  <a:lnTo>
                    <a:pt x="76522" y="2018"/>
                  </a:lnTo>
                  <a:cubicBezTo>
                    <a:pt x="76572" y="2052"/>
                    <a:pt x="76631" y="2068"/>
                    <a:pt x="76693" y="2068"/>
                  </a:cubicBezTo>
                  <a:cubicBezTo>
                    <a:pt x="76756" y="2068"/>
                    <a:pt x="76822" y="2052"/>
                    <a:pt x="76889" y="2018"/>
                  </a:cubicBezTo>
                  <a:lnTo>
                    <a:pt x="79324" y="617"/>
                  </a:lnTo>
                  <a:cubicBezTo>
                    <a:pt x="79424" y="551"/>
                    <a:pt x="79458" y="451"/>
                    <a:pt x="79324" y="417"/>
                  </a:cubicBezTo>
                  <a:lnTo>
                    <a:pt x="78724" y="50"/>
                  </a:lnTo>
                  <a:cubicBezTo>
                    <a:pt x="78657" y="17"/>
                    <a:pt x="78590" y="0"/>
                    <a:pt x="78528" y="0"/>
                  </a:cubicBezTo>
                  <a:close/>
                  <a:moveTo>
                    <a:pt x="74950" y="2068"/>
                  </a:moveTo>
                  <a:cubicBezTo>
                    <a:pt x="74888" y="2068"/>
                    <a:pt x="74821" y="2085"/>
                    <a:pt x="74754" y="2119"/>
                  </a:cubicBezTo>
                  <a:lnTo>
                    <a:pt x="72319" y="3520"/>
                  </a:lnTo>
                  <a:cubicBezTo>
                    <a:pt x="72219" y="3586"/>
                    <a:pt x="72186" y="3686"/>
                    <a:pt x="72286" y="3753"/>
                  </a:cubicBezTo>
                  <a:lnTo>
                    <a:pt x="72920" y="4087"/>
                  </a:lnTo>
                  <a:cubicBezTo>
                    <a:pt x="72970" y="4120"/>
                    <a:pt x="73028" y="4137"/>
                    <a:pt x="73091" y="4137"/>
                  </a:cubicBezTo>
                  <a:cubicBezTo>
                    <a:pt x="73153" y="4137"/>
                    <a:pt x="73220" y="4120"/>
                    <a:pt x="73286" y="4087"/>
                  </a:cubicBezTo>
                  <a:lnTo>
                    <a:pt x="75722" y="2686"/>
                  </a:lnTo>
                  <a:cubicBezTo>
                    <a:pt x="75822" y="2619"/>
                    <a:pt x="75855" y="2519"/>
                    <a:pt x="75755" y="2485"/>
                  </a:cubicBezTo>
                  <a:lnTo>
                    <a:pt x="75121" y="2119"/>
                  </a:lnTo>
                  <a:cubicBezTo>
                    <a:pt x="75071" y="2085"/>
                    <a:pt x="75013" y="2068"/>
                    <a:pt x="74950" y="2068"/>
                  </a:cubicBezTo>
                  <a:close/>
                  <a:moveTo>
                    <a:pt x="81763" y="1835"/>
                  </a:moveTo>
                  <a:cubicBezTo>
                    <a:pt x="81701" y="1835"/>
                    <a:pt x="81642" y="1852"/>
                    <a:pt x="81592" y="1885"/>
                  </a:cubicBezTo>
                  <a:lnTo>
                    <a:pt x="79124" y="3319"/>
                  </a:lnTo>
                  <a:cubicBezTo>
                    <a:pt x="79024" y="3353"/>
                    <a:pt x="79024" y="3453"/>
                    <a:pt x="79124" y="3520"/>
                  </a:cubicBezTo>
                  <a:lnTo>
                    <a:pt x="81459" y="4887"/>
                  </a:lnTo>
                  <a:cubicBezTo>
                    <a:pt x="81509" y="4904"/>
                    <a:pt x="81567" y="4912"/>
                    <a:pt x="81630" y="4912"/>
                  </a:cubicBezTo>
                  <a:cubicBezTo>
                    <a:pt x="81692" y="4912"/>
                    <a:pt x="81759" y="4904"/>
                    <a:pt x="81826" y="4887"/>
                  </a:cubicBezTo>
                  <a:lnTo>
                    <a:pt x="84261" y="3453"/>
                  </a:lnTo>
                  <a:cubicBezTo>
                    <a:pt x="84361" y="3386"/>
                    <a:pt x="84361" y="3319"/>
                    <a:pt x="84294" y="3253"/>
                  </a:cubicBezTo>
                  <a:lnTo>
                    <a:pt x="81959" y="1885"/>
                  </a:lnTo>
                  <a:cubicBezTo>
                    <a:pt x="81893" y="1852"/>
                    <a:pt x="81826" y="1835"/>
                    <a:pt x="81763" y="1835"/>
                  </a:cubicBezTo>
                  <a:close/>
                  <a:moveTo>
                    <a:pt x="71368" y="4137"/>
                  </a:moveTo>
                  <a:cubicBezTo>
                    <a:pt x="71302" y="4137"/>
                    <a:pt x="71235" y="4153"/>
                    <a:pt x="71185" y="4187"/>
                  </a:cubicBezTo>
                  <a:lnTo>
                    <a:pt x="68750" y="5588"/>
                  </a:lnTo>
                  <a:cubicBezTo>
                    <a:pt x="68650" y="5654"/>
                    <a:pt x="68616" y="5754"/>
                    <a:pt x="68717" y="5821"/>
                  </a:cubicBezTo>
                  <a:lnTo>
                    <a:pt x="69350" y="6188"/>
                  </a:lnTo>
                  <a:cubicBezTo>
                    <a:pt x="69400" y="6205"/>
                    <a:pt x="69459" y="6213"/>
                    <a:pt x="69517" y="6213"/>
                  </a:cubicBezTo>
                  <a:cubicBezTo>
                    <a:pt x="69575" y="6213"/>
                    <a:pt x="69634" y="6205"/>
                    <a:pt x="69684" y="6188"/>
                  </a:cubicBezTo>
                  <a:lnTo>
                    <a:pt x="72152" y="4754"/>
                  </a:lnTo>
                  <a:cubicBezTo>
                    <a:pt x="72252" y="4687"/>
                    <a:pt x="72252" y="4587"/>
                    <a:pt x="72186" y="4554"/>
                  </a:cubicBezTo>
                  <a:lnTo>
                    <a:pt x="71552" y="4187"/>
                  </a:lnTo>
                  <a:cubicBezTo>
                    <a:pt x="71502" y="4153"/>
                    <a:pt x="71435" y="4137"/>
                    <a:pt x="71368" y="4137"/>
                  </a:cubicBezTo>
                  <a:close/>
                  <a:moveTo>
                    <a:pt x="78161" y="3936"/>
                  </a:moveTo>
                  <a:cubicBezTo>
                    <a:pt x="78098" y="3936"/>
                    <a:pt x="78040" y="3953"/>
                    <a:pt x="77990" y="3987"/>
                  </a:cubicBezTo>
                  <a:lnTo>
                    <a:pt x="75521" y="5388"/>
                  </a:lnTo>
                  <a:cubicBezTo>
                    <a:pt x="75421" y="5454"/>
                    <a:pt x="75421" y="5554"/>
                    <a:pt x="75521" y="5588"/>
                  </a:cubicBezTo>
                  <a:lnTo>
                    <a:pt x="77856" y="6955"/>
                  </a:lnTo>
                  <a:cubicBezTo>
                    <a:pt x="77906" y="6972"/>
                    <a:pt x="77965" y="6980"/>
                    <a:pt x="78027" y="6980"/>
                  </a:cubicBezTo>
                  <a:cubicBezTo>
                    <a:pt x="78090" y="6980"/>
                    <a:pt x="78157" y="6972"/>
                    <a:pt x="78223" y="6955"/>
                  </a:cubicBezTo>
                  <a:lnTo>
                    <a:pt x="80658" y="5521"/>
                  </a:lnTo>
                  <a:cubicBezTo>
                    <a:pt x="80758" y="5488"/>
                    <a:pt x="80792" y="5388"/>
                    <a:pt x="80692" y="5321"/>
                  </a:cubicBezTo>
                  <a:lnTo>
                    <a:pt x="78357" y="3987"/>
                  </a:lnTo>
                  <a:cubicBezTo>
                    <a:pt x="78290" y="3953"/>
                    <a:pt x="78223" y="3936"/>
                    <a:pt x="78161" y="3936"/>
                  </a:cubicBezTo>
                  <a:close/>
                  <a:moveTo>
                    <a:pt x="67778" y="6238"/>
                  </a:moveTo>
                  <a:cubicBezTo>
                    <a:pt x="67716" y="6238"/>
                    <a:pt x="67649" y="6255"/>
                    <a:pt x="67582" y="6288"/>
                  </a:cubicBezTo>
                  <a:lnTo>
                    <a:pt x="65147" y="7689"/>
                  </a:lnTo>
                  <a:cubicBezTo>
                    <a:pt x="65047" y="7756"/>
                    <a:pt x="65014" y="7856"/>
                    <a:pt x="65114" y="7889"/>
                  </a:cubicBezTo>
                  <a:lnTo>
                    <a:pt x="65748" y="8256"/>
                  </a:lnTo>
                  <a:cubicBezTo>
                    <a:pt x="65798" y="8290"/>
                    <a:pt x="65856" y="8306"/>
                    <a:pt x="65919" y="8306"/>
                  </a:cubicBezTo>
                  <a:cubicBezTo>
                    <a:pt x="65981" y="8306"/>
                    <a:pt x="66048" y="8290"/>
                    <a:pt x="66115" y="8256"/>
                  </a:cubicBezTo>
                  <a:lnTo>
                    <a:pt x="68550" y="6855"/>
                  </a:lnTo>
                  <a:cubicBezTo>
                    <a:pt x="68650" y="6789"/>
                    <a:pt x="68650" y="6688"/>
                    <a:pt x="68583" y="6622"/>
                  </a:cubicBezTo>
                  <a:lnTo>
                    <a:pt x="67949" y="6288"/>
                  </a:lnTo>
                  <a:cubicBezTo>
                    <a:pt x="67899" y="6255"/>
                    <a:pt x="67841" y="6238"/>
                    <a:pt x="67778" y="6238"/>
                  </a:cubicBezTo>
                  <a:close/>
                  <a:moveTo>
                    <a:pt x="85099" y="3770"/>
                  </a:moveTo>
                  <a:cubicBezTo>
                    <a:pt x="85037" y="3770"/>
                    <a:pt x="84978" y="3786"/>
                    <a:pt x="84928" y="3820"/>
                  </a:cubicBezTo>
                  <a:lnTo>
                    <a:pt x="82460" y="5221"/>
                  </a:lnTo>
                  <a:cubicBezTo>
                    <a:pt x="82360" y="5321"/>
                    <a:pt x="82360" y="5421"/>
                    <a:pt x="82460" y="5454"/>
                  </a:cubicBezTo>
                  <a:lnTo>
                    <a:pt x="82460" y="5488"/>
                  </a:lnTo>
                  <a:lnTo>
                    <a:pt x="88164" y="8790"/>
                  </a:lnTo>
                  <a:cubicBezTo>
                    <a:pt x="88214" y="8807"/>
                    <a:pt x="88272" y="8815"/>
                    <a:pt x="88331" y="8815"/>
                  </a:cubicBezTo>
                  <a:cubicBezTo>
                    <a:pt x="88389" y="8815"/>
                    <a:pt x="88447" y="8807"/>
                    <a:pt x="88497" y="8790"/>
                  </a:cubicBezTo>
                  <a:lnTo>
                    <a:pt x="90966" y="7356"/>
                  </a:lnTo>
                  <a:cubicBezTo>
                    <a:pt x="91066" y="7289"/>
                    <a:pt x="91066" y="7222"/>
                    <a:pt x="90999" y="7155"/>
                  </a:cubicBezTo>
                  <a:lnTo>
                    <a:pt x="85295" y="3820"/>
                  </a:lnTo>
                  <a:cubicBezTo>
                    <a:pt x="85228" y="3786"/>
                    <a:pt x="85162" y="3770"/>
                    <a:pt x="85099" y="3770"/>
                  </a:cubicBezTo>
                  <a:close/>
                  <a:moveTo>
                    <a:pt x="81522" y="5871"/>
                  </a:moveTo>
                  <a:cubicBezTo>
                    <a:pt x="81459" y="5871"/>
                    <a:pt x="81392" y="5888"/>
                    <a:pt x="81326" y="5921"/>
                  </a:cubicBezTo>
                  <a:lnTo>
                    <a:pt x="78890" y="7322"/>
                  </a:lnTo>
                  <a:cubicBezTo>
                    <a:pt x="78790" y="7389"/>
                    <a:pt x="78757" y="7489"/>
                    <a:pt x="78857" y="7522"/>
                  </a:cubicBezTo>
                  <a:lnTo>
                    <a:pt x="81225" y="8890"/>
                  </a:lnTo>
                  <a:cubicBezTo>
                    <a:pt x="81276" y="8907"/>
                    <a:pt x="81334" y="8915"/>
                    <a:pt x="81392" y="8915"/>
                  </a:cubicBezTo>
                  <a:cubicBezTo>
                    <a:pt x="81451" y="8915"/>
                    <a:pt x="81509" y="8907"/>
                    <a:pt x="81559" y="8890"/>
                  </a:cubicBezTo>
                  <a:lnTo>
                    <a:pt x="84027" y="7456"/>
                  </a:lnTo>
                  <a:cubicBezTo>
                    <a:pt x="84128" y="7422"/>
                    <a:pt x="84128" y="7322"/>
                    <a:pt x="84027" y="7256"/>
                  </a:cubicBezTo>
                  <a:lnTo>
                    <a:pt x="81692" y="5921"/>
                  </a:lnTo>
                  <a:cubicBezTo>
                    <a:pt x="81642" y="5888"/>
                    <a:pt x="81584" y="5871"/>
                    <a:pt x="81522" y="5871"/>
                  </a:cubicBezTo>
                  <a:close/>
                  <a:moveTo>
                    <a:pt x="74583" y="6005"/>
                  </a:moveTo>
                  <a:cubicBezTo>
                    <a:pt x="74521" y="6005"/>
                    <a:pt x="74454" y="6021"/>
                    <a:pt x="74387" y="6055"/>
                  </a:cubicBezTo>
                  <a:lnTo>
                    <a:pt x="71952" y="7456"/>
                  </a:lnTo>
                  <a:cubicBezTo>
                    <a:pt x="71852" y="7522"/>
                    <a:pt x="71819" y="7622"/>
                    <a:pt x="71952" y="7689"/>
                  </a:cubicBezTo>
                  <a:lnTo>
                    <a:pt x="74287" y="9023"/>
                  </a:lnTo>
                  <a:cubicBezTo>
                    <a:pt x="74354" y="9057"/>
                    <a:pt x="74421" y="9073"/>
                    <a:pt x="74483" y="9073"/>
                  </a:cubicBezTo>
                  <a:cubicBezTo>
                    <a:pt x="74546" y="9073"/>
                    <a:pt x="74604" y="9057"/>
                    <a:pt x="74654" y="9023"/>
                  </a:cubicBezTo>
                  <a:lnTo>
                    <a:pt x="77123" y="7622"/>
                  </a:lnTo>
                  <a:cubicBezTo>
                    <a:pt x="77223" y="7556"/>
                    <a:pt x="77223" y="7456"/>
                    <a:pt x="77123" y="7389"/>
                  </a:cubicBezTo>
                  <a:lnTo>
                    <a:pt x="74754" y="6055"/>
                  </a:lnTo>
                  <a:cubicBezTo>
                    <a:pt x="74704" y="6021"/>
                    <a:pt x="74646" y="6005"/>
                    <a:pt x="74583" y="6005"/>
                  </a:cubicBezTo>
                  <a:close/>
                  <a:moveTo>
                    <a:pt x="84857" y="7806"/>
                  </a:moveTo>
                  <a:cubicBezTo>
                    <a:pt x="84795" y="7806"/>
                    <a:pt x="84728" y="7823"/>
                    <a:pt x="84661" y="7856"/>
                  </a:cubicBezTo>
                  <a:lnTo>
                    <a:pt x="82226" y="9257"/>
                  </a:lnTo>
                  <a:cubicBezTo>
                    <a:pt x="82126" y="9324"/>
                    <a:pt x="82093" y="9424"/>
                    <a:pt x="82193" y="9457"/>
                  </a:cubicBezTo>
                  <a:lnTo>
                    <a:pt x="84561" y="10825"/>
                  </a:lnTo>
                  <a:cubicBezTo>
                    <a:pt x="84603" y="10853"/>
                    <a:pt x="84652" y="10863"/>
                    <a:pt x="84703" y="10863"/>
                  </a:cubicBezTo>
                  <a:cubicBezTo>
                    <a:pt x="84774" y="10863"/>
                    <a:pt x="84851" y="10844"/>
                    <a:pt x="84928" y="10825"/>
                  </a:cubicBezTo>
                  <a:lnTo>
                    <a:pt x="87363" y="9390"/>
                  </a:lnTo>
                  <a:cubicBezTo>
                    <a:pt x="87497" y="9357"/>
                    <a:pt x="87497" y="9257"/>
                    <a:pt x="87363" y="9190"/>
                  </a:cubicBezTo>
                  <a:lnTo>
                    <a:pt x="85028" y="7856"/>
                  </a:lnTo>
                  <a:cubicBezTo>
                    <a:pt x="84978" y="7823"/>
                    <a:pt x="84920" y="7806"/>
                    <a:pt x="84857" y="7806"/>
                  </a:cubicBezTo>
                  <a:close/>
                  <a:moveTo>
                    <a:pt x="77927" y="7939"/>
                  </a:moveTo>
                  <a:cubicBezTo>
                    <a:pt x="77865" y="7939"/>
                    <a:pt x="77806" y="7956"/>
                    <a:pt x="77756" y="7989"/>
                  </a:cubicBezTo>
                  <a:lnTo>
                    <a:pt x="75288" y="9390"/>
                  </a:lnTo>
                  <a:cubicBezTo>
                    <a:pt x="75188" y="9457"/>
                    <a:pt x="75188" y="9557"/>
                    <a:pt x="75288" y="9591"/>
                  </a:cubicBezTo>
                  <a:lnTo>
                    <a:pt x="77623" y="10958"/>
                  </a:lnTo>
                  <a:cubicBezTo>
                    <a:pt x="77673" y="10975"/>
                    <a:pt x="77731" y="10983"/>
                    <a:pt x="77794" y="10983"/>
                  </a:cubicBezTo>
                  <a:cubicBezTo>
                    <a:pt x="77856" y="10983"/>
                    <a:pt x="77923" y="10975"/>
                    <a:pt x="77990" y="10958"/>
                  </a:cubicBezTo>
                  <a:lnTo>
                    <a:pt x="80425" y="9524"/>
                  </a:lnTo>
                  <a:cubicBezTo>
                    <a:pt x="80525" y="9490"/>
                    <a:pt x="80558" y="9390"/>
                    <a:pt x="80458" y="9324"/>
                  </a:cubicBezTo>
                  <a:lnTo>
                    <a:pt x="78123" y="7989"/>
                  </a:lnTo>
                  <a:cubicBezTo>
                    <a:pt x="78057" y="7956"/>
                    <a:pt x="77990" y="7939"/>
                    <a:pt x="77927" y="7939"/>
                  </a:cubicBezTo>
                  <a:close/>
                  <a:moveTo>
                    <a:pt x="70989" y="8073"/>
                  </a:moveTo>
                  <a:cubicBezTo>
                    <a:pt x="70926" y="8073"/>
                    <a:pt x="70868" y="8089"/>
                    <a:pt x="70818" y="8123"/>
                  </a:cubicBezTo>
                  <a:lnTo>
                    <a:pt x="68350" y="9557"/>
                  </a:lnTo>
                  <a:cubicBezTo>
                    <a:pt x="68250" y="9624"/>
                    <a:pt x="68250" y="9691"/>
                    <a:pt x="68350" y="9757"/>
                  </a:cubicBezTo>
                  <a:lnTo>
                    <a:pt x="70685" y="11125"/>
                  </a:lnTo>
                  <a:cubicBezTo>
                    <a:pt x="70735" y="11142"/>
                    <a:pt x="70801" y="11150"/>
                    <a:pt x="70868" y="11150"/>
                  </a:cubicBezTo>
                  <a:cubicBezTo>
                    <a:pt x="70935" y="11150"/>
                    <a:pt x="71002" y="11142"/>
                    <a:pt x="71052" y="11125"/>
                  </a:cubicBezTo>
                  <a:lnTo>
                    <a:pt x="73520" y="9691"/>
                  </a:lnTo>
                  <a:cubicBezTo>
                    <a:pt x="73620" y="9624"/>
                    <a:pt x="73620" y="9557"/>
                    <a:pt x="73520" y="9490"/>
                  </a:cubicBezTo>
                  <a:lnTo>
                    <a:pt x="71185" y="8123"/>
                  </a:lnTo>
                  <a:cubicBezTo>
                    <a:pt x="71118" y="8089"/>
                    <a:pt x="71052" y="8073"/>
                    <a:pt x="70989" y="8073"/>
                  </a:cubicBezTo>
                  <a:close/>
                  <a:moveTo>
                    <a:pt x="62583" y="8206"/>
                  </a:moveTo>
                  <a:cubicBezTo>
                    <a:pt x="62520" y="8206"/>
                    <a:pt x="62462" y="8223"/>
                    <a:pt x="62412" y="8256"/>
                  </a:cubicBezTo>
                  <a:lnTo>
                    <a:pt x="59944" y="9657"/>
                  </a:lnTo>
                  <a:cubicBezTo>
                    <a:pt x="59844" y="9724"/>
                    <a:pt x="59844" y="9824"/>
                    <a:pt x="59944" y="9891"/>
                  </a:cubicBezTo>
                  <a:lnTo>
                    <a:pt x="62279" y="11258"/>
                  </a:lnTo>
                  <a:cubicBezTo>
                    <a:pt x="62329" y="11275"/>
                    <a:pt x="62387" y="11283"/>
                    <a:pt x="62445" y="11283"/>
                  </a:cubicBezTo>
                  <a:cubicBezTo>
                    <a:pt x="62504" y="11283"/>
                    <a:pt x="62562" y="11275"/>
                    <a:pt x="62612" y="11258"/>
                  </a:cubicBezTo>
                  <a:lnTo>
                    <a:pt x="65081" y="9824"/>
                  </a:lnTo>
                  <a:cubicBezTo>
                    <a:pt x="65181" y="9757"/>
                    <a:pt x="65181" y="9691"/>
                    <a:pt x="65081" y="9624"/>
                  </a:cubicBezTo>
                  <a:lnTo>
                    <a:pt x="62779" y="8256"/>
                  </a:lnTo>
                  <a:cubicBezTo>
                    <a:pt x="62712" y="8223"/>
                    <a:pt x="62646" y="8206"/>
                    <a:pt x="62583" y="8206"/>
                  </a:cubicBezTo>
                  <a:close/>
                  <a:moveTo>
                    <a:pt x="91804" y="7664"/>
                  </a:moveTo>
                  <a:cubicBezTo>
                    <a:pt x="91741" y="7664"/>
                    <a:pt x="91683" y="7672"/>
                    <a:pt x="91633" y="7689"/>
                  </a:cubicBezTo>
                  <a:lnTo>
                    <a:pt x="89198" y="9124"/>
                  </a:lnTo>
                  <a:cubicBezTo>
                    <a:pt x="89064" y="9157"/>
                    <a:pt x="89064" y="9257"/>
                    <a:pt x="89164" y="9324"/>
                  </a:cubicBezTo>
                  <a:lnTo>
                    <a:pt x="94869" y="12626"/>
                  </a:lnTo>
                  <a:cubicBezTo>
                    <a:pt x="94919" y="12643"/>
                    <a:pt x="94977" y="12651"/>
                    <a:pt x="95040" y="12651"/>
                  </a:cubicBezTo>
                  <a:cubicBezTo>
                    <a:pt x="95102" y="12651"/>
                    <a:pt x="95169" y="12643"/>
                    <a:pt x="95235" y="12626"/>
                  </a:cubicBezTo>
                  <a:lnTo>
                    <a:pt x="97671" y="11192"/>
                  </a:lnTo>
                  <a:cubicBezTo>
                    <a:pt x="97804" y="11125"/>
                    <a:pt x="97804" y="11058"/>
                    <a:pt x="97704" y="10992"/>
                  </a:cubicBezTo>
                  <a:lnTo>
                    <a:pt x="92000" y="7689"/>
                  </a:lnTo>
                  <a:cubicBezTo>
                    <a:pt x="91933" y="7672"/>
                    <a:pt x="91866" y="7664"/>
                    <a:pt x="91804" y="7664"/>
                  </a:cubicBezTo>
                  <a:close/>
                  <a:moveTo>
                    <a:pt x="88230" y="9732"/>
                  </a:moveTo>
                  <a:cubicBezTo>
                    <a:pt x="88172" y="9732"/>
                    <a:pt x="88114" y="9741"/>
                    <a:pt x="88064" y="9757"/>
                  </a:cubicBezTo>
                  <a:lnTo>
                    <a:pt x="85595" y="11192"/>
                  </a:lnTo>
                  <a:cubicBezTo>
                    <a:pt x="85495" y="11225"/>
                    <a:pt x="85495" y="11325"/>
                    <a:pt x="85562" y="11392"/>
                  </a:cubicBezTo>
                  <a:lnTo>
                    <a:pt x="87930" y="12726"/>
                  </a:lnTo>
                  <a:cubicBezTo>
                    <a:pt x="87980" y="12759"/>
                    <a:pt x="88039" y="12776"/>
                    <a:pt x="88101" y="12776"/>
                  </a:cubicBezTo>
                  <a:cubicBezTo>
                    <a:pt x="88164" y="12776"/>
                    <a:pt x="88230" y="12759"/>
                    <a:pt x="88297" y="12726"/>
                  </a:cubicBezTo>
                  <a:lnTo>
                    <a:pt x="90732" y="11325"/>
                  </a:lnTo>
                  <a:cubicBezTo>
                    <a:pt x="90832" y="11258"/>
                    <a:pt x="90832" y="11192"/>
                    <a:pt x="90766" y="11125"/>
                  </a:cubicBezTo>
                  <a:lnTo>
                    <a:pt x="88397" y="9757"/>
                  </a:lnTo>
                  <a:cubicBezTo>
                    <a:pt x="88347" y="9741"/>
                    <a:pt x="88289" y="9732"/>
                    <a:pt x="88230" y="9732"/>
                  </a:cubicBezTo>
                  <a:close/>
                  <a:moveTo>
                    <a:pt x="81288" y="9907"/>
                  </a:moveTo>
                  <a:cubicBezTo>
                    <a:pt x="81225" y="9907"/>
                    <a:pt x="81159" y="9924"/>
                    <a:pt x="81092" y="9957"/>
                  </a:cubicBezTo>
                  <a:lnTo>
                    <a:pt x="78657" y="11358"/>
                  </a:lnTo>
                  <a:cubicBezTo>
                    <a:pt x="78557" y="11425"/>
                    <a:pt x="78524" y="11525"/>
                    <a:pt x="78624" y="11559"/>
                  </a:cubicBezTo>
                  <a:lnTo>
                    <a:pt x="80992" y="12926"/>
                  </a:lnTo>
                  <a:cubicBezTo>
                    <a:pt x="81042" y="12943"/>
                    <a:pt x="81100" y="12951"/>
                    <a:pt x="81159" y="12951"/>
                  </a:cubicBezTo>
                  <a:cubicBezTo>
                    <a:pt x="81217" y="12951"/>
                    <a:pt x="81276" y="12943"/>
                    <a:pt x="81326" y="12926"/>
                  </a:cubicBezTo>
                  <a:lnTo>
                    <a:pt x="83794" y="11492"/>
                  </a:lnTo>
                  <a:cubicBezTo>
                    <a:pt x="83894" y="11459"/>
                    <a:pt x="83894" y="11358"/>
                    <a:pt x="83827" y="11292"/>
                  </a:cubicBezTo>
                  <a:lnTo>
                    <a:pt x="81459" y="9957"/>
                  </a:lnTo>
                  <a:cubicBezTo>
                    <a:pt x="81409" y="9924"/>
                    <a:pt x="81351" y="9907"/>
                    <a:pt x="81288" y="9907"/>
                  </a:cubicBezTo>
                  <a:close/>
                  <a:moveTo>
                    <a:pt x="74305" y="10036"/>
                  </a:moveTo>
                  <a:cubicBezTo>
                    <a:pt x="74259" y="10036"/>
                    <a:pt x="74209" y="10044"/>
                    <a:pt x="74154" y="10058"/>
                  </a:cubicBezTo>
                  <a:lnTo>
                    <a:pt x="74154" y="10091"/>
                  </a:lnTo>
                  <a:lnTo>
                    <a:pt x="71719" y="11492"/>
                  </a:lnTo>
                  <a:cubicBezTo>
                    <a:pt x="71619" y="11559"/>
                    <a:pt x="71585" y="11659"/>
                    <a:pt x="71685" y="11692"/>
                  </a:cubicBezTo>
                  <a:lnTo>
                    <a:pt x="74054" y="13060"/>
                  </a:lnTo>
                  <a:cubicBezTo>
                    <a:pt x="74104" y="13076"/>
                    <a:pt x="74162" y="13085"/>
                    <a:pt x="74220" y="13085"/>
                  </a:cubicBezTo>
                  <a:cubicBezTo>
                    <a:pt x="74279" y="13085"/>
                    <a:pt x="74337" y="13076"/>
                    <a:pt x="74387" y="13060"/>
                  </a:cubicBezTo>
                  <a:lnTo>
                    <a:pt x="76856" y="11625"/>
                  </a:lnTo>
                  <a:cubicBezTo>
                    <a:pt x="76956" y="11592"/>
                    <a:pt x="76956" y="11492"/>
                    <a:pt x="76856" y="11425"/>
                  </a:cubicBezTo>
                  <a:lnTo>
                    <a:pt x="74487" y="10091"/>
                  </a:lnTo>
                  <a:cubicBezTo>
                    <a:pt x="74429" y="10052"/>
                    <a:pt x="74370" y="10036"/>
                    <a:pt x="74305" y="10036"/>
                  </a:cubicBezTo>
                  <a:close/>
                  <a:moveTo>
                    <a:pt x="58960" y="10308"/>
                  </a:moveTo>
                  <a:cubicBezTo>
                    <a:pt x="58901" y="10308"/>
                    <a:pt x="58843" y="10324"/>
                    <a:pt x="58776" y="10358"/>
                  </a:cubicBezTo>
                  <a:lnTo>
                    <a:pt x="56341" y="11759"/>
                  </a:lnTo>
                  <a:cubicBezTo>
                    <a:pt x="56241" y="11825"/>
                    <a:pt x="56208" y="11926"/>
                    <a:pt x="56341" y="11992"/>
                  </a:cubicBezTo>
                  <a:lnTo>
                    <a:pt x="58676" y="13327"/>
                  </a:lnTo>
                  <a:cubicBezTo>
                    <a:pt x="58726" y="13360"/>
                    <a:pt x="58784" y="13377"/>
                    <a:pt x="58847" y="13377"/>
                  </a:cubicBezTo>
                  <a:cubicBezTo>
                    <a:pt x="58910" y="13377"/>
                    <a:pt x="58976" y="13360"/>
                    <a:pt x="59043" y="13327"/>
                  </a:cubicBezTo>
                  <a:lnTo>
                    <a:pt x="61478" y="11926"/>
                  </a:lnTo>
                  <a:cubicBezTo>
                    <a:pt x="61578" y="11859"/>
                    <a:pt x="61611" y="11759"/>
                    <a:pt x="61478" y="11725"/>
                  </a:cubicBezTo>
                  <a:lnTo>
                    <a:pt x="59143" y="10358"/>
                  </a:lnTo>
                  <a:cubicBezTo>
                    <a:pt x="59076" y="10324"/>
                    <a:pt x="59018" y="10308"/>
                    <a:pt x="58960" y="10308"/>
                  </a:cubicBezTo>
                  <a:close/>
                  <a:moveTo>
                    <a:pt x="66648" y="10575"/>
                  </a:moveTo>
                  <a:cubicBezTo>
                    <a:pt x="66590" y="10575"/>
                    <a:pt x="66532" y="10591"/>
                    <a:pt x="66482" y="10625"/>
                  </a:cubicBezTo>
                  <a:lnTo>
                    <a:pt x="64013" y="12026"/>
                  </a:lnTo>
                  <a:cubicBezTo>
                    <a:pt x="63913" y="12092"/>
                    <a:pt x="63913" y="12192"/>
                    <a:pt x="63980" y="12226"/>
                  </a:cubicBezTo>
                  <a:lnTo>
                    <a:pt x="66348" y="13593"/>
                  </a:lnTo>
                  <a:cubicBezTo>
                    <a:pt x="66398" y="13627"/>
                    <a:pt x="66457" y="13643"/>
                    <a:pt x="66519" y="13643"/>
                  </a:cubicBezTo>
                  <a:cubicBezTo>
                    <a:pt x="66582" y="13643"/>
                    <a:pt x="66648" y="13627"/>
                    <a:pt x="66715" y="13593"/>
                  </a:cubicBezTo>
                  <a:lnTo>
                    <a:pt x="69150" y="12192"/>
                  </a:lnTo>
                  <a:cubicBezTo>
                    <a:pt x="69250" y="12126"/>
                    <a:pt x="69250" y="12026"/>
                    <a:pt x="69184" y="11959"/>
                  </a:cubicBezTo>
                  <a:lnTo>
                    <a:pt x="66815" y="10625"/>
                  </a:lnTo>
                  <a:cubicBezTo>
                    <a:pt x="66765" y="10591"/>
                    <a:pt x="66707" y="10575"/>
                    <a:pt x="66648" y="10575"/>
                  </a:cubicBezTo>
                  <a:close/>
                  <a:moveTo>
                    <a:pt x="91583" y="11667"/>
                  </a:moveTo>
                  <a:cubicBezTo>
                    <a:pt x="91525" y="11667"/>
                    <a:pt x="91466" y="11675"/>
                    <a:pt x="91399" y="11692"/>
                  </a:cubicBezTo>
                  <a:lnTo>
                    <a:pt x="88964" y="13126"/>
                  </a:lnTo>
                  <a:cubicBezTo>
                    <a:pt x="88831" y="13193"/>
                    <a:pt x="88831" y="13260"/>
                    <a:pt x="88931" y="13327"/>
                  </a:cubicBezTo>
                  <a:lnTo>
                    <a:pt x="91266" y="14694"/>
                  </a:lnTo>
                  <a:cubicBezTo>
                    <a:pt x="91333" y="14711"/>
                    <a:pt x="91399" y="14719"/>
                    <a:pt x="91462" y="14719"/>
                  </a:cubicBezTo>
                  <a:cubicBezTo>
                    <a:pt x="91525" y="14719"/>
                    <a:pt x="91583" y="14711"/>
                    <a:pt x="91633" y="14694"/>
                  </a:cubicBezTo>
                  <a:lnTo>
                    <a:pt x="94101" y="13260"/>
                  </a:lnTo>
                  <a:cubicBezTo>
                    <a:pt x="94201" y="13193"/>
                    <a:pt x="94201" y="13093"/>
                    <a:pt x="94101" y="13060"/>
                  </a:cubicBezTo>
                  <a:lnTo>
                    <a:pt x="91766" y="11692"/>
                  </a:lnTo>
                  <a:cubicBezTo>
                    <a:pt x="91700" y="11675"/>
                    <a:pt x="91641" y="11667"/>
                    <a:pt x="91583" y="11667"/>
                  </a:cubicBezTo>
                  <a:close/>
                  <a:moveTo>
                    <a:pt x="84624" y="11775"/>
                  </a:moveTo>
                  <a:cubicBezTo>
                    <a:pt x="84561" y="11775"/>
                    <a:pt x="84494" y="11792"/>
                    <a:pt x="84428" y="11825"/>
                  </a:cubicBezTo>
                  <a:lnTo>
                    <a:pt x="81993" y="13226"/>
                  </a:lnTo>
                  <a:cubicBezTo>
                    <a:pt x="81893" y="13293"/>
                    <a:pt x="81893" y="13393"/>
                    <a:pt x="81959" y="13460"/>
                  </a:cubicBezTo>
                  <a:lnTo>
                    <a:pt x="84328" y="14794"/>
                  </a:lnTo>
                  <a:cubicBezTo>
                    <a:pt x="84386" y="14833"/>
                    <a:pt x="84456" y="14850"/>
                    <a:pt x="84531" y="14850"/>
                  </a:cubicBezTo>
                  <a:cubicBezTo>
                    <a:pt x="84584" y="14850"/>
                    <a:pt x="84639" y="14841"/>
                    <a:pt x="84695" y="14828"/>
                  </a:cubicBezTo>
                  <a:lnTo>
                    <a:pt x="84695" y="14794"/>
                  </a:lnTo>
                  <a:lnTo>
                    <a:pt x="87163" y="13393"/>
                  </a:lnTo>
                  <a:cubicBezTo>
                    <a:pt x="87263" y="13327"/>
                    <a:pt x="87263" y="13226"/>
                    <a:pt x="87163" y="13193"/>
                  </a:cubicBezTo>
                  <a:lnTo>
                    <a:pt x="84795" y="11825"/>
                  </a:lnTo>
                  <a:cubicBezTo>
                    <a:pt x="84745" y="11792"/>
                    <a:pt x="84686" y="11775"/>
                    <a:pt x="84624" y="11775"/>
                  </a:cubicBezTo>
                  <a:close/>
                  <a:moveTo>
                    <a:pt x="77723" y="11934"/>
                  </a:moveTo>
                  <a:cubicBezTo>
                    <a:pt x="77665" y="11934"/>
                    <a:pt x="77606" y="11942"/>
                    <a:pt x="77556" y="11959"/>
                  </a:cubicBezTo>
                  <a:lnTo>
                    <a:pt x="75088" y="13393"/>
                  </a:lnTo>
                  <a:cubicBezTo>
                    <a:pt x="74988" y="13460"/>
                    <a:pt x="74988" y="13527"/>
                    <a:pt x="75054" y="13593"/>
                  </a:cubicBezTo>
                  <a:lnTo>
                    <a:pt x="77423" y="14961"/>
                  </a:lnTo>
                  <a:cubicBezTo>
                    <a:pt x="77473" y="14978"/>
                    <a:pt x="77531" y="14986"/>
                    <a:pt x="77594" y="14986"/>
                  </a:cubicBezTo>
                  <a:cubicBezTo>
                    <a:pt x="77656" y="14986"/>
                    <a:pt x="77723" y="14978"/>
                    <a:pt x="77790" y="14961"/>
                  </a:cubicBezTo>
                  <a:lnTo>
                    <a:pt x="80225" y="13527"/>
                  </a:lnTo>
                  <a:cubicBezTo>
                    <a:pt x="80325" y="13460"/>
                    <a:pt x="80325" y="13393"/>
                    <a:pt x="80258" y="13327"/>
                  </a:cubicBezTo>
                  <a:lnTo>
                    <a:pt x="77890" y="11959"/>
                  </a:lnTo>
                  <a:cubicBezTo>
                    <a:pt x="77840" y="11942"/>
                    <a:pt x="77781" y="11934"/>
                    <a:pt x="77723" y="11934"/>
                  </a:cubicBezTo>
                  <a:close/>
                  <a:moveTo>
                    <a:pt x="55403" y="12376"/>
                  </a:moveTo>
                  <a:cubicBezTo>
                    <a:pt x="55340" y="12376"/>
                    <a:pt x="55274" y="12393"/>
                    <a:pt x="55207" y="12426"/>
                  </a:cubicBezTo>
                  <a:lnTo>
                    <a:pt x="52772" y="13827"/>
                  </a:lnTo>
                  <a:cubicBezTo>
                    <a:pt x="52638" y="13894"/>
                    <a:pt x="52638" y="13994"/>
                    <a:pt x="52772" y="14027"/>
                  </a:cubicBezTo>
                  <a:lnTo>
                    <a:pt x="55073" y="15395"/>
                  </a:lnTo>
                  <a:cubicBezTo>
                    <a:pt x="55140" y="15428"/>
                    <a:pt x="55207" y="15445"/>
                    <a:pt x="55269" y="15445"/>
                  </a:cubicBezTo>
                  <a:cubicBezTo>
                    <a:pt x="55332" y="15445"/>
                    <a:pt x="55390" y="15428"/>
                    <a:pt x="55440" y="15395"/>
                  </a:cubicBezTo>
                  <a:lnTo>
                    <a:pt x="57909" y="13960"/>
                  </a:lnTo>
                  <a:cubicBezTo>
                    <a:pt x="58009" y="13927"/>
                    <a:pt x="58009" y="13827"/>
                    <a:pt x="57909" y="13760"/>
                  </a:cubicBezTo>
                  <a:lnTo>
                    <a:pt x="55574" y="12426"/>
                  </a:lnTo>
                  <a:cubicBezTo>
                    <a:pt x="55524" y="12393"/>
                    <a:pt x="55465" y="12376"/>
                    <a:pt x="55403" y="12376"/>
                  </a:cubicBezTo>
                  <a:close/>
                  <a:moveTo>
                    <a:pt x="70013" y="12476"/>
                  </a:moveTo>
                  <a:cubicBezTo>
                    <a:pt x="69951" y="12476"/>
                    <a:pt x="69884" y="12493"/>
                    <a:pt x="69817" y="12526"/>
                  </a:cubicBezTo>
                  <a:lnTo>
                    <a:pt x="67382" y="13927"/>
                  </a:lnTo>
                  <a:cubicBezTo>
                    <a:pt x="67282" y="13994"/>
                    <a:pt x="67249" y="14094"/>
                    <a:pt x="67349" y="14160"/>
                  </a:cubicBezTo>
                  <a:lnTo>
                    <a:pt x="69684" y="15495"/>
                  </a:lnTo>
                  <a:cubicBezTo>
                    <a:pt x="69762" y="15534"/>
                    <a:pt x="69840" y="15550"/>
                    <a:pt x="69912" y="15550"/>
                  </a:cubicBezTo>
                  <a:cubicBezTo>
                    <a:pt x="69962" y="15550"/>
                    <a:pt x="70009" y="15542"/>
                    <a:pt x="70051" y="15528"/>
                  </a:cubicBezTo>
                  <a:lnTo>
                    <a:pt x="70051" y="15495"/>
                  </a:lnTo>
                  <a:lnTo>
                    <a:pt x="72519" y="14094"/>
                  </a:lnTo>
                  <a:cubicBezTo>
                    <a:pt x="72619" y="14027"/>
                    <a:pt x="72619" y="13927"/>
                    <a:pt x="72519" y="13894"/>
                  </a:cubicBezTo>
                  <a:lnTo>
                    <a:pt x="70184" y="12526"/>
                  </a:lnTo>
                  <a:cubicBezTo>
                    <a:pt x="70134" y="12493"/>
                    <a:pt x="70076" y="12476"/>
                    <a:pt x="70013" y="12476"/>
                  </a:cubicBezTo>
                  <a:close/>
                  <a:moveTo>
                    <a:pt x="63046" y="12643"/>
                  </a:moveTo>
                  <a:cubicBezTo>
                    <a:pt x="62987" y="12643"/>
                    <a:pt x="62929" y="12659"/>
                    <a:pt x="62879" y="12693"/>
                  </a:cubicBezTo>
                  <a:lnTo>
                    <a:pt x="60444" y="14094"/>
                  </a:lnTo>
                  <a:cubicBezTo>
                    <a:pt x="60311" y="14160"/>
                    <a:pt x="60311" y="14261"/>
                    <a:pt x="60411" y="14294"/>
                  </a:cubicBezTo>
                  <a:lnTo>
                    <a:pt x="62746" y="15662"/>
                  </a:lnTo>
                  <a:cubicBezTo>
                    <a:pt x="62812" y="15678"/>
                    <a:pt x="62879" y="15687"/>
                    <a:pt x="62942" y="15687"/>
                  </a:cubicBezTo>
                  <a:cubicBezTo>
                    <a:pt x="63004" y="15687"/>
                    <a:pt x="63063" y="15678"/>
                    <a:pt x="63113" y="15662"/>
                  </a:cubicBezTo>
                  <a:lnTo>
                    <a:pt x="65581" y="14227"/>
                  </a:lnTo>
                  <a:cubicBezTo>
                    <a:pt x="65681" y="14194"/>
                    <a:pt x="65681" y="14094"/>
                    <a:pt x="65581" y="14027"/>
                  </a:cubicBezTo>
                  <a:lnTo>
                    <a:pt x="63213" y="12693"/>
                  </a:lnTo>
                  <a:cubicBezTo>
                    <a:pt x="63163" y="12659"/>
                    <a:pt x="63104" y="12643"/>
                    <a:pt x="63046" y="12643"/>
                  </a:cubicBezTo>
                  <a:close/>
                  <a:moveTo>
                    <a:pt x="81059" y="13869"/>
                  </a:moveTo>
                  <a:cubicBezTo>
                    <a:pt x="81000" y="13869"/>
                    <a:pt x="80942" y="13877"/>
                    <a:pt x="80892" y="13894"/>
                  </a:cubicBezTo>
                  <a:lnTo>
                    <a:pt x="78423" y="15328"/>
                  </a:lnTo>
                  <a:cubicBezTo>
                    <a:pt x="78323" y="15361"/>
                    <a:pt x="78323" y="15461"/>
                    <a:pt x="78390" y="15528"/>
                  </a:cubicBezTo>
                  <a:lnTo>
                    <a:pt x="80758" y="16862"/>
                  </a:lnTo>
                  <a:cubicBezTo>
                    <a:pt x="80809" y="16896"/>
                    <a:pt x="80867" y="16912"/>
                    <a:pt x="80925" y="16912"/>
                  </a:cubicBezTo>
                  <a:cubicBezTo>
                    <a:pt x="80984" y="16912"/>
                    <a:pt x="81042" y="16896"/>
                    <a:pt x="81092" y="16862"/>
                  </a:cubicBezTo>
                  <a:lnTo>
                    <a:pt x="83560" y="15461"/>
                  </a:lnTo>
                  <a:cubicBezTo>
                    <a:pt x="83661" y="15395"/>
                    <a:pt x="83661" y="15295"/>
                    <a:pt x="83594" y="15261"/>
                  </a:cubicBezTo>
                  <a:lnTo>
                    <a:pt x="81225" y="13894"/>
                  </a:lnTo>
                  <a:cubicBezTo>
                    <a:pt x="81175" y="13877"/>
                    <a:pt x="81117" y="13869"/>
                    <a:pt x="81059" y="13869"/>
                  </a:cubicBezTo>
                  <a:close/>
                  <a:moveTo>
                    <a:pt x="66415" y="14569"/>
                  </a:moveTo>
                  <a:cubicBezTo>
                    <a:pt x="66357" y="14569"/>
                    <a:pt x="66298" y="14577"/>
                    <a:pt x="66248" y="14594"/>
                  </a:cubicBezTo>
                  <a:lnTo>
                    <a:pt x="63780" y="16028"/>
                  </a:lnTo>
                  <a:cubicBezTo>
                    <a:pt x="63680" y="16062"/>
                    <a:pt x="63680" y="16162"/>
                    <a:pt x="63746" y="16229"/>
                  </a:cubicBezTo>
                  <a:lnTo>
                    <a:pt x="66115" y="17563"/>
                  </a:lnTo>
                  <a:cubicBezTo>
                    <a:pt x="66173" y="17602"/>
                    <a:pt x="66243" y="17618"/>
                    <a:pt x="66318" y="17618"/>
                  </a:cubicBezTo>
                  <a:cubicBezTo>
                    <a:pt x="66371" y="17618"/>
                    <a:pt x="66426" y="17610"/>
                    <a:pt x="66482" y="17596"/>
                  </a:cubicBezTo>
                  <a:lnTo>
                    <a:pt x="68917" y="16162"/>
                  </a:lnTo>
                  <a:cubicBezTo>
                    <a:pt x="69017" y="16095"/>
                    <a:pt x="69050" y="15995"/>
                    <a:pt x="68950" y="15962"/>
                  </a:cubicBezTo>
                  <a:lnTo>
                    <a:pt x="66582" y="14594"/>
                  </a:lnTo>
                  <a:cubicBezTo>
                    <a:pt x="66532" y="14577"/>
                    <a:pt x="66473" y="14569"/>
                    <a:pt x="66415" y="14569"/>
                  </a:cubicBezTo>
                  <a:close/>
                  <a:moveTo>
                    <a:pt x="59481" y="14711"/>
                  </a:moveTo>
                  <a:cubicBezTo>
                    <a:pt x="59418" y="14711"/>
                    <a:pt x="59360" y="14728"/>
                    <a:pt x="59310" y="14761"/>
                  </a:cubicBezTo>
                  <a:lnTo>
                    <a:pt x="56841" y="16195"/>
                  </a:lnTo>
                  <a:cubicBezTo>
                    <a:pt x="56741" y="16229"/>
                    <a:pt x="56741" y="16329"/>
                    <a:pt x="56841" y="16395"/>
                  </a:cubicBezTo>
                  <a:lnTo>
                    <a:pt x="59176" y="17730"/>
                  </a:lnTo>
                  <a:cubicBezTo>
                    <a:pt x="59226" y="17763"/>
                    <a:pt x="59285" y="17780"/>
                    <a:pt x="59347" y="17780"/>
                  </a:cubicBezTo>
                  <a:cubicBezTo>
                    <a:pt x="59410" y="17780"/>
                    <a:pt x="59477" y="17763"/>
                    <a:pt x="59543" y="17730"/>
                  </a:cubicBezTo>
                  <a:lnTo>
                    <a:pt x="61978" y="16329"/>
                  </a:lnTo>
                  <a:cubicBezTo>
                    <a:pt x="62078" y="16262"/>
                    <a:pt x="62112" y="16162"/>
                    <a:pt x="62012" y="16129"/>
                  </a:cubicBezTo>
                  <a:lnTo>
                    <a:pt x="59677" y="14761"/>
                  </a:lnTo>
                  <a:cubicBezTo>
                    <a:pt x="59610" y="14728"/>
                    <a:pt x="59543" y="14711"/>
                    <a:pt x="59481" y="14711"/>
                  </a:cubicBezTo>
                  <a:close/>
                  <a:moveTo>
                    <a:pt x="51000" y="14903"/>
                  </a:moveTo>
                  <a:cubicBezTo>
                    <a:pt x="50937" y="14903"/>
                    <a:pt x="50870" y="14911"/>
                    <a:pt x="50804" y="14928"/>
                  </a:cubicBezTo>
                  <a:lnTo>
                    <a:pt x="48369" y="16362"/>
                  </a:lnTo>
                  <a:cubicBezTo>
                    <a:pt x="48269" y="16429"/>
                    <a:pt x="48235" y="16495"/>
                    <a:pt x="48369" y="16562"/>
                  </a:cubicBezTo>
                  <a:lnTo>
                    <a:pt x="50704" y="17930"/>
                  </a:lnTo>
                  <a:cubicBezTo>
                    <a:pt x="50770" y="17947"/>
                    <a:pt x="50829" y="17955"/>
                    <a:pt x="50887" y="17955"/>
                  </a:cubicBezTo>
                  <a:cubicBezTo>
                    <a:pt x="50946" y="17955"/>
                    <a:pt x="51004" y="17947"/>
                    <a:pt x="51071" y="17930"/>
                  </a:cubicBezTo>
                  <a:lnTo>
                    <a:pt x="53506" y="16495"/>
                  </a:lnTo>
                  <a:cubicBezTo>
                    <a:pt x="53639" y="16429"/>
                    <a:pt x="53639" y="16362"/>
                    <a:pt x="53506" y="16295"/>
                  </a:cubicBezTo>
                  <a:lnTo>
                    <a:pt x="51171" y="14928"/>
                  </a:lnTo>
                  <a:cubicBezTo>
                    <a:pt x="51121" y="14911"/>
                    <a:pt x="51062" y="14903"/>
                    <a:pt x="51000" y="14903"/>
                  </a:cubicBezTo>
                  <a:close/>
                  <a:moveTo>
                    <a:pt x="88001" y="13744"/>
                  </a:moveTo>
                  <a:cubicBezTo>
                    <a:pt x="87939" y="13744"/>
                    <a:pt x="87880" y="13760"/>
                    <a:pt x="87830" y="13794"/>
                  </a:cubicBezTo>
                  <a:lnTo>
                    <a:pt x="81793" y="17263"/>
                  </a:lnTo>
                  <a:cubicBezTo>
                    <a:pt x="81692" y="17329"/>
                    <a:pt x="81659" y="17429"/>
                    <a:pt x="81759" y="17463"/>
                  </a:cubicBezTo>
                  <a:lnTo>
                    <a:pt x="84128" y="18830"/>
                  </a:lnTo>
                  <a:cubicBezTo>
                    <a:pt x="84178" y="18864"/>
                    <a:pt x="84236" y="18881"/>
                    <a:pt x="84294" y="18881"/>
                  </a:cubicBezTo>
                  <a:cubicBezTo>
                    <a:pt x="84353" y="18881"/>
                    <a:pt x="84411" y="18864"/>
                    <a:pt x="84461" y="18830"/>
                  </a:cubicBezTo>
                  <a:lnTo>
                    <a:pt x="90499" y="15328"/>
                  </a:lnTo>
                  <a:cubicBezTo>
                    <a:pt x="90599" y="15295"/>
                    <a:pt x="90632" y="15195"/>
                    <a:pt x="90532" y="15128"/>
                  </a:cubicBezTo>
                  <a:lnTo>
                    <a:pt x="88197" y="13794"/>
                  </a:lnTo>
                  <a:cubicBezTo>
                    <a:pt x="88130" y="13760"/>
                    <a:pt x="88064" y="13744"/>
                    <a:pt x="88001" y="13744"/>
                  </a:cubicBezTo>
                  <a:close/>
                  <a:moveTo>
                    <a:pt x="62817" y="16704"/>
                  </a:moveTo>
                  <a:cubicBezTo>
                    <a:pt x="62754" y="16704"/>
                    <a:pt x="62696" y="16712"/>
                    <a:pt x="62646" y="16729"/>
                  </a:cubicBezTo>
                  <a:lnTo>
                    <a:pt x="60177" y="18163"/>
                  </a:lnTo>
                  <a:cubicBezTo>
                    <a:pt x="60077" y="18230"/>
                    <a:pt x="60077" y="18297"/>
                    <a:pt x="60177" y="18363"/>
                  </a:cubicBezTo>
                  <a:lnTo>
                    <a:pt x="62512" y="19731"/>
                  </a:lnTo>
                  <a:cubicBezTo>
                    <a:pt x="62548" y="19740"/>
                    <a:pt x="62584" y="19744"/>
                    <a:pt x="62619" y="19744"/>
                  </a:cubicBezTo>
                  <a:cubicBezTo>
                    <a:pt x="62715" y="19744"/>
                    <a:pt x="62806" y="19713"/>
                    <a:pt x="62879" y="19664"/>
                  </a:cubicBezTo>
                  <a:lnTo>
                    <a:pt x="62879" y="19731"/>
                  </a:lnTo>
                  <a:lnTo>
                    <a:pt x="65314" y="18297"/>
                  </a:lnTo>
                  <a:cubicBezTo>
                    <a:pt x="65414" y="18230"/>
                    <a:pt x="65448" y="18163"/>
                    <a:pt x="65347" y="18097"/>
                  </a:cubicBezTo>
                  <a:lnTo>
                    <a:pt x="63012" y="16729"/>
                  </a:lnTo>
                  <a:cubicBezTo>
                    <a:pt x="62946" y="16712"/>
                    <a:pt x="62879" y="16704"/>
                    <a:pt x="62817" y="16704"/>
                  </a:cubicBezTo>
                  <a:close/>
                  <a:moveTo>
                    <a:pt x="47431" y="16979"/>
                  </a:moveTo>
                  <a:cubicBezTo>
                    <a:pt x="47368" y="16979"/>
                    <a:pt x="47301" y="16996"/>
                    <a:pt x="47235" y="17029"/>
                  </a:cubicBezTo>
                  <a:lnTo>
                    <a:pt x="44799" y="18430"/>
                  </a:lnTo>
                  <a:cubicBezTo>
                    <a:pt x="44699" y="18497"/>
                    <a:pt x="44666" y="18597"/>
                    <a:pt x="44766" y="18664"/>
                  </a:cubicBezTo>
                  <a:lnTo>
                    <a:pt x="47134" y="19998"/>
                  </a:lnTo>
                  <a:cubicBezTo>
                    <a:pt x="47185" y="20031"/>
                    <a:pt x="47243" y="20048"/>
                    <a:pt x="47301" y="20048"/>
                  </a:cubicBezTo>
                  <a:cubicBezTo>
                    <a:pt x="47360" y="20048"/>
                    <a:pt x="47418" y="20031"/>
                    <a:pt x="47468" y="19998"/>
                  </a:cubicBezTo>
                  <a:lnTo>
                    <a:pt x="49936" y="18597"/>
                  </a:lnTo>
                  <a:cubicBezTo>
                    <a:pt x="50037" y="18530"/>
                    <a:pt x="50037" y="18430"/>
                    <a:pt x="49936" y="18397"/>
                  </a:cubicBezTo>
                  <a:lnTo>
                    <a:pt x="47601" y="17029"/>
                  </a:lnTo>
                  <a:cubicBezTo>
                    <a:pt x="47551" y="16996"/>
                    <a:pt x="47493" y="16979"/>
                    <a:pt x="47431" y="16979"/>
                  </a:cubicBezTo>
                  <a:close/>
                  <a:moveTo>
                    <a:pt x="55144" y="17213"/>
                  </a:moveTo>
                  <a:cubicBezTo>
                    <a:pt x="55082" y="17213"/>
                    <a:pt x="55023" y="17229"/>
                    <a:pt x="54973" y="17263"/>
                  </a:cubicBezTo>
                  <a:lnTo>
                    <a:pt x="50804" y="19664"/>
                  </a:lnTo>
                  <a:cubicBezTo>
                    <a:pt x="50670" y="19731"/>
                    <a:pt x="50670" y="19798"/>
                    <a:pt x="50804" y="19865"/>
                  </a:cubicBezTo>
                  <a:lnTo>
                    <a:pt x="53139" y="21232"/>
                  </a:lnTo>
                  <a:cubicBezTo>
                    <a:pt x="53189" y="21249"/>
                    <a:pt x="53247" y="21257"/>
                    <a:pt x="53310" y="21257"/>
                  </a:cubicBezTo>
                  <a:cubicBezTo>
                    <a:pt x="53372" y="21257"/>
                    <a:pt x="53439" y="21249"/>
                    <a:pt x="53506" y="21232"/>
                  </a:cubicBezTo>
                  <a:lnTo>
                    <a:pt x="57675" y="18830"/>
                  </a:lnTo>
                  <a:cubicBezTo>
                    <a:pt x="57775" y="18764"/>
                    <a:pt x="57775" y="18664"/>
                    <a:pt x="57675" y="18630"/>
                  </a:cubicBezTo>
                  <a:lnTo>
                    <a:pt x="55340" y="17263"/>
                  </a:lnTo>
                  <a:cubicBezTo>
                    <a:pt x="55274" y="17229"/>
                    <a:pt x="55207" y="17213"/>
                    <a:pt x="55144" y="17213"/>
                  </a:cubicBezTo>
                  <a:close/>
                  <a:moveTo>
                    <a:pt x="80087" y="18313"/>
                  </a:moveTo>
                  <a:cubicBezTo>
                    <a:pt x="80025" y="18313"/>
                    <a:pt x="79958" y="18330"/>
                    <a:pt x="79891" y="18363"/>
                  </a:cubicBezTo>
                  <a:lnTo>
                    <a:pt x="77456" y="19798"/>
                  </a:lnTo>
                  <a:cubicBezTo>
                    <a:pt x="77356" y="19831"/>
                    <a:pt x="77323" y="19931"/>
                    <a:pt x="77423" y="19998"/>
                  </a:cubicBezTo>
                  <a:lnTo>
                    <a:pt x="79791" y="21332"/>
                  </a:lnTo>
                  <a:cubicBezTo>
                    <a:pt x="79841" y="21366"/>
                    <a:pt x="79900" y="21382"/>
                    <a:pt x="79958" y="21382"/>
                  </a:cubicBezTo>
                  <a:cubicBezTo>
                    <a:pt x="80016" y="21382"/>
                    <a:pt x="80075" y="21366"/>
                    <a:pt x="80125" y="21332"/>
                  </a:cubicBezTo>
                  <a:lnTo>
                    <a:pt x="82593" y="19931"/>
                  </a:lnTo>
                  <a:cubicBezTo>
                    <a:pt x="82693" y="19865"/>
                    <a:pt x="82693" y="19764"/>
                    <a:pt x="82593" y="19731"/>
                  </a:cubicBezTo>
                  <a:lnTo>
                    <a:pt x="80258" y="18363"/>
                  </a:lnTo>
                  <a:cubicBezTo>
                    <a:pt x="80208" y="18330"/>
                    <a:pt x="80150" y="18313"/>
                    <a:pt x="80087" y="18313"/>
                  </a:cubicBezTo>
                  <a:close/>
                  <a:moveTo>
                    <a:pt x="73116" y="18447"/>
                  </a:moveTo>
                  <a:cubicBezTo>
                    <a:pt x="73053" y="18447"/>
                    <a:pt x="72986" y="18464"/>
                    <a:pt x="72920" y="18497"/>
                  </a:cubicBezTo>
                  <a:lnTo>
                    <a:pt x="70484" y="19931"/>
                  </a:lnTo>
                  <a:cubicBezTo>
                    <a:pt x="70384" y="19965"/>
                    <a:pt x="70351" y="20065"/>
                    <a:pt x="70451" y="20131"/>
                  </a:cubicBezTo>
                  <a:lnTo>
                    <a:pt x="72819" y="21466"/>
                  </a:lnTo>
                  <a:cubicBezTo>
                    <a:pt x="72870" y="21499"/>
                    <a:pt x="72928" y="21516"/>
                    <a:pt x="72986" y="21516"/>
                  </a:cubicBezTo>
                  <a:cubicBezTo>
                    <a:pt x="73045" y="21516"/>
                    <a:pt x="73103" y="21499"/>
                    <a:pt x="73153" y="21466"/>
                  </a:cubicBezTo>
                  <a:lnTo>
                    <a:pt x="75621" y="20065"/>
                  </a:lnTo>
                  <a:cubicBezTo>
                    <a:pt x="75722" y="19998"/>
                    <a:pt x="75722" y="19898"/>
                    <a:pt x="75621" y="19865"/>
                  </a:cubicBezTo>
                  <a:lnTo>
                    <a:pt x="73286" y="18497"/>
                  </a:lnTo>
                  <a:cubicBezTo>
                    <a:pt x="73236" y="18464"/>
                    <a:pt x="73178" y="18447"/>
                    <a:pt x="73116" y="18447"/>
                  </a:cubicBezTo>
                  <a:close/>
                  <a:moveTo>
                    <a:pt x="43836" y="19072"/>
                  </a:moveTo>
                  <a:cubicBezTo>
                    <a:pt x="43774" y="19072"/>
                    <a:pt x="43715" y="19081"/>
                    <a:pt x="43665" y="19097"/>
                  </a:cubicBezTo>
                  <a:lnTo>
                    <a:pt x="41197" y="20532"/>
                  </a:lnTo>
                  <a:cubicBezTo>
                    <a:pt x="41097" y="20598"/>
                    <a:pt x="41097" y="20698"/>
                    <a:pt x="41197" y="20732"/>
                  </a:cubicBezTo>
                  <a:lnTo>
                    <a:pt x="43532" y="22099"/>
                  </a:lnTo>
                  <a:cubicBezTo>
                    <a:pt x="43582" y="22116"/>
                    <a:pt x="43640" y="22125"/>
                    <a:pt x="43703" y="22125"/>
                  </a:cubicBezTo>
                  <a:cubicBezTo>
                    <a:pt x="43765" y="22125"/>
                    <a:pt x="43832" y="22116"/>
                    <a:pt x="43899" y="22099"/>
                  </a:cubicBezTo>
                  <a:lnTo>
                    <a:pt x="46334" y="20665"/>
                  </a:lnTo>
                  <a:cubicBezTo>
                    <a:pt x="46434" y="20598"/>
                    <a:pt x="46467" y="20532"/>
                    <a:pt x="46367" y="20465"/>
                  </a:cubicBezTo>
                  <a:lnTo>
                    <a:pt x="44032" y="19097"/>
                  </a:lnTo>
                  <a:cubicBezTo>
                    <a:pt x="43966" y="19081"/>
                    <a:pt x="43899" y="19072"/>
                    <a:pt x="43836" y="19072"/>
                  </a:cubicBezTo>
                  <a:close/>
                  <a:moveTo>
                    <a:pt x="49841" y="20282"/>
                  </a:moveTo>
                  <a:cubicBezTo>
                    <a:pt x="49778" y="20282"/>
                    <a:pt x="49720" y="20298"/>
                    <a:pt x="49670" y="20332"/>
                  </a:cubicBezTo>
                  <a:lnTo>
                    <a:pt x="47235" y="21733"/>
                  </a:lnTo>
                  <a:cubicBezTo>
                    <a:pt x="47101" y="21799"/>
                    <a:pt x="47101" y="21899"/>
                    <a:pt x="47201" y="21933"/>
                  </a:cubicBezTo>
                  <a:lnTo>
                    <a:pt x="49536" y="23300"/>
                  </a:lnTo>
                  <a:cubicBezTo>
                    <a:pt x="49603" y="23317"/>
                    <a:pt x="49670" y="23325"/>
                    <a:pt x="49732" y="23325"/>
                  </a:cubicBezTo>
                  <a:cubicBezTo>
                    <a:pt x="49795" y="23325"/>
                    <a:pt x="49853" y="23317"/>
                    <a:pt x="49903" y="23300"/>
                  </a:cubicBezTo>
                  <a:lnTo>
                    <a:pt x="52338" y="21866"/>
                  </a:lnTo>
                  <a:cubicBezTo>
                    <a:pt x="52472" y="21833"/>
                    <a:pt x="52472" y="21733"/>
                    <a:pt x="52372" y="21666"/>
                  </a:cubicBezTo>
                  <a:lnTo>
                    <a:pt x="50037" y="20332"/>
                  </a:lnTo>
                  <a:cubicBezTo>
                    <a:pt x="49970" y="20298"/>
                    <a:pt x="49903" y="20282"/>
                    <a:pt x="49841" y="20282"/>
                  </a:cubicBezTo>
                  <a:close/>
                  <a:moveTo>
                    <a:pt x="76485" y="20373"/>
                  </a:moveTo>
                  <a:cubicBezTo>
                    <a:pt x="76422" y="20373"/>
                    <a:pt x="76355" y="20382"/>
                    <a:pt x="76289" y="20398"/>
                  </a:cubicBezTo>
                  <a:lnTo>
                    <a:pt x="73854" y="21833"/>
                  </a:lnTo>
                  <a:cubicBezTo>
                    <a:pt x="73753" y="21899"/>
                    <a:pt x="73720" y="21966"/>
                    <a:pt x="73820" y="22033"/>
                  </a:cubicBezTo>
                  <a:lnTo>
                    <a:pt x="76189" y="23400"/>
                  </a:lnTo>
                  <a:cubicBezTo>
                    <a:pt x="76239" y="23417"/>
                    <a:pt x="76297" y="23425"/>
                    <a:pt x="76355" y="23425"/>
                  </a:cubicBezTo>
                  <a:cubicBezTo>
                    <a:pt x="76414" y="23425"/>
                    <a:pt x="76472" y="23417"/>
                    <a:pt x="76522" y="23400"/>
                  </a:cubicBezTo>
                  <a:lnTo>
                    <a:pt x="78991" y="21966"/>
                  </a:lnTo>
                  <a:cubicBezTo>
                    <a:pt x="79091" y="21899"/>
                    <a:pt x="79091" y="21799"/>
                    <a:pt x="78991" y="21766"/>
                  </a:cubicBezTo>
                  <a:lnTo>
                    <a:pt x="76656" y="20398"/>
                  </a:lnTo>
                  <a:cubicBezTo>
                    <a:pt x="76606" y="20382"/>
                    <a:pt x="76547" y="20373"/>
                    <a:pt x="76485" y="20373"/>
                  </a:cubicBezTo>
                  <a:close/>
                  <a:moveTo>
                    <a:pt x="40234" y="21115"/>
                  </a:moveTo>
                  <a:cubicBezTo>
                    <a:pt x="40171" y="21115"/>
                    <a:pt x="40113" y="21132"/>
                    <a:pt x="40063" y="21165"/>
                  </a:cubicBezTo>
                  <a:lnTo>
                    <a:pt x="37628" y="22566"/>
                  </a:lnTo>
                  <a:cubicBezTo>
                    <a:pt x="37494" y="22633"/>
                    <a:pt x="37494" y="22733"/>
                    <a:pt x="37628" y="22767"/>
                  </a:cubicBezTo>
                  <a:lnTo>
                    <a:pt x="39963" y="24134"/>
                  </a:lnTo>
                  <a:cubicBezTo>
                    <a:pt x="40013" y="24151"/>
                    <a:pt x="40071" y="24159"/>
                    <a:pt x="40134" y="24159"/>
                  </a:cubicBezTo>
                  <a:cubicBezTo>
                    <a:pt x="40196" y="24159"/>
                    <a:pt x="40263" y="24151"/>
                    <a:pt x="40330" y="24134"/>
                  </a:cubicBezTo>
                  <a:lnTo>
                    <a:pt x="42765" y="22700"/>
                  </a:lnTo>
                  <a:cubicBezTo>
                    <a:pt x="42865" y="22667"/>
                    <a:pt x="42898" y="22566"/>
                    <a:pt x="42765" y="22500"/>
                  </a:cubicBezTo>
                  <a:lnTo>
                    <a:pt x="40430" y="21165"/>
                  </a:lnTo>
                  <a:cubicBezTo>
                    <a:pt x="40363" y="21132"/>
                    <a:pt x="40296" y="21115"/>
                    <a:pt x="40234" y="21115"/>
                  </a:cubicBezTo>
                  <a:close/>
                  <a:moveTo>
                    <a:pt x="54536" y="21449"/>
                  </a:moveTo>
                  <a:cubicBezTo>
                    <a:pt x="54473" y="21449"/>
                    <a:pt x="54406" y="21466"/>
                    <a:pt x="54340" y="21499"/>
                  </a:cubicBezTo>
                  <a:lnTo>
                    <a:pt x="51905" y="22900"/>
                  </a:lnTo>
                  <a:cubicBezTo>
                    <a:pt x="51804" y="22967"/>
                    <a:pt x="51771" y="23067"/>
                    <a:pt x="51871" y="23100"/>
                  </a:cubicBezTo>
                  <a:lnTo>
                    <a:pt x="54206" y="24468"/>
                  </a:lnTo>
                  <a:cubicBezTo>
                    <a:pt x="54263" y="24496"/>
                    <a:pt x="54319" y="24506"/>
                    <a:pt x="54373" y="24506"/>
                  </a:cubicBezTo>
                  <a:cubicBezTo>
                    <a:pt x="54446" y="24506"/>
                    <a:pt x="54515" y="24487"/>
                    <a:pt x="54573" y="24468"/>
                  </a:cubicBezTo>
                  <a:lnTo>
                    <a:pt x="57042" y="23067"/>
                  </a:lnTo>
                  <a:cubicBezTo>
                    <a:pt x="57142" y="23000"/>
                    <a:pt x="57142" y="22900"/>
                    <a:pt x="57042" y="22833"/>
                  </a:cubicBezTo>
                  <a:lnTo>
                    <a:pt x="54707" y="21499"/>
                  </a:lnTo>
                  <a:cubicBezTo>
                    <a:pt x="54657" y="21466"/>
                    <a:pt x="54598" y="21449"/>
                    <a:pt x="54536" y="21449"/>
                  </a:cubicBezTo>
                  <a:close/>
                  <a:moveTo>
                    <a:pt x="46267" y="22350"/>
                  </a:moveTo>
                  <a:cubicBezTo>
                    <a:pt x="46209" y="22350"/>
                    <a:pt x="46150" y="22366"/>
                    <a:pt x="46100" y="22400"/>
                  </a:cubicBezTo>
                  <a:lnTo>
                    <a:pt x="43632" y="23801"/>
                  </a:lnTo>
                  <a:cubicBezTo>
                    <a:pt x="43532" y="23867"/>
                    <a:pt x="43532" y="23967"/>
                    <a:pt x="43599" y="24034"/>
                  </a:cubicBezTo>
                  <a:lnTo>
                    <a:pt x="45967" y="25368"/>
                  </a:lnTo>
                  <a:cubicBezTo>
                    <a:pt x="46017" y="25402"/>
                    <a:pt x="46075" y="25419"/>
                    <a:pt x="46134" y="25419"/>
                  </a:cubicBezTo>
                  <a:cubicBezTo>
                    <a:pt x="46192" y="25419"/>
                    <a:pt x="46251" y="25402"/>
                    <a:pt x="46301" y="25368"/>
                  </a:cubicBezTo>
                  <a:lnTo>
                    <a:pt x="48769" y="23967"/>
                  </a:lnTo>
                  <a:cubicBezTo>
                    <a:pt x="48869" y="23901"/>
                    <a:pt x="48869" y="23801"/>
                    <a:pt x="48802" y="23767"/>
                  </a:cubicBezTo>
                  <a:lnTo>
                    <a:pt x="46434" y="22400"/>
                  </a:lnTo>
                  <a:cubicBezTo>
                    <a:pt x="46384" y="22366"/>
                    <a:pt x="46326" y="22350"/>
                    <a:pt x="46267" y="22350"/>
                  </a:cubicBezTo>
                  <a:close/>
                  <a:moveTo>
                    <a:pt x="72890" y="22450"/>
                  </a:moveTo>
                  <a:cubicBezTo>
                    <a:pt x="72828" y="22450"/>
                    <a:pt x="72769" y="22466"/>
                    <a:pt x="72719" y="22500"/>
                  </a:cubicBezTo>
                  <a:lnTo>
                    <a:pt x="70251" y="23901"/>
                  </a:lnTo>
                  <a:cubicBezTo>
                    <a:pt x="70151" y="23967"/>
                    <a:pt x="70151" y="24068"/>
                    <a:pt x="70251" y="24101"/>
                  </a:cubicBezTo>
                  <a:lnTo>
                    <a:pt x="72586" y="25469"/>
                  </a:lnTo>
                  <a:cubicBezTo>
                    <a:pt x="72636" y="25502"/>
                    <a:pt x="72694" y="25519"/>
                    <a:pt x="72757" y="25519"/>
                  </a:cubicBezTo>
                  <a:cubicBezTo>
                    <a:pt x="72819" y="25519"/>
                    <a:pt x="72886" y="25502"/>
                    <a:pt x="72953" y="25469"/>
                  </a:cubicBezTo>
                  <a:lnTo>
                    <a:pt x="75388" y="24068"/>
                  </a:lnTo>
                  <a:cubicBezTo>
                    <a:pt x="75488" y="24001"/>
                    <a:pt x="75521" y="23901"/>
                    <a:pt x="75421" y="23834"/>
                  </a:cubicBezTo>
                  <a:lnTo>
                    <a:pt x="73086" y="22500"/>
                  </a:lnTo>
                  <a:cubicBezTo>
                    <a:pt x="73020" y="22466"/>
                    <a:pt x="72953" y="22450"/>
                    <a:pt x="72890" y="22450"/>
                  </a:cubicBezTo>
                  <a:close/>
                  <a:moveTo>
                    <a:pt x="58476" y="19206"/>
                  </a:moveTo>
                  <a:cubicBezTo>
                    <a:pt x="58418" y="19206"/>
                    <a:pt x="58359" y="19214"/>
                    <a:pt x="58309" y="19231"/>
                  </a:cubicBezTo>
                  <a:lnTo>
                    <a:pt x="55474" y="20865"/>
                  </a:lnTo>
                  <a:cubicBezTo>
                    <a:pt x="55374" y="20932"/>
                    <a:pt x="55340" y="21032"/>
                    <a:pt x="55440" y="21099"/>
                  </a:cubicBezTo>
                  <a:lnTo>
                    <a:pt x="58476" y="22833"/>
                  </a:lnTo>
                  <a:cubicBezTo>
                    <a:pt x="58543" y="22867"/>
                    <a:pt x="58543" y="22967"/>
                    <a:pt x="58443" y="23033"/>
                  </a:cubicBezTo>
                  <a:lnTo>
                    <a:pt x="56174" y="24334"/>
                  </a:lnTo>
                  <a:cubicBezTo>
                    <a:pt x="56074" y="24401"/>
                    <a:pt x="56074" y="24501"/>
                    <a:pt x="56141" y="24535"/>
                  </a:cubicBezTo>
                  <a:lnTo>
                    <a:pt x="58509" y="25902"/>
                  </a:lnTo>
                  <a:cubicBezTo>
                    <a:pt x="58558" y="25914"/>
                    <a:pt x="58607" y="25922"/>
                    <a:pt x="58654" y="25922"/>
                  </a:cubicBezTo>
                  <a:cubicBezTo>
                    <a:pt x="58736" y="25922"/>
                    <a:pt x="58813" y="25899"/>
                    <a:pt x="58876" y="25835"/>
                  </a:cubicBezTo>
                  <a:lnTo>
                    <a:pt x="58876" y="25902"/>
                  </a:lnTo>
                  <a:lnTo>
                    <a:pt x="64347" y="22733"/>
                  </a:lnTo>
                  <a:cubicBezTo>
                    <a:pt x="64447" y="22700"/>
                    <a:pt x="64447" y="22600"/>
                    <a:pt x="64347" y="22533"/>
                  </a:cubicBezTo>
                  <a:lnTo>
                    <a:pt x="58643" y="19231"/>
                  </a:lnTo>
                  <a:cubicBezTo>
                    <a:pt x="58593" y="19214"/>
                    <a:pt x="58534" y="19206"/>
                    <a:pt x="58476" y="19206"/>
                  </a:cubicBezTo>
                  <a:close/>
                  <a:moveTo>
                    <a:pt x="50907" y="23545"/>
                  </a:moveTo>
                  <a:cubicBezTo>
                    <a:pt x="50859" y="23545"/>
                    <a:pt x="50812" y="23553"/>
                    <a:pt x="50770" y="23567"/>
                  </a:cubicBezTo>
                  <a:lnTo>
                    <a:pt x="50770" y="23601"/>
                  </a:lnTo>
                  <a:lnTo>
                    <a:pt x="48302" y="25002"/>
                  </a:lnTo>
                  <a:cubicBezTo>
                    <a:pt x="48202" y="25068"/>
                    <a:pt x="48202" y="25168"/>
                    <a:pt x="48269" y="25202"/>
                  </a:cubicBezTo>
                  <a:lnTo>
                    <a:pt x="50637" y="26569"/>
                  </a:lnTo>
                  <a:cubicBezTo>
                    <a:pt x="50687" y="26603"/>
                    <a:pt x="50745" y="26619"/>
                    <a:pt x="50804" y="26619"/>
                  </a:cubicBezTo>
                  <a:cubicBezTo>
                    <a:pt x="50862" y="26619"/>
                    <a:pt x="50921" y="26603"/>
                    <a:pt x="50971" y="26569"/>
                  </a:cubicBezTo>
                  <a:lnTo>
                    <a:pt x="53439" y="25168"/>
                  </a:lnTo>
                  <a:cubicBezTo>
                    <a:pt x="53539" y="25102"/>
                    <a:pt x="53539" y="25002"/>
                    <a:pt x="53439" y="24935"/>
                  </a:cubicBezTo>
                  <a:lnTo>
                    <a:pt x="51104" y="23601"/>
                  </a:lnTo>
                  <a:cubicBezTo>
                    <a:pt x="51045" y="23561"/>
                    <a:pt x="50975" y="23545"/>
                    <a:pt x="50907" y="23545"/>
                  </a:cubicBezTo>
                  <a:close/>
                  <a:moveTo>
                    <a:pt x="35109" y="24084"/>
                  </a:moveTo>
                  <a:cubicBezTo>
                    <a:pt x="35043" y="24084"/>
                    <a:pt x="34976" y="24101"/>
                    <a:pt x="34926" y="24134"/>
                  </a:cubicBezTo>
                  <a:lnTo>
                    <a:pt x="32491" y="25535"/>
                  </a:lnTo>
                  <a:cubicBezTo>
                    <a:pt x="32357" y="25602"/>
                    <a:pt x="32357" y="25702"/>
                    <a:pt x="32491" y="25735"/>
                  </a:cubicBezTo>
                  <a:lnTo>
                    <a:pt x="34826" y="27103"/>
                  </a:lnTo>
                  <a:cubicBezTo>
                    <a:pt x="34876" y="27136"/>
                    <a:pt x="34934" y="27153"/>
                    <a:pt x="34997" y="27153"/>
                  </a:cubicBezTo>
                  <a:cubicBezTo>
                    <a:pt x="35059" y="27153"/>
                    <a:pt x="35126" y="27136"/>
                    <a:pt x="35193" y="27103"/>
                  </a:cubicBezTo>
                  <a:lnTo>
                    <a:pt x="37628" y="25669"/>
                  </a:lnTo>
                  <a:cubicBezTo>
                    <a:pt x="37728" y="25635"/>
                    <a:pt x="37761" y="25535"/>
                    <a:pt x="37628" y="25469"/>
                  </a:cubicBezTo>
                  <a:lnTo>
                    <a:pt x="35293" y="24134"/>
                  </a:lnTo>
                  <a:cubicBezTo>
                    <a:pt x="35243" y="24101"/>
                    <a:pt x="35176" y="24084"/>
                    <a:pt x="35109" y="24084"/>
                  </a:cubicBezTo>
                  <a:close/>
                  <a:moveTo>
                    <a:pt x="42669" y="24418"/>
                  </a:moveTo>
                  <a:cubicBezTo>
                    <a:pt x="42606" y="24418"/>
                    <a:pt x="42548" y="24434"/>
                    <a:pt x="42498" y="24468"/>
                  </a:cubicBezTo>
                  <a:lnTo>
                    <a:pt x="40029" y="25869"/>
                  </a:lnTo>
                  <a:cubicBezTo>
                    <a:pt x="39929" y="25936"/>
                    <a:pt x="39929" y="26036"/>
                    <a:pt x="40029" y="26069"/>
                  </a:cubicBezTo>
                  <a:lnTo>
                    <a:pt x="42398" y="27437"/>
                  </a:lnTo>
                  <a:cubicBezTo>
                    <a:pt x="42448" y="27470"/>
                    <a:pt x="42506" y="27487"/>
                    <a:pt x="42569" y="27487"/>
                  </a:cubicBezTo>
                  <a:cubicBezTo>
                    <a:pt x="42631" y="27487"/>
                    <a:pt x="42698" y="27470"/>
                    <a:pt x="42765" y="27437"/>
                  </a:cubicBezTo>
                  <a:lnTo>
                    <a:pt x="45200" y="26036"/>
                  </a:lnTo>
                  <a:cubicBezTo>
                    <a:pt x="45300" y="25969"/>
                    <a:pt x="45333" y="25869"/>
                    <a:pt x="45200" y="25802"/>
                  </a:cubicBezTo>
                  <a:lnTo>
                    <a:pt x="42865" y="24468"/>
                  </a:lnTo>
                  <a:cubicBezTo>
                    <a:pt x="42798" y="24434"/>
                    <a:pt x="42731" y="24418"/>
                    <a:pt x="42669" y="24418"/>
                  </a:cubicBezTo>
                  <a:close/>
                  <a:moveTo>
                    <a:pt x="55240" y="24918"/>
                  </a:moveTo>
                  <a:cubicBezTo>
                    <a:pt x="55182" y="24918"/>
                    <a:pt x="55124" y="24935"/>
                    <a:pt x="55073" y="24968"/>
                  </a:cubicBezTo>
                  <a:lnTo>
                    <a:pt x="52605" y="26369"/>
                  </a:lnTo>
                  <a:cubicBezTo>
                    <a:pt x="52505" y="26436"/>
                    <a:pt x="52505" y="26536"/>
                    <a:pt x="52572" y="26569"/>
                  </a:cubicBezTo>
                  <a:lnTo>
                    <a:pt x="54940" y="27937"/>
                  </a:lnTo>
                  <a:cubicBezTo>
                    <a:pt x="54990" y="27954"/>
                    <a:pt x="55048" y="27962"/>
                    <a:pt x="55107" y="27962"/>
                  </a:cubicBezTo>
                  <a:cubicBezTo>
                    <a:pt x="55165" y="27962"/>
                    <a:pt x="55224" y="27954"/>
                    <a:pt x="55274" y="27937"/>
                  </a:cubicBezTo>
                  <a:lnTo>
                    <a:pt x="57742" y="26503"/>
                  </a:lnTo>
                  <a:cubicBezTo>
                    <a:pt x="57842" y="26469"/>
                    <a:pt x="57842" y="26369"/>
                    <a:pt x="57775" y="26302"/>
                  </a:cubicBezTo>
                  <a:lnTo>
                    <a:pt x="55407" y="24968"/>
                  </a:lnTo>
                  <a:cubicBezTo>
                    <a:pt x="55357" y="24935"/>
                    <a:pt x="55299" y="24918"/>
                    <a:pt x="55240" y="24918"/>
                  </a:cubicBezTo>
                  <a:close/>
                  <a:moveTo>
                    <a:pt x="47305" y="25613"/>
                  </a:moveTo>
                  <a:cubicBezTo>
                    <a:pt x="47256" y="25613"/>
                    <a:pt x="47209" y="25622"/>
                    <a:pt x="47168" y="25635"/>
                  </a:cubicBezTo>
                  <a:lnTo>
                    <a:pt x="47168" y="25669"/>
                  </a:lnTo>
                  <a:lnTo>
                    <a:pt x="44733" y="27070"/>
                  </a:lnTo>
                  <a:cubicBezTo>
                    <a:pt x="44599" y="27136"/>
                    <a:pt x="44599" y="27236"/>
                    <a:pt x="44699" y="27270"/>
                  </a:cubicBezTo>
                  <a:lnTo>
                    <a:pt x="47034" y="28637"/>
                  </a:lnTo>
                  <a:cubicBezTo>
                    <a:pt x="47101" y="28671"/>
                    <a:pt x="47168" y="28688"/>
                    <a:pt x="47230" y="28688"/>
                  </a:cubicBezTo>
                  <a:cubicBezTo>
                    <a:pt x="47293" y="28688"/>
                    <a:pt x="47351" y="28671"/>
                    <a:pt x="47401" y="28637"/>
                  </a:cubicBezTo>
                  <a:lnTo>
                    <a:pt x="49870" y="27236"/>
                  </a:lnTo>
                  <a:cubicBezTo>
                    <a:pt x="49970" y="27170"/>
                    <a:pt x="49970" y="27070"/>
                    <a:pt x="49870" y="27003"/>
                  </a:cubicBezTo>
                  <a:lnTo>
                    <a:pt x="47501" y="25669"/>
                  </a:lnTo>
                  <a:cubicBezTo>
                    <a:pt x="47443" y="25630"/>
                    <a:pt x="47373" y="25613"/>
                    <a:pt x="47305" y="25613"/>
                  </a:cubicBezTo>
                  <a:close/>
                  <a:moveTo>
                    <a:pt x="65177" y="23008"/>
                  </a:moveTo>
                  <a:cubicBezTo>
                    <a:pt x="65114" y="23008"/>
                    <a:pt x="65047" y="23017"/>
                    <a:pt x="64981" y="23033"/>
                  </a:cubicBezTo>
                  <a:lnTo>
                    <a:pt x="57809" y="27170"/>
                  </a:lnTo>
                  <a:cubicBezTo>
                    <a:pt x="57709" y="27236"/>
                    <a:pt x="57709" y="27337"/>
                    <a:pt x="57809" y="27403"/>
                  </a:cubicBezTo>
                  <a:lnTo>
                    <a:pt x="60177" y="28738"/>
                  </a:lnTo>
                  <a:cubicBezTo>
                    <a:pt x="60236" y="28777"/>
                    <a:pt x="60306" y="28793"/>
                    <a:pt x="60381" y="28793"/>
                  </a:cubicBezTo>
                  <a:cubicBezTo>
                    <a:pt x="60434" y="28793"/>
                    <a:pt x="60489" y="28785"/>
                    <a:pt x="60544" y="28771"/>
                  </a:cubicBezTo>
                  <a:lnTo>
                    <a:pt x="60544" y="28738"/>
                  </a:lnTo>
                  <a:lnTo>
                    <a:pt x="67716" y="24601"/>
                  </a:lnTo>
                  <a:cubicBezTo>
                    <a:pt x="67816" y="24535"/>
                    <a:pt x="67816" y="24468"/>
                    <a:pt x="67716" y="24401"/>
                  </a:cubicBezTo>
                  <a:lnTo>
                    <a:pt x="65347" y="23033"/>
                  </a:lnTo>
                  <a:cubicBezTo>
                    <a:pt x="65297" y="23017"/>
                    <a:pt x="65239" y="23008"/>
                    <a:pt x="65177" y="23008"/>
                  </a:cubicBezTo>
                  <a:close/>
                  <a:moveTo>
                    <a:pt x="68550" y="24952"/>
                  </a:moveTo>
                  <a:cubicBezTo>
                    <a:pt x="68491" y="24952"/>
                    <a:pt x="68433" y="24968"/>
                    <a:pt x="68383" y="25002"/>
                  </a:cubicBezTo>
                  <a:lnTo>
                    <a:pt x="64614" y="27170"/>
                  </a:lnTo>
                  <a:cubicBezTo>
                    <a:pt x="64480" y="27236"/>
                    <a:pt x="64480" y="27337"/>
                    <a:pt x="64614" y="27370"/>
                  </a:cubicBezTo>
                  <a:lnTo>
                    <a:pt x="66949" y="28771"/>
                  </a:lnTo>
                  <a:cubicBezTo>
                    <a:pt x="66999" y="28788"/>
                    <a:pt x="67057" y="28796"/>
                    <a:pt x="67115" y="28796"/>
                  </a:cubicBezTo>
                  <a:cubicBezTo>
                    <a:pt x="67174" y="28796"/>
                    <a:pt x="67232" y="28788"/>
                    <a:pt x="67282" y="28771"/>
                  </a:cubicBezTo>
                  <a:lnTo>
                    <a:pt x="71052" y="26569"/>
                  </a:lnTo>
                  <a:cubicBezTo>
                    <a:pt x="71185" y="26503"/>
                    <a:pt x="71185" y="26436"/>
                    <a:pt x="71085" y="26369"/>
                  </a:cubicBezTo>
                  <a:lnTo>
                    <a:pt x="68717" y="25002"/>
                  </a:lnTo>
                  <a:cubicBezTo>
                    <a:pt x="68667" y="24968"/>
                    <a:pt x="68608" y="24952"/>
                    <a:pt x="68550" y="24952"/>
                  </a:cubicBezTo>
                  <a:close/>
                  <a:moveTo>
                    <a:pt x="31523" y="26144"/>
                  </a:moveTo>
                  <a:cubicBezTo>
                    <a:pt x="31465" y="26144"/>
                    <a:pt x="31407" y="26152"/>
                    <a:pt x="31357" y="26169"/>
                  </a:cubicBezTo>
                  <a:lnTo>
                    <a:pt x="28888" y="27603"/>
                  </a:lnTo>
                  <a:cubicBezTo>
                    <a:pt x="28788" y="27670"/>
                    <a:pt x="28788" y="27737"/>
                    <a:pt x="28888" y="27804"/>
                  </a:cubicBezTo>
                  <a:lnTo>
                    <a:pt x="31223" y="29171"/>
                  </a:lnTo>
                  <a:cubicBezTo>
                    <a:pt x="31290" y="29188"/>
                    <a:pt x="31357" y="29196"/>
                    <a:pt x="31419" y="29196"/>
                  </a:cubicBezTo>
                  <a:cubicBezTo>
                    <a:pt x="31482" y="29196"/>
                    <a:pt x="31540" y="29188"/>
                    <a:pt x="31590" y="29171"/>
                  </a:cubicBezTo>
                  <a:lnTo>
                    <a:pt x="34058" y="27737"/>
                  </a:lnTo>
                  <a:cubicBezTo>
                    <a:pt x="34159" y="27670"/>
                    <a:pt x="34159" y="27570"/>
                    <a:pt x="34058" y="27537"/>
                  </a:cubicBezTo>
                  <a:lnTo>
                    <a:pt x="31690" y="26169"/>
                  </a:lnTo>
                  <a:cubicBezTo>
                    <a:pt x="31640" y="26152"/>
                    <a:pt x="31582" y="26144"/>
                    <a:pt x="31523" y="26144"/>
                  </a:cubicBezTo>
                  <a:close/>
                  <a:moveTo>
                    <a:pt x="39100" y="26486"/>
                  </a:moveTo>
                  <a:cubicBezTo>
                    <a:pt x="39037" y="26486"/>
                    <a:pt x="38979" y="26503"/>
                    <a:pt x="38929" y="26536"/>
                  </a:cubicBezTo>
                  <a:lnTo>
                    <a:pt x="36460" y="27970"/>
                  </a:lnTo>
                  <a:cubicBezTo>
                    <a:pt x="36360" y="28037"/>
                    <a:pt x="36360" y="28104"/>
                    <a:pt x="36460" y="28170"/>
                  </a:cubicBezTo>
                  <a:lnTo>
                    <a:pt x="38795" y="29538"/>
                  </a:lnTo>
                  <a:cubicBezTo>
                    <a:pt x="38862" y="29555"/>
                    <a:pt x="38929" y="29563"/>
                    <a:pt x="38991" y="29563"/>
                  </a:cubicBezTo>
                  <a:cubicBezTo>
                    <a:pt x="39054" y="29563"/>
                    <a:pt x="39112" y="29555"/>
                    <a:pt x="39162" y="29538"/>
                  </a:cubicBezTo>
                  <a:lnTo>
                    <a:pt x="41631" y="28104"/>
                  </a:lnTo>
                  <a:cubicBezTo>
                    <a:pt x="41731" y="28037"/>
                    <a:pt x="41731" y="27970"/>
                    <a:pt x="41631" y="27904"/>
                  </a:cubicBezTo>
                  <a:lnTo>
                    <a:pt x="39296" y="26536"/>
                  </a:lnTo>
                  <a:cubicBezTo>
                    <a:pt x="39229" y="26503"/>
                    <a:pt x="39162" y="26486"/>
                    <a:pt x="39100" y="26486"/>
                  </a:cubicBezTo>
                  <a:close/>
                  <a:moveTo>
                    <a:pt x="51642" y="27011"/>
                  </a:moveTo>
                  <a:cubicBezTo>
                    <a:pt x="51579" y="27011"/>
                    <a:pt x="51521" y="27020"/>
                    <a:pt x="51471" y="27036"/>
                  </a:cubicBezTo>
                  <a:lnTo>
                    <a:pt x="49002" y="28471"/>
                  </a:lnTo>
                  <a:cubicBezTo>
                    <a:pt x="48902" y="28504"/>
                    <a:pt x="48902" y="28604"/>
                    <a:pt x="49002" y="28671"/>
                  </a:cubicBezTo>
                  <a:lnTo>
                    <a:pt x="51337" y="30005"/>
                  </a:lnTo>
                  <a:cubicBezTo>
                    <a:pt x="51404" y="30039"/>
                    <a:pt x="51471" y="30055"/>
                    <a:pt x="51533" y="30055"/>
                  </a:cubicBezTo>
                  <a:cubicBezTo>
                    <a:pt x="51596" y="30055"/>
                    <a:pt x="51654" y="30039"/>
                    <a:pt x="51704" y="30005"/>
                  </a:cubicBezTo>
                  <a:lnTo>
                    <a:pt x="54139" y="28604"/>
                  </a:lnTo>
                  <a:cubicBezTo>
                    <a:pt x="54273" y="28537"/>
                    <a:pt x="54273" y="28437"/>
                    <a:pt x="54173" y="28404"/>
                  </a:cubicBezTo>
                  <a:lnTo>
                    <a:pt x="51838" y="27036"/>
                  </a:lnTo>
                  <a:cubicBezTo>
                    <a:pt x="51771" y="27020"/>
                    <a:pt x="51704" y="27011"/>
                    <a:pt x="51642" y="27011"/>
                  </a:cubicBezTo>
                  <a:close/>
                  <a:moveTo>
                    <a:pt x="43765" y="27653"/>
                  </a:moveTo>
                  <a:cubicBezTo>
                    <a:pt x="43707" y="27653"/>
                    <a:pt x="43649" y="27670"/>
                    <a:pt x="43599" y="27703"/>
                  </a:cubicBezTo>
                  <a:lnTo>
                    <a:pt x="41130" y="29105"/>
                  </a:lnTo>
                  <a:cubicBezTo>
                    <a:pt x="41030" y="29171"/>
                    <a:pt x="41030" y="29271"/>
                    <a:pt x="41097" y="29338"/>
                  </a:cubicBezTo>
                  <a:lnTo>
                    <a:pt x="43465" y="30672"/>
                  </a:lnTo>
                  <a:cubicBezTo>
                    <a:pt x="43515" y="30706"/>
                    <a:pt x="43574" y="30722"/>
                    <a:pt x="43632" y="30722"/>
                  </a:cubicBezTo>
                  <a:cubicBezTo>
                    <a:pt x="43690" y="30722"/>
                    <a:pt x="43749" y="30706"/>
                    <a:pt x="43799" y="30672"/>
                  </a:cubicBezTo>
                  <a:lnTo>
                    <a:pt x="46267" y="29271"/>
                  </a:lnTo>
                  <a:cubicBezTo>
                    <a:pt x="46367" y="29205"/>
                    <a:pt x="46367" y="29105"/>
                    <a:pt x="46301" y="29071"/>
                  </a:cubicBezTo>
                  <a:lnTo>
                    <a:pt x="43932" y="27703"/>
                  </a:lnTo>
                  <a:cubicBezTo>
                    <a:pt x="43882" y="27670"/>
                    <a:pt x="43824" y="27653"/>
                    <a:pt x="43765" y="27653"/>
                  </a:cubicBezTo>
                  <a:close/>
                  <a:moveTo>
                    <a:pt x="56875" y="27820"/>
                  </a:moveTo>
                  <a:cubicBezTo>
                    <a:pt x="56816" y="27820"/>
                    <a:pt x="56758" y="27837"/>
                    <a:pt x="56708" y="27870"/>
                  </a:cubicBezTo>
                  <a:lnTo>
                    <a:pt x="54240" y="29271"/>
                  </a:lnTo>
                  <a:cubicBezTo>
                    <a:pt x="54139" y="29338"/>
                    <a:pt x="54139" y="29438"/>
                    <a:pt x="54240" y="29471"/>
                  </a:cubicBezTo>
                  <a:lnTo>
                    <a:pt x="56575" y="30839"/>
                  </a:lnTo>
                  <a:cubicBezTo>
                    <a:pt x="56641" y="30856"/>
                    <a:pt x="56700" y="30864"/>
                    <a:pt x="56758" y="30864"/>
                  </a:cubicBezTo>
                  <a:cubicBezTo>
                    <a:pt x="56816" y="30864"/>
                    <a:pt x="56875" y="30856"/>
                    <a:pt x="56941" y="30839"/>
                  </a:cubicBezTo>
                  <a:lnTo>
                    <a:pt x="59377" y="29438"/>
                  </a:lnTo>
                  <a:cubicBezTo>
                    <a:pt x="59477" y="29371"/>
                    <a:pt x="59477" y="29271"/>
                    <a:pt x="59410" y="29205"/>
                  </a:cubicBezTo>
                  <a:lnTo>
                    <a:pt x="57042" y="27870"/>
                  </a:lnTo>
                  <a:cubicBezTo>
                    <a:pt x="56992" y="27837"/>
                    <a:pt x="56933" y="27820"/>
                    <a:pt x="56875" y="27820"/>
                  </a:cubicBezTo>
                  <a:close/>
                  <a:moveTo>
                    <a:pt x="63646" y="27779"/>
                  </a:moveTo>
                  <a:cubicBezTo>
                    <a:pt x="63588" y="27779"/>
                    <a:pt x="63530" y="27787"/>
                    <a:pt x="63479" y="27804"/>
                  </a:cubicBezTo>
                  <a:lnTo>
                    <a:pt x="60444" y="29572"/>
                  </a:lnTo>
                  <a:cubicBezTo>
                    <a:pt x="60344" y="29605"/>
                    <a:pt x="60344" y="29705"/>
                    <a:pt x="60411" y="29772"/>
                  </a:cubicBezTo>
                  <a:lnTo>
                    <a:pt x="62779" y="31106"/>
                  </a:lnTo>
                  <a:cubicBezTo>
                    <a:pt x="62829" y="31139"/>
                    <a:pt x="62887" y="31156"/>
                    <a:pt x="62946" y="31156"/>
                  </a:cubicBezTo>
                  <a:cubicBezTo>
                    <a:pt x="63004" y="31156"/>
                    <a:pt x="63063" y="31139"/>
                    <a:pt x="63113" y="31106"/>
                  </a:cubicBezTo>
                  <a:lnTo>
                    <a:pt x="66148" y="29371"/>
                  </a:lnTo>
                  <a:cubicBezTo>
                    <a:pt x="66248" y="29305"/>
                    <a:pt x="66248" y="29238"/>
                    <a:pt x="66181" y="29171"/>
                  </a:cubicBezTo>
                  <a:lnTo>
                    <a:pt x="63813" y="27804"/>
                  </a:lnTo>
                  <a:cubicBezTo>
                    <a:pt x="63763" y="27787"/>
                    <a:pt x="63705" y="27779"/>
                    <a:pt x="63646" y="27779"/>
                  </a:cubicBezTo>
                  <a:close/>
                  <a:moveTo>
                    <a:pt x="27954" y="28221"/>
                  </a:moveTo>
                  <a:cubicBezTo>
                    <a:pt x="27896" y="28221"/>
                    <a:pt x="27837" y="28237"/>
                    <a:pt x="27787" y="28271"/>
                  </a:cubicBezTo>
                  <a:lnTo>
                    <a:pt x="25319" y="29672"/>
                  </a:lnTo>
                  <a:cubicBezTo>
                    <a:pt x="25219" y="29738"/>
                    <a:pt x="25219" y="29838"/>
                    <a:pt x="25319" y="29872"/>
                  </a:cubicBezTo>
                  <a:lnTo>
                    <a:pt x="27654" y="31239"/>
                  </a:lnTo>
                  <a:cubicBezTo>
                    <a:pt x="27704" y="31273"/>
                    <a:pt x="27762" y="31289"/>
                    <a:pt x="27825" y="31289"/>
                  </a:cubicBezTo>
                  <a:cubicBezTo>
                    <a:pt x="27887" y="31289"/>
                    <a:pt x="27954" y="31273"/>
                    <a:pt x="28021" y="31239"/>
                  </a:cubicBezTo>
                  <a:lnTo>
                    <a:pt x="30456" y="29838"/>
                  </a:lnTo>
                  <a:cubicBezTo>
                    <a:pt x="30556" y="29772"/>
                    <a:pt x="30589" y="29672"/>
                    <a:pt x="30489" y="29605"/>
                  </a:cubicBezTo>
                  <a:lnTo>
                    <a:pt x="28121" y="28271"/>
                  </a:lnTo>
                  <a:cubicBezTo>
                    <a:pt x="28071" y="28237"/>
                    <a:pt x="28012" y="28221"/>
                    <a:pt x="27954" y="28221"/>
                  </a:cubicBezTo>
                  <a:close/>
                  <a:moveTo>
                    <a:pt x="35497" y="28554"/>
                  </a:moveTo>
                  <a:cubicBezTo>
                    <a:pt x="35434" y="28554"/>
                    <a:pt x="35376" y="28571"/>
                    <a:pt x="35326" y="28604"/>
                  </a:cubicBezTo>
                  <a:lnTo>
                    <a:pt x="32858" y="30005"/>
                  </a:lnTo>
                  <a:cubicBezTo>
                    <a:pt x="32758" y="30072"/>
                    <a:pt x="32758" y="30172"/>
                    <a:pt x="32858" y="30239"/>
                  </a:cubicBezTo>
                  <a:lnTo>
                    <a:pt x="35193" y="31573"/>
                  </a:lnTo>
                  <a:cubicBezTo>
                    <a:pt x="35243" y="31606"/>
                    <a:pt x="35301" y="31623"/>
                    <a:pt x="35364" y="31623"/>
                  </a:cubicBezTo>
                  <a:cubicBezTo>
                    <a:pt x="35426" y="31623"/>
                    <a:pt x="35493" y="31606"/>
                    <a:pt x="35560" y="31573"/>
                  </a:cubicBezTo>
                  <a:lnTo>
                    <a:pt x="37995" y="30172"/>
                  </a:lnTo>
                  <a:cubicBezTo>
                    <a:pt x="38095" y="30105"/>
                    <a:pt x="38128" y="30005"/>
                    <a:pt x="38028" y="29972"/>
                  </a:cubicBezTo>
                  <a:lnTo>
                    <a:pt x="35693" y="28604"/>
                  </a:lnTo>
                  <a:cubicBezTo>
                    <a:pt x="35626" y="28571"/>
                    <a:pt x="35560" y="28554"/>
                    <a:pt x="35497" y="28554"/>
                  </a:cubicBezTo>
                  <a:close/>
                  <a:moveTo>
                    <a:pt x="48068" y="29088"/>
                  </a:moveTo>
                  <a:cubicBezTo>
                    <a:pt x="48010" y="29088"/>
                    <a:pt x="47952" y="29105"/>
                    <a:pt x="47902" y="29138"/>
                  </a:cubicBezTo>
                  <a:lnTo>
                    <a:pt x="45433" y="30506"/>
                  </a:lnTo>
                  <a:cubicBezTo>
                    <a:pt x="45333" y="30572"/>
                    <a:pt x="45333" y="30672"/>
                    <a:pt x="45400" y="30706"/>
                  </a:cubicBezTo>
                  <a:lnTo>
                    <a:pt x="47768" y="32073"/>
                  </a:lnTo>
                  <a:cubicBezTo>
                    <a:pt x="47818" y="32090"/>
                    <a:pt x="47877" y="32098"/>
                    <a:pt x="47935" y="32098"/>
                  </a:cubicBezTo>
                  <a:cubicBezTo>
                    <a:pt x="47993" y="32098"/>
                    <a:pt x="48052" y="32090"/>
                    <a:pt x="48102" y="32073"/>
                  </a:cubicBezTo>
                  <a:lnTo>
                    <a:pt x="48102" y="32107"/>
                  </a:lnTo>
                  <a:lnTo>
                    <a:pt x="50570" y="30672"/>
                  </a:lnTo>
                  <a:cubicBezTo>
                    <a:pt x="50670" y="30639"/>
                    <a:pt x="50670" y="30539"/>
                    <a:pt x="50604" y="30472"/>
                  </a:cubicBezTo>
                  <a:lnTo>
                    <a:pt x="48235" y="29138"/>
                  </a:lnTo>
                  <a:cubicBezTo>
                    <a:pt x="48185" y="29105"/>
                    <a:pt x="48127" y="29088"/>
                    <a:pt x="48068" y="29088"/>
                  </a:cubicBezTo>
                  <a:close/>
                  <a:moveTo>
                    <a:pt x="40193" y="29716"/>
                  </a:moveTo>
                  <a:cubicBezTo>
                    <a:pt x="40125" y="29716"/>
                    <a:pt x="40055" y="29733"/>
                    <a:pt x="39996" y="29772"/>
                  </a:cubicBezTo>
                  <a:lnTo>
                    <a:pt x="39996" y="29738"/>
                  </a:lnTo>
                  <a:lnTo>
                    <a:pt x="37561" y="31139"/>
                  </a:lnTo>
                  <a:cubicBezTo>
                    <a:pt x="37461" y="31206"/>
                    <a:pt x="37428" y="31306"/>
                    <a:pt x="37528" y="31373"/>
                  </a:cubicBezTo>
                  <a:lnTo>
                    <a:pt x="39863" y="32707"/>
                  </a:lnTo>
                  <a:cubicBezTo>
                    <a:pt x="39929" y="32740"/>
                    <a:pt x="39996" y="32757"/>
                    <a:pt x="40059" y="32757"/>
                  </a:cubicBezTo>
                  <a:cubicBezTo>
                    <a:pt x="40121" y="32757"/>
                    <a:pt x="40180" y="32740"/>
                    <a:pt x="40230" y="32707"/>
                  </a:cubicBezTo>
                  <a:lnTo>
                    <a:pt x="42698" y="31306"/>
                  </a:lnTo>
                  <a:cubicBezTo>
                    <a:pt x="42798" y="31239"/>
                    <a:pt x="42798" y="31139"/>
                    <a:pt x="42698" y="31106"/>
                  </a:cubicBezTo>
                  <a:lnTo>
                    <a:pt x="40330" y="29738"/>
                  </a:lnTo>
                  <a:cubicBezTo>
                    <a:pt x="40288" y="29724"/>
                    <a:pt x="40241" y="29716"/>
                    <a:pt x="40193" y="29716"/>
                  </a:cubicBezTo>
                  <a:close/>
                  <a:moveTo>
                    <a:pt x="53301" y="29888"/>
                  </a:moveTo>
                  <a:cubicBezTo>
                    <a:pt x="53239" y="29888"/>
                    <a:pt x="53172" y="29905"/>
                    <a:pt x="53105" y="29938"/>
                  </a:cubicBezTo>
                  <a:lnTo>
                    <a:pt x="50670" y="31339"/>
                  </a:lnTo>
                  <a:cubicBezTo>
                    <a:pt x="50570" y="31406"/>
                    <a:pt x="50570" y="31506"/>
                    <a:pt x="50637" y="31540"/>
                  </a:cubicBezTo>
                  <a:lnTo>
                    <a:pt x="53005" y="32907"/>
                  </a:lnTo>
                  <a:cubicBezTo>
                    <a:pt x="53055" y="32941"/>
                    <a:pt x="53114" y="32957"/>
                    <a:pt x="53176" y="32957"/>
                  </a:cubicBezTo>
                  <a:cubicBezTo>
                    <a:pt x="53239" y="32957"/>
                    <a:pt x="53306" y="32941"/>
                    <a:pt x="53372" y="32907"/>
                  </a:cubicBezTo>
                  <a:lnTo>
                    <a:pt x="53339" y="32907"/>
                  </a:lnTo>
                  <a:lnTo>
                    <a:pt x="55807" y="31506"/>
                  </a:lnTo>
                  <a:cubicBezTo>
                    <a:pt x="55907" y="31440"/>
                    <a:pt x="55907" y="31339"/>
                    <a:pt x="55807" y="31306"/>
                  </a:cubicBezTo>
                  <a:lnTo>
                    <a:pt x="53472" y="29938"/>
                  </a:lnTo>
                  <a:cubicBezTo>
                    <a:pt x="53422" y="29905"/>
                    <a:pt x="53364" y="29888"/>
                    <a:pt x="53301" y="29888"/>
                  </a:cubicBezTo>
                  <a:close/>
                  <a:moveTo>
                    <a:pt x="24352" y="30280"/>
                  </a:moveTo>
                  <a:cubicBezTo>
                    <a:pt x="24293" y="30280"/>
                    <a:pt x="24235" y="30289"/>
                    <a:pt x="24185" y="30305"/>
                  </a:cubicBezTo>
                  <a:lnTo>
                    <a:pt x="21716" y="31740"/>
                  </a:lnTo>
                  <a:cubicBezTo>
                    <a:pt x="21616" y="31806"/>
                    <a:pt x="21616" y="31873"/>
                    <a:pt x="21683" y="31940"/>
                  </a:cubicBezTo>
                  <a:lnTo>
                    <a:pt x="24051" y="33308"/>
                  </a:lnTo>
                  <a:cubicBezTo>
                    <a:pt x="24118" y="33324"/>
                    <a:pt x="24185" y="33333"/>
                    <a:pt x="24247" y="33333"/>
                  </a:cubicBezTo>
                  <a:cubicBezTo>
                    <a:pt x="24310" y="33333"/>
                    <a:pt x="24368" y="33324"/>
                    <a:pt x="24418" y="33308"/>
                  </a:cubicBezTo>
                  <a:lnTo>
                    <a:pt x="26887" y="31873"/>
                  </a:lnTo>
                  <a:cubicBezTo>
                    <a:pt x="26987" y="31806"/>
                    <a:pt x="26987" y="31740"/>
                    <a:pt x="26887" y="31673"/>
                  </a:cubicBezTo>
                  <a:lnTo>
                    <a:pt x="24518" y="30305"/>
                  </a:lnTo>
                  <a:cubicBezTo>
                    <a:pt x="24468" y="30289"/>
                    <a:pt x="24410" y="30280"/>
                    <a:pt x="24352" y="30280"/>
                  </a:cubicBezTo>
                  <a:close/>
                  <a:moveTo>
                    <a:pt x="59481" y="30189"/>
                  </a:moveTo>
                  <a:cubicBezTo>
                    <a:pt x="59418" y="30189"/>
                    <a:pt x="59360" y="30205"/>
                    <a:pt x="59310" y="30239"/>
                  </a:cubicBezTo>
                  <a:lnTo>
                    <a:pt x="56308" y="31973"/>
                  </a:lnTo>
                  <a:cubicBezTo>
                    <a:pt x="56174" y="32040"/>
                    <a:pt x="56174" y="32140"/>
                    <a:pt x="56274" y="32173"/>
                  </a:cubicBezTo>
                  <a:lnTo>
                    <a:pt x="58609" y="33541"/>
                  </a:lnTo>
                  <a:cubicBezTo>
                    <a:pt x="58676" y="33558"/>
                    <a:pt x="58743" y="33566"/>
                    <a:pt x="58805" y="33566"/>
                  </a:cubicBezTo>
                  <a:cubicBezTo>
                    <a:pt x="58868" y="33566"/>
                    <a:pt x="58926" y="33558"/>
                    <a:pt x="58976" y="33541"/>
                  </a:cubicBezTo>
                  <a:lnTo>
                    <a:pt x="62012" y="31806"/>
                  </a:lnTo>
                  <a:cubicBezTo>
                    <a:pt x="62112" y="31740"/>
                    <a:pt x="62112" y="31640"/>
                    <a:pt x="62012" y="31573"/>
                  </a:cubicBezTo>
                  <a:lnTo>
                    <a:pt x="59677" y="30239"/>
                  </a:lnTo>
                  <a:cubicBezTo>
                    <a:pt x="59610" y="30205"/>
                    <a:pt x="59543" y="30189"/>
                    <a:pt x="59481" y="30189"/>
                  </a:cubicBezTo>
                  <a:close/>
                  <a:moveTo>
                    <a:pt x="31924" y="30622"/>
                  </a:moveTo>
                  <a:cubicBezTo>
                    <a:pt x="31857" y="30622"/>
                    <a:pt x="31790" y="30639"/>
                    <a:pt x="31723" y="30672"/>
                  </a:cubicBezTo>
                  <a:lnTo>
                    <a:pt x="29288" y="32073"/>
                  </a:lnTo>
                  <a:cubicBezTo>
                    <a:pt x="29188" y="32140"/>
                    <a:pt x="29155" y="32240"/>
                    <a:pt x="29288" y="32307"/>
                  </a:cubicBezTo>
                  <a:lnTo>
                    <a:pt x="31623" y="33641"/>
                  </a:lnTo>
                  <a:cubicBezTo>
                    <a:pt x="31690" y="33674"/>
                    <a:pt x="31757" y="33691"/>
                    <a:pt x="31819" y="33691"/>
                  </a:cubicBezTo>
                  <a:cubicBezTo>
                    <a:pt x="31882" y="33691"/>
                    <a:pt x="31940" y="33674"/>
                    <a:pt x="31990" y="33641"/>
                  </a:cubicBezTo>
                  <a:lnTo>
                    <a:pt x="34459" y="32240"/>
                  </a:lnTo>
                  <a:cubicBezTo>
                    <a:pt x="34559" y="32173"/>
                    <a:pt x="34559" y="32073"/>
                    <a:pt x="34459" y="32040"/>
                  </a:cubicBezTo>
                  <a:lnTo>
                    <a:pt x="32124" y="30672"/>
                  </a:lnTo>
                  <a:cubicBezTo>
                    <a:pt x="32057" y="30639"/>
                    <a:pt x="31990" y="30622"/>
                    <a:pt x="31924" y="30622"/>
                  </a:cubicBezTo>
                  <a:close/>
                  <a:moveTo>
                    <a:pt x="44462" y="31156"/>
                  </a:moveTo>
                  <a:cubicBezTo>
                    <a:pt x="44399" y="31156"/>
                    <a:pt x="44332" y="31173"/>
                    <a:pt x="44266" y="31206"/>
                  </a:cubicBezTo>
                  <a:lnTo>
                    <a:pt x="41831" y="32640"/>
                  </a:lnTo>
                  <a:cubicBezTo>
                    <a:pt x="41731" y="32674"/>
                    <a:pt x="41697" y="32774"/>
                    <a:pt x="41797" y="32841"/>
                  </a:cubicBezTo>
                  <a:lnTo>
                    <a:pt x="44132" y="34175"/>
                  </a:lnTo>
                  <a:cubicBezTo>
                    <a:pt x="44183" y="34200"/>
                    <a:pt x="44234" y="34211"/>
                    <a:pt x="44285" y="34211"/>
                  </a:cubicBezTo>
                  <a:cubicBezTo>
                    <a:pt x="44368" y="34211"/>
                    <a:pt x="44450" y="34183"/>
                    <a:pt x="44533" y="34141"/>
                  </a:cubicBezTo>
                  <a:lnTo>
                    <a:pt x="44533" y="34175"/>
                  </a:lnTo>
                  <a:lnTo>
                    <a:pt x="46968" y="32774"/>
                  </a:lnTo>
                  <a:cubicBezTo>
                    <a:pt x="47068" y="32707"/>
                    <a:pt x="47101" y="32607"/>
                    <a:pt x="46968" y="32574"/>
                  </a:cubicBezTo>
                  <a:lnTo>
                    <a:pt x="44633" y="31206"/>
                  </a:lnTo>
                  <a:cubicBezTo>
                    <a:pt x="44583" y="31173"/>
                    <a:pt x="44524" y="31156"/>
                    <a:pt x="44462" y="31156"/>
                  </a:cubicBezTo>
                  <a:close/>
                  <a:moveTo>
                    <a:pt x="36624" y="31785"/>
                  </a:moveTo>
                  <a:cubicBezTo>
                    <a:pt x="36556" y="31785"/>
                    <a:pt x="36485" y="31801"/>
                    <a:pt x="36427" y="31840"/>
                  </a:cubicBezTo>
                  <a:lnTo>
                    <a:pt x="36427" y="31806"/>
                  </a:lnTo>
                  <a:lnTo>
                    <a:pt x="33958" y="33241"/>
                  </a:lnTo>
                  <a:cubicBezTo>
                    <a:pt x="33858" y="33308"/>
                    <a:pt x="33858" y="33374"/>
                    <a:pt x="33958" y="33441"/>
                  </a:cubicBezTo>
                  <a:lnTo>
                    <a:pt x="36327" y="34809"/>
                  </a:lnTo>
                  <a:cubicBezTo>
                    <a:pt x="36377" y="34825"/>
                    <a:pt x="36435" y="34834"/>
                    <a:pt x="36494" y="34834"/>
                  </a:cubicBezTo>
                  <a:cubicBezTo>
                    <a:pt x="36552" y="34834"/>
                    <a:pt x="36610" y="34825"/>
                    <a:pt x="36660" y="34809"/>
                  </a:cubicBezTo>
                  <a:lnTo>
                    <a:pt x="39129" y="33374"/>
                  </a:lnTo>
                  <a:cubicBezTo>
                    <a:pt x="39229" y="33308"/>
                    <a:pt x="39229" y="33241"/>
                    <a:pt x="39129" y="33174"/>
                  </a:cubicBezTo>
                  <a:lnTo>
                    <a:pt x="36760" y="31806"/>
                  </a:lnTo>
                  <a:cubicBezTo>
                    <a:pt x="36719" y="31793"/>
                    <a:pt x="36672" y="31785"/>
                    <a:pt x="36624" y="31785"/>
                  </a:cubicBezTo>
                  <a:close/>
                  <a:moveTo>
                    <a:pt x="49703" y="31948"/>
                  </a:moveTo>
                  <a:cubicBezTo>
                    <a:pt x="49645" y="31948"/>
                    <a:pt x="49586" y="31957"/>
                    <a:pt x="49536" y="31973"/>
                  </a:cubicBezTo>
                  <a:lnTo>
                    <a:pt x="47101" y="33441"/>
                  </a:lnTo>
                  <a:cubicBezTo>
                    <a:pt x="46968" y="33474"/>
                    <a:pt x="46968" y="33574"/>
                    <a:pt x="47068" y="33641"/>
                  </a:cubicBezTo>
                  <a:lnTo>
                    <a:pt x="49403" y="34975"/>
                  </a:lnTo>
                  <a:cubicBezTo>
                    <a:pt x="49469" y="35009"/>
                    <a:pt x="49536" y="35025"/>
                    <a:pt x="49599" y="35025"/>
                  </a:cubicBezTo>
                  <a:cubicBezTo>
                    <a:pt x="49661" y="35025"/>
                    <a:pt x="49720" y="35009"/>
                    <a:pt x="49770" y="34975"/>
                  </a:cubicBezTo>
                  <a:lnTo>
                    <a:pt x="52205" y="33541"/>
                  </a:lnTo>
                  <a:cubicBezTo>
                    <a:pt x="52305" y="33474"/>
                    <a:pt x="52338" y="33408"/>
                    <a:pt x="52238" y="33341"/>
                  </a:cubicBezTo>
                  <a:lnTo>
                    <a:pt x="49870" y="31973"/>
                  </a:lnTo>
                  <a:cubicBezTo>
                    <a:pt x="49820" y="31957"/>
                    <a:pt x="49761" y="31948"/>
                    <a:pt x="49703" y="31948"/>
                  </a:cubicBezTo>
                  <a:close/>
                  <a:moveTo>
                    <a:pt x="28350" y="32690"/>
                  </a:moveTo>
                  <a:cubicBezTo>
                    <a:pt x="28288" y="32690"/>
                    <a:pt x="28221" y="32707"/>
                    <a:pt x="28154" y="32740"/>
                  </a:cubicBezTo>
                  <a:lnTo>
                    <a:pt x="25686" y="34175"/>
                  </a:lnTo>
                  <a:cubicBezTo>
                    <a:pt x="25586" y="34208"/>
                    <a:pt x="25586" y="34308"/>
                    <a:pt x="25686" y="34375"/>
                  </a:cubicBezTo>
                  <a:lnTo>
                    <a:pt x="28054" y="35709"/>
                  </a:lnTo>
                  <a:cubicBezTo>
                    <a:pt x="28104" y="35743"/>
                    <a:pt x="28163" y="35759"/>
                    <a:pt x="28225" y="35759"/>
                  </a:cubicBezTo>
                  <a:cubicBezTo>
                    <a:pt x="28288" y="35759"/>
                    <a:pt x="28354" y="35743"/>
                    <a:pt x="28421" y="35709"/>
                  </a:cubicBezTo>
                  <a:lnTo>
                    <a:pt x="30856" y="34308"/>
                  </a:lnTo>
                  <a:cubicBezTo>
                    <a:pt x="30956" y="34242"/>
                    <a:pt x="30990" y="34141"/>
                    <a:pt x="30890" y="34108"/>
                  </a:cubicBezTo>
                  <a:lnTo>
                    <a:pt x="28521" y="32740"/>
                  </a:lnTo>
                  <a:cubicBezTo>
                    <a:pt x="28471" y="32707"/>
                    <a:pt x="28413" y="32690"/>
                    <a:pt x="28350" y="32690"/>
                  </a:cubicBezTo>
                  <a:close/>
                  <a:moveTo>
                    <a:pt x="55340" y="32590"/>
                  </a:moveTo>
                  <a:cubicBezTo>
                    <a:pt x="55282" y="32590"/>
                    <a:pt x="55224" y="32607"/>
                    <a:pt x="55174" y="32640"/>
                  </a:cubicBezTo>
                  <a:lnTo>
                    <a:pt x="52138" y="34375"/>
                  </a:lnTo>
                  <a:cubicBezTo>
                    <a:pt x="52038" y="34442"/>
                    <a:pt x="52038" y="34542"/>
                    <a:pt x="52105" y="34575"/>
                  </a:cubicBezTo>
                  <a:lnTo>
                    <a:pt x="54473" y="35943"/>
                  </a:lnTo>
                  <a:cubicBezTo>
                    <a:pt x="54523" y="35959"/>
                    <a:pt x="54581" y="35968"/>
                    <a:pt x="54640" y="35968"/>
                  </a:cubicBezTo>
                  <a:cubicBezTo>
                    <a:pt x="54698" y="35968"/>
                    <a:pt x="54757" y="35959"/>
                    <a:pt x="54807" y="35943"/>
                  </a:cubicBezTo>
                  <a:lnTo>
                    <a:pt x="57842" y="34208"/>
                  </a:lnTo>
                  <a:cubicBezTo>
                    <a:pt x="57942" y="34141"/>
                    <a:pt x="57942" y="34041"/>
                    <a:pt x="57875" y="33975"/>
                  </a:cubicBezTo>
                  <a:lnTo>
                    <a:pt x="55507" y="32640"/>
                  </a:lnTo>
                  <a:cubicBezTo>
                    <a:pt x="55457" y="32607"/>
                    <a:pt x="55399" y="32590"/>
                    <a:pt x="55340" y="32590"/>
                  </a:cubicBezTo>
                  <a:close/>
                  <a:moveTo>
                    <a:pt x="40901" y="33191"/>
                  </a:moveTo>
                  <a:cubicBezTo>
                    <a:pt x="40838" y="33191"/>
                    <a:pt x="40780" y="33207"/>
                    <a:pt x="40730" y="33241"/>
                  </a:cubicBezTo>
                  <a:lnTo>
                    <a:pt x="38261" y="34642"/>
                  </a:lnTo>
                  <a:cubicBezTo>
                    <a:pt x="38161" y="34709"/>
                    <a:pt x="38161" y="34809"/>
                    <a:pt x="38261" y="34842"/>
                  </a:cubicBezTo>
                  <a:lnTo>
                    <a:pt x="40630" y="36210"/>
                  </a:lnTo>
                  <a:cubicBezTo>
                    <a:pt x="40680" y="36226"/>
                    <a:pt x="40730" y="36235"/>
                    <a:pt x="40780" y="36235"/>
                  </a:cubicBezTo>
                  <a:cubicBezTo>
                    <a:pt x="40830" y="36235"/>
                    <a:pt x="40880" y="36226"/>
                    <a:pt x="40930" y="36210"/>
                  </a:cubicBezTo>
                  <a:lnTo>
                    <a:pt x="43398" y="34809"/>
                  </a:lnTo>
                  <a:cubicBezTo>
                    <a:pt x="43499" y="34742"/>
                    <a:pt x="43499" y="34642"/>
                    <a:pt x="43398" y="34608"/>
                  </a:cubicBezTo>
                  <a:lnTo>
                    <a:pt x="41097" y="33241"/>
                  </a:lnTo>
                  <a:cubicBezTo>
                    <a:pt x="41030" y="33207"/>
                    <a:pt x="40963" y="33191"/>
                    <a:pt x="40901" y="33191"/>
                  </a:cubicBezTo>
                  <a:close/>
                  <a:moveTo>
                    <a:pt x="19219" y="33257"/>
                  </a:moveTo>
                  <a:cubicBezTo>
                    <a:pt x="19156" y="33257"/>
                    <a:pt x="19098" y="33274"/>
                    <a:pt x="19048" y="33308"/>
                  </a:cubicBezTo>
                  <a:lnTo>
                    <a:pt x="16579" y="34709"/>
                  </a:lnTo>
                  <a:cubicBezTo>
                    <a:pt x="16479" y="34775"/>
                    <a:pt x="16479" y="34875"/>
                    <a:pt x="16579" y="34909"/>
                  </a:cubicBezTo>
                  <a:lnTo>
                    <a:pt x="18914" y="36276"/>
                  </a:lnTo>
                  <a:cubicBezTo>
                    <a:pt x="18964" y="36310"/>
                    <a:pt x="19023" y="36326"/>
                    <a:pt x="19085" y="36326"/>
                  </a:cubicBezTo>
                  <a:cubicBezTo>
                    <a:pt x="19148" y="36326"/>
                    <a:pt x="19215" y="36310"/>
                    <a:pt x="19281" y="36276"/>
                  </a:cubicBezTo>
                  <a:lnTo>
                    <a:pt x="21716" y="34875"/>
                  </a:lnTo>
                  <a:cubicBezTo>
                    <a:pt x="21816" y="34809"/>
                    <a:pt x="21850" y="34709"/>
                    <a:pt x="21750" y="34642"/>
                  </a:cubicBezTo>
                  <a:lnTo>
                    <a:pt x="19415" y="33308"/>
                  </a:lnTo>
                  <a:cubicBezTo>
                    <a:pt x="19348" y="33274"/>
                    <a:pt x="19281" y="33257"/>
                    <a:pt x="19219" y="33257"/>
                  </a:cubicBezTo>
                  <a:close/>
                  <a:moveTo>
                    <a:pt x="33008" y="33858"/>
                  </a:moveTo>
                  <a:cubicBezTo>
                    <a:pt x="32941" y="33858"/>
                    <a:pt x="32874" y="33875"/>
                    <a:pt x="32824" y="33908"/>
                  </a:cubicBezTo>
                  <a:lnTo>
                    <a:pt x="30389" y="35309"/>
                  </a:lnTo>
                  <a:cubicBezTo>
                    <a:pt x="30256" y="35376"/>
                    <a:pt x="30256" y="35476"/>
                    <a:pt x="30389" y="35509"/>
                  </a:cubicBezTo>
                  <a:lnTo>
                    <a:pt x="32724" y="36877"/>
                  </a:lnTo>
                  <a:cubicBezTo>
                    <a:pt x="32774" y="36910"/>
                    <a:pt x="32833" y="36927"/>
                    <a:pt x="32895" y="36927"/>
                  </a:cubicBezTo>
                  <a:cubicBezTo>
                    <a:pt x="32958" y="36927"/>
                    <a:pt x="33024" y="36910"/>
                    <a:pt x="33091" y="36877"/>
                  </a:cubicBezTo>
                  <a:lnTo>
                    <a:pt x="35526" y="35476"/>
                  </a:lnTo>
                  <a:cubicBezTo>
                    <a:pt x="35626" y="35409"/>
                    <a:pt x="35626" y="35309"/>
                    <a:pt x="35560" y="35242"/>
                  </a:cubicBezTo>
                  <a:lnTo>
                    <a:pt x="33191" y="33908"/>
                  </a:lnTo>
                  <a:cubicBezTo>
                    <a:pt x="33141" y="33875"/>
                    <a:pt x="33074" y="33858"/>
                    <a:pt x="33008" y="33858"/>
                  </a:cubicBezTo>
                  <a:close/>
                  <a:moveTo>
                    <a:pt x="46096" y="34025"/>
                  </a:moveTo>
                  <a:cubicBezTo>
                    <a:pt x="46034" y="34025"/>
                    <a:pt x="45967" y="34041"/>
                    <a:pt x="45900" y="34075"/>
                  </a:cubicBezTo>
                  <a:lnTo>
                    <a:pt x="43499" y="35509"/>
                  </a:lnTo>
                  <a:cubicBezTo>
                    <a:pt x="43398" y="35576"/>
                    <a:pt x="43398" y="35676"/>
                    <a:pt x="43465" y="35709"/>
                  </a:cubicBezTo>
                  <a:lnTo>
                    <a:pt x="45834" y="37077"/>
                  </a:lnTo>
                  <a:cubicBezTo>
                    <a:pt x="45875" y="37091"/>
                    <a:pt x="45922" y="37099"/>
                    <a:pt x="45970" y="37099"/>
                  </a:cubicBezTo>
                  <a:cubicBezTo>
                    <a:pt x="46038" y="37099"/>
                    <a:pt x="46108" y="37083"/>
                    <a:pt x="46167" y="37044"/>
                  </a:cubicBezTo>
                  <a:lnTo>
                    <a:pt x="48636" y="35643"/>
                  </a:lnTo>
                  <a:cubicBezTo>
                    <a:pt x="48736" y="35576"/>
                    <a:pt x="48736" y="35476"/>
                    <a:pt x="48636" y="35442"/>
                  </a:cubicBezTo>
                  <a:lnTo>
                    <a:pt x="46267" y="34075"/>
                  </a:lnTo>
                  <a:cubicBezTo>
                    <a:pt x="46217" y="34041"/>
                    <a:pt x="46159" y="34025"/>
                    <a:pt x="46096" y="34025"/>
                  </a:cubicBezTo>
                  <a:close/>
                  <a:moveTo>
                    <a:pt x="24715" y="34787"/>
                  </a:moveTo>
                  <a:cubicBezTo>
                    <a:pt x="24662" y="34787"/>
                    <a:pt x="24607" y="34795"/>
                    <a:pt x="24552" y="34809"/>
                  </a:cubicBezTo>
                  <a:lnTo>
                    <a:pt x="24585" y="34842"/>
                  </a:lnTo>
                  <a:lnTo>
                    <a:pt x="22117" y="36243"/>
                  </a:lnTo>
                  <a:cubicBezTo>
                    <a:pt x="22017" y="36310"/>
                    <a:pt x="22017" y="36410"/>
                    <a:pt x="22083" y="36443"/>
                  </a:cubicBezTo>
                  <a:lnTo>
                    <a:pt x="24452" y="37811"/>
                  </a:lnTo>
                  <a:cubicBezTo>
                    <a:pt x="24502" y="37827"/>
                    <a:pt x="24560" y="37836"/>
                    <a:pt x="24618" y="37836"/>
                  </a:cubicBezTo>
                  <a:cubicBezTo>
                    <a:pt x="24677" y="37836"/>
                    <a:pt x="24735" y="37827"/>
                    <a:pt x="24785" y="37811"/>
                  </a:cubicBezTo>
                  <a:lnTo>
                    <a:pt x="27254" y="36376"/>
                  </a:lnTo>
                  <a:cubicBezTo>
                    <a:pt x="27354" y="36343"/>
                    <a:pt x="27354" y="36243"/>
                    <a:pt x="27287" y="36176"/>
                  </a:cubicBezTo>
                  <a:lnTo>
                    <a:pt x="24919" y="34842"/>
                  </a:lnTo>
                  <a:cubicBezTo>
                    <a:pt x="24860" y="34803"/>
                    <a:pt x="24790" y="34787"/>
                    <a:pt x="24715" y="34787"/>
                  </a:cubicBezTo>
                  <a:close/>
                  <a:moveTo>
                    <a:pt x="37298" y="35284"/>
                  </a:moveTo>
                  <a:cubicBezTo>
                    <a:pt x="37236" y="35284"/>
                    <a:pt x="37177" y="35292"/>
                    <a:pt x="37127" y="35309"/>
                  </a:cubicBezTo>
                  <a:lnTo>
                    <a:pt x="34659" y="36743"/>
                  </a:lnTo>
                  <a:cubicBezTo>
                    <a:pt x="34559" y="36810"/>
                    <a:pt x="34559" y="36877"/>
                    <a:pt x="34659" y="36943"/>
                  </a:cubicBezTo>
                  <a:lnTo>
                    <a:pt x="36994" y="38311"/>
                  </a:lnTo>
                  <a:cubicBezTo>
                    <a:pt x="37049" y="38325"/>
                    <a:pt x="37099" y="38333"/>
                    <a:pt x="37147" y="38333"/>
                  </a:cubicBezTo>
                  <a:cubicBezTo>
                    <a:pt x="37216" y="38333"/>
                    <a:pt x="37283" y="38317"/>
                    <a:pt x="37361" y="38278"/>
                  </a:cubicBezTo>
                  <a:lnTo>
                    <a:pt x="37361" y="38311"/>
                  </a:lnTo>
                  <a:lnTo>
                    <a:pt x="39796" y="36877"/>
                  </a:lnTo>
                  <a:cubicBezTo>
                    <a:pt x="39929" y="36810"/>
                    <a:pt x="39929" y="36743"/>
                    <a:pt x="39829" y="36677"/>
                  </a:cubicBezTo>
                  <a:lnTo>
                    <a:pt x="37494" y="35309"/>
                  </a:lnTo>
                  <a:cubicBezTo>
                    <a:pt x="37428" y="35292"/>
                    <a:pt x="37361" y="35284"/>
                    <a:pt x="37298" y="35284"/>
                  </a:cubicBezTo>
                  <a:close/>
                  <a:moveTo>
                    <a:pt x="15612" y="35351"/>
                  </a:moveTo>
                  <a:cubicBezTo>
                    <a:pt x="15554" y="35351"/>
                    <a:pt x="15495" y="35359"/>
                    <a:pt x="15445" y="35376"/>
                  </a:cubicBezTo>
                  <a:lnTo>
                    <a:pt x="12977" y="36810"/>
                  </a:lnTo>
                  <a:cubicBezTo>
                    <a:pt x="12877" y="36843"/>
                    <a:pt x="12877" y="36943"/>
                    <a:pt x="12977" y="37010"/>
                  </a:cubicBezTo>
                  <a:lnTo>
                    <a:pt x="15312" y="38378"/>
                  </a:lnTo>
                  <a:cubicBezTo>
                    <a:pt x="15378" y="38394"/>
                    <a:pt x="15445" y="38403"/>
                    <a:pt x="15508" y="38403"/>
                  </a:cubicBezTo>
                  <a:cubicBezTo>
                    <a:pt x="15570" y="38403"/>
                    <a:pt x="15629" y="38394"/>
                    <a:pt x="15679" y="38378"/>
                  </a:cubicBezTo>
                  <a:lnTo>
                    <a:pt x="18147" y="36943"/>
                  </a:lnTo>
                  <a:cubicBezTo>
                    <a:pt x="18247" y="36877"/>
                    <a:pt x="18247" y="36777"/>
                    <a:pt x="18147" y="36743"/>
                  </a:cubicBezTo>
                  <a:lnTo>
                    <a:pt x="15779" y="35376"/>
                  </a:lnTo>
                  <a:cubicBezTo>
                    <a:pt x="15729" y="35359"/>
                    <a:pt x="15670" y="35351"/>
                    <a:pt x="15612" y="35351"/>
                  </a:cubicBezTo>
                  <a:close/>
                  <a:moveTo>
                    <a:pt x="29422" y="35951"/>
                  </a:moveTo>
                  <a:cubicBezTo>
                    <a:pt x="29363" y="35951"/>
                    <a:pt x="29305" y="35959"/>
                    <a:pt x="29255" y="35976"/>
                  </a:cubicBezTo>
                  <a:lnTo>
                    <a:pt x="26787" y="37410"/>
                  </a:lnTo>
                  <a:cubicBezTo>
                    <a:pt x="26687" y="37477"/>
                    <a:pt x="26687" y="37544"/>
                    <a:pt x="26753" y="37611"/>
                  </a:cubicBezTo>
                  <a:lnTo>
                    <a:pt x="29122" y="38978"/>
                  </a:lnTo>
                  <a:cubicBezTo>
                    <a:pt x="29172" y="38995"/>
                    <a:pt x="29230" y="39003"/>
                    <a:pt x="29288" y="39003"/>
                  </a:cubicBezTo>
                  <a:cubicBezTo>
                    <a:pt x="29347" y="39003"/>
                    <a:pt x="29405" y="38995"/>
                    <a:pt x="29455" y="38978"/>
                  </a:cubicBezTo>
                  <a:lnTo>
                    <a:pt x="31924" y="37544"/>
                  </a:lnTo>
                  <a:cubicBezTo>
                    <a:pt x="32024" y="37477"/>
                    <a:pt x="32024" y="37410"/>
                    <a:pt x="31957" y="37344"/>
                  </a:cubicBezTo>
                  <a:lnTo>
                    <a:pt x="29589" y="35976"/>
                  </a:lnTo>
                  <a:cubicBezTo>
                    <a:pt x="29539" y="35959"/>
                    <a:pt x="29480" y="35951"/>
                    <a:pt x="29422" y="35951"/>
                  </a:cubicBezTo>
                  <a:close/>
                  <a:moveTo>
                    <a:pt x="42502" y="36093"/>
                  </a:moveTo>
                  <a:cubicBezTo>
                    <a:pt x="42439" y="36093"/>
                    <a:pt x="42381" y="36110"/>
                    <a:pt x="42331" y="36143"/>
                  </a:cubicBezTo>
                  <a:lnTo>
                    <a:pt x="39863" y="37544"/>
                  </a:lnTo>
                  <a:cubicBezTo>
                    <a:pt x="39763" y="37611"/>
                    <a:pt x="39763" y="37711"/>
                    <a:pt x="39863" y="37744"/>
                  </a:cubicBezTo>
                  <a:lnTo>
                    <a:pt x="42198" y="39112"/>
                  </a:lnTo>
                  <a:cubicBezTo>
                    <a:pt x="42264" y="39145"/>
                    <a:pt x="42331" y="39162"/>
                    <a:pt x="42398" y="39162"/>
                  </a:cubicBezTo>
                  <a:cubicBezTo>
                    <a:pt x="42464" y="39162"/>
                    <a:pt x="42531" y="39145"/>
                    <a:pt x="42598" y="39112"/>
                  </a:cubicBezTo>
                  <a:lnTo>
                    <a:pt x="45033" y="37677"/>
                  </a:lnTo>
                  <a:cubicBezTo>
                    <a:pt x="45133" y="37644"/>
                    <a:pt x="45166" y="37544"/>
                    <a:pt x="45033" y="37477"/>
                  </a:cubicBezTo>
                  <a:lnTo>
                    <a:pt x="42698" y="36143"/>
                  </a:lnTo>
                  <a:cubicBezTo>
                    <a:pt x="42631" y="36110"/>
                    <a:pt x="42565" y="36093"/>
                    <a:pt x="42502" y="36093"/>
                  </a:cubicBezTo>
                  <a:close/>
                  <a:moveTo>
                    <a:pt x="21122" y="36855"/>
                  </a:moveTo>
                  <a:cubicBezTo>
                    <a:pt x="21071" y="36855"/>
                    <a:pt x="21024" y="36863"/>
                    <a:pt x="20982" y="36877"/>
                  </a:cubicBezTo>
                  <a:lnTo>
                    <a:pt x="20982" y="36910"/>
                  </a:lnTo>
                  <a:lnTo>
                    <a:pt x="18514" y="38311"/>
                  </a:lnTo>
                  <a:cubicBezTo>
                    <a:pt x="18414" y="38378"/>
                    <a:pt x="18414" y="38478"/>
                    <a:pt x="18514" y="38545"/>
                  </a:cubicBezTo>
                  <a:lnTo>
                    <a:pt x="20849" y="39879"/>
                  </a:lnTo>
                  <a:cubicBezTo>
                    <a:pt x="20899" y="39912"/>
                    <a:pt x="20957" y="39929"/>
                    <a:pt x="21020" y="39929"/>
                  </a:cubicBezTo>
                  <a:cubicBezTo>
                    <a:pt x="21083" y="39929"/>
                    <a:pt x="21149" y="39912"/>
                    <a:pt x="21216" y="39879"/>
                  </a:cubicBezTo>
                  <a:lnTo>
                    <a:pt x="23651" y="38478"/>
                  </a:lnTo>
                  <a:cubicBezTo>
                    <a:pt x="23784" y="38411"/>
                    <a:pt x="23784" y="38311"/>
                    <a:pt x="23684" y="38278"/>
                  </a:cubicBezTo>
                  <a:lnTo>
                    <a:pt x="21349" y="36910"/>
                  </a:lnTo>
                  <a:cubicBezTo>
                    <a:pt x="21271" y="36871"/>
                    <a:pt x="21193" y="36855"/>
                    <a:pt x="21122" y="36855"/>
                  </a:cubicBezTo>
                  <a:close/>
                  <a:moveTo>
                    <a:pt x="33696" y="37294"/>
                  </a:moveTo>
                  <a:cubicBezTo>
                    <a:pt x="33633" y="37294"/>
                    <a:pt x="33575" y="37310"/>
                    <a:pt x="33525" y="37344"/>
                  </a:cubicBezTo>
                  <a:lnTo>
                    <a:pt x="31056" y="38745"/>
                  </a:lnTo>
                  <a:cubicBezTo>
                    <a:pt x="30956" y="38811"/>
                    <a:pt x="30956" y="38912"/>
                    <a:pt x="31056" y="38945"/>
                  </a:cubicBezTo>
                  <a:lnTo>
                    <a:pt x="33391" y="40313"/>
                  </a:lnTo>
                  <a:cubicBezTo>
                    <a:pt x="33450" y="40352"/>
                    <a:pt x="33531" y="40368"/>
                    <a:pt x="33609" y="40368"/>
                  </a:cubicBezTo>
                  <a:cubicBezTo>
                    <a:pt x="33664" y="40368"/>
                    <a:pt x="33717" y="40360"/>
                    <a:pt x="33758" y="40346"/>
                  </a:cubicBezTo>
                  <a:lnTo>
                    <a:pt x="33758" y="40313"/>
                  </a:lnTo>
                  <a:lnTo>
                    <a:pt x="36227" y="38912"/>
                  </a:lnTo>
                  <a:cubicBezTo>
                    <a:pt x="36327" y="38845"/>
                    <a:pt x="36327" y="38745"/>
                    <a:pt x="36227" y="38678"/>
                  </a:cubicBezTo>
                  <a:lnTo>
                    <a:pt x="33892" y="37344"/>
                  </a:lnTo>
                  <a:cubicBezTo>
                    <a:pt x="33825" y="37310"/>
                    <a:pt x="33758" y="37294"/>
                    <a:pt x="33696" y="37294"/>
                  </a:cubicBezTo>
                  <a:close/>
                  <a:moveTo>
                    <a:pt x="12047" y="37394"/>
                  </a:moveTo>
                  <a:cubicBezTo>
                    <a:pt x="11984" y="37394"/>
                    <a:pt x="11926" y="37410"/>
                    <a:pt x="11876" y="37444"/>
                  </a:cubicBezTo>
                  <a:lnTo>
                    <a:pt x="9408" y="38845"/>
                  </a:lnTo>
                  <a:cubicBezTo>
                    <a:pt x="9307" y="38912"/>
                    <a:pt x="9307" y="39012"/>
                    <a:pt x="9408" y="39045"/>
                  </a:cubicBezTo>
                  <a:lnTo>
                    <a:pt x="11743" y="40413"/>
                  </a:lnTo>
                  <a:cubicBezTo>
                    <a:pt x="11793" y="40446"/>
                    <a:pt x="11851" y="40463"/>
                    <a:pt x="11913" y="40463"/>
                  </a:cubicBezTo>
                  <a:cubicBezTo>
                    <a:pt x="11976" y="40463"/>
                    <a:pt x="12043" y="40446"/>
                    <a:pt x="12109" y="40413"/>
                  </a:cubicBezTo>
                  <a:lnTo>
                    <a:pt x="14545" y="39012"/>
                  </a:lnTo>
                  <a:cubicBezTo>
                    <a:pt x="14645" y="38945"/>
                    <a:pt x="14678" y="38845"/>
                    <a:pt x="14578" y="38778"/>
                  </a:cubicBezTo>
                  <a:lnTo>
                    <a:pt x="12243" y="37444"/>
                  </a:lnTo>
                  <a:cubicBezTo>
                    <a:pt x="12176" y="37410"/>
                    <a:pt x="12109" y="37394"/>
                    <a:pt x="12047" y="37394"/>
                  </a:cubicBezTo>
                  <a:close/>
                  <a:moveTo>
                    <a:pt x="25891" y="37997"/>
                  </a:moveTo>
                  <a:cubicBezTo>
                    <a:pt x="25811" y="37997"/>
                    <a:pt x="25723" y="38021"/>
                    <a:pt x="25652" y="38044"/>
                  </a:cubicBezTo>
                  <a:lnTo>
                    <a:pt x="25652" y="38011"/>
                  </a:lnTo>
                  <a:lnTo>
                    <a:pt x="23217" y="39445"/>
                  </a:lnTo>
                  <a:cubicBezTo>
                    <a:pt x="23084" y="39479"/>
                    <a:pt x="23084" y="39579"/>
                    <a:pt x="23184" y="39645"/>
                  </a:cubicBezTo>
                  <a:lnTo>
                    <a:pt x="25519" y="40980"/>
                  </a:lnTo>
                  <a:cubicBezTo>
                    <a:pt x="25586" y="41013"/>
                    <a:pt x="25652" y="41030"/>
                    <a:pt x="25715" y="41030"/>
                  </a:cubicBezTo>
                  <a:cubicBezTo>
                    <a:pt x="25778" y="41030"/>
                    <a:pt x="25836" y="41013"/>
                    <a:pt x="25886" y="40980"/>
                  </a:cubicBezTo>
                  <a:lnTo>
                    <a:pt x="28354" y="39579"/>
                  </a:lnTo>
                  <a:cubicBezTo>
                    <a:pt x="28454" y="39512"/>
                    <a:pt x="28454" y="39412"/>
                    <a:pt x="28354" y="39379"/>
                  </a:cubicBezTo>
                  <a:lnTo>
                    <a:pt x="25986" y="38011"/>
                  </a:lnTo>
                  <a:cubicBezTo>
                    <a:pt x="25957" y="38001"/>
                    <a:pt x="25925" y="37997"/>
                    <a:pt x="25891" y="37997"/>
                  </a:cubicBezTo>
                  <a:close/>
                  <a:moveTo>
                    <a:pt x="38933" y="38161"/>
                  </a:moveTo>
                  <a:cubicBezTo>
                    <a:pt x="38870" y="38161"/>
                    <a:pt x="38812" y="38178"/>
                    <a:pt x="38762" y="38211"/>
                  </a:cubicBezTo>
                  <a:lnTo>
                    <a:pt x="36327" y="39645"/>
                  </a:lnTo>
                  <a:cubicBezTo>
                    <a:pt x="36193" y="39679"/>
                    <a:pt x="36193" y="39779"/>
                    <a:pt x="36293" y="39846"/>
                  </a:cubicBezTo>
                  <a:lnTo>
                    <a:pt x="38628" y="41180"/>
                  </a:lnTo>
                  <a:cubicBezTo>
                    <a:pt x="38695" y="41213"/>
                    <a:pt x="38762" y="41230"/>
                    <a:pt x="38824" y="41230"/>
                  </a:cubicBezTo>
                  <a:cubicBezTo>
                    <a:pt x="38887" y="41230"/>
                    <a:pt x="38945" y="41213"/>
                    <a:pt x="38995" y="41180"/>
                  </a:cubicBezTo>
                  <a:lnTo>
                    <a:pt x="41464" y="39779"/>
                  </a:lnTo>
                  <a:cubicBezTo>
                    <a:pt x="41564" y="39712"/>
                    <a:pt x="41564" y="39612"/>
                    <a:pt x="41464" y="39579"/>
                  </a:cubicBezTo>
                  <a:lnTo>
                    <a:pt x="39129" y="38211"/>
                  </a:lnTo>
                  <a:cubicBezTo>
                    <a:pt x="39062" y="38178"/>
                    <a:pt x="38995" y="38161"/>
                    <a:pt x="38933" y="38161"/>
                  </a:cubicBezTo>
                  <a:close/>
                  <a:moveTo>
                    <a:pt x="17551" y="38920"/>
                  </a:moveTo>
                  <a:cubicBezTo>
                    <a:pt x="17488" y="38920"/>
                    <a:pt x="17430" y="38928"/>
                    <a:pt x="17380" y="38945"/>
                  </a:cubicBezTo>
                  <a:lnTo>
                    <a:pt x="14945" y="40379"/>
                  </a:lnTo>
                  <a:cubicBezTo>
                    <a:pt x="14845" y="40446"/>
                    <a:pt x="14811" y="40513"/>
                    <a:pt x="14911" y="40579"/>
                  </a:cubicBezTo>
                  <a:lnTo>
                    <a:pt x="17280" y="41947"/>
                  </a:lnTo>
                  <a:cubicBezTo>
                    <a:pt x="17330" y="41964"/>
                    <a:pt x="17388" y="41972"/>
                    <a:pt x="17447" y="41972"/>
                  </a:cubicBezTo>
                  <a:cubicBezTo>
                    <a:pt x="17505" y="41972"/>
                    <a:pt x="17563" y="41964"/>
                    <a:pt x="17613" y="41947"/>
                  </a:cubicBezTo>
                  <a:lnTo>
                    <a:pt x="20082" y="40513"/>
                  </a:lnTo>
                  <a:cubicBezTo>
                    <a:pt x="20182" y="40446"/>
                    <a:pt x="20182" y="40379"/>
                    <a:pt x="20082" y="40313"/>
                  </a:cubicBezTo>
                  <a:lnTo>
                    <a:pt x="17747" y="38945"/>
                  </a:lnTo>
                  <a:cubicBezTo>
                    <a:pt x="17680" y="38928"/>
                    <a:pt x="17613" y="38920"/>
                    <a:pt x="17551" y="38920"/>
                  </a:cubicBezTo>
                  <a:close/>
                  <a:moveTo>
                    <a:pt x="30118" y="39387"/>
                  </a:moveTo>
                  <a:cubicBezTo>
                    <a:pt x="30056" y="39387"/>
                    <a:pt x="29989" y="39395"/>
                    <a:pt x="29922" y="39412"/>
                  </a:cubicBezTo>
                  <a:lnTo>
                    <a:pt x="27487" y="40846"/>
                  </a:lnTo>
                  <a:cubicBezTo>
                    <a:pt x="27387" y="40913"/>
                    <a:pt x="27354" y="40980"/>
                    <a:pt x="27487" y="41046"/>
                  </a:cubicBezTo>
                  <a:lnTo>
                    <a:pt x="29822" y="42414"/>
                  </a:lnTo>
                  <a:cubicBezTo>
                    <a:pt x="29880" y="42433"/>
                    <a:pt x="29949" y="42453"/>
                    <a:pt x="30022" y="42453"/>
                  </a:cubicBezTo>
                  <a:cubicBezTo>
                    <a:pt x="30076" y="42453"/>
                    <a:pt x="30133" y="42442"/>
                    <a:pt x="30189" y="42414"/>
                  </a:cubicBezTo>
                  <a:lnTo>
                    <a:pt x="32624" y="40980"/>
                  </a:lnTo>
                  <a:cubicBezTo>
                    <a:pt x="32758" y="40913"/>
                    <a:pt x="32758" y="40846"/>
                    <a:pt x="32624" y="40780"/>
                  </a:cubicBezTo>
                  <a:lnTo>
                    <a:pt x="30289" y="39412"/>
                  </a:lnTo>
                  <a:cubicBezTo>
                    <a:pt x="30239" y="39395"/>
                    <a:pt x="30181" y="39387"/>
                    <a:pt x="30118" y="39387"/>
                  </a:cubicBezTo>
                  <a:close/>
                  <a:moveTo>
                    <a:pt x="8444" y="39495"/>
                  </a:moveTo>
                  <a:cubicBezTo>
                    <a:pt x="8382" y="39495"/>
                    <a:pt x="8323" y="39512"/>
                    <a:pt x="8273" y="39545"/>
                  </a:cubicBezTo>
                  <a:lnTo>
                    <a:pt x="5805" y="40946"/>
                  </a:lnTo>
                  <a:cubicBezTo>
                    <a:pt x="5705" y="41013"/>
                    <a:pt x="5705" y="41113"/>
                    <a:pt x="5805" y="41180"/>
                  </a:cubicBezTo>
                  <a:lnTo>
                    <a:pt x="8140" y="42514"/>
                  </a:lnTo>
                  <a:cubicBezTo>
                    <a:pt x="8207" y="42547"/>
                    <a:pt x="8265" y="42564"/>
                    <a:pt x="8323" y="42564"/>
                  </a:cubicBezTo>
                  <a:cubicBezTo>
                    <a:pt x="8382" y="42564"/>
                    <a:pt x="8440" y="42547"/>
                    <a:pt x="8507" y="42514"/>
                  </a:cubicBezTo>
                  <a:lnTo>
                    <a:pt x="10942" y="41113"/>
                  </a:lnTo>
                  <a:cubicBezTo>
                    <a:pt x="11075" y="41046"/>
                    <a:pt x="11075" y="40946"/>
                    <a:pt x="10975" y="40880"/>
                  </a:cubicBezTo>
                  <a:lnTo>
                    <a:pt x="8640" y="39545"/>
                  </a:lnTo>
                  <a:cubicBezTo>
                    <a:pt x="8574" y="39512"/>
                    <a:pt x="8507" y="39495"/>
                    <a:pt x="8444" y="39495"/>
                  </a:cubicBezTo>
                  <a:close/>
                  <a:moveTo>
                    <a:pt x="22268" y="40066"/>
                  </a:moveTo>
                  <a:cubicBezTo>
                    <a:pt x="22204" y="40066"/>
                    <a:pt x="22138" y="40091"/>
                    <a:pt x="22083" y="40146"/>
                  </a:cubicBezTo>
                  <a:lnTo>
                    <a:pt x="22083" y="40112"/>
                  </a:lnTo>
                  <a:lnTo>
                    <a:pt x="19615" y="41513"/>
                  </a:lnTo>
                  <a:cubicBezTo>
                    <a:pt x="19515" y="41580"/>
                    <a:pt x="19515" y="41680"/>
                    <a:pt x="19615" y="41714"/>
                  </a:cubicBezTo>
                  <a:lnTo>
                    <a:pt x="21950" y="43081"/>
                  </a:lnTo>
                  <a:cubicBezTo>
                    <a:pt x="22017" y="43115"/>
                    <a:pt x="22083" y="43131"/>
                    <a:pt x="22146" y="43131"/>
                  </a:cubicBezTo>
                  <a:cubicBezTo>
                    <a:pt x="22208" y="43131"/>
                    <a:pt x="22267" y="43115"/>
                    <a:pt x="22317" y="43081"/>
                  </a:cubicBezTo>
                  <a:lnTo>
                    <a:pt x="24785" y="41647"/>
                  </a:lnTo>
                  <a:cubicBezTo>
                    <a:pt x="24885" y="41613"/>
                    <a:pt x="24885" y="41513"/>
                    <a:pt x="24785" y="41447"/>
                  </a:cubicBezTo>
                  <a:lnTo>
                    <a:pt x="22417" y="40112"/>
                  </a:lnTo>
                  <a:cubicBezTo>
                    <a:pt x="22372" y="40082"/>
                    <a:pt x="22320" y="40066"/>
                    <a:pt x="22268" y="40066"/>
                  </a:cubicBezTo>
                  <a:close/>
                  <a:moveTo>
                    <a:pt x="35359" y="40229"/>
                  </a:moveTo>
                  <a:cubicBezTo>
                    <a:pt x="35301" y="40229"/>
                    <a:pt x="35243" y="40246"/>
                    <a:pt x="35193" y="40279"/>
                  </a:cubicBezTo>
                  <a:lnTo>
                    <a:pt x="32724" y="41680"/>
                  </a:lnTo>
                  <a:cubicBezTo>
                    <a:pt x="32624" y="41747"/>
                    <a:pt x="32624" y="41847"/>
                    <a:pt x="32691" y="41880"/>
                  </a:cubicBezTo>
                  <a:lnTo>
                    <a:pt x="35059" y="43248"/>
                  </a:lnTo>
                  <a:cubicBezTo>
                    <a:pt x="35109" y="43281"/>
                    <a:pt x="35168" y="43298"/>
                    <a:pt x="35230" y="43298"/>
                  </a:cubicBezTo>
                  <a:cubicBezTo>
                    <a:pt x="35293" y="43298"/>
                    <a:pt x="35359" y="43281"/>
                    <a:pt x="35426" y="43248"/>
                  </a:cubicBezTo>
                  <a:lnTo>
                    <a:pt x="37861" y="41847"/>
                  </a:lnTo>
                  <a:cubicBezTo>
                    <a:pt x="37961" y="41780"/>
                    <a:pt x="37995" y="41680"/>
                    <a:pt x="37895" y="41613"/>
                  </a:cubicBezTo>
                  <a:lnTo>
                    <a:pt x="35526" y="40279"/>
                  </a:lnTo>
                  <a:cubicBezTo>
                    <a:pt x="35476" y="40246"/>
                    <a:pt x="35418" y="40229"/>
                    <a:pt x="35359" y="40229"/>
                  </a:cubicBezTo>
                  <a:close/>
                  <a:moveTo>
                    <a:pt x="13947" y="40991"/>
                  </a:moveTo>
                  <a:cubicBezTo>
                    <a:pt x="13899" y="40991"/>
                    <a:pt x="13852" y="40999"/>
                    <a:pt x="13811" y="41013"/>
                  </a:cubicBezTo>
                  <a:lnTo>
                    <a:pt x="11342" y="42447"/>
                  </a:lnTo>
                  <a:cubicBezTo>
                    <a:pt x="11242" y="42514"/>
                    <a:pt x="11242" y="42581"/>
                    <a:pt x="11342" y="42648"/>
                  </a:cubicBezTo>
                  <a:lnTo>
                    <a:pt x="13677" y="44015"/>
                  </a:lnTo>
                  <a:cubicBezTo>
                    <a:pt x="13727" y="44032"/>
                    <a:pt x="13794" y="44040"/>
                    <a:pt x="13861" y="44040"/>
                  </a:cubicBezTo>
                  <a:cubicBezTo>
                    <a:pt x="13927" y="44040"/>
                    <a:pt x="13994" y="44032"/>
                    <a:pt x="14044" y="44015"/>
                  </a:cubicBezTo>
                  <a:lnTo>
                    <a:pt x="16479" y="42614"/>
                  </a:lnTo>
                  <a:cubicBezTo>
                    <a:pt x="16579" y="42547"/>
                    <a:pt x="16613" y="42447"/>
                    <a:pt x="16513" y="42381"/>
                  </a:cubicBezTo>
                  <a:lnTo>
                    <a:pt x="14144" y="41046"/>
                  </a:lnTo>
                  <a:cubicBezTo>
                    <a:pt x="14086" y="41007"/>
                    <a:pt x="14016" y="40991"/>
                    <a:pt x="13947" y="40991"/>
                  </a:cubicBezTo>
                  <a:close/>
                  <a:moveTo>
                    <a:pt x="26549" y="41463"/>
                  </a:moveTo>
                  <a:cubicBezTo>
                    <a:pt x="26486" y="41463"/>
                    <a:pt x="26420" y="41480"/>
                    <a:pt x="26353" y="41513"/>
                  </a:cubicBezTo>
                  <a:lnTo>
                    <a:pt x="23918" y="42914"/>
                  </a:lnTo>
                  <a:cubicBezTo>
                    <a:pt x="23818" y="42981"/>
                    <a:pt x="23784" y="43081"/>
                    <a:pt x="23918" y="43148"/>
                  </a:cubicBezTo>
                  <a:lnTo>
                    <a:pt x="26253" y="44482"/>
                  </a:lnTo>
                  <a:cubicBezTo>
                    <a:pt x="26303" y="44499"/>
                    <a:pt x="26361" y="44507"/>
                    <a:pt x="26420" y="44507"/>
                  </a:cubicBezTo>
                  <a:cubicBezTo>
                    <a:pt x="26478" y="44507"/>
                    <a:pt x="26536" y="44499"/>
                    <a:pt x="26586" y="44482"/>
                  </a:cubicBezTo>
                  <a:lnTo>
                    <a:pt x="29055" y="43081"/>
                  </a:lnTo>
                  <a:cubicBezTo>
                    <a:pt x="29155" y="43014"/>
                    <a:pt x="29155" y="42914"/>
                    <a:pt x="29088" y="42881"/>
                  </a:cubicBezTo>
                  <a:lnTo>
                    <a:pt x="26720" y="41513"/>
                  </a:lnTo>
                  <a:cubicBezTo>
                    <a:pt x="26670" y="41480"/>
                    <a:pt x="26611" y="41463"/>
                    <a:pt x="26549" y="41463"/>
                  </a:cubicBezTo>
                  <a:close/>
                  <a:moveTo>
                    <a:pt x="18652" y="42130"/>
                  </a:moveTo>
                  <a:cubicBezTo>
                    <a:pt x="18589" y="42130"/>
                    <a:pt x="18531" y="42147"/>
                    <a:pt x="18481" y="42181"/>
                  </a:cubicBezTo>
                  <a:lnTo>
                    <a:pt x="18481" y="42214"/>
                  </a:lnTo>
                  <a:lnTo>
                    <a:pt x="16046" y="43615"/>
                  </a:lnTo>
                  <a:cubicBezTo>
                    <a:pt x="15912" y="43682"/>
                    <a:pt x="15912" y="43782"/>
                    <a:pt x="16046" y="43815"/>
                  </a:cubicBezTo>
                  <a:lnTo>
                    <a:pt x="18381" y="45183"/>
                  </a:lnTo>
                  <a:cubicBezTo>
                    <a:pt x="18431" y="45199"/>
                    <a:pt x="18489" y="45208"/>
                    <a:pt x="18552" y="45208"/>
                  </a:cubicBezTo>
                  <a:cubicBezTo>
                    <a:pt x="18614" y="45208"/>
                    <a:pt x="18681" y="45199"/>
                    <a:pt x="18748" y="45183"/>
                  </a:cubicBezTo>
                  <a:lnTo>
                    <a:pt x="21183" y="43748"/>
                  </a:lnTo>
                  <a:cubicBezTo>
                    <a:pt x="21283" y="43715"/>
                    <a:pt x="21316" y="43615"/>
                    <a:pt x="21216" y="43548"/>
                  </a:cubicBezTo>
                  <a:lnTo>
                    <a:pt x="18848" y="42181"/>
                  </a:lnTo>
                  <a:cubicBezTo>
                    <a:pt x="18781" y="42147"/>
                    <a:pt x="18714" y="42130"/>
                    <a:pt x="18652" y="42130"/>
                  </a:cubicBezTo>
                  <a:close/>
                  <a:moveTo>
                    <a:pt x="31761" y="42322"/>
                  </a:moveTo>
                  <a:cubicBezTo>
                    <a:pt x="31698" y="42322"/>
                    <a:pt x="31640" y="42331"/>
                    <a:pt x="31590" y="42347"/>
                  </a:cubicBezTo>
                  <a:lnTo>
                    <a:pt x="29122" y="43782"/>
                  </a:lnTo>
                  <a:cubicBezTo>
                    <a:pt x="29022" y="43848"/>
                    <a:pt x="29022" y="43915"/>
                    <a:pt x="29122" y="43982"/>
                  </a:cubicBezTo>
                  <a:lnTo>
                    <a:pt x="31490" y="45349"/>
                  </a:lnTo>
                  <a:cubicBezTo>
                    <a:pt x="31540" y="45366"/>
                    <a:pt x="31598" y="45374"/>
                    <a:pt x="31657" y="45374"/>
                  </a:cubicBezTo>
                  <a:cubicBezTo>
                    <a:pt x="31715" y="45374"/>
                    <a:pt x="31773" y="45366"/>
                    <a:pt x="31824" y="45349"/>
                  </a:cubicBezTo>
                  <a:lnTo>
                    <a:pt x="34292" y="43915"/>
                  </a:lnTo>
                  <a:cubicBezTo>
                    <a:pt x="34392" y="43848"/>
                    <a:pt x="34392" y="43782"/>
                    <a:pt x="34292" y="43715"/>
                  </a:cubicBezTo>
                  <a:lnTo>
                    <a:pt x="31957" y="42347"/>
                  </a:lnTo>
                  <a:cubicBezTo>
                    <a:pt x="31890" y="42331"/>
                    <a:pt x="31824" y="42322"/>
                    <a:pt x="31761" y="42322"/>
                  </a:cubicBezTo>
                  <a:close/>
                  <a:moveTo>
                    <a:pt x="3303" y="42456"/>
                  </a:moveTo>
                  <a:cubicBezTo>
                    <a:pt x="3245" y="42456"/>
                    <a:pt x="3186" y="42464"/>
                    <a:pt x="3136" y="42481"/>
                  </a:cubicBezTo>
                  <a:lnTo>
                    <a:pt x="101" y="44249"/>
                  </a:lnTo>
                  <a:cubicBezTo>
                    <a:pt x="1" y="44315"/>
                    <a:pt x="1" y="44382"/>
                    <a:pt x="101" y="44449"/>
                  </a:cubicBezTo>
                  <a:lnTo>
                    <a:pt x="2469" y="45816"/>
                  </a:lnTo>
                  <a:cubicBezTo>
                    <a:pt x="2519" y="45833"/>
                    <a:pt x="2578" y="45841"/>
                    <a:pt x="2636" y="45841"/>
                  </a:cubicBezTo>
                  <a:cubicBezTo>
                    <a:pt x="2694" y="45841"/>
                    <a:pt x="2753" y="45833"/>
                    <a:pt x="2803" y="45816"/>
                  </a:cubicBezTo>
                  <a:lnTo>
                    <a:pt x="5838" y="44049"/>
                  </a:lnTo>
                  <a:cubicBezTo>
                    <a:pt x="5905" y="43982"/>
                    <a:pt x="5938" y="43882"/>
                    <a:pt x="5838" y="43848"/>
                  </a:cubicBezTo>
                  <a:lnTo>
                    <a:pt x="3470" y="42481"/>
                  </a:lnTo>
                  <a:cubicBezTo>
                    <a:pt x="3420" y="42464"/>
                    <a:pt x="3362" y="42456"/>
                    <a:pt x="3303" y="42456"/>
                  </a:cubicBezTo>
                  <a:close/>
                  <a:moveTo>
                    <a:pt x="10408" y="43064"/>
                  </a:moveTo>
                  <a:cubicBezTo>
                    <a:pt x="10350" y="43064"/>
                    <a:pt x="10291" y="43081"/>
                    <a:pt x="10241" y="43115"/>
                  </a:cubicBezTo>
                  <a:lnTo>
                    <a:pt x="7773" y="44516"/>
                  </a:lnTo>
                  <a:cubicBezTo>
                    <a:pt x="7673" y="44582"/>
                    <a:pt x="7673" y="44682"/>
                    <a:pt x="7740" y="44716"/>
                  </a:cubicBezTo>
                  <a:lnTo>
                    <a:pt x="10108" y="46083"/>
                  </a:lnTo>
                  <a:cubicBezTo>
                    <a:pt x="10158" y="46100"/>
                    <a:pt x="10216" y="46108"/>
                    <a:pt x="10275" y="46108"/>
                  </a:cubicBezTo>
                  <a:cubicBezTo>
                    <a:pt x="10333" y="46108"/>
                    <a:pt x="10392" y="46100"/>
                    <a:pt x="10442" y="46083"/>
                  </a:cubicBezTo>
                  <a:lnTo>
                    <a:pt x="12910" y="44649"/>
                  </a:lnTo>
                  <a:cubicBezTo>
                    <a:pt x="13010" y="44616"/>
                    <a:pt x="13010" y="44516"/>
                    <a:pt x="12943" y="44449"/>
                  </a:cubicBezTo>
                  <a:lnTo>
                    <a:pt x="10575" y="43115"/>
                  </a:lnTo>
                  <a:cubicBezTo>
                    <a:pt x="10525" y="43081"/>
                    <a:pt x="10467" y="43064"/>
                    <a:pt x="10408" y="43064"/>
                  </a:cubicBezTo>
                  <a:close/>
                  <a:moveTo>
                    <a:pt x="22980" y="43531"/>
                  </a:moveTo>
                  <a:cubicBezTo>
                    <a:pt x="22917" y="43531"/>
                    <a:pt x="22850" y="43548"/>
                    <a:pt x="22784" y="43582"/>
                  </a:cubicBezTo>
                  <a:lnTo>
                    <a:pt x="20349" y="44983"/>
                  </a:lnTo>
                  <a:cubicBezTo>
                    <a:pt x="20249" y="45049"/>
                    <a:pt x="20215" y="45149"/>
                    <a:pt x="20315" y="45216"/>
                  </a:cubicBezTo>
                  <a:lnTo>
                    <a:pt x="22650" y="46584"/>
                  </a:lnTo>
                  <a:cubicBezTo>
                    <a:pt x="22700" y="46600"/>
                    <a:pt x="22759" y="46609"/>
                    <a:pt x="22821" y="46609"/>
                  </a:cubicBezTo>
                  <a:cubicBezTo>
                    <a:pt x="22884" y="46609"/>
                    <a:pt x="22951" y="46600"/>
                    <a:pt x="23017" y="46584"/>
                  </a:cubicBezTo>
                  <a:lnTo>
                    <a:pt x="25452" y="45149"/>
                  </a:lnTo>
                  <a:cubicBezTo>
                    <a:pt x="25552" y="45083"/>
                    <a:pt x="25586" y="45016"/>
                    <a:pt x="25486" y="44949"/>
                  </a:cubicBezTo>
                  <a:lnTo>
                    <a:pt x="23151" y="43582"/>
                  </a:lnTo>
                  <a:cubicBezTo>
                    <a:pt x="23101" y="43548"/>
                    <a:pt x="23042" y="43531"/>
                    <a:pt x="22980" y="43531"/>
                  </a:cubicBezTo>
                  <a:close/>
                  <a:moveTo>
                    <a:pt x="15074" y="44232"/>
                  </a:moveTo>
                  <a:cubicBezTo>
                    <a:pt x="15012" y="44232"/>
                    <a:pt x="14945" y="44249"/>
                    <a:pt x="14878" y="44282"/>
                  </a:cubicBezTo>
                  <a:lnTo>
                    <a:pt x="12443" y="45683"/>
                  </a:lnTo>
                  <a:cubicBezTo>
                    <a:pt x="12343" y="45750"/>
                    <a:pt x="12310" y="45850"/>
                    <a:pt x="12410" y="45883"/>
                  </a:cubicBezTo>
                  <a:lnTo>
                    <a:pt x="14778" y="47251"/>
                  </a:lnTo>
                  <a:cubicBezTo>
                    <a:pt x="14828" y="47284"/>
                    <a:pt x="14886" y="47301"/>
                    <a:pt x="14949" y="47301"/>
                  </a:cubicBezTo>
                  <a:cubicBezTo>
                    <a:pt x="15012" y="47301"/>
                    <a:pt x="15078" y="47284"/>
                    <a:pt x="15145" y="47251"/>
                  </a:cubicBezTo>
                  <a:lnTo>
                    <a:pt x="17580" y="45850"/>
                  </a:lnTo>
                  <a:cubicBezTo>
                    <a:pt x="17680" y="45783"/>
                    <a:pt x="17713" y="45683"/>
                    <a:pt x="17613" y="45616"/>
                  </a:cubicBezTo>
                  <a:lnTo>
                    <a:pt x="15245" y="44282"/>
                  </a:lnTo>
                  <a:cubicBezTo>
                    <a:pt x="15195" y="44249"/>
                    <a:pt x="15137" y="44232"/>
                    <a:pt x="15074" y="44232"/>
                  </a:cubicBezTo>
                  <a:close/>
                  <a:moveTo>
                    <a:pt x="28158" y="44365"/>
                  </a:moveTo>
                  <a:cubicBezTo>
                    <a:pt x="28096" y="44365"/>
                    <a:pt x="28037" y="44382"/>
                    <a:pt x="27987" y="44415"/>
                  </a:cubicBezTo>
                  <a:lnTo>
                    <a:pt x="25519" y="45816"/>
                  </a:lnTo>
                  <a:cubicBezTo>
                    <a:pt x="25419" y="45883"/>
                    <a:pt x="25419" y="45983"/>
                    <a:pt x="25519" y="46017"/>
                  </a:cubicBezTo>
                  <a:lnTo>
                    <a:pt x="27887" y="47384"/>
                  </a:lnTo>
                  <a:cubicBezTo>
                    <a:pt x="27946" y="47423"/>
                    <a:pt x="28016" y="47440"/>
                    <a:pt x="28091" y="47440"/>
                  </a:cubicBezTo>
                  <a:cubicBezTo>
                    <a:pt x="28144" y="47440"/>
                    <a:pt x="28199" y="47431"/>
                    <a:pt x="28254" y="47418"/>
                  </a:cubicBezTo>
                  <a:lnTo>
                    <a:pt x="28254" y="47384"/>
                  </a:lnTo>
                  <a:lnTo>
                    <a:pt x="30689" y="45983"/>
                  </a:lnTo>
                  <a:cubicBezTo>
                    <a:pt x="30789" y="45917"/>
                    <a:pt x="30823" y="45816"/>
                    <a:pt x="30689" y="45750"/>
                  </a:cubicBezTo>
                  <a:lnTo>
                    <a:pt x="28354" y="44415"/>
                  </a:lnTo>
                  <a:cubicBezTo>
                    <a:pt x="28288" y="44382"/>
                    <a:pt x="28221" y="44365"/>
                    <a:pt x="28158" y="44365"/>
                  </a:cubicBezTo>
                  <a:close/>
                  <a:moveTo>
                    <a:pt x="6801" y="45099"/>
                  </a:moveTo>
                  <a:cubicBezTo>
                    <a:pt x="6739" y="45099"/>
                    <a:pt x="6672" y="45116"/>
                    <a:pt x="6606" y="45149"/>
                  </a:cubicBezTo>
                  <a:lnTo>
                    <a:pt x="4170" y="46550"/>
                  </a:lnTo>
                  <a:cubicBezTo>
                    <a:pt x="4070" y="46617"/>
                    <a:pt x="4037" y="46717"/>
                    <a:pt x="4137" y="46750"/>
                  </a:cubicBezTo>
                  <a:lnTo>
                    <a:pt x="6505" y="48118"/>
                  </a:lnTo>
                  <a:cubicBezTo>
                    <a:pt x="6555" y="48151"/>
                    <a:pt x="6614" y="48168"/>
                    <a:pt x="6672" y="48168"/>
                  </a:cubicBezTo>
                  <a:cubicBezTo>
                    <a:pt x="6731" y="48168"/>
                    <a:pt x="6789" y="48151"/>
                    <a:pt x="6839" y="48118"/>
                  </a:cubicBezTo>
                  <a:lnTo>
                    <a:pt x="9307" y="46717"/>
                  </a:lnTo>
                  <a:cubicBezTo>
                    <a:pt x="9408" y="46650"/>
                    <a:pt x="9441" y="46550"/>
                    <a:pt x="9341" y="46517"/>
                  </a:cubicBezTo>
                  <a:lnTo>
                    <a:pt x="9307" y="46484"/>
                  </a:lnTo>
                  <a:lnTo>
                    <a:pt x="6972" y="45149"/>
                  </a:lnTo>
                  <a:cubicBezTo>
                    <a:pt x="6922" y="45116"/>
                    <a:pt x="6864" y="45099"/>
                    <a:pt x="6801" y="45099"/>
                  </a:cubicBezTo>
                  <a:close/>
                  <a:moveTo>
                    <a:pt x="51175" y="34959"/>
                  </a:moveTo>
                  <a:cubicBezTo>
                    <a:pt x="51112" y="34959"/>
                    <a:pt x="51054" y="34975"/>
                    <a:pt x="51004" y="35009"/>
                  </a:cubicBezTo>
                  <a:lnTo>
                    <a:pt x="30823" y="46684"/>
                  </a:lnTo>
                  <a:cubicBezTo>
                    <a:pt x="30689" y="46750"/>
                    <a:pt x="30689" y="46851"/>
                    <a:pt x="30789" y="46884"/>
                  </a:cubicBezTo>
                  <a:lnTo>
                    <a:pt x="33124" y="48252"/>
                  </a:lnTo>
                  <a:cubicBezTo>
                    <a:pt x="33191" y="48268"/>
                    <a:pt x="33258" y="48277"/>
                    <a:pt x="33320" y="48277"/>
                  </a:cubicBezTo>
                  <a:cubicBezTo>
                    <a:pt x="33383" y="48277"/>
                    <a:pt x="33441" y="48268"/>
                    <a:pt x="33491" y="48252"/>
                  </a:cubicBezTo>
                  <a:lnTo>
                    <a:pt x="53706" y="36577"/>
                  </a:lnTo>
                  <a:cubicBezTo>
                    <a:pt x="53806" y="36510"/>
                    <a:pt x="53806" y="36410"/>
                    <a:pt x="53706" y="36343"/>
                  </a:cubicBezTo>
                  <a:lnTo>
                    <a:pt x="51371" y="35009"/>
                  </a:lnTo>
                  <a:cubicBezTo>
                    <a:pt x="51304" y="34975"/>
                    <a:pt x="51237" y="34959"/>
                    <a:pt x="51175" y="34959"/>
                  </a:cubicBezTo>
                  <a:close/>
                  <a:moveTo>
                    <a:pt x="19348" y="45633"/>
                  </a:moveTo>
                  <a:cubicBezTo>
                    <a:pt x="19290" y="45633"/>
                    <a:pt x="19231" y="45650"/>
                    <a:pt x="19181" y="45683"/>
                  </a:cubicBezTo>
                  <a:lnTo>
                    <a:pt x="16713" y="47084"/>
                  </a:lnTo>
                  <a:cubicBezTo>
                    <a:pt x="16613" y="47151"/>
                    <a:pt x="16613" y="47251"/>
                    <a:pt x="16679" y="47284"/>
                  </a:cubicBezTo>
                  <a:lnTo>
                    <a:pt x="19048" y="48652"/>
                  </a:lnTo>
                  <a:cubicBezTo>
                    <a:pt x="19114" y="48669"/>
                    <a:pt x="19181" y="48677"/>
                    <a:pt x="19244" y="48677"/>
                  </a:cubicBezTo>
                  <a:cubicBezTo>
                    <a:pt x="19306" y="48677"/>
                    <a:pt x="19365" y="48669"/>
                    <a:pt x="19415" y="48652"/>
                  </a:cubicBezTo>
                  <a:lnTo>
                    <a:pt x="21883" y="47217"/>
                  </a:lnTo>
                  <a:cubicBezTo>
                    <a:pt x="21983" y="47184"/>
                    <a:pt x="21983" y="47084"/>
                    <a:pt x="21883" y="47017"/>
                  </a:cubicBezTo>
                  <a:lnTo>
                    <a:pt x="19515" y="45683"/>
                  </a:lnTo>
                  <a:cubicBezTo>
                    <a:pt x="19465" y="45650"/>
                    <a:pt x="19406" y="45633"/>
                    <a:pt x="19348" y="45633"/>
                  </a:cubicBezTo>
                  <a:close/>
                  <a:moveTo>
                    <a:pt x="24618" y="46459"/>
                  </a:moveTo>
                  <a:cubicBezTo>
                    <a:pt x="24560" y="46459"/>
                    <a:pt x="24502" y="46467"/>
                    <a:pt x="24452" y="46484"/>
                  </a:cubicBezTo>
                  <a:lnTo>
                    <a:pt x="21983" y="47918"/>
                  </a:lnTo>
                  <a:cubicBezTo>
                    <a:pt x="21883" y="47985"/>
                    <a:pt x="21883" y="48051"/>
                    <a:pt x="21950" y="48118"/>
                  </a:cubicBezTo>
                  <a:lnTo>
                    <a:pt x="24318" y="49486"/>
                  </a:lnTo>
                  <a:cubicBezTo>
                    <a:pt x="24368" y="49502"/>
                    <a:pt x="24427" y="49511"/>
                    <a:pt x="24485" y="49511"/>
                  </a:cubicBezTo>
                  <a:cubicBezTo>
                    <a:pt x="24543" y="49511"/>
                    <a:pt x="24602" y="49502"/>
                    <a:pt x="24652" y="49486"/>
                  </a:cubicBezTo>
                  <a:lnTo>
                    <a:pt x="24685" y="49486"/>
                  </a:lnTo>
                  <a:lnTo>
                    <a:pt x="27120" y="48051"/>
                  </a:lnTo>
                  <a:cubicBezTo>
                    <a:pt x="27220" y="47985"/>
                    <a:pt x="27254" y="47918"/>
                    <a:pt x="27154" y="47851"/>
                  </a:cubicBezTo>
                  <a:lnTo>
                    <a:pt x="24785" y="46484"/>
                  </a:lnTo>
                  <a:cubicBezTo>
                    <a:pt x="24735" y="46467"/>
                    <a:pt x="24677" y="46459"/>
                    <a:pt x="24618" y="46459"/>
                  </a:cubicBezTo>
                  <a:close/>
                  <a:moveTo>
                    <a:pt x="11480" y="46300"/>
                  </a:moveTo>
                  <a:cubicBezTo>
                    <a:pt x="11417" y="46300"/>
                    <a:pt x="11359" y="46317"/>
                    <a:pt x="11309" y="46350"/>
                  </a:cubicBezTo>
                  <a:lnTo>
                    <a:pt x="7540" y="48518"/>
                  </a:lnTo>
                  <a:cubicBezTo>
                    <a:pt x="7439" y="48585"/>
                    <a:pt x="7406" y="48685"/>
                    <a:pt x="7506" y="48752"/>
                  </a:cubicBezTo>
                  <a:lnTo>
                    <a:pt x="9841" y="50086"/>
                  </a:lnTo>
                  <a:cubicBezTo>
                    <a:pt x="9908" y="50120"/>
                    <a:pt x="9975" y="50136"/>
                    <a:pt x="10037" y="50136"/>
                  </a:cubicBezTo>
                  <a:cubicBezTo>
                    <a:pt x="10100" y="50136"/>
                    <a:pt x="10158" y="50120"/>
                    <a:pt x="10208" y="50086"/>
                  </a:cubicBezTo>
                  <a:lnTo>
                    <a:pt x="13977" y="47918"/>
                  </a:lnTo>
                  <a:cubicBezTo>
                    <a:pt x="14078" y="47818"/>
                    <a:pt x="14111" y="47751"/>
                    <a:pt x="14011" y="47684"/>
                  </a:cubicBezTo>
                  <a:lnTo>
                    <a:pt x="11676" y="46350"/>
                  </a:lnTo>
                  <a:cubicBezTo>
                    <a:pt x="11609" y="46317"/>
                    <a:pt x="11542" y="46300"/>
                    <a:pt x="11480" y="46300"/>
                  </a:cubicBezTo>
                  <a:close/>
                  <a:moveTo>
                    <a:pt x="29855" y="47301"/>
                  </a:moveTo>
                  <a:cubicBezTo>
                    <a:pt x="29797" y="47301"/>
                    <a:pt x="29739" y="47318"/>
                    <a:pt x="29689" y="47351"/>
                  </a:cubicBezTo>
                  <a:lnTo>
                    <a:pt x="26653" y="49085"/>
                  </a:lnTo>
                  <a:cubicBezTo>
                    <a:pt x="26553" y="49152"/>
                    <a:pt x="26520" y="49252"/>
                    <a:pt x="26620" y="49286"/>
                  </a:cubicBezTo>
                  <a:lnTo>
                    <a:pt x="28988" y="50653"/>
                  </a:lnTo>
                  <a:cubicBezTo>
                    <a:pt x="29038" y="50670"/>
                    <a:pt x="29097" y="50678"/>
                    <a:pt x="29155" y="50678"/>
                  </a:cubicBezTo>
                  <a:cubicBezTo>
                    <a:pt x="29213" y="50678"/>
                    <a:pt x="29272" y="50670"/>
                    <a:pt x="29322" y="50653"/>
                  </a:cubicBezTo>
                  <a:lnTo>
                    <a:pt x="32357" y="48919"/>
                  </a:lnTo>
                  <a:cubicBezTo>
                    <a:pt x="32457" y="48852"/>
                    <a:pt x="32457" y="48752"/>
                    <a:pt x="32357" y="48685"/>
                  </a:cubicBezTo>
                  <a:lnTo>
                    <a:pt x="30022" y="47351"/>
                  </a:lnTo>
                  <a:cubicBezTo>
                    <a:pt x="29972" y="47318"/>
                    <a:pt x="29914" y="47301"/>
                    <a:pt x="29855" y="47301"/>
                  </a:cubicBezTo>
                  <a:close/>
                  <a:moveTo>
                    <a:pt x="21016" y="48535"/>
                  </a:moveTo>
                  <a:cubicBezTo>
                    <a:pt x="20957" y="48535"/>
                    <a:pt x="20899" y="48552"/>
                    <a:pt x="20849" y="48585"/>
                  </a:cubicBezTo>
                  <a:lnTo>
                    <a:pt x="18381" y="49986"/>
                  </a:lnTo>
                  <a:cubicBezTo>
                    <a:pt x="18281" y="50053"/>
                    <a:pt x="18281" y="50153"/>
                    <a:pt x="18347" y="50220"/>
                  </a:cubicBezTo>
                  <a:lnTo>
                    <a:pt x="20716" y="51554"/>
                  </a:lnTo>
                  <a:cubicBezTo>
                    <a:pt x="20782" y="51587"/>
                    <a:pt x="20849" y="51604"/>
                    <a:pt x="20912" y="51604"/>
                  </a:cubicBezTo>
                  <a:cubicBezTo>
                    <a:pt x="20974" y="51604"/>
                    <a:pt x="21032" y="51587"/>
                    <a:pt x="21083" y="51554"/>
                  </a:cubicBezTo>
                  <a:lnTo>
                    <a:pt x="23551" y="50153"/>
                  </a:lnTo>
                  <a:cubicBezTo>
                    <a:pt x="23651" y="50086"/>
                    <a:pt x="23651" y="49986"/>
                    <a:pt x="23551" y="49953"/>
                  </a:cubicBezTo>
                  <a:lnTo>
                    <a:pt x="21183" y="48585"/>
                  </a:lnTo>
                  <a:cubicBezTo>
                    <a:pt x="21133" y="48552"/>
                    <a:pt x="21074" y="48535"/>
                    <a:pt x="21016" y="48535"/>
                  </a:cubicBezTo>
                  <a:close/>
                  <a:moveTo>
                    <a:pt x="15779" y="47701"/>
                  </a:moveTo>
                  <a:cubicBezTo>
                    <a:pt x="15720" y="47701"/>
                    <a:pt x="15662" y="47718"/>
                    <a:pt x="15612" y="47751"/>
                  </a:cubicBezTo>
                  <a:lnTo>
                    <a:pt x="10875" y="50453"/>
                  </a:lnTo>
                  <a:cubicBezTo>
                    <a:pt x="10775" y="50520"/>
                    <a:pt x="10775" y="50620"/>
                    <a:pt x="10875" y="50687"/>
                  </a:cubicBezTo>
                  <a:lnTo>
                    <a:pt x="13210" y="52021"/>
                  </a:lnTo>
                  <a:cubicBezTo>
                    <a:pt x="13260" y="52054"/>
                    <a:pt x="13319" y="52071"/>
                    <a:pt x="13381" y="52071"/>
                  </a:cubicBezTo>
                  <a:cubicBezTo>
                    <a:pt x="13444" y="52071"/>
                    <a:pt x="13510" y="52054"/>
                    <a:pt x="13577" y="52021"/>
                  </a:cubicBezTo>
                  <a:lnTo>
                    <a:pt x="18281" y="49286"/>
                  </a:lnTo>
                  <a:cubicBezTo>
                    <a:pt x="18381" y="49219"/>
                    <a:pt x="18414" y="49119"/>
                    <a:pt x="18314" y="49085"/>
                  </a:cubicBezTo>
                  <a:lnTo>
                    <a:pt x="15946" y="47751"/>
                  </a:lnTo>
                  <a:cubicBezTo>
                    <a:pt x="15895" y="47718"/>
                    <a:pt x="15837" y="47701"/>
                    <a:pt x="15779" y="47701"/>
                  </a:cubicBezTo>
                  <a:close/>
                  <a:moveTo>
                    <a:pt x="25690" y="49669"/>
                  </a:moveTo>
                  <a:cubicBezTo>
                    <a:pt x="25627" y="49669"/>
                    <a:pt x="25569" y="49686"/>
                    <a:pt x="25519" y="49719"/>
                  </a:cubicBezTo>
                  <a:lnTo>
                    <a:pt x="22517" y="51454"/>
                  </a:lnTo>
                  <a:cubicBezTo>
                    <a:pt x="22383" y="51521"/>
                    <a:pt x="22383" y="51621"/>
                    <a:pt x="22484" y="51687"/>
                  </a:cubicBezTo>
                  <a:lnTo>
                    <a:pt x="24819" y="53022"/>
                  </a:lnTo>
                  <a:cubicBezTo>
                    <a:pt x="24885" y="53055"/>
                    <a:pt x="24952" y="53072"/>
                    <a:pt x="25015" y="53072"/>
                  </a:cubicBezTo>
                  <a:cubicBezTo>
                    <a:pt x="25077" y="53072"/>
                    <a:pt x="25135" y="53055"/>
                    <a:pt x="25185" y="53022"/>
                  </a:cubicBezTo>
                  <a:lnTo>
                    <a:pt x="28188" y="51287"/>
                  </a:lnTo>
                  <a:cubicBezTo>
                    <a:pt x="28321" y="51220"/>
                    <a:pt x="28321" y="51120"/>
                    <a:pt x="28188" y="51087"/>
                  </a:cubicBezTo>
                  <a:lnTo>
                    <a:pt x="25886" y="49719"/>
                  </a:lnTo>
                  <a:cubicBezTo>
                    <a:pt x="25819" y="49686"/>
                    <a:pt x="25753" y="49669"/>
                    <a:pt x="25690" y="49669"/>
                  </a:cubicBezTo>
                  <a:close/>
                  <a:moveTo>
                    <a:pt x="17447" y="50628"/>
                  </a:moveTo>
                  <a:cubicBezTo>
                    <a:pt x="17388" y="50628"/>
                    <a:pt x="17330" y="50637"/>
                    <a:pt x="17280" y="50653"/>
                  </a:cubicBezTo>
                  <a:lnTo>
                    <a:pt x="14244" y="52388"/>
                  </a:lnTo>
                  <a:cubicBezTo>
                    <a:pt x="14144" y="52455"/>
                    <a:pt x="14144" y="52555"/>
                    <a:pt x="14244" y="52621"/>
                  </a:cubicBezTo>
                  <a:lnTo>
                    <a:pt x="16579" y="53956"/>
                  </a:lnTo>
                  <a:cubicBezTo>
                    <a:pt x="16629" y="53989"/>
                    <a:pt x="16688" y="54006"/>
                    <a:pt x="16750" y="54006"/>
                  </a:cubicBezTo>
                  <a:cubicBezTo>
                    <a:pt x="16813" y="54006"/>
                    <a:pt x="16880" y="53989"/>
                    <a:pt x="16946" y="53956"/>
                  </a:cubicBezTo>
                  <a:lnTo>
                    <a:pt x="19948" y="52188"/>
                  </a:lnTo>
                  <a:cubicBezTo>
                    <a:pt x="20048" y="52154"/>
                    <a:pt x="20048" y="52054"/>
                    <a:pt x="19948" y="51988"/>
                  </a:cubicBezTo>
                  <a:lnTo>
                    <a:pt x="19948" y="51988"/>
                  </a:lnTo>
                  <a:lnTo>
                    <a:pt x="19982" y="52021"/>
                  </a:lnTo>
                  <a:lnTo>
                    <a:pt x="19982" y="52021"/>
                  </a:lnTo>
                  <a:lnTo>
                    <a:pt x="17613" y="50653"/>
                  </a:lnTo>
                  <a:cubicBezTo>
                    <a:pt x="17563" y="50637"/>
                    <a:pt x="17505" y="50628"/>
                    <a:pt x="17447" y="50628"/>
                  </a:cubicBezTo>
                  <a:close/>
                  <a:moveTo>
                    <a:pt x="21554" y="52071"/>
                  </a:moveTo>
                  <a:cubicBezTo>
                    <a:pt x="21491" y="52071"/>
                    <a:pt x="21433" y="52088"/>
                    <a:pt x="21383" y="52121"/>
                  </a:cubicBezTo>
                  <a:lnTo>
                    <a:pt x="17613" y="54289"/>
                  </a:lnTo>
                  <a:cubicBezTo>
                    <a:pt x="17513" y="54356"/>
                    <a:pt x="17480" y="54456"/>
                    <a:pt x="17613" y="54523"/>
                  </a:cubicBezTo>
                  <a:lnTo>
                    <a:pt x="19948" y="55857"/>
                  </a:lnTo>
                  <a:cubicBezTo>
                    <a:pt x="19998" y="55890"/>
                    <a:pt x="20057" y="55907"/>
                    <a:pt x="20119" y="55907"/>
                  </a:cubicBezTo>
                  <a:cubicBezTo>
                    <a:pt x="20182" y="55907"/>
                    <a:pt x="20249" y="55890"/>
                    <a:pt x="20315" y="55857"/>
                  </a:cubicBezTo>
                  <a:lnTo>
                    <a:pt x="24085" y="53689"/>
                  </a:lnTo>
                  <a:cubicBezTo>
                    <a:pt x="24185" y="53622"/>
                    <a:pt x="24185" y="53522"/>
                    <a:pt x="24118" y="53489"/>
                  </a:cubicBezTo>
                  <a:lnTo>
                    <a:pt x="21750" y="52121"/>
                  </a:lnTo>
                  <a:cubicBezTo>
                    <a:pt x="21683" y="52088"/>
                    <a:pt x="21616" y="52071"/>
                    <a:pt x="21554" y="520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1"/>
            <p:cNvSpPr/>
            <p:nvPr/>
          </p:nvSpPr>
          <p:spPr>
            <a:xfrm>
              <a:off x="6656690" y="3543233"/>
              <a:ext cx="627170" cy="361720"/>
            </a:xfrm>
            <a:custGeom>
              <a:avLst/>
              <a:gdLst/>
              <a:ahLst/>
              <a:cxnLst/>
              <a:rect l="l" t="t" r="r" b="b"/>
              <a:pathLst>
                <a:path w="40430" h="23318" extrusionOk="0">
                  <a:moveTo>
                    <a:pt x="25719" y="1"/>
                  </a:moveTo>
                  <a:lnTo>
                    <a:pt x="1" y="14845"/>
                  </a:lnTo>
                  <a:lnTo>
                    <a:pt x="534" y="15145"/>
                  </a:lnTo>
                  <a:lnTo>
                    <a:pt x="14711" y="23318"/>
                  </a:lnTo>
                  <a:lnTo>
                    <a:pt x="39896" y="8774"/>
                  </a:lnTo>
                  <a:lnTo>
                    <a:pt x="40430" y="8474"/>
                  </a:lnTo>
                  <a:lnTo>
                    <a:pt x="2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1"/>
            <p:cNvSpPr/>
            <p:nvPr/>
          </p:nvSpPr>
          <p:spPr>
            <a:xfrm>
              <a:off x="6670139" y="3558248"/>
              <a:ext cx="600784" cy="346704"/>
            </a:xfrm>
            <a:custGeom>
              <a:avLst/>
              <a:gdLst/>
              <a:ahLst/>
              <a:cxnLst/>
              <a:rect l="l" t="t" r="r" b="b"/>
              <a:pathLst>
                <a:path w="38729" h="22350" extrusionOk="0">
                  <a:moveTo>
                    <a:pt x="24852" y="0"/>
                  </a:moveTo>
                  <a:lnTo>
                    <a:pt x="1" y="14377"/>
                  </a:lnTo>
                  <a:lnTo>
                    <a:pt x="13844" y="22350"/>
                  </a:lnTo>
                  <a:lnTo>
                    <a:pt x="38729" y="8006"/>
                  </a:lnTo>
                  <a:lnTo>
                    <a:pt x="24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1"/>
            <p:cNvSpPr/>
            <p:nvPr/>
          </p:nvSpPr>
          <p:spPr>
            <a:xfrm>
              <a:off x="5478523" y="1772001"/>
              <a:ext cx="1501657" cy="1925179"/>
            </a:xfrm>
            <a:custGeom>
              <a:avLst/>
              <a:gdLst/>
              <a:ahLst/>
              <a:cxnLst/>
              <a:rect l="l" t="t" r="r" b="b"/>
              <a:pathLst>
                <a:path w="96803" h="124105" extrusionOk="0">
                  <a:moveTo>
                    <a:pt x="89586" y="1"/>
                  </a:moveTo>
                  <a:cubicBezTo>
                    <a:pt x="88919" y="1"/>
                    <a:pt x="88260" y="325"/>
                    <a:pt x="87463" y="774"/>
                  </a:cubicBezTo>
                  <a:lnTo>
                    <a:pt x="2169" y="50043"/>
                  </a:lnTo>
                  <a:cubicBezTo>
                    <a:pt x="834" y="50877"/>
                    <a:pt x="0" y="52378"/>
                    <a:pt x="34" y="53979"/>
                  </a:cubicBezTo>
                  <a:lnTo>
                    <a:pt x="4604" y="121027"/>
                  </a:lnTo>
                  <a:cubicBezTo>
                    <a:pt x="4704" y="122462"/>
                    <a:pt x="4971" y="123262"/>
                    <a:pt x="6005" y="123762"/>
                  </a:cubicBezTo>
                  <a:cubicBezTo>
                    <a:pt x="6526" y="123997"/>
                    <a:pt x="6955" y="124104"/>
                    <a:pt x="7361" y="124104"/>
                  </a:cubicBezTo>
                  <a:cubicBezTo>
                    <a:pt x="7994" y="124104"/>
                    <a:pt x="8568" y="123843"/>
                    <a:pt x="9340" y="123396"/>
                  </a:cubicBezTo>
                  <a:lnTo>
                    <a:pt x="94635" y="74160"/>
                  </a:lnTo>
                  <a:cubicBezTo>
                    <a:pt x="96002" y="73293"/>
                    <a:pt x="96803" y="71792"/>
                    <a:pt x="96803" y="70191"/>
                  </a:cubicBezTo>
                  <a:lnTo>
                    <a:pt x="92200" y="3143"/>
                  </a:lnTo>
                  <a:cubicBezTo>
                    <a:pt x="92133" y="1708"/>
                    <a:pt x="92100" y="1275"/>
                    <a:pt x="90899" y="441"/>
                  </a:cubicBezTo>
                  <a:cubicBezTo>
                    <a:pt x="90433" y="131"/>
                    <a:pt x="90008" y="1"/>
                    <a:pt x="895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1"/>
            <p:cNvSpPr/>
            <p:nvPr/>
          </p:nvSpPr>
          <p:spPr>
            <a:xfrm>
              <a:off x="5487830" y="1772001"/>
              <a:ext cx="1421457" cy="820285"/>
            </a:xfrm>
            <a:custGeom>
              <a:avLst/>
              <a:gdLst/>
              <a:ahLst/>
              <a:cxnLst/>
              <a:rect l="l" t="t" r="r" b="b"/>
              <a:pathLst>
                <a:path w="91633" h="52879" extrusionOk="0">
                  <a:moveTo>
                    <a:pt x="88986" y="1"/>
                  </a:moveTo>
                  <a:cubicBezTo>
                    <a:pt x="88319" y="1"/>
                    <a:pt x="87660" y="325"/>
                    <a:pt x="86863" y="774"/>
                  </a:cubicBezTo>
                  <a:lnTo>
                    <a:pt x="1569" y="50043"/>
                  </a:lnTo>
                  <a:cubicBezTo>
                    <a:pt x="902" y="50443"/>
                    <a:pt x="368" y="51044"/>
                    <a:pt x="1" y="51744"/>
                  </a:cubicBezTo>
                  <a:lnTo>
                    <a:pt x="2202" y="52878"/>
                  </a:lnTo>
                  <a:cubicBezTo>
                    <a:pt x="2569" y="52145"/>
                    <a:pt x="3136" y="51544"/>
                    <a:pt x="3804" y="51144"/>
                  </a:cubicBezTo>
                  <a:lnTo>
                    <a:pt x="89131" y="1909"/>
                  </a:lnTo>
                  <a:cubicBezTo>
                    <a:pt x="89516" y="1676"/>
                    <a:pt x="89889" y="1566"/>
                    <a:pt x="90224" y="1566"/>
                  </a:cubicBezTo>
                  <a:cubicBezTo>
                    <a:pt x="90992" y="1566"/>
                    <a:pt x="91563" y="2144"/>
                    <a:pt x="91633" y="3143"/>
                  </a:cubicBezTo>
                  <a:cubicBezTo>
                    <a:pt x="91533" y="1708"/>
                    <a:pt x="91566" y="1308"/>
                    <a:pt x="90299" y="441"/>
                  </a:cubicBezTo>
                  <a:cubicBezTo>
                    <a:pt x="89833" y="131"/>
                    <a:pt x="89408" y="1"/>
                    <a:pt x="889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1"/>
            <p:cNvSpPr/>
            <p:nvPr/>
          </p:nvSpPr>
          <p:spPr>
            <a:xfrm>
              <a:off x="5478523" y="2574630"/>
              <a:ext cx="142312" cy="1122159"/>
            </a:xfrm>
            <a:custGeom>
              <a:avLst/>
              <a:gdLst/>
              <a:ahLst/>
              <a:cxnLst/>
              <a:rect l="l" t="t" r="r" b="b"/>
              <a:pathLst>
                <a:path w="9174" h="72339" extrusionOk="0">
                  <a:moveTo>
                    <a:pt x="568" y="0"/>
                  </a:moveTo>
                  <a:cubicBezTo>
                    <a:pt x="201" y="667"/>
                    <a:pt x="0" y="1435"/>
                    <a:pt x="34" y="2235"/>
                  </a:cubicBezTo>
                  <a:lnTo>
                    <a:pt x="4604" y="69283"/>
                  </a:lnTo>
                  <a:cubicBezTo>
                    <a:pt x="4704" y="70718"/>
                    <a:pt x="5037" y="71585"/>
                    <a:pt x="6005" y="71985"/>
                  </a:cubicBezTo>
                  <a:cubicBezTo>
                    <a:pt x="6561" y="72219"/>
                    <a:pt x="7015" y="72338"/>
                    <a:pt x="7448" y="72338"/>
                  </a:cubicBezTo>
                  <a:cubicBezTo>
                    <a:pt x="8000" y="72338"/>
                    <a:pt x="8519" y="72145"/>
                    <a:pt x="9174" y="71752"/>
                  </a:cubicBezTo>
                  <a:lnTo>
                    <a:pt x="9174" y="71752"/>
                  </a:lnTo>
                  <a:cubicBezTo>
                    <a:pt x="8886" y="71917"/>
                    <a:pt x="8597" y="71994"/>
                    <a:pt x="8324" y="71994"/>
                  </a:cubicBezTo>
                  <a:cubicBezTo>
                    <a:pt x="7551" y="71994"/>
                    <a:pt x="6913" y="71379"/>
                    <a:pt x="6839" y="70417"/>
                  </a:cubicBezTo>
                  <a:lnTo>
                    <a:pt x="2235" y="3336"/>
                  </a:lnTo>
                  <a:cubicBezTo>
                    <a:pt x="2235" y="2569"/>
                    <a:pt x="2436" y="1802"/>
                    <a:pt x="2802" y="1134"/>
                  </a:cubicBezTo>
                  <a:lnTo>
                    <a:pt x="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1"/>
            <p:cNvSpPr/>
            <p:nvPr/>
          </p:nvSpPr>
          <p:spPr>
            <a:xfrm>
              <a:off x="5549411" y="1867134"/>
              <a:ext cx="1383684" cy="1759893"/>
            </a:xfrm>
            <a:custGeom>
              <a:avLst/>
              <a:gdLst/>
              <a:ahLst/>
              <a:cxnLst/>
              <a:rect l="l" t="t" r="r" b="b"/>
              <a:pathLst>
                <a:path w="89198" h="113450" extrusionOk="0">
                  <a:moveTo>
                    <a:pt x="84079" y="1"/>
                  </a:moveTo>
                  <a:cubicBezTo>
                    <a:pt x="83873" y="1"/>
                    <a:pt x="83639" y="68"/>
                    <a:pt x="83393" y="212"/>
                  </a:cubicBezTo>
                  <a:lnTo>
                    <a:pt x="1335" y="47579"/>
                  </a:lnTo>
                  <a:cubicBezTo>
                    <a:pt x="501" y="48080"/>
                    <a:pt x="0" y="48980"/>
                    <a:pt x="34" y="49948"/>
                  </a:cubicBezTo>
                  <a:lnTo>
                    <a:pt x="4303" y="112492"/>
                  </a:lnTo>
                  <a:cubicBezTo>
                    <a:pt x="4350" y="113103"/>
                    <a:pt x="4695" y="113449"/>
                    <a:pt x="5163" y="113449"/>
                  </a:cubicBezTo>
                  <a:cubicBezTo>
                    <a:pt x="5359" y="113449"/>
                    <a:pt x="5577" y="113388"/>
                    <a:pt x="5805" y="113260"/>
                  </a:cubicBezTo>
                  <a:lnTo>
                    <a:pt x="87896" y="65859"/>
                  </a:lnTo>
                  <a:cubicBezTo>
                    <a:pt x="88697" y="65325"/>
                    <a:pt x="89197" y="64458"/>
                    <a:pt x="89197" y="63491"/>
                  </a:cubicBezTo>
                  <a:lnTo>
                    <a:pt x="84894" y="946"/>
                  </a:lnTo>
                  <a:cubicBezTo>
                    <a:pt x="84871" y="345"/>
                    <a:pt x="84544" y="1"/>
                    <a:pt x="84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1"/>
            <p:cNvSpPr/>
            <p:nvPr/>
          </p:nvSpPr>
          <p:spPr>
            <a:xfrm>
              <a:off x="5549923" y="1878690"/>
              <a:ext cx="1343848" cy="1717451"/>
            </a:xfrm>
            <a:custGeom>
              <a:avLst/>
              <a:gdLst/>
              <a:ahLst/>
              <a:cxnLst/>
              <a:rect l="l" t="t" r="r" b="b"/>
              <a:pathLst>
                <a:path w="86630" h="110714" extrusionOk="0">
                  <a:moveTo>
                    <a:pt x="82426" y="1"/>
                  </a:moveTo>
                  <a:lnTo>
                    <a:pt x="1302" y="46834"/>
                  </a:lnTo>
                  <a:cubicBezTo>
                    <a:pt x="468" y="47335"/>
                    <a:pt x="1" y="48235"/>
                    <a:pt x="1" y="49169"/>
                  </a:cubicBezTo>
                  <a:lnTo>
                    <a:pt x="4204" y="110713"/>
                  </a:lnTo>
                  <a:lnTo>
                    <a:pt x="85328" y="63880"/>
                  </a:lnTo>
                  <a:cubicBezTo>
                    <a:pt x="86162" y="63346"/>
                    <a:pt x="86629" y="62479"/>
                    <a:pt x="86629" y="61511"/>
                  </a:cubicBezTo>
                  <a:lnTo>
                    <a:pt x="8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1"/>
            <p:cNvSpPr/>
            <p:nvPr/>
          </p:nvSpPr>
          <p:spPr>
            <a:xfrm>
              <a:off x="5597016" y="2801781"/>
              <a:ext cx="94704" cy="808155"/>
            </a:xfrm>
            <a:custGeom>
              <a:avLst/>
              <a:gdLst/>
              <a:ahLst/>
              <a:cxnLst/>
              <a:rect l="l" t="t" r="r" b="b"/>
              <a:pathLst>
                <a:path w="6105" h="52097" extrusionOk="0">
                  <a:moveTo>
                    <a:pt x="0" y="0"/>
                  </a:moveTo>
                  <a:lnTo>
                    <a:pt x="3469" y="50536"/>
                  </a:lnTo>
                  <a:cubicBezTo>
                    <a:pt x="3536" y="51137"/>
                    <a:pt x="3870" y="51637"/>
                    <a:pt x="4403" y="51937"/>
                  </a:cubicBezTo>
                  <a:cubicBezTo>
                    <a:pt x="4623" y="52035"/>
                    <a:pt x="4879" y="52097"/>
                    <a:pt x="5144" y="52097"/>
                  </a:cubicBezTo>
                  <a:cubicBezTo>
                    <a:pt x="5241" y="52097"/>
                    <a:pt x="5339" y="52089"/>
                    <a:pt x="5437" y="52071"/>
                  </a:cubicBezTo>
                  <a:cubicBezTo>
                    <a:pt x="5671" y="52071"/>
                    <a:pt x="5904" y="52004"/>
                    <a:pt x="6105" y="51871"/>
                  </a:cubicBezTo>
                  <a:lnTo>
                    <a:pt x="6105" y="51871"/>
                  </a:lnTo>
                  <a:cubicBezTo>
                    <a:pt x="6004" y="51937"/>
                    <a:pt x="5871" y="51971"/>
                    <a:pt x="5738" y="52004"/>
                  </a:cubicBezTo>
                  <a:cubicBezTo>
                    <a:pt x="5437" y="52004"/>
                    <a:pt x="5237" y="51770"/>
                    <a:pt x="5204" y="51404"/>
                  </a:cubicBezTo>
                  <a:lnTo>
                    <a:pt x="1735" y="86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1"/>
            <p:cNvSpPr/>
            <p:nvPr/>
          </p:nvSpPr>
          <p:spPr>
            <a:xfrm>
              <a:off x="5621338" y="2027197"/>
              <a:ext cx="1282263" cy="1578242"/>
            </a:xfrm>
            <a:custGeom>
              <a:avLst/>
              <a:gdLst/>
              <a:ahLst/>
              <a:cxnLst/>
              <a:rect l="l" t="t" r="r" b="b"/>
              <a:pathLst>
                <a:path w="82660" h="101740" extrusionOk="0">
                  <a:moveTo>
                    <a:pt x="78856" y="0"/>
                  </a:moveTo>
                  <a:lnTo>
                    <a:pt x="0" y="45533"/>
                  </a:lnTo>
                  <a:lnTo>
                    <a:pt x="3803" y="101340"/>
                  </a:lnTo>
                  <a:cubicBezTo>
                    <a:pt x="3803" y="101473"/>
                    <a:pt x="3869" y="101740"/>
                    <a:pt x="4103" y="101740"/>
                  </a:cubicBezTo>
                  <a:cubicBezTo>
                    <a:pt x="4203" y="101740"/>
                    <a:pt x="4303" y="101706"/>
                    <a:pt x="4403" y="101640"/>
                  </a:cubicBezTo>
                  <a:lnTo>
                    <a:pt x="81959" y="56874"/>
                  </a:lnTo>
                  <a:cubicBezTo>
                    <a:pt x="82392" y="56574"/>
                    <a:pt x="82659" y="56107"/>
                    <a:pt x="82659" y="55607"/>
                  </a:cubicBezTo>
                  <a:lnTo>
                    <a:pt x="78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1"/>
            <p:cNvSpPr/>
            <p:nvPr/>
          </p:nvSpPr>
          <p:spPr>
            <a:xfrm>
              <a:off x="5618221" y="2021504"/>
              <a:ext cx="1288996" cy="1587037"/>
            </a:xfrm>
            <a:custGeom>
              <a:avLst/>
              <a:gdLst/>
              <a:ahLst/>
              <a:cxnLst/>
              <a:rect l="l" t="t" r="r" b="b"/>
              <a:pathLst>
                <a:path w="83094" h="102307" extrusionOk="0">
                  <a:moveTo>
                    <a:pt x="78924" y="701"/>
                  </a:moveTo>
                  <a:lnTo>
                    <a:pt x="79224" y="5404"/>
                  </a:lnTo>
                  <a:lnTo>
                    <a:pt x="82693" y="55974"/>
                  </a:lnTo>
                  <a:cubicBezTo>
                    <a:pt x="82660" y="56407"/>
                    <a:pt x="82460" y="56808"/>
                    <a:pt x="82059" y="57075"/>
                  </a:cubicBezTo>
                  <a:lnTo>
                    <a:pt x="4504" y="101840"/>
                  </a:lnTo>
                  <a:cubicBezTo>
                    <a:pt x="4471" y="101873"/>
                    <a:pt x="4404" y="101873"/>
                    <a:pt x="4337" y="101907"/>
                  </a:cubicBezTo>
                  <a:cubicBezTo>
                    <a:pt x="4271" y="101907"/>
                    <a:pt x="4237" y="101707"/>
                    <a:pt x="4237" y="101707"/>
                  </a:cubicBezTo>
                  <a:lnTo>
                    <a:pt x="435" y="46000"/>
                  </a:lnTo>
                  <a:lnTo>
                    <a:pt x="78924" y="701"/>
                  </a:lnTo>
                  <a:close/>
                  <a:moveTo>
                    <a:pt x="79291" y="0"/>
                  </a:moveTo>
                  <a:lnTo>
                    <a:pt x="1" y="45766"/>
                  </a:lnTo>
                  <a:lnTo>
                    <a:pt x="3837" y="101707"/>
                  </a:lnTo>
                  <a:cubicBezTo>
                    <a:pt x="3870" y="102073"/>
                    <a:pt x="4070" y="102307"/>
                    <a:pt x="4371" y="102307"/>
                  </a:cubicBezTo>
                  <a:cubicBezTo>
                    <a:pt x="4504" y="102274"/>
                    <a:pt x="4638" y="102240"/>
                    <a:pt x="4738" y="102174"/>
                  </a:cubicBezTo>
                  <a:lnTo>
                    <a:pt x="82293" y="57408"/>
                  </a:lnTo>
                  <a:cubicBezTo>
                    <a:pt x="82793" y="57075"/>
                    <a:pt x="83094" y="56541"/>
                    <a:pt x="83094" y="55940"/>
                  </a:cubicBezTo>
                  <a:lnTo>
                    <a:pt x="79658" y="5404"/>
                  </a:lnTo>
                  <a:lnTo>
                    <a:pt x="792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1"/>
            <p:cNvSpPr/>
            <p:nvPr/>
          </p:nvSpPr>
          <p:spPr>
            <a:xfrm>
              <a:off x="5589772" y="1929568"/>
              <a:ext cx="1253286" cy="720664"/>
            </a:xfrm>
            <a:custGeom>
              <a:avLst/>
              <a:gdLst/>
              <a:ahLst/>
              <a:cxnLst/>
              <a:rect l="l" t="t" r="r" b="b"/>
              <a:pathLst>
                <a:path w="80792" h="46457" extrusionOk="0">
                  <a:moveTo>
                    <a:pt x="79094" y="0"/>
                  </a:moveTo>
                  <a:cubicBezTo>
                    <a:pt x="78773" y="0"/>
                    <a:pt x="78450" y="77"/>
                    <a:pt x="78156" y="223"/>
                  </a:cubicBezTo>
                  <a:lnTo>
                    <a:pt x="601" y="44989"/>
                  </a:lnTo>
                  <a:cubicBezTo>
                    <a:pt x="334" y="45155"/>
                    <a:pt x="134" y="45356"/>
                    <a:pt x="0" y="45622"/>
                  </a:cubicBezTo>
                  <a:lnTo>
                    <a:pt x="1768" y="46456"/>
                  </a:lnTo>
                  <a:cubicBezTo>
                    <a:pt x="1902" y="46190"/>
                    <a:pt x="2102" y="45989"/>
                    <a:pt x="2335" y="45823"/>
                  </a:cubicBezTo>
                  <a:lnTo>
                    <a:pt x="79891" y="1057"/>
                  </a:lnTo>
                  <a:cubicBezTo>
                    <a:pt x="80033" y="981"/>
                    <a:pt x="80168" y="944"/>
                    <a:pt x="80289" y="944"/>
                  </a:cubicBezTo>
                  <a:cubicBezTo>
                    <a:pt x="80536" y="944"/>
                    <a:pt x="80724" y="1099"/>
                    <a:pt x="80791" y="1391"/>
                  </a:cubicBezTo>
                  <a:cubicBezTo>
                    <a:pt x="80691" y="857"/>
                    <a:pt x="80324" y="423"/>
                    <a:pt x="79857" y="157"/>
                  </a:cubicBezTo>
                  <a:cubicBezTo>
                    <a:pt x="79617" y="51"/>
                    <a:pt x="79356" y="0"/>
                    <a:pt x="79094"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1"/>
            <p:cNvSpPr/>
            <p:nvPr/>
          </p:nvSpPr>
          <p:spPr>
            <a:xfrm>
              <a:off x="5589772" y="1929568"/>
              <a:ext cx="1253286" cy="720664"/>
            </a:xfrm>
            <a:custGeom>
              <a:avLst/>
              <a:gdLst/>
              <a:ahLst/>
              <a:cxnLst/>
              <a:rect l="l" t="t" r="r" b="b"/>
              <a:pathLst>
                <a:path w="80792" h="46457" extrusionOk="0">
                  <a:moveTo>
                    <a:pt x="79094" y="0"/>
                  </a:moveTo>
                  <a:cubicBezTo>
                    <a:pt x="78773" y="0"/>
                    <a:pt x="78450" y="77"/>
                    <a:pt x="78156" y="223"/>
                  </a:cubicBezTo>
                  <a:lnTo>
                    <a:pt x="601" y="44989"/>
                  </a:lnTo>
                  <a:cubicBezTo>
                    <a:pt x="334" y="45155"/>
                    <a:pt x="134" y="45356"/>
                    <a:pt x="0" y="45622"/>
                  </a:cubicBezTo>
                  <a:lnTo>
                    <a:pt x="1768" y="46456"/>
                  </a:lnTo>
                  <a:cubicBezTo>
                    <a:pt x="1902" y="46190"/>
                    <a:pt x="2102" y="45989"/>
                    <a:pt x="2335" y="45823"/>
                  </a:cubicBezTo>
                  <a:lnTo>
                    <a:pt x="79891" y="1057"/>
                  </a:lnTo>
                  <a:cubicBezTo>
                    <a:pt x="80033" y="981"/>
                    <a:pt x="80168" y="944"/>
                    <a:pt x="80289" y="944"/>
                  </a:cubicBezTo>
                  <a:cubicBezTo>
                    <a:pt x="80536" y="944"/>
                    <a:pt x="80724" y="1099"/>
                    <a:pt x="80791" y="1391"/>
                  </a:cubicBezTo>
                  <a:cubicBezTo>
                    <a:pt x="80691" y="857"/>
                    <a:pt x="80324" y="423"/>
                    <a:pt x="79857" y="157"/>
                  </a:cubicBezTo>
                  <a:cubicBezTo>
                    <a:pt x="79617" y="51"/>
                    <a:pt x="79356" y="0"/>
                    <a:pt x="790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1"/>
            <p:cNvSpPr/>
            <p:nvPr/>
          </p:nvSpPr>
          <p:spPr>
            <a:xfrm>
              <a:off x="5586670" y="2637235"/>
              <a:ext cx="31568" cy="94704"/>
            </a:xfrm>
            <a:custGeom>
              <a:avLst/>
              <a:gdLst/>
              <a:ahLst/>
              <a:cxnLst/>
              <a:rect l="l" t="t" r="r" b="b"/>
              <a:pathLst>
                <a:path w="2035" h="6105" extrusionOk="0">
                  <a:moveTo>
                    <a:pt x="200" y="0"/>
                  </a:moveTo>
                  <a:cubicBezTo>
                    <a:pt x="100" y="167"/>
                    <a:pt x="33" y="334"/>
                    <a:pt x="0" y="501"/>
                  </a:cubicBezTo>
                  <a:cubicBezTo>
                    <a:pt x="0" y="568"/>
                    <a:pt x="0" y="634"/>
                    <a:pt x="0" y="701"/>
                  </a:cubicBezTo>
                  <a:cubicBezTo>
                    <a:pt x="0" y="734"/>
                    <a:pt x="0" y="768"/>
                    <a:pt x="0" y="801"/>
                  </a:cubicBezTo>
                  <a:lnTo>
                    <a:pt x="300" y="5238"/>
                  </a:lnTo>
                  <a:lnTo>
                    <a:pt x="2035" y="6105"/>
                  </a:lnTo>
                  <a:lnTo>
                    <a:pt x="1735" y="1668"/>
                  </a:lnTo>
                  <a:cubicBezTo>
                    <a:pt x="1735" y="1368"/>
                    <a:pt x="1801" y="1101"/>
                    <a:pt x="1968" y="834"/>
                  </a:cubicBezTo>
                  <a:lnTo>
                    <a:pt x="200"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1"/>
            <p:cNvSpPr/>
            <p:nvPr/>
          </p:nvSpPr>
          <p:spPr>
            <a:xfrm>
              <a:off x="5586670" y="2637235"/>
              <a:ext cx="31568" cy="94704"/>
            </a:xfrm>
            <a:custGeom>
              <a:avLst/>
              <a:gdLst/>
              <a:ahLst/>
              <a:cxnLst/>
              <a:rect l="l" t="t" r="r" b="b"/>
              <a:pathLst>
                <a:path w="2035" h="6105" extrusionOk="0">
                  <a:moveTo>
                    <a:pt x="200" y="0"/>
                  </a:moveTo>
                  <a:cubicBezTo>
                    <a:pt x="100" y="167"/>
                    <a:pt x="33" y="334"/>
                    <a:pt x="0" y="501"/>
                  </a:cubicBezTo>
                  <a:cubicBezTo>
                    <a:pt x="0" y="568"/>
                    <a:pt x="0" y="634"/>
                    <a:pt x="0" y="701"/>
                  </a:cubicBezTo>
                  <a:cubicBezTo>
                    <a:pt x="0" y="734"/>
                    <a:pt x="0" y="768"/>
                    <a:pt x="0" y="801"/>
                  </a:cubicBezTo>
                  <a:lnTo>
                    <a:pt x="300" y="5238"/>
                  </a:lnTo>
                  <a:lnTo>
                    <a:pt x="2035" y="6105"/>
                  </a:lnTo>
                  <a:lnTo>
                    <a:pt x="1735" y="1668"/>
                  </a:lnTo>
                  <a:cubicBezTo>
                    <a:pt x="1735" y="1368"/>
                    <a:pt x="1801" y="1101"/>
                    <a:pt x="1968" y="834"/>
                  </a:cubicBezTo>
                  <a:lnTo>
                    <a:pt x="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1"/>
            <p:cNvSpPr/>
            <p:nvPr/>
          </p:nvSpPr>
          <p:spPr>
            <a:xfrm>
              <a:off x="5613567" y="1944226"/>
              <a:ext cx="1234655" cy="787244"/>
            </a:xfrm>
            <a:custGeom>
              <a:avLst/>
              <a:gdLst/>
              <a:ahLst/>
              <a:cxnLst/>
              <a:rect l="l" t="t" r="r" b="b"/>
              <a:pathLst>
                <a:path w="79591" h="50749" extrusionOk="0">
                  <a:moveTo>
                    <a:pt x="78740" y="1"/>
                  </a:moveTo>
                  <a:cubicBezTo>
                    <a:pt x="78621" y="1"/>
                    <a:pt x="78490" y="36"/>
                    <a:pt x="78357" y="112"/>
                  </a:cubicBezTo>
                  <a:lnTo>
                    <a:pt x="801" y="44911"/>
                  </a:lnTo>
                  <a:cubicBezTo>
                    <a:pt x="301" y="45211"/>
                    <a:pt x="1" y="45745"/>
                    <a:pt x="1" y="46345"/>
                  </a:cubicBezTo>
                  <a:lnTo>
                    <a:pt x="301" y="50748"/>
                  </a:lnTo>
                  <a:lnTo>
                    <a:pt x="2669" y="49381"/>
                  </a:lnTo>
                  <a:cubicBezTo>
                    <a:pt x="3170" y="49047"/>
                    <a:pt x="3470" y="48514"/>
                    <a:pt x="3470" y="47946"/>
                  </a:cubicBezTo>
                  <a:lnTo>
                    <a:pt x="3670" y="46279"/>
                  </a:lnTo>
                  <a:cubicBezTo>
                    <a:pt x="3737" y="45545"/>
                    <a:pt x="3737" y="45044"/>
                    <a:pt x="4170" y="44811"/>
                  </a:cubicBezTo>
                  <a:lnTo>
                    <a:pt x="23417" y="33770"/>
                  </a:lnTo>
                  <a:cubicBezTo>
                    <a:pt x="23560" y="33678"/>
                    <a:pt x="23696" y="33636"/>
                    <a:pt x="23818" y="33636"/>
                  </a:cubicBezTo>
                  <a:cubicBezTo>
                    <a:pt x="24097" y="33636"/>
                    <a:pt x="24305" y="33855"/>
                    <a:pt x="24351" y="34203"/>
                  </a:cubicBezTo>
                  <a:lnTo>
                    <a:pt x="24451" y="35871"/>
                  </a:lnTo>
                  <a:cubicBezTo>
                    <a:pt x="24475" y="36246"/>
                    <a:pt x="24679" y="36456"/>
                    <a:pt x="24971" y="36456"/>
                  </a:cubicBezTo>
                  <a:cubicBezTo>
                    <a:pt x="25096" y="36456"/>
                    <a:pt x="25236" y="36418"/>
                    <a:pt x="25385" y="36338"/>
                  </a:cubicBezTo>
                  <a:lnTo>
                    <a:pt x="79591" y="4982"/>
                  </a:lnTo>
                  <a:lnTo>
                    <a:pt x="79291" y="579"/>
                  </a:lnTo>
                  <a:cubicBezTo>
                    <a:pt x="79267" y="222"/>
                    <a:pt x="79039" y="1"/>
                    <a:pt x="78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1"/>
            <p:cNvSpPr/>
            <p:nvPr/>
          </p:nvSpPr>
          <p:spPr>
            <a:xfrm>
              <a:off x="6796915" y="1989039"/>
              <a:ext cx="20197" cy="25611"/>
            </a:xfrm>
            <a:custGeom>
              <a:avLst/>
              <a:gdLst/>
              <a:ahLst/>
              <a:cxnLst/>
              <a:rect l="l" t="t" r="r" b="b"/>
              <a:pathLst>
                <a:path w="1302" h="1651" extrusionOk="0">
                  <a:moveTo>
                    <a:pt x="912" y="1"/>
                  </a:moveTo>
                  <a:cubicBezTo>
                    <a:pt x="818" y="1"/>
                    <a:pt x="713" y="31"/>
                    <a:pt x="601" y="92"/>
                  </a:cubicBezTo>
                  <a:cubicBezTo>
                    <a:pt x="201" y="325"/>
                    <a:pt x="0" y="759"/>
                    <a:pt x="0" y="1193"/>
                  </a:cubicBezTo>
                  <a:cubicBezTo>
                    <a:pt x="24" y="1494"/>
                    <a:pt x="176" y="1651"/>
                    <a:pt x="390" y="1651"/>
                  </a:cubicBezTo>
                  <a:cubicBezTo>
                    <a:pt x="484" y="1651"/>
                    <a:pt x="589" y="1621"/>
                    <a:pt x="701" y="1560"/>
                  </a:cubicBezTo>
                  <a:cubicBezTo>
                    <a:pt x="1068" y="1326"/>
                    <a:pt x="1301" y="893"/>
                    <a:pt x="1301" y="459"/>
                  </a:cubicBezTo>
                  <a:cubicBezTo>
                    <a:pt x="1278" y="157"/>
                    <a:pt x="1126" y="1"/>
                    <a:pt x="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1"/>
            <p:cNvSpPr/>
            <p:nvPr/>
          </p:nvSpPr>
          <p:spPr>
            <a:xfrm>
              <a:off x="6759656" y="2010538"/>
              <a:ext cx="20725" cy="25580"/>
            </a:xfrm>
            <a:custGeom>
              <a:avLst/>
              <a:gdLst/>
              <a:ahLst/>
              <a:cxnLst/>
              <a:rect l="l" t="t" r="r" b="b"/>
              <a:pathLst>
                <a:path w="1336" h="1649" extrusionOk="0">
                  <a:moveTo>
                    <a:pt x="952" y="0"/>
                  </a:moveTo>
                  <a:cubicBezTo>
                    <a:pt x="857" y="0"/>
                    <a:pt x="749" y="34"/>
                    <a:pt x="635" y="107"/>
                  </a:cubicBezTo>
                  <a:cubicBezTo>
                    <a:pt x="234" y="340"/>
                    <a:pt x="1" y="741"/>
                    <a:pt x="34" y="1208"/>
                  </a:cubicBezTo>
                  <a:cubicBezTo>
                    <a:pt x="34" y="1483"/>
                    <a:pt x="192" y="1648"/>
                    <a:pt x="410" y="1648"/>
                  </a:cubicBezTo>
                  <a:cubicBezTo>
                    <a:pt x="509" y="1648"/>
                    <a:pt x="620" y="1614"/>
                    <a:pt x="735" y="1541"/>
                  </a:cubicBezTo>
                  <a:cubicBezTo>
                    <a:pt x="1102" y="1308"/>
                    <a:pt x="1335" y="908"/>
                    <a:pt x="1335" y="441"/>
                  </a:cubicBezTo>
                  <a:cubicBezTo>
                    <a:pt x="1312" y="165"/>
                    <a:pt x="1163" y="0"/>
                    <a:pt x="9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1"/>
            <p:cNvSpPr/>
            <p:nvPr/>
          </p:nvSpPr>
          <p:spPr>
            <a:xfrm>
              <a:off x="6722925" y="2031742"/>
              <a:ext cx="20709" cy="25580"/>
            </a:xfrm>
            <a:custGeom>
              <a:avLst/>
              <a:gdLst/>
              <a:ahLst/>
              <a:cxnLst/>
              <a:rect l="l" t="t" r="r" b="b"/>
              <a:pathLst>
                <a:path w="1335" h="1649" extrusionOk="0">
                  <a:moveTo>
                    <a:pt x="952" y="1"/>
                  </a:moveTo>
                  <a:cubicBezTo>
                    <a:pt x="857" y="1"/>
                    <a:pt x="749" y="35"/>
                    <a:pt x="634" y="108"/>
                  </a:cubicBezTo>
                  <a:cubicBezTo>
                    <a:pt x="234" y="341"/>
                    <a:pt x="0" y="741"/>
                    <a:pt x="0" y="1208"/>
                  </a:cubicBezTo>
                  <a:cubicBezTo>
                    <a:pt x="23" y="1484"/>
                    <a:pt x="188" y="1649"/>
                    <a:pt x="409" y="1649"/>
                  </a:cubicBezTo>
                  <a:cubicBezTo>
                    <a:pt x="509" y="1649"/>
                    <a:pt x="620" y="1615"/>
                    <a:pt x="734" y="1542"/>
                  </a:cubicBezTo>
                  <a:cubicBezTo>
                    <a:pt x="1101" y="1308"/>
                    <a:pt x="1335" y="908"/>
                    <a:pt x="1335" y="441"/>
                  </a:cubicBezTo>
                  <a:cubicBezTo>
                    <a:pt x="1312" y="166"/>
                    <a:pt x="1162" y="1"/>
                    <a:pt x="9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1"/>
            <p:cNvSpPr/>
            <p:nvPr/>
          </p:nvSpPr>
          <p:spPr>
            <a:xfrm>
              <a:off x="5618221" y="2021504"/>
              <a:ext cx="1235695" cy="793790"/>
            </a:xfrm>
            <a:custGeom>
              <a:avLst/>
              <a:gdLst/>
              <a:ahLst/>
              <a:cxnLst/>
              <a:rect l="l" t="t" r="r" b="b"/>
              <a:pathLst>
                <a:path w="79658" h="51171" extrusionOk="0">
                  <a:moveTo>
                    <a:pt x="79291" y="0"/>
                  </a:moveTo>
                  <a:lnTo>
                    <a:pt x="26887" y="30255"/>
                  </a:lnTo>
                  <a:cubicBezTo>
                    <a:pt x="26739" y="30344"/>
                    <a:pt x="26623" y="30383"/>
                    <a:pt x="26525" y="30383"/>
                  </a:cubicBezTo>
                  <a:cubicBezTo>
                    <a:pt x="26290" y="30383"/>
                    <a:pt x="26154" y="30161"/>
                    <a:pt x="25919" y="29855"/>
                  </a:cubicBezTo>
                  <a:lnTo>
                    <a:pt x="25085" y="28587"/>
                  </a:lnTo>
                  <a:cubicBezTo>
                    <a:pt x="24862" y="28270"/>
                    <a:pt x="24638" y="28141"/>
                    <a:pt x="24402" y="28141"/>
                  </a:cubicBezTo>
                  <a:cubicBezTo>
                    <a:pt x="24217" y="28141"/>
                    <a:pt x="24024" y="28222"/>
                    <a:pt x="23818" y="28354"/>
                  </a:cubicBezTo>
                  <a:lnTo>
                    <a:pt x="3870" y="39829"/>
                  </a:lnTo>
                  <a:cubicBezTo>
                    <a:pt x="3370" y="40096"/>
                    <a:pt x="3203" y="40596"/>
                    <a:pt x="3070" y="41297"/>
                  </a:cubicBezTo>
                  <a:lnTo>
                    <a:pt x="2569" y="43298"/>
                  </a:lnTo>
                  <a:cubicBezTo>
                    <a:pt x="2403" y="44065"/>
                    <a:pt x="2269" y="44466"/>
                    <a:pt x="1769" y="44766"/>
                  </a:cubicBezTo>
                  <a:lnTo>
                    <a:pt x="1" y="45766"/>
                  </a:lnTo>
                  <a:lnTo>
                    <a:pt x="368" y="51170"/>
                  </a:lnTo>
                  <a:lnTo>
                    <a:pt x="79658" y="5404"/>
                  </a:lnTo>
                  <a:lnTo>
                    <a:pt x="792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1"/>
            <p:cNvSpPr/>
            <p:nvPr/>
          </p:nvSpPr>
          <p:spPr>
            <a:xfrm>
              <a:off x="5591323" y="2718469"/>
              <a:ext cx="32607" cy="96782"/>
            </a:xfrm>
            <a:custGeom>
              <a:avLst/>
              <a:gdLst/>
              <a:ahLst/>
              <a:cxnLst/>
              <a:rect l="l" t="t" r="r" b="b"/>
              <a:pathLst>
                <a:path w="2102" h="6239" extrusionOk="0">
                  <a:moveTo>
                    <a:pt x="0" y="1"/>
                  </a:moveTo>
                  <a:lnTo>
                    <a:pt x="367" y="5371"/>
                  </a:lnTo>
                  <a:lnTo>
                    <a:pt x="2102" y="6238"/>
                  </a:lnTo>
                  <a:lnTo>
                    <a:pt x="1735" y="834"/>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1"/>
            <p:cNvSpPr/>
            <p:nvPr/>
          </p:nvSpPr>
          <p:spPr>
            <a:xfrm>
              <a:off x="5591323" y="2718469"/>
              <a:ext cx="32607" cy="96782"/>
            </a:xfrm>
            <a:custGeom>
              <a:avLst/>
              <a:gdLst/>
              <a:ahLst/>
              <a:cxnLst/>
              <a:rect l="l" t="t" r="r" b="b"/>
              <a:pathLst>
                <a:path w="2102" h="6239" extrusionOk="0">
                  <a:moveTo>
                    <a:pt x="0" y="1"/>
                  </a:moveTo>
                  <a:lnTo>
                    <a:pt x="367" y="5371"/>
                  </a:lnTo>
                  <a:lnTo>
                    <a:pt x="2102" y="6238"/>
                  </a:lnTo>
                  <a:lnTo>
                    <a:pt x="1735" y="8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1"/>
            <p:cNvSpPr/>
            <p:nvPr/>
          </p:nvSpPr>
          <p:spPr>
            <a:xfrm>
              <a:off x="5655991" y="2729653"/>
              <a:ext cx="28481" cy="33848"/>
            </a:xfrm>
            <a:custGeom>
              <a:avLst/>
              <a:gdLst/>
              <a:ahLst/>
              <a:cxnLst/>
              <a:rect l="l" t="t" r="r" b="b"/>
              <a:pathLst>
                <a:path w="1836" h="2182" extrusionOk="0">
                  <a:moveTo>
                    <a:pt x="769" y="0"/>
                  </a:moveTo>
                  <a:cubicBezTo>
                    <a:pt x="735" y="0"/>
                    <a:pt x="693" y="31"/>
                    <a:pt x="668" y="80"/>
                  </a:cubicBezTo>
                  <a:lnTo>
                    <a:pt x="1" y="1448"/>
                  </a:lnTo>
                  <a:cubicBezTo>
                    <a:pt x="1" y="1481"/>
                    <a:pt x="1" y="1481"/>
                    <a:pt x="1" y="1514"/>
                  </a:cubicBezTo>
                  <a:cubicBezTo>
                    <a:pt x="1" y="1514"/>
                    <a:pt x="1" y="1548"/>
                    <a:pt x="1" y="1581"/>
                  </a:cubicBezTo>
                  <a:cubicBezTo>
                    <a:pt x="1" y="1581"/>
                    <a:pt x="1" y="1615"/>
                    <a:pt x="1" y="1615"/>
                  </a:cubicBezTo>
                  <a:cubicBezTo>
                    <a:pt x="1" y="1615"/>
                    <a:pt x="1" y="1648"/>
                    <a:pt x="34" y="1648"/>
                  </a:cubicBezTo>
                  <a:lnTo>
                    <a:pt x="802" y="2182"/>
                  </a:lnTo>
                  <a:lnTo>
                    <a:pt x="902" y="2182"/>
                  </a:lnTo>
                  <a:cubicBezTo>
                    <a:pt x="935" y="2148"/>
                    <a:pt x="968" y="2115"/>
                    <a:pt x="968" y="2082"/>
                  </a:cubicBezTo>
                  <a:cubicBezTo>
                    <a:pt x="1002" y="2015"/>
                    <a:pt x="1002" y="1915"/>
                    <a:pt x="935" y="1848"/>
                  </a:cubicBezTo>
                  <a:lnTo>
                    <a:pt x="368" y="1548"/>
                  </a:lnTo>
                  <a:lnTo>
                    <a:pt x="1736" y="781"/>
                  </a:lnTo>
                  <a:cubicBezTo>
                    <a:pt x="1802" y="714"/>
                    <a:pt x="1836" y="614"/>
                    <a:pt x="1802" y="547"/>
                  </a:cubicBezTo>
                  <a:cubicBezTo>
                    <a:pt x="1802" y="465"/>
                    <a:pt x="1780" y="405"/>
                    <a:pt x="1734" y="405"/>
                  </a:cubicBezTo>
                  <a:cubicBezTo>
                    <a:pt x="1725" y="405"/>
                    <a:pt x="1714" y="408"/>
                    <a:pt x="1702" y="414"/>
                  </a:cubicBezTo>
                  <a:lnTo>
                    <a:pt x="335" y="1214"/>
                  </a:lnTo>
                  <a:lnTo>
                    <a:pt x="802" y="247"/>
                  </a:lnTo>
                  <a:cubicBezTo>
                    <a:pt x="868" y="180"/>
                    <a:pt x="868" y="80"/>
                    <a:pt x="802" y="13"/>
                  </a:cubicBezTo>
                  <a:cubicBezTo>
                    <a:pt x="793" y="4"/>
                    <a:pt x="781" y="0"/>
                    <a:pt x="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1"/>
            <p:cNvSpPr/>
            <p:nvPr/>
          </p:nvSpPr>
          <p:spPr>
            <a:xfrm>
              <a:off x="5697904" y="2703268"/>
              <a:ext cx="28481" cy="34236"/>
            </a:xfrm>
            <a:custGeom>
              <a:avLst/>
              <a:gdLst/>
              <a:ahLst/>
              <a:cxnLst/>
              <a:rect l="l" t="t" r="r" b="b"/>
              <a:pathLst>
                <a:path w="1836" h="2207" extrusionOk="0">
                  <a:moveTo>
                    <a:pt x="1005" y="1"/>
                  </a:moveTo>
                  <a:cubicBezTo>
                    <a:pt x="970" y="1"/>
                    <a:pt x="927" y="38"/>
                    <a:pt x="902" y="113"/>
                  </a:cubicBezTo>
                  <a:cubicBezTo>
                    <a:pt x="868" y="213"/>
                    <a:pt x="868" y="313"/>
                    <a:pt x="902" y="347"/>
                  </a:cubicBezTo>
                  <a:lnTo>
                    <a:pt x="1469" y="714"/>
                  </a:lnTo>
                  <a:lnTo>
                    <a:pt x="134" y="1481"/>
                  </a:lnTo>
                  <a:cubicBezTo>
                    <a:pt x="68" y="1514"/>
                    <a:pt x="1" y="1581"/>
                    <a:pt x="1" y="1681"/>
                  </a:cubicBezTo>
                  <a:cubicBezTo>
                    <a:pt x="26" y="1756"/>
                    <a:pt x="51" y="1794"/>
                    <a:pt x="90" y="1794"/>
                  </a:cubicBezTo>
                  <a:cubicBezTo>
                    <a:pt x="103" y="1794"/>
                    <a:pt x="118" y="1789"/>
                    <a:pt x="134" y="1781"/>
                  </a:cubicBezTo>
                  <a:lnTo>
                    <a:pt x="1469" y="981"/>
                  </a:lnTo>
                  <a:lnTo>
                    <a:pt x="1002" y="1948"/>
                  </a:lnTo>
                  <a:cubicBezTo>
                    <a:pt x="968" y="2048"/>
                    <a:pt x="968" y="2115"/>
                    <a:pt x="1002" y="2181"/>
                  </a:cubicBezTo>
                  <a:cubicBezTo>
                    <a:pt x="1018" y="2198"/>
                    <a:pt x="1035" y="2206"/>
                    <a:pt x="1052" y="2206"/>
                  </a:cubicBezTo>
                  <a:cubicBezTo>
                    <a:pt x="1068" y="2206"/>
                    <a:pt x="1085" y="2198"/>
                    <a:pt x="1102" y="2181"/>
                  </a:cubicBezTo>
                  <a:cubicBezTo>
                    <a:pt x="1135" y="2181"/>
                    <a:pt x="1135" y="2148"/>
                    <a:pt x="1168" y="2115"/>
                  </a:cubicBezTo>
                  <a:lnTo>
                    <a:pt x="1836" y="747"/>
                  </a:lnTo>
                  <a:cubicBezTo>
                    <a:pt x="1836" y="714"/>
                    <a:pt x="1836" y="714"/>
                    <a:pt x="1836" y="680"/>
                  </a:cubicBezTo>
                  <a:cubicBezTo>
                    <a:pt x="1836" y="680"/>
                    <a:pt x="1836" y="647"/>
                    <a:pt x="1836" y="614"/>
                  </a:cubicBezTo>
                  <a:cubicBezTo>
                    <a:pt x="1836" y="614"/>
                    <a:pt x="1836" y="580"/>
                    <a:pt x="1836" y="547"/>
                  </a:cubicBezTo>
                  <a:lnTo>
                    <a:pt x="1035" y="13"/>
                  </a:lnTo>
                  <a:cubicBezTo>
                    <a:pt x="1027" y="5"/>
                    <a:pt x="1016"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1"/>
            <p:cNvSpPr/>
            <p:nvPr/>
          </p:nvSpPr>
          <p:spPr>
            <a:xfrm>
              <a:off x="5743446" y="2665947"/>
              <a:ext cx="25890" cy="49888"/>
            </a:xfrm>
            <a:custGeom>
              <a:avLst/>
              <a:gdLst/>
              <a:ahLst/>
              <a:cxnLst/>
              <a:rect l="l" t="t" r="r" b="b"/>
              <a:pathLst>
                <a:path w="1669" h="3216" extrusionOk="0">
                  <a:moveTo>
                    <a:pt x="1481" y="1"/>
                  </a:moveTo>
                  <a:cubicBezTo>
                    <a:pt x="1451" y="1"/>
                    <a:pt x="1418" y="17"/>
                    <a:pt x="1401" y="51"/>
                  </a:cubicBezTo>
                  <a:lnTo>
                    <a:pt x="1235" y="484"/>
                  </a:lnTo>
                  <a:cubicBezTo>
                    <a:pt x="1218" y="483"/>
                    <a:pt x="1201" y="482"/>
                    <a:pt x="1184" y="482"/>
                  </a:cubicBezTo>
                  <a:cubicBezTo>
                    <a:pt x="864" y="482"/>
                    <a:pt x="522" y="778"/>
                    <a:pt x="301" y="1285"/>
                  </a:cubicBezTo>
                  <a:cubicBezTo>
                    <a:pt x="0" y="1986"/>
                    <a:pt x="67" y="2786"/>
                    <a:pt x="434" y="3086"/>
                  </a:cubicBezTo>
                  <a:cubicBezTo>
                    <a:pt x="522" y="3174"/>
                    <a:pt x="638" y="3216"/>
                    <a:pt x="757" y="3216"/>
                  </a:cubicBezTo>
                  <a:cubicBezTo>
                    <a:pt x="864" y="3216"/>
                    <a:pt x="973" y="3183"/>
                    <a:pt x="1068" y="3120"/>
                  </a:cubicBezTo>
                  <a:cubicBezTo>
                    <a:pt x="1335" y="2953"/>
                    <a:pt x="1535" y="2686"/>
                    <a:pt x="1635" y="2386"/>
                  </a:cubicBezTo>
                  <a:cubicBezTo>
                    <a:pt x="1668" y="2319"/>
                    <a:pt x="1668" y="2219"/>
                    <a:pt x="1635" y="2152"/>
                  </a:cubicBezTo>
                  <a:cubicBezTo>
                    <a:pt x="1626" y="2144"/>
                    <a:pt x="1616" y="2140"/>
                    <a:pt x="1605" y="2140"/>
                  </a:cubicBezTo>
                  <a:cubicBezTo>
                    <a:pt x="1570" y="2140"/>
                    <a:pt x="1526" y="2177"/>
                    <a:pt x="1501" y="2252"/>
                  </a:cubicBezTo>
                  <a:cubicBezTo>
                    <a:pt x="1326" y="2628"/>
                    <a:pt x="1057" y="2872"/>
                    <a:pt x="807" y="2872"/>
                  </a:cubicBezTo>
                  <a:cubicBezTo>
                    <a:pt x="724" y="2872"/>
                    <a:pt x="642" y="2844"/>
                    <a:pt x="567" y="2786"/>
                  </a:cubicBezTo>
                  <a:cubicBezTo>
                    <a:pt x="301" y="2553"/>
                    <a:pt x="267" y="1952"/>
                    <a:pt x="501" y="1452"/>
                  </a:cubicBezTo>
                  <a:cubicBezTo>
                    <a:pt x="567" y="1152"/>
                    <a:pt x="834" y="918"/>
                    <a:pt x="1134" y="818"/>
                  </a:cubicBezTo>
                  <a:lnTo>
                    <a:pt x="1134" y="818"/>
                  </a:lnTo>
                  <a:lnTo>
                    <a:pt x="1001" y="1152"/>
                  </a:lnTo>
                  <a:cubicBezTo>
                    <a:pt x="974" y="1234"/>
                    <a:pt x="991" y="1294"/>
                    <a:pt x="1036" y="1294"/>
                  </a:cubicBezTo>
                  <a:cubicBezTo>
                    <a:pt x="1045" y="1294"/>
                    <a:pt x="1056" y="1291"/>
                    <a:pt x="1068" y="1285"/>
                  </a:cubicBezTo>
                  <a:lnTo>
                    <a:pt x="1601" y="951"/>
                  </a:lnTo>
                  <a:cubicBezTo>
                    <a:pt x="1668" y="885"/>
                    <a:pt x="1668" y="851"/>
                    <a:pt x="1668" y="785"/>
                  </a:cubicBezTo>
                  <a:lnTo>
                    <a:pt x="1535" y="51"/>
                  </a:lnTo>
                  <a:cubicBezTo>
                    <a:pt x="1535" y="17"/>
                    <a:pt x="1510" y="1"/>
                    <a:pt x="1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1"/>
            <p:cNvSpPr/>
            <p:nvPr/>
          </p:nvSpPr>
          <p:spPr>
            <a:xfrm>
              <a:off x="5972660" y="2474054"/>
              <a:ext cx="25378" cy="45622"/>
            </a:xfrm>
            <a:custGeom>
              <a:avLst/>
              <a:gdLst/>
              <a:ahLst/>
              <a:cxnLst/>
              <a:rect l="l" t="t" r="r" b="b"/>
              <a:pathLst>
                <a:path w="1636" h="2941" extrusionOk="0">
                  <a:moveTo>
                    <a:pt x="1401" y="1"/>
                  </a:moveTo>
                  <a:cubicBezTo>
                    <a:pt x="1356" y="1"/>
                    <a:pt x="1286" y="44"/>
                    <a:pt x="1235" y="146"/>
                  </a:cubicBezTo>
                  <a:lnTo>
                    <a:pt x="801" y="1147"/>
                  </a:lnTo>
                  <a:lnTo>
                    <a:pt x="267" y="713"/>
                  </a:lnTo>
                  <a:cubicBezTo>
                    <a:pt x="250" y="696"/>
                    <a:pt x="229" y="687"/>
                    <a:pt x="208" y="687"/>
                  </a:cubicBezTo>
                  <a:cubicBezTo>
                    <a:pt x="149" y="687"/>
                    <a:pt x="83" y="749"/>
                    <a:pt x="34" y="847"/>
                  </a:cubicBezTo>
                  <a:cubicBezTo>
                    <a:pt x="1" y="947"/>
                    <a:pt x="1" y="1047"/>
                    <a:pt x="67" y="1147"/>
                  </a:cubicBezTo>
                  <a:lnTo>
                    <a:pt x="601" y="1581"/>
                  </a:lnTo>
                  <a:lnTo>
                    <a:pt x="134" y="2615"/>
                  </a:lnTo>
                  <a:cubicBezTo>
                    <a:pt x="101" y="2682"/>
                    <a:pt x="101" y="2815"/>
                    <a:pt x="167" y="2915"/>
                  </a:cubicBezTo>
                  <a:cubicBezTo>
                    <a:pt x="184" y="2932"/>
                    <a:pt x="201" y="2940"/>
                    <a:pt x="217" y="2940"/>
                  </a:cubicBezTo>
                  <a:cubicBezTo>
                    <a:pt x="234" y="2940"/>
                    <a:pt x="251" y="2932"/>
                    <a:pt x="267" y="2915"/>
                  </a:cubicBezTo>
                  <a:cubicBezTo>
                    <a:pt x="334" y="2882"/>
                    <a:pt x="367" y="2848"/>
                    <a:pt x="367" y="2782"/>
                  </a:cubicBezTo>
                  <a:lnTo>
                    <a:pt x="834" y="1781"/>
                  </a:lnTo>
                  <a:lnTo>
                    <a:pt x="1368" y="2215"/>
                  </a:lnTo>
                  <a:cubicBezTo>
                    <a:pt x="1385" y="2231"/>
                    <a:pt x="1402" y="2240"/>
                    <a:pt x="1418" y="2240"/>
                  </a:cubicBezTo>
                  <a:cubicBezTo>
                    <a:pt x="1435" y="2240"/>
                    <a:pt x="1452" y="2231"/>
                    <a:pt x="1468" y="2215"/>
                  </a:cubicBezTo>
                  <a:cubicBezTo>
                    <a:pt x="1502" y="2181"/>
                    <a:pt x="1535" y="2148"/>
                    <a:pt x="1568" y="2081"/>
                  </a:cubicBezTo>
                  <a:cubicBezTo>
                    <a:pt x="1635" y="1981"/>
                    <a:pt x="1602" y="1881"/>
                    <a:pt x="1535" y="1781"/>
                  </a:cubicBezTo>
                  <a:lnTo>
                    <a:pt x="1001" y="1347"/>
                  </a:lnTo>
                  <a:lnTo>
                    <a:pt x="1435" y="347"/>
                  </a:lnTo>
                  <a:cubicBezTo>
                    <a:pt x="1502" y="246"/>
                    <a:pt x="1502" y="113"/>
                    <a:pt x="1435" y="13"/>
                  </a:cubicBezTo>
                  <a:cubicBezTo>
                    <a:pt x="1427" y="5"/>
                    <a:pt x="1415" y="1"/>
                    <a:pt x="1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1"/>
            <p:cNvSpPr/>
            <p:nvPr/>
          </p:nvSpPr>
          <p:spPr>
            <a:xfrm>
              <a:off x="5795192" y="2085148"/>
              <a:ext cx="981615" cy="609052"/>
            </a:xfrm>
            <a:custGeom>
              <a:avLst/>
              <a:gdLst/>
              <a:ahLst/>
              <a:cxnLst/>
              <a:rect l="l" t="t" r="r" b="b"/>
              <a:pathLst>
                <a:path w="63279" h="39262" extrusionOk="0">
                  <a:moveTo>
                    <a:pt x="62651" y="0"/>
                  </a:moveTo>
                  <a:cubicBezTo>
                    <a:pt x="62526" y="0"/>
                    <a:pt x="62387" y="42"/>
                    <a:pt x="62244" y="134"/>
                  </a:cubicBezTo>
                  <a:lnTo>
                    <a:pt x="801" y="35559"/>
                  </a:lnTo>
                  <a:cubicBezTo>
                    <a:pt x="300" y="35893"/>
                    <a:pt x="0" y="36426"/>
                    <a:pt x="33" y="37027"/>
                  </a:cubicBezTo>
                  <a:lnTo>
                    <a:pt x="133" y="38695"/>
                  </a:lnTo>
                  <a:cubicBezTo>
                    <a:pt x="157" y="39043"/>
                    <a:pt x="357" y="39262"/>
                    <a:pt x="646" y="39262"/>
                  </a:cubicBezTo>
                  <a:cubicBezTo>
                    <a:pt x="772" y="39262"/>
                    <a:pt x="915" y="39220"/>
                    <a:pt x="1067" y="39128"/>
                  </a:cubicBezTo>
                  <a:lnTo>
                    <a:pt x="62478" y="3703"/>
                  </a:lnTo>
                  <a:cubicBezTo>
                    <a:pt x="62978" y="3403"/>
                    <a:pt x="63279" y="2836"/>
                    <a:pt x="63279" y="2235"/>
                  </a:cubicBezTo>
                  <a:lnTo>
                    <a:pt x="63178" y="567"/>
                  </a:lnTo>
                  <a:cubicBezTo>
                    <a:pt x="63155" y="219"/>
                    <a:pt x="62938" y="0"/>
                    <a:pt x="626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1"/>
            <p:cNvSpPr/>
            <p:nvPr/>
          </p:nvSpPr>
          <p:spPr>
            <a:xfrm>
              <a:off x="6735334" y="2098085"/>
              <a:ext cx="35725" cy="46972"/>
            </a:xfrm>
            <a:custGeom>
              <a:avLst/>
              <a:gdLst/>
              <a:ahLst/>
              <a:cxnLst/>
              <a:rect l="l" t="t" r="r" b="b"/>
              <a:pathLst>
                <a:path w="2303" h="3028" extrusionOk="0">
                  <a:moveTo>
                    <a:pt x="1102" y="401"/>
                  </a:moveTo>
                  <a:lnTo>
                    <a:pt x="1269" y="701"/>
                  </a:lnTo>
                  <a:cubicBezTo>
                    <a:pt x="1319" y="776"/>
                    <a:pt x="1406" y="813"/>
                    <a:pt x="1489" y="813"/>
                  </a:cubicBezTo>
                  <a:cubicBezTo>
                    <a:pt x="1517" y="813"/>
                    <a:pt x="1544" y="809"/>
                    <a:pt x="1569" y="801"/>
                  </a:cubicBezTo>
                  <a:lnTo>
                    <a:pt x="1902" y="667"/>
                  </a:lnTo>
                  <a:lnTo>
                    <a:pt x="1902" y="667"/>
                  </a:lnTo>
                  <a:lnTo>
                    <a:pt x="1602" y="1234"/>
                  </a:lnTo>
                  <a:cubicBezTo>
                    <a:pt x="1569" y="1301"/>
                    <a:pt x="1535" y="1401"/>
                    <a:pt x="1569" y="1468"/>
                  </a:cubicBezTo>
                  <a:lnTo>
                    <a:pt x="1702" y="2068"/>
                  </a:lnTo>
                  <a:cubicBezTo>
                    <a:pt x="1702" y="2068"/>
                    <a:pt x="1702" y="2102"/>
                    <a:pt x="1702" y="2102"/>
                  </a:cubicBezTo>
                  <a:lnTo>
                    <a:pt x="1269" y="2068"/>
                  </a:lnTo>
                  <a:cubicBezTo>
                    <a:pt x="1202" y="2068"/>
                    <a:pt x="1102" y="2102"/>
                    <a:pt x="1035" y="2168"/>
                  </a:cubicBezTo>
                  <a:lnTo>
                    <a:pt x="768" y="2535"/>
                  </a:lnTo>
                  <a:lnTo>
                    <a:pt x="802" y="2102"/>
                  </a:lnTo>
                  <a:cubicBezTo>
                    <a:pt x="802" y="2002"/>
                    <a:pt x="768" y="1902"/>
                    <a:pt x="668" y="1868"/>
                  </a:cubicBezTo>
                  <a:lnTo>
                    <a:pt x="335" y="1635"/>
                  </a:lnTo>
                  <a:cubicBezTo>
                    <a:pt x="335" y="1635"/>
                    <a:pt x="335" y="1601"/>
                    <a:pt x="335" y="1601"/>
                  </a:cubicBezTo>
                  <a:lnTo>
                    <a:pt x="835" y="1201"/>
                  </a:lnTo>
                  <a:cubicBezTo>
                    <a:pt x="868" y="1168"/>
                    <a:pt x="902" y="1101"/>
                    <a:pt x="935" y="1034"/>
                  </a:cubicBezTo>
                  <a:lnTo>
                    <a:pt x="1102" y="401"/>
                  </a:lnTo>
                  <a:close/>
                  <a:moveTo>
                    <a:pt x="1102" y="0"/>
                  </a:moveTo>
                  <a:cubicBezTo>
                    <a:pt x="968" y="34"/>
                    <a:pt x="868" y="134"/>
                    <a:pt x="835" y="267"/>
                  </a:cubicBezTo>
                  <a:lnTo>
                    <a:pt x="668" y="968"/>
                  </a:lnTo>
                  <a:cubicBezTo>
                    <a:pt x="668" y="968"/>
                    <a:pt x="635" y="1001"/>
                    <a:pt x="635" y="1001"/>
                  </a:cubicBezTo>
                  <a:lnTo>
                    <a:pt x="134" y="1401"/>
                  </a:lnTo>
                  <a:cubicBezTo>
                    <a:pt x="68" y="1468"/>
                    <a:pt x="1" y="1568"/>
                    <a:pt x="1" y="1701"/>
                  </a:cubicBezTo>
                  <a:cubicBezTo>
                    <a:pt x="34" y="1768"/>
                    <a:pt x="68" y="1835"/>
                    <a:pt x="134" y="1868"/>
                  </a:cubicBezTo>
                  <a:lnTo>
                    <a:pt x="468" y="2102"/>
                  </a:lnTo>
                  <a:lnTo>
                    <a:pt x="435" y="2769"/>
                  </a:lnTo>
                  <a:cubicBezTo>
                    <a:pt x="435" y="2869"/>
                    <a:pt x="501" y="2969"/>
                    <a:pt x="601" y="3002"/>
                  </a:cubicBezTo>
                  <a:cubicBezTo>
                    <a:pt x="601" y="3019"/>
                    <a:pt x="610" y="3027"/>
                    <a:pt x="622" y="3027"/>
                  </a:cubicBezTo>
                  <a:cubicBezTo>
                    <a:pt x="635" y="3027"/>
                    <a:pt x="651" y="3019"/>
                    <a:pt x="668" y="3002"/>
                  </a:cubicBezTo>
                  <a:cubicBezTo>
                    <a:pt x="687" y="3009"/>
                    <a:pt x="705" y="3011"/>
                    <a:pt x="722" y="3011"/>
                  </a:cubicBezTo>
                  <a:cubicBezTo>
                    <a:pt x="794" y="3011"/>
                    <a:pt x="848" y="2963"/>
                    <a:pt x="902" y="2936"/>
                  </a:cubicBezTo>
                  <a:lnTo>
                    <a:pt x="1302" y="2369"/>
                  </a:lnTo>
                  <a:lnTo>
                    <a:pt x="1736" y="2402"/>
                  </a:lnTo>
                  <a:cubicBezTo>
                    <a:pt x="1802" y="2402"/>
                    <a:pt x="1869" y="2369"/>
                    <a:pt x="1936" y="2335"/>
                  </a:cubicBezTo>
                  <a:cubicBezTo>
                    <a:pt x="2002" y="2235"/>
                    <a:pt x="2036" y="2135"/>
                    <a:pt x="2036" y="2035"/>
                  </a:cubicBezTo>
                  <a:lnTo>
                    <a:pt x="1902" y="1435"/>
                  </a:lnTo>
                  <a:lnTo>
                    <a:pt x="1902" y="1401"/>
                  </a:lnTo>
                  <a:lnTo>
                    <a:pt x="2236" y="734"/>
                  </a:lnTo>
                  <a:cubicBezTo>
                    <a:pt x="2303" y="601"/>
                    <a:pt x="2269" y="467"/>
                    <a:pt x="2203" y="401"/>
                  </a:cubicBezTo>
                  <a:cubicBezTo>
                    <a:pt x="2154" y="352"/>
                    <a:pt x="2087" y="321"/>
                    <a:pt x="2015" y="321"/>
                  </a:cubicBezTo>
                  <a:cubicBezTo>
                    <a:pt x="1989" y="321"/>
                    <a:pt x="1963" y="325"/>
                    <a:pt x="1936" y="334"/>
                  </a:cubicBezTo>
                  <a:lnTo>
                    <a:pt x="1535" y="501"/>
                  </a:lnTo>
                  <a:lnTo>
                    <a:pt x="1302" y="134"/>
                  </a:lnTo>
                  <a:cubicBezTo>
                    <a:pt x="1269" y="34"/>
                    <a:pt x="1168" y="0"/>
                    <a:pt x="1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1"/>
            <p:cNvSpPr/>
            <p:nvPr/>
          </p:nvSpPr>
          <p:spPr>
            <a:xfrm>
              <a:off x="6785018" y="2052543"/>
              <a:ext cx="48135" cy="30544"/>
            </a:xfrm>
            <a:custGeom>
              <a:avLst/>
              <a:gdLst/>
              <a:ahLst/>
              <a:cxnLst/>
              <a:rect l="l" t="t" r="r" b="b"/>
              <a:pathLst>
                <a:path w="3103" h="1969" extrusionOk="0">
                  <a:moveTo>
                    <a:pt x="2743" y="1"/>
                  </a:moveTo>
                  <a:cubicBezTo>
                    <a:pt x="2695" y="1"/>
                    <a:pt x="2647" y="12"/>
                    <a:pt x="2602" y="34"/>
                  </a:cubicBezTo>
                  <a:lnTo>
                    <a:pt x="167" y="1435"/>
                  </a:lnTo>
                  <a:cubicBezTo>
                    <a:pt x="34" y="1535"/>
                    <a:pt x="0" y="1702"/>
                    <a:pt x="100" y="1835"/>
                  </a:cubicBezTo>
                  <a:cubicBezTo>
                    <a:pt x="134" y="1936"/>
                    <a:pt x="267" y="1969"/>
                    <a:pt x="367" y="1969"/>
                  </a:cubicBezTo>
                  <a:cubicBezTo>
                    <a:pt x="401" y="1969"/>
                    <a:pt x="467" y="1969"/>
                    <a:pt x="501" y="1936"/>
                  </a:cubicBezTo>
                  <a:lnTo>
                    <a:pt x="2902" y="535"/>
                  </a:lnTo>
                  <a:cubicBezTo>
                    <a:pt x="3069" y="468"/>
                    <a:pt x="3102" y="268"/>
                    <a:pt x="3002" y="134"/>
                  </a:cubicBezTo>
                  <a:cubicBezTo>
                    <a:pt x="2936" y="45"/>
                    <a:pt x="2839" y="1"/>
                    <a:pt x="2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1"/>
            <p:cNvSpPr/>
            <p:nvPr/>
          </p:nvSpPr>
          <p:spPr>
            <a:xfrm>
              <a:off x="6786041" y="2073251"/>
              <a:ext cx="48663" cy="30544"/>
            </a:xfrm>
            <a:custGeom>
              <a:avLst/>
              <a:gdLst/>
              <a:ahLst/>
              <a:cxnLst/>
              <a:rect l="l" t="t" r="r" b="b"/>
              <a:pathLst>
                <a:path w="3137" h="1969" extrusionOk="0">
                  <a:moveTo>
                    <a:pt x="2767" y="0"/>
                  </a:moveTo>
                  <a:cubicBezTo>
                    <a:pt x="2714" y="0"/>
                    <a:pt x="2658" y="11"/>
                    <a:pt x="2603" y="33"/>
                  </a:cubicBezTo>
                  <a:lnTo>
                    <a:pt x="201" y="1434"/>
                  </a:lnTo>
                  <a:cubicBezTo>
                    <a:pt x="34" y="1501"/>
                    <a:pt x="1" y="1701"/>
                    <a:pt x="101" y="1835"/>
                  </a:cubicBezTo>
                  <a:cubicBezTo>
                    <a:pt x="168" y="1935"/>
                    <a:pt x="268" y="1968"/>
                    <a:pt x="401" y="1968"/>
                  </a:cubicBezTo>
                  <a:cubicBezTo>
                    <a:pt x="435" y="1968"/>
                    <a:pt x="468" y="1935"/>
                    <a:pt x="535" y="1935"/>
                  </a:cubicBezTo>
                  <a:lnTo>
                    <a:pt x="2936" y="534"/>
                  </a:lnTo>
                  <a:cubicBezTo>
                    <a:pt x="3070" y="434"/>
                    <a:pt x="3137" y="267"/>
                    <a:pt x="3036" y="134"/>
                  </a:cubicBezTo>
                  <a:cubicBezTo>
                    <a:pt x="2970" y="45"/>
                    <a:pt x="2873"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1"/>
            <p:cNvSpPr/>
            <p:nvPr/>
          </p:nvSpPr>
          <p:spPr>
            <a:xfrm>
              <a:off x="6787608" y="2094455"/>
              <a:ext cx="48135" cy="30544"/>
            </a:xfrm>
            <a:custGeom>
              <a:avLst/>
              <a:gdLst/>
              <a:ahLst/>
              <a:cxnLst/>
              <a:rect l="l" t="t" r="r" b="b"/>
              <a:pathLst>
                <a:path w="3103" h="1969" extrusionOk="0">
                  <a:moveTo>
                    <a:pt x="2751" y="1"/>
                  </a:moveTo>
                  <a:cubicBezTo>
                    <a:pt x="2698" y="1"/>
                    <a:pt x="2646" y="12"/>
                    <a:pt x="2602" y="34"/>
                  </a:cubicBezTo>
                  <a:lnTo>
                    <a:pt x="200" y="1435"/>
                  </a:lnTo>
                  <a:cubicBezTo>
                    <a:pt x="33" y="1502"/>
                    <a:pt x="0" y="1702"/>
                    <a:pt x="100" y="1835"/>
                  </a:cubicBezTo>
                  <a:cubicBezTo>
                    <a:pt x="167" y="1902"/>
                    <a:pt x="267" y="1969"/>
                    <a:pt x="367" y="1969"/>
                  </a:cubicBezTo>
                  <a:cubicBezTo>
                    <a:pt x="434" y="1969"/>
                    <a:pt x="467" y="1935"/>
                    <a:pt x="500" y="1902"/>
                  </a:cubicBezTo>
                  <a:lnTo>
                    <a:pt x="2935" y="534"/>
                  </a:lnTo>
                  <a:cubicBezTo>
                    <a:pt x="3069" y="434"/>
                    <a:pt x="3102" y="268"/>
                    <a:pt x="3036" y="134"/>
                  </a:cubicBezTo>
                  <a:cubicBezTo>
                    <a:pt x="2969" y="45"/>
                    <a:pt x="2858" y="1"/>
                    <a:pt x="2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1"/>
            <p:cNvSpPr/>
            <p:nvPr/>
          </p:nvSpPr>
          <p:spPr>
            <a:xfrm>
              <a:off x="5674109" y="2183460"/>
              <a:ext cx="1184457" cy="1352116"/>
            </a:xfrm>
            <a:custGeom>
              <a:avLst/>
              <a:gdLst/>
              <a:ahLst/>
              <a:cxnLst/>
              <a:rect l="l" t="t" r="r" b="b"/>
              <a:pathLst>
                <a:path w="76355" h="87163" extrusionOk="0">
                  <a:moveTo>
                    <a:pt x="73286" y="0"/>
                  </a:moveTo>
                  <a:lnTo>
                    <a:pt x="0" y="42297"/>
                  </a:lnTo>
                  <a:lnTo>
                    <a:pt x="3069" y="87163"/>
                  </a:lnTo>
                  <a:lnTo>
                    <a:pt x="76355" y="44866"/>
                  </a:lnTo>
                  <a:lnTo>
                    <a:pt x="732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1"/>
            <p:cNvSpPr/>
            <p:nvPr/>
          </p:nvSpPr>
          <p:spPr>
            <a:xfrm>
              <a:off x="5942645" y="2721711"/>
              <a:ext cx="64703" cy="123945"/>
            </a:xfrm>
            <a:custGeom>
              <a:avLst/>
              <a:gdLst/>
              <a:ahLst/>
              <a:cxnLst/>
              <a:rect l="l" t="t" r="r" b="b"/>
              <a:pathLst>
                <a:path w="4171" h="7990" extrusionOk="0">
                  <a:moveTo>
                    <a:pt x="4070" y="0"/>
                  </a:moveTo>
                  <a:cubicBezTo>
                    <a:pt x="4045" y="0"/>
                    <a:pt x="4020" y="8"/>
                    <a:pt x="4004" y="25"/>
                  </a:cubicBezTo>
                  <a:lnTo>
                    <a:pt x="3136" y="525"/>
                  </a:lnTo>
                  <a:cubicBezTo>
                    <a:pt x="3070" y="592"/>
                    <a:pt x="3003" y="659"/>
                    <a:pt x="2970" y="726"/>
                  </a:cubicBezTo>
                  <a:cubicBezTo>
                    <a:pt x="2936" y="792"/>
                    <a:pt x="2903" y="859"/>
                    <a:pt x="2903" y="926"/>
                  </a:cubicBezTo>
                  <a:lnTo>
                    <a:pt x="2236" y="3694"/>
                  </a:lnTo>
                  <a:lnTo>
                    <a:pt x="1302" y="1860"/>
                  </a:lnTo>
                  <a:cubicBezTo>
                    <a:pt x="1268" y="1826"/>
                    <a:pt x="1235" y="1793"/>
                    <a:pt x="1202" y="1760"/>
                  </a:cubicBezTo>
                  <a:cubicBezTo>
                    <a:pt x="1185" y="1726"/>
                    <a:pt x="1160" y="1710"/>
                    <a:pt x="1127" y="1710"/>
                  </a:cubicBezTo>
                  <a:cubicBezTo>
                    <a:pt x="1093" y="1710"/>
                    <a:pt x="1052" y="1726"/>
                    <a:pt x="1002" y="1760"/>
                  </a:cubicBezTo>
                  <a:lnTo>
                    <a:pt x="134" y="2260"/>
                  </a:lnTo>
                  <a:cubicBezTo>
                    <a:pt x="101" y="2293"/>
                    <a:pt x="68" y="2327"/>
                    <a:pt x="34" y="2393"/>
                  </a:cubicBezTo>
                  <a:cubicBezTo>
                    <a:pt x="34" y="2427"/>
                    <a:pt x="1" y="2493"/>
                    <a:pt x="1" y="2560"/>
                  </a:cubicBezTo>
                  <a:cubicBezTo>
                    <a:pt x="1" y="2594"/>
                    <a:pt x="34" y="2627"/>
                    <a:pt x="34" y="2660"/>
                  </a:cubicBezTo>
                  <a:lnTo>
                    <a:pt x="1769" y="5796"/>
                  </a:lnTo>
                  <a:lnTo>
                    <a:pt x="1936" y="7831"/>
                  </a:lnTo>
                  <a:cubicBezTo>
                    <a:pt x="1936" y="7864"/>
                    <a:pt x="1936" y="7931"/>
                    <a:pt x="2002" y="7964"/>
                  </a:cubicBezTo>
                  <a:cubicBezTo>
                    <a:pt x="2019" y="7981"/>
                    <a:pt x="2036" y="7989"/>
                    <a:pt x="2052" y="7989"/>
                  </a:cubicBezTo>
                  <a:cubicBezTo>
                    <a:pt x="2069" y="7989"/>
                    <a:pt x="2086" y="7981"/>
                    <a:pt x="2102" y="7964"/>
                  </a:cubicBezTo>
                  <a:lnTo>
                    <a:pt x="2936" y="7497"/>
                  </a:lnTo>
                  <a:cubicBezTo>
                    <a:pt x="3003" y="7464"/>
                    <a:pt x="3036" y="7397"/>
                    <a:pt x="3070" y="7330"/>
                  </a:cubicBezTo>
                  <a:cubicBezTo>
                    <a:pt x="3103" y="7264"/>
                    <a:pt x="3103" y="7197"/>
                    <a:pt x="3103" y="7130"/>
                  </a:cubicBezTo>
                  <a:lnTo>
                    <a:pt x="2970" y="5129"/>
                  </a:lnTo>
                  <a:lnTo>
                    <a:pt x="4170" y="292"/>
                  </a:lnTo>
                  <a:cubicBezTo>
                    <a:pt x="4170" y="259"/>
                    <a:pt x="4170" y="192"/>
                    <a:pt x="4170" y="158"/>
                  </a:cubicBezTo>
                  <a:cubicBezTo>
                    <a:pt x="4170" y="92"/>
                    <a:pt x="4170" y="58"/>
                    <a:pt x="4137" y="25"/>
                  </a:cubicBezTo>
                  <a:cubicBezTo>
                    <a:pt x="4120" y="8"/>
                    <a:pt x="4095" y="0"/>
                    <a:pt x="40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1"/>
            <p:cNvSpPr/>
            <p:nvPr/>
          </p:nvSpPr>
          <p:spPr>
            <a:xfrm>
              <a:off x="6006289" y="2728815"/>
              <a:ext cx="55380" cy="86048"/>
            </a:xfrm>
            <a:custGeom>
              <a:avLst/>
              <a:gdLst/>
              <a:ahLst/>
              <a:cxnLst/>
              <a:rect l="l" t="t" r="r" b="b"/>
              <a:pathLst>
                <a:path w="3570" h="5547" extrusionOk="0">
                  <a:moveTo>
                    <a:pt x="1991" y="1608"/>
                  </a:moveTo>
                  <a:cubicBezTo>
                    <a:pt x="2051" y="1608"/>
                    <a:pt x="2113" y="1627"/>
                    <a:pt x="2169" y="1669"/>
                  </a:cubicBezTo>
                  <a:cubicBezTo>
                    <a:pt x="2302" y="1769"/>
                    <a:pt x="2369" y="1935"/>
                    <a:pt x="2402" y="2102"/>
                  </a:cubicBezTo>
                  <a:cubicBezTo>
                    <a:pt x="2436" y="2202"/>
                    <a:pt x="2436" y="2302"/>
                    <a:pt x="2436" y="2436"/>
                  </a:cubicBezTo>
                  <a:cubicBezTo>
                    <a:pt x="2436" y="2536"/>
                    <a:pt x="2436" y="2636"/>
                    <a:pt x="2436" y="2769"/>
                  </a:cubicBezTo>
                  <a:cubicBezTo>
                    <a:pt x="2436" y="2969"/>
                    <a:pt x="2369" y="3203"/>
                    <a:pt x="2269" y="3403"/>
                  </a:cubicBezTo>
                  <a:cubicBezTo>
                    <a:pt x="2202" y="3603"/>
                    <a:pt x="2036" y="3770"/>
                    <a:pt x="1869" y="3870"/>
                  </a:cubicBezTo>
                  <a:cubicBezTo>
                    <a:pt x="1786" y="3911"/>
                    <a:pt x="1691" y="3940"/>
                    <a:pt x="1599" y="3940"/>
                  </a:cubicBezTo>
                  <a:cubicBezTo>
                    <a:pt x="1542" y="3940"/>
                    <a:pt x="1486" y="3929"/>
                    <a:pt x="1435" y="3903"/>
                  </a:cubicBezTo>
                  <a:cubicBezTo>
                    <a:pt x="1302" y="3770"/>
                    <a:pt x="1235" y="3603"/>
                    <a:pt x="1235" y="3436"/>
                  </a:cubicBezTo>
                  <a:cubicBezTo>
                    <a:pt x="1235" y="3303"/>
                    <a:pt x="1235" y="3203"/>
                    <a:pt x="1235" y="3103"/>
                  </a:cubicBezTo>
                  <a:lnTo>
                    <a:pt x="1235" y="2769"/>
                  </a:lnTo>
                  <a:cubicBezTo>
                    <a:pt x="1202" y="2536"/>
                    <a:pt x="1268" y="2302"/>
                    <a:pt x="1368" y="2102"/>
                  </a:cubicBezTo>
                  <a:cubicBezTo>
                    <a:pt x="1435" y="1935"/>
                    <a:pt x="1569" y="1769"/>
                    <a:pt x="1769" y="1702"/>
                  </a:cubicBezTo>
                  <a:cubicBezTo>
                    <a:pt x="1827" y="1644"/>
                    <a:pt x="1908" y="1608"/>
                    <a:pt x="1991" y="1608"/>
                  </a:cubicBezTo>
                  <a:close/>
                  <a:moveTo>
                    <a:pt x="2302" y="1"/>
                  </a:moveTo>
                  <a:cubicBezTo>
                    <a:pt x="2036" y="1"/>
                    <a:pt x="1802" y="101"/>
                    <a:pt x="1602" y="234"/>
                  </a:cubicBezTo>
                  <a:cubicBezTo>
                    <a:pt x="1335" y="368"/>
                    <a:pt x="1102" y="568"/>
                    <a:pt x="901" y="801"/>
                  </a:cubicBezTo>
                  <a:cubicBezTo>
                    <a:pt x="701" y="1035"/>
                    <a:pt x="534" y="1302"/>
                    <a:pt x="401" y="1602"/>
                  </a:cubicBezTo>
                  <a:cubicBezTo>
                    <a:pt x="268" y="1869"/>
                    <a:pt x="134" y="2169"/>
                    <a:pt x="67" y="2502"/>
                  </a:cubicBezTo>
                  <a:cubicBezTo>
                    <a:pt x="1" y="2803"/>
                    <a:pt x="1" y="3103"/>
                    <a:pt x="1" y="3403"/>
                  </a:cubicBezTo>
                  <a:cubicBezTo>
                    <a:pt x="34" y="3503"/>
                    <a:pt x="34" y="3637"/>
                    <a:pt x="34" y="3770"/>
                  </a:cubicBezTo>
                  <a:cubicBezTo>
                    <a:pt x="34" y="3937"/>
                    <a:pt x="67" y="4037"/>
                    <a:pt x="67" y="4137"/>
                  </a:cubicBezTo>
                  <a:cubicBezTo>
                    <a:pt x="67" y="4404"/>
                    <a:pt x="134" y="4671"/>
                    <a:pt x="268" y="4904"/>
                  </a:cubicBezTo>
                  <a:cubicBezTo>
                    <a:pt x="334" y="5104"/>
                    <a:pt x="501" y="5271"/>
                    <a:pt x="668" y="5405"/>
                  </a:cubicBezTo>
                  <a:cubicBezTo>
                    <a:pt x="805" y="5487"/>
                    <a:pt x="965" y="5547"/>
                    <a:pt x="1129" y="5547"/>
                  </a:cubicBezTo>
                  <a:cubicBezTo>
                    <a:pt x="1164" y="5547"/>
                    <a:pt x="1200" y="5544"/>
                    <a:pt x="1235" y="5538"/>
                  </a:cubicBezTo>
                  <a:cubicBezTo>
                    <a:pt x="1502" y="5538"/>
                    <a:pt x="1735" y="5438"/>
                    <a:pt x="1969" y="5304"/>
                  </a:cubicBezTo>
                  <a:cubicBezTo>
                    <a:pt x="2202" y="5171"/>
                    <a:pt x="2436" y="4971"/>
                    <a:pt x="2636" y="4737"/>
                  </a:cubicBezTo>
                  <a:cubicBezTo>
                    <a:pt x="2836" y="4504"/>
                    <a:pt x="3003" y="4237"/>
                    <a:pt x="3136" y="3970"/>
                  </a:cubicBezTo>
                  <a:cubicBezTo>
                    <a:pt x="3270" y="3670"/>
                    <a:pt x="3370" y="3370"/>
                    <a:pt x="3470" y="3070"/>
                  </a:cubicBezTo>
                  <a:cubicBezTo>
                    <a:pt x="3503" y="2769"/>
                    <a:pt x="3537" y="2436"/>
                    <a:pt x="3537" y="2136"/>
                  </a:cubicBezTo>
                  <a:cubicBezTo>
                    <a:pt x="3537" y="2035"/>
                    <a:pt x="3570" y="1935"/>
                    <a:pt x="3537" y="1769"/>
                  </a:cubicBezTo>
                  <a:cubicBezTo>
                    <a:pt x="3503" y="1635"/>
                    <a:pt x="3503" y="1502"/>
                    <a:pt x="3503" y="1402"/>
                  </a:cubicBezTo>
                  <a:cubicBezTo>
                    <a:pt x="3470" y="1135"/>
                    <a:pt x="3403" y="901"/>
                    <a:pt x="3303" y="634"/>
                  </a:cubicBezTo>
                  <a:cubicBezTo>
                    <a:pt x="3203" y="434"/>
                    <a:pt x="3070" y="268"/>
                    <a:pt x="2869" y="167"/>
                  </a:cubicBezTo>
                  <a:cubicBezTo>
                    <a:pt x="2703" y="34"/>
                    <a:pt x="2503" y="1"/>
                    <a:pt x="2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1"/>
            <p:cNvSpPr/>
            <p:nvPr/>
          </p:nvSpPr>
          <p:spPr>
            <a:xfrm>
              <a:off x="6067343" y="2684452"/>
              <a:ext cx="56419" cy="96612"/>
            </a:xfrm>
            <a:custGeom>
              <a:avLst/>
              <a:gdLst/>
              <a:ahLst/>
              <a:cxnLst/>
              <a:rect l="l" t="t" r="r" b="b"/>
              <a:pathLst>
                <a:path w="3637" h="6228" extrusionOk="0">
                  <a:moveTo>
                    <a:pt x="3203" y="0"/>
                  </a:moveTo>
                  <a:cubicBezTo>
                    <a:pt x="3178" y="0"/>
                    <a:pt x="3153" y="9"/>
                    <a:pt x="3136" y="25"/>
                  </a:cubicBezTo>
                  <a:lnTo>
                    <a:pt x="2336" y="492"/>
                  </a:lnTo>
                  <a:cubicBezTo>
                    <a:pt x="2269" y="526"/>
                    <a:pt x="2236" y="559"/>
                    <a:pt x="2236" y="626"/>
                  </a:cubicBezTo>
                  <a:cubicBezTo>
                    <a:pt x="2202" y="692"/>
                    <a:pt x="2169" y="759"/>
                    <a:pt x="2202" y="826"/>
                  </a:cubicBezTo>
                  <a:lnTo>
                    <a:pt x="2336" y="3228"/>
                  </a:lnTo>
                  <a:cubicBezTo>
                    <a:pt x="2369" y="3461"/>
                    <a:pt x="2336" y="3695"/>
                    <a:pt x="2269" y="3928"/>
                  </a:cubicBezTo>
                  <a:cubicBezTo>
                    <a:pt x="2202" y="4128"/>
                    <a:pt x="2069" y="4295"/>
                    <a:pt x="1902" y="4395"/>
                  </a:cubicBezTo>
                  <a:cubicBezTo>
                    <a:pt x="1802" y="4462"/>
                    <a:pt x="1719" y="4495"/>
                    <a:pt x="1648" y="4495"/>
                  </a:cubicBezTo>
                  <a:cubicBezTo>
                    <a:pt x="1577" y="4495"/>
                    <a:pt x="1519" y="4462"/>
                    <a:pt x="1469" y="4395"/>
                  </a:cubicBezTo>
                  <a:cubicBezTo>
                    <a:pt x="1369" y="4228"/>
                    <a:pt x="1302" y="4028"/>
                    <a:pt x="1302" y="3828"/>
                  </a:cubicBezTo>
                  <a:lnTo>
                    <a:pt x="1135" y="1460"/>
                  </a:lnTo>
                  <a:cubicBezTo>
                    <a:pt x="1135" y="1393"/>
                    <a:pt x="1135" y="1326"/>
                    <a:pt x="1102" y="1293"/>
                  </a:cubicBezTo>
                  <a:cubicBezTo>
                    <a:pt x="1068" y="1276"/>
                    <a:pt x="1043" y="1268"/>
                    <a:pt x="1022" y="1268"/>
                  </a:cubicBezTo>
                  <a:cubicBezTo>
                    <a:pt x="1002" y="1268"/>
                    <a:pt x="985" y="1276"/>
                    <a:pt x="968" y="1293"/>
                  </a:cubicBezTo>
                  <a:lnTo>
                    <a:pt x="168" y="1760"/>
                  </a:lnTo>
                  <a:cubicBezTo>
                    <a:pt x="101" y="1793"/>
                    <a:pt x="68" y="1860"/>
                    <a:pt x="34" y="1893"/>
                  </a:cubicBezTo>
                  <a:cubicBezTo>
                    <a:pt x="1" y="1960"/>
                    <a:pt x="1" y="2027"/>
                    <a:pt x="1" y="2127"/>
                  </a:cubicBezTo>
                  <a:lnTo>
                    <a:pt x="201" y="4662"/>
                  </a:lnTo>
                  <a:cubicBezTo>
                    <a:pt x="268" y="5429"/>
                    <a:pt x="401" y="5896"/>
                    <a:pt x="668" y="6096"/>
                  </a:cubicBezTo>
                  <a:cubicBezTo>
                    <a:pt x="816" y="6185"/>
                    <a:pt x="976" y="6228"/>
                    <a:pt x="1136" y="6228"/>
                  </a:cubicBezTo>
                  <a:cubicBezTo>
                    <a:pt x="1336" y="6228"/>
                    <a:pt x="1535" y="6160"/>
                    <a:pt x="1702" y="6030"/>
                  </a:cubicBezTo>
                  <a:cubicBezTo>
                    <a:pt x="1802" y="5963"/>
                    <a:pt x="1936" y="5896"/>
                    <a:pt x="2036" y="5796"/>
                  </a:cubicBezTo>
                  <a:cubicBezTo>
                    <a:pt x="2102" y="5696"/>
                    <a:pt x="2202" y="5629"/>
                    <a:pt x="2269" y="5529"/>
                  </a:cubicBezTo>
                  <a:cubicBezTo>
                    <a:pt x="2336" y="5429"/>
                    <a:pt x="2403" y="5329"/>
                    <a:pt x="2436" y="5229"/>
                  </a:cubicBezTo>
                  <a:cubicBezTo>
                    <a:pt x="2469" y="5129"/>
                    <a:pt x="2503" y="5062"/>
                    <a:pt x="2536" y="4962"/>
                  </a:cubicBezTo>
                  <a:lnTo>
                    <a:pt x="2536" y="5162"/>
                  </a:lnTo>
                  <a:cubicBezTo>
                    <a:pt x="2536" y="5229"/>
                    <a:pt x="2569" y="5296"/>
                    <a:pt x="2603" y="5329"/>
                  </a:cubicBezTo>
                  <a:cubicBezTo>
                    <a:pt x="2619" y="5346"/>
                    <a:pt x="2644" y="5354"/>
                    <a:pt x="2669" y="5354"/>
                  </a:cubicBezTo>
                  <a:cubicBezTo>
                    <a:pt x="2694" y="5354"/>
                    <a:pt x="2719" y="5346"/>
                    <a:pt x="2736" y="5329"/>
                  </a:cubicBezTo>
                  <a:lnTo>
                    <a:pt x="3470" y="4895"/>
                  </a:lnTo>
                  <a:cubicBezTo>
                    <a:pt x="3537" y="4862"/>
                    <a:pt x="3570" y="4829"/>
                    <a:pt x="3603" y="4762"/>
                  </a:cubicBezTo>
                  <a:cubicBezTo>
                    <a:pt x="3603" y="4695"/>
                    <a:pt x="3637" y="4629"/>
                    <a:pt x="3637" y="4562"/>
                  </a:cubicBezTo>
                  <a:lnTo>
                    <a:pt x="3337" y="159"/>
                  </a:lnTo>
                  <a:cubicBezTo>
                    <a:pt x="3337" y="125"/>
                    <a:pt x="3303" y="59"/>
                    <a:pt x="3270" y="25"/>
                  </a:cubicBezTo>
                  <a:cubicBezTo>
                    <a:pt x="3253" y="9"/>
                    <a:pt x="3228" y="0"/>
                    <a:pt x="3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1"/>
            <p:cNvSpPr/>
            <p:nvPr/>
          </p:nvSpPr>
          <p:spPr>
            <a:xfrm>
              <a:off x="6130475" y="2655988"/>
              <a:ext cx="39340" cy="95495"/>
            </a:xfrm>
            <a:custGeom>
              <a:avLst/>
              <a:gdLst/>
              <a:ahLst/>
              <a:cxnLst/>
              <a:rect l="l" t="t" r="r" b="b"/>
              <a:pathLst>
                <a:path w="2536" h="6156" extrusionOk="0">
                  <a:moveTo>
                    <a:pt x="2352" y="1"/>
                  </a:moveTo>
                  <a:cubicBezTo>
                    <a:pt x="2335" y="1"/>
                    <a:pt x="2319" y="9"/>
                    <a:pt x="2302" y="26"/>
                  </a:cubicBezTo>
                  <a:lnTo>
                    <a:pt x="1902" y="226"/>
                  </a:lnTo>
                  <a:cubicBezTo>
                    <a:pt x="1702" y="326"/>
                    <a:pt x="1535" y="493"/>
                    <a:pt x="1401" y="659"/>
                  </a:cubicBezTo>
                  <a:cubicBezTo>
                    <a:pt x="1268" y="826"/>
                    <a:pt x="1168" y="993"/>
                    <a:pt x="1068" y="1193"/>
                  </a:cubicBezTo>
                  <a:lnTo>
                    <a:pt x="1068" y="960"/>
                  </a:lnTo>
                  <a:cubicBezTo>
                    <a:pt x="1068" y="926"/>
                    <a:pt x="1068" y="860"/>
                    <a:pt x="1001" y="826"/>
                  </a:cubicBezTo>
                  <a:cubicBezTo>
                    <a:pt x="984" y="810"/>
                    <a:pt x="968" y="801"/>
                    <a:pt x="951" y="801"/>
                  </a:cubicBezTo>
                  <a:cubicBezTo>
                    <a:pt x="934" y="801"/>
                    <a:pt x="918" y="810"/>
                    <a:pt x="901" y="826"/>
                  </a:cubicBezTo>
                  <a:lnTo>
                    <a:pt x="167" y="1260"/>
                  </a:lnTo>
                  <a:cubicBezTo>
                    <a:pt x="101" y="1293"/>
                    <a:pt x="67" y="1327"/>
                    <a:pt x="34" y="1393"/>
                  </a:cubicBezTo>
                  <a:cubicBezTo>
                    <a:pt x="0" y="1460"/>
                    <a:pt x="0" y="1527"/>
                    <a:pt x="0" y="1593"/>
                  </a:cubicBezTo>
                  <a:lnTo>
                    <a:pt x="301" y="5997"/>
                  </a:lnTo>
                  <a:cubicBezTo>
                    <a:pt x="301" y="6030"/>
                    <a:pt x="334" y="6097"/>
                    <a:pt x="367" y="6130"/>
                  </a:cubicBezTo>
                  <a:cubicBezTo>
                    <a:pt x="384" y="6147"/>
                    <a:pt x="401" y="6155"/>
                    <a:pt x="422" y="6155"/>
                  </a:cubicBezTo>
                  <a:cubicBezTo>
                    <a:pt x="442" y="6155"/>
                    <a:pt x="467" y="6147"/>
                    <a:pt x="501" y="6130"/>
                  </a:cubicBezTo>
                  <a:lnTo>
                    <a:pt x="1301" y="5696"/>
                  </a:lnTo>
                  <a:cubicBezTo>
                    <a:pt x="1335" y="5630"/>
                    <a:pt x="1368" y="5596"/>
                    <a:pt x="1401" y="5530"/>
                  </a:cubicBezTo>
                  <a:cubicBezTo>
                    <a:pt x="1435" y="5463"/>
                    <a:pt x="1435" y="5396"/>
                    <a:pt x="1435" y="5329"/>
                  </a:cubicBezTo>
                  <a:lnTo>
                    <a:pt x="1268" y="2994"/>
                  </a:lnTo>
                  <a:cubicBezTo>
                    <a:pt x="1201" y="2527"/>
                    <a:pt x="1401" y="2060"/>
                    <a:pt x="1802" y="1794"/>
                  </a:cubicBezTo>
                  <a:lnTo>
                    <a:pt x="2402" y="1460"/>
                  </a:lnTo>
                  <a:cubicBezTo>
                    <a:pt x="2436" y="1427"/>
                    <a:pt x="2469" y="1393"/>
                    <a:pt x="2502" y="1327"/>
                  </a:cubicBezTo>
                  <a:cubicBezTo>
                    <a:pt x="2536" y="1260"/>
                    <a:pt x="2536" y="1193"/>
                    <a:pt x="2536" y="1126"/>
                  </a:cubicBezTo>
                  <a:lnTo>
                    <a:pt x="2469" y="159"/>
                  </a:lnTo>
                  <a:cubicBezTo>
                    <a:pt x="2469" y="126"/>
                    <a:pt x="2436" y="59"/>
                    <a:pt x="2402" y="26"/>
                  </a:cubicBezTo>
                  <a:cubicBezTo>
                    <a:pt x="2385" y="9"/>
                    <a:pt x="2369" y="1"/>
                    <a:pt x="2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1"/>
            <p:cNvSpPr/>
            <p:nvPr/>
          </p:nvSpPr>
          <p:spPr>
            <a:xfrm>
              <a:off x="6194119" y="2603730"/>
              <a:ext cx="24851" cy="110108"/>
            </a:xfrm>
            <a:custGeom>
              <a:avLst/>
              <a:gdLst/>
              <a:ahLst/>
              <a:cxnLst/>
              <a:rect l="l" t="t" r="r" b="b"/>
              <a:pathLst>
                <a:path w="1602" h="7098" extrusionOk="0">
                  <a:moveTo>
                    <a:pt x="1034" y="1"/>
                  </a:moveTo>
                  <a:cubicBezTo>
                    <a:pt x="1009" y="1"/>
                    <a:pt x="984" y="9"/>
                    <a:pt x="968" y="26"/>
                  </a:cubicBezTo>
                  <a:lnTo>
                    <a:pt x="134" y="493"/>
                  </a:lnTo>
                  <a:cubicBezTo>
                    <a:pt x="100" y="526"/>
                    <a:pt x="34" y="593"/>
                    <a:pt x="34" y="626"/>
                  </a:cubicBezTo>
                  <a:cubicBezTo>
                    <a:pt x="0" y="693"/>
                    <a:pt x="0" y="759"/>
                    <a:pt x="0" y="860"/>
                  </a:cubicBezTo>
                  <a:lnTo>
                    <a:pt x="401" y="6931"/>
                  </a:lnTo>
                  <a:cubicBezTo>
                    <a:pt x="401" y="6997"/>
                    <a:pt x="434" y="7031"/>
                    <a:pt x="467" y="7097"/>
                  </a:cubicBezTo>
                  <a:lnTo>
                    <a:pt x="601" y="7097"/>
                  </a:lnTo>
                  <a:lnTo>
                    <a:pt x="1435" y="6597"/>
                  </a:lnTo>
                  <a:cubicBezTo>
                    <a:pt x="1468" y="6564"/>
                    <a:pt x="1535" y="6530"/>
                    <a:pt x="1535" y="6464"/>
                  </a:cubicBezTo>
                  <a:cubicBezTo>
                    <a:pt x="1568" y="6397"/>
                    <a:pt x="1602" y="6330"/>
                    <a:pt x="1568" y="6263"/>
                  </a:cubicBezTo>
                  <a:lnTo>
                    <a:pt x="1168" y="159"/>
                  </a:lnTo>
                  <a:cubicBezTo>
                    <a:pt x="1168" y="92"/>
                    <a:pt x="1135" y="59"/>
                    <a:pt x="1101" y="26"/>
                  </a:cubicBezTo>
                  <a:cubicBezTo>
                    <a:pt x="1084" y="9"/>
                    <a:pt x="1059" y="1"/>
                    <a:pt x="1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1"/>
            <p:cNvSpPr/>
            <p:nvPr/>
          </p:nvSpPr>
          <p:spPr>
            <a:xfrm>
              <a:off x="6226709" y="2598813"/>
              <a:ext cx="56946" cy="97294"/>
            </a:xfrm>
            <a:custGeom>
              <a:avLst/>
              <a:gdLst/>
              <a:ahLst/>
              <a:cxnLst/>
              <a:rect l="l" t="t" r="r" b="b"/>
              <a:pathLst>
                <a:path w="3671" h="6272" extrusionOk="0">
                  <a:moveTo>
                    <a:pt x="2624" y="0"/>
                  </a:moveTo>
                  <a:cubicBezTo>
                    <a:pt x="2595" y="0"/>
                    <a:pt x="2566" y="3"/>
                    <a:pt x="2536" y="9"/>
                  </a:cubicBezTo>
                  <a:cubicBezTo>
                    <a:pt x="2336" y="42"/>
                    <a:pt x="2136" y="109"/>
                    <a:pt x="1969" y="209"/>
                  </a:cubicBezTo>
                  <a:cubicBezTo>
                    <a:pt x="1836" y="276"/>
                    <a:pt x="1735" y="343"/>
                    <a:pt x="1635" y="443"/>
                  </a:cubicBezTo>
                  <a:cubicBezTo>
                    <a:pt x="1535" y="543"/>
                    <a:pt x="1469" y="609"/>
                    <a:pt x="1402" y="710"/>
                  </a:cubicBezTo>
                  <a:cubicBezTo>
                    <a:pt x="1335" y="810"/>
                    <a:pt x="1268" y="910"/>
                    <a:pt x="1202" y="1010"/>
                  </a:cubicBezTo>
                  <a:cubicBezTo>
                    <a:pt x="1168" y="1110"/>
                    <a:pt x="1135" y="1210"/>
                    <a:pt x="1102" y="1277"/>
                  </a:cubicBezTo>
                  <a:lnTo>
                    <a:pt x="1102" y="1076"/>
                  </a:lnTo>
                  <a:cubicBezTo>
                    <a:pt x="1102" y="1010"/>
                    <a:pt x="1068" y="943"/>
                    <a:pt x="1035" y="910"/>
                  </a:cubicBezTo>
                  <a:cubicBezTo>
                    <a:pt x="1018" y="893"/>
                    <a:pt x="993" y="885"/>
                    <a:pt x="968" y="885"/>
                  </a:cubicBezTo>
                  <a:cubicBezTo>
                    <a:pt x="943" y="885"/>
                    <a:pt x="918" y="893"/>
                    <a:pt x="902" y="910"/>
                  </a:cubicBezTo>
                  <a:lnTo>
                    <a:pt x="134" y="1343"/>
                  </a:lnTo>
                  <a:cubicBezTo>
                    <a:pt x="101" y="1410"/>
                    <a:pt x="34" y="1443"/>
                    <a:pt x="34" y="1510"/>
                  </a:cubicBezTo>
                  <a:cubicBezTo>
                    <a:pt x="1" y="1577"/>
                    <a:pt x="1" y="1644"/>
                    <a:pt x="1" y="1710"/>
                  </a:cubicBezTo>
                  <a:lnTo>
                    <a:pt x="301" y="6113"/>
                  </a:lnTo>
                  <a:cubicBezTo>
                    <a:pt x="301" y="6147"/>
                    <a:pt x="301" y="6213"/>
                    <a:pt x="334" y="6247"/>
                  </a:cubicBezTo>
                  <a:cubicBezTo>
                    <a:pt x="368" y="6263"/>
                    <a:pt x="393" y="6272"/>
                    <a:pt x="414" y="6272"/>
                  </a:cubicBezTo>
                  <a:cubicBezTo>
                    <a:pt x="435" y="6272"/>
                    <a:pt x="451" y="6263"/>
                    <a:pt x="468" y="6247"/>
                  </a:cubicBezTo>
                  <a:lnTo>
                    <a:pt x="1268" y="5780"/>
                  </a:lnTo>
                  <a:cubicBezTo>
                    <a:pt x="1335" y="5746"/>
                    <a:pt x="1369" y="5713"/>
                    <a:pt x="1402" y="5646"/>
                  </a:cubicBezTo>
                  <a:cubicBezTo>
                    <a:pt x="1435" y="5580"/>
                    <a:pt x="1435" y="5513"/>
                    <a:pt x="1435" y="5446"/>
                  </a:cubicBezTo>
                  <a:lnTo>
                    <a:pt x="1268" y="3045"/>
                  </a:lnTo>
                  <a:cubicBezTo>
                    <a:pt x="1235" y="2811"/>
                    <a:pt x="1268" y="2578"/>
                    <a:pt x="1369" y="2344"/>
                  </a:cubicBezTo>
                  <a:cubicBezTo>
                    <a:pt x="1435" y="2144"/>
                    <a:pt x="1569" y="1944"/>
                    <a:pt x="1735" y="1844"/>
                  </a:cubicBezTo>
                  <a:cubicBezTo>
                    <a:pt x="1836" y="1794"/>
                    <a:pt x="1927" y="1769"/>
                    <a:pt x="2006" y="1769"/>
                  </a:cubicBezTo>
                  <a:cubicBezTo>
                    <a:pt x="2086" y="1769"/>
                    <a:pt x="2152" y="1794"/>
                    <a:pt x="2202" y="1844"/>
                  </a:cubicBezTo>
                  <a:cubicBezTo>
                    <a:pt x="2303" y="2010"/>
                    <a:pt x="2369" y="2211"/>
                    <a:pt x="2369" y="2411"/>
                  </a:cubicBezTo>
                  <a:lnTo>
                    <a:pt x="2536" y="4812"/>
                  </a:lnTo>
                  <a:cubicBezTo>
                    <a:pt x="2536" y="4846"/>
                    <a:pt x="2569" y="4913"/>
                    <a:pt x="2603" y="4946"/>
                  </a:cubicBezTo>
                  <a:cubicBezTo>
                    <a:pt x="2619" y="4963"/>
                    <a:pt x="2636" y="4971"/>
                    <a:pt x="2657" y="4971"/>
                  </a:cubicBezTo>
                  <a:cubicBezTo>
                    <a:pt x="2678" y="4971"/>
                    <a:pt x="2703" y="4963"/>
                    <a:pt x="2736" y="4946"/>
                  </a:cubicBezTo>
                  <a:lnTo>
                    <a:pt x="3537" y="4512"/>
                  </a:lnTo>
                  <a:cubicBezTo>
                    <a:pt x="3570" y="4479"/>
                    <a:pt x="3637" y="4412"/>
                    <a:pt x="3637" y="4345"/>
                  </a:cubicBezTo>
                  <a:cubicBezTo>
                    <a:pt x="3670" y="4279"/>
                    <a:pt x="3670" y="4212"/>
                    <a:pt x="3670" y="4145"/>
                  </a:cubicBezTo>
                  <a:lnTo>
                    <a:pt x="3503" y="1543"/>
                  </a:lnTo>
                  <a:cubicBezTo>
                    <a:pt x="3470" y="1243"/>
                    <a:pt x="3403" y="943"/>
                    <a:pt x="3337" y="643"/>
                  </a:cubicBezTo>
                  <a:cubicBezTo>
                    <a:pt x="3270" y="443"/>
                    <a:pt x="3136" y="276"/>
                    <a:pt x="3003" y="142"/>
                  </a:cubicBezTo>
                  <a:cubicBezTo>
                    <a:pt x="2893" y="60"/>
                    <a:pt x="2761" y="0"/>
                    <a:pt x="2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1"/>
            <p:cNvSpPr/>
            <p:nvPr/>
          </p:nvSpPr>
          <p:spPr>
            <a:xfrm>
              <a:off x="6289329" y="2564796"/>
              <a:ext cx="54852" cy="86622"/>
            </a:xfrm>
            <a:custGeom>
              <a:avLst/>
              <a:gdLst/>
              <a:ahLst/>
              <a:cxnLst/>
              <a:rect l="l" t="t" r="r" b="b"/>
              <a:pathLst>
                <a:path w="3536" h="5584" extrusionOk="0">
                  <a:moveTo>
                    <a:pt x="2435" y="0"/>
                  </a:moveTo>
                  <a:cubicBezTo>
                    <a:pt x="2135" y="0"/>
                    <a:pt x="1835" y="101"/>
                    <a:pt x="1601" y="267"/>
                  </a:cubicBezTo>
                  <a:cubicBezTo>
                    <a:pt x="1368" y="401"/>
                    <a:pt x="1134" y="601"/>
                    <a:pt x="934" y="801"/>
                  </a:cubicBezTo>
                  <a:cubicBezTo>
                    <a:pt x="734" y="1035"/>
                    <a:pt x="567" y="1268"/>
                    <a:pt x="434" y="1535"/>
                  </a:cubicBezTo>
                  <a:cubicBezTo>
                    <a:pt x="300" y="1835"/>
                    <a:pt x="167" y="2135"/>
                    <a:pt x="100" y="2436"/>
                  </a:cubicBezTo>
                  <a:cubicBezTo>
                    <a:pt x="33" y="2769"/>
                    <a:pt x="0" y="3103"/>
                    <a:pt x="33" y="3436"/>
                  </a:cubicBezTo>
                  <a:cubicBezTo>
                    <a:pt x="33" y="3536"/>
                    <a:pt x="33" y="3636"/>
                    <a:pt x="33" y="3803"/>
                  </a:cubicBezTo>
                  <a:cubicBezTo>
                    <a:pt x="33" y="3970"/>
                    <a:pt x="67" y="4103"/>
                    <a:pt x="67" y="4170"/>
                  </a:cubicBezTo>
                  <a:cubicBezTo>
                    <a:pt x="100" y="4470"/>
                    <a:pt x="167" y="4737"/>
                    <a:pt x="267" y="5004"/>
                  </a:cubicBezTo>
                  <a:cubicBezTo>
                    <a:pt x="367" y="5171"/>
                    <a:pt x="534" y="5338"/>
                    <a:pt x="701" y="5471"/>
                  </a:cubicBezTo>
                  <a:cubicBezTo>
                    <a:pt x="826" y="5546"/>
                    <a:pt x="970" y="5584"/>
                    <a:pt x="1118" y="5584"/>
                  </a:cubicBezTo>
                  <a:cubicBezTo>
                    <a:pt x="1168" y="5584"/>
                    <a:pt x="1218" y="5579"/>
                    <a:pt x="1268" y="5571"/>
                  </a:cubicBezTo>
                  <a:cubicBezTo>
                    <a:pt x="1501" y="5571"/>
                    <a:pt x="1735" y="5471"/>
                    <a:pt x="1935" y="5338"/>
                  </a:cubicBezTo>
                  <a:cubicBezTo>
                    <a:pt x="2268" y="5171"/>
                    <a:pt x="2535" y="4937"/>
                    <a:pt x="2769" y="4670"/>
                  </a:cubicBezTo>
                  <a:cubicBezTo>
                    <a:pt x="2936" y="4404"/>
                    <a:pt x="3102" y="4137"/>
                    <a:pt x="3236" y="3870"/>
                  </a:cubicBezTo>
                  <a:cubicBezTo>
                    <a:pt x="3336" y="3636"/>
                    <a:pt x="3403" y="3370"/>
                    <a:pt x="3469" y="3136"/>
                  </a:cubicBezTo>
                  <a:cubicBezTo>
                    <a:pt x="3503" y="2969"/>
                    <a:pt x="3503" y="2802"/>
                    <a:pt x="3503" y="2636"/>
                  </a:cubicBezTo>
                  <a:cubicBezTo>
                    <a:pt x="3536" y="2602"/>
                    <a:pt x="3503" y="2536"/>
                    <a:pt x="3469" y="2502"/>
                  </a:cubicBezTo>
                  <a:cubicBezTo>
                    <a:pt x="3436" y="2486"/>
                    <a:pt x="3411" y="2477"/>
                    <a:pt x="3390" y="2477"/>
                  </a:cubicBezTo>
                  <a:cubicBezTo>
                    <a:pt x="3369" y="2477"/>
                    <a:pt x="3352" y="2486"/>
                    <a:pt x="3336" y="2502"/>
                  </a:cubicBezTo>
                  <a:lnTo>
                    <a:pt x="2502" y="2969"/>
                  </a:lnTo>
                  <a:cubicBezTo>
                    <a:pt x="2435" y="3003"/>
                    <a:pt x="2402" y="3036"/>
                    <a:pt x="2402" y="3103"/>
                  </a:cubicBezTo>
                  <a:cubicBezTo>
                    <a:pt x="2368" y="3136"/>
                    <a:pt x="2335" y="3203"/>
                    <a:pt x="2335" y="3269"/>
                  </a:cubicBezTo>
                  <a:cubicBezTo>
                    <a:pt x="2302" y="3403"/>
                    <a:pt x="2235" y="3503"/>
                    <a:pt x="2168" y="3636"/>
                  </a:cubicBezTo>
                  <a:cubicBezTo>
                    <a:pt x="2068" y="3736"/>
                    <a:pt x="1968" y="3837"/>
                    <a:pt x="1835" y="3903"/>
                  </a:cubicBezTo>
                  <a:cubicBezTo>
                    <a:pt x="1780" y="3958"/>
                    <a:pt x="1704" y="3983"/>
                    <a:pt x="1626" y="3983"/>
                  </a:cubicBezTo>
                  <a:cubicBezTo>
                    <a:pt x="1561" y="3983"/>
                    <a:pt x="1494" y="3967"/>
                    <a:pt x="1434" y="3937"/>
                  </a:cubicBezTo>
                  <a:cubicBezTo>
                    <a:pt x="1301" y="3803"/>
                    <a:pt x="1234" y="3636"/>
                    <a:pt x="1234" y="3470"/>
                  </a:cubicBezTo>
                  <a:cubicBezTo>
                    <a:pt x="1201" y="3403"/>
                    <a:pt x="1201" y="3269"/>
                    <a:pt x="1201" y="3169"/>
                  </a:cubicBezTo>
                  <a:lnTo>
                    <a:pt x="1201" y="2836"/>
                  </a:lnTo>
                  <a:cubicBezTo>
                    <a:pt x="1168" y="2602"/>
                    <a:pt x="1201" y="2369"/>
                    <a:pt x="1301" y="2169"/>
                  </a:cubicBezTo>
                  <a:cubicBezTo>
                    <a:pt x="1368" y="1969"/>
                    <a:pt x="1501" y="1802"/>
                    <a:pt x="1701" y="1702"/>
                  </a:cubicBezTo>
                  <a:cubicBezTo>
                    <a:pt x="1768" y="1635"/>
                    <a:pt x="1901" y="1602"/>
                    <a:pt x="2002" y="1602"/>
                  </a:cubicBezTo>
                  <a:cubicBezTo>
                    <a:pt x="2102" y="1635"/>
                    <a:pt x="2168" y="1702"/>
                    <a:pt x="2202" y="1768"/>
                  </a:cubicBezTo>
                  <a:cubicBezTo>
                    <a:pt x="2235" y="1802"/>
                    <a:pt x="2268" y="1835"/>
                    <a:pt x="2302" y="1835"/>
                  </a:cubicBezTo>
                  <a:cubicBezTo>
                    <a:pt x="2318" y="1852"/>
                    <a:pt x="2335" y="1860"/>
                    <a:pt x="2352" y="1860"/>
                  </a:cubicBezTo>
                  <a:cubicBezTo>
                    <a:pt x="2368" y="1860"/>
                    <a:pt x="2385" y="1852"/>
                    <a:pt x="2402" y="1835"/>
                  </a:cubicBezTo>
                  <a:lnTo>
                    <a:pt x="3236" y="1368"/>
                  </a:lnTo>
                  <a:cubicBezTo>
                    <a:pt x="3302" y="1335"/>
                    <a:pt x="3336" y="1268"/>
                    <a:pt x="3369" y="1235"/>
                  </a:cubicBezTo>
                  <a:cubicBezTo>
                    <a:pt x="3403" y="1168"/>
                    <a:pt x="3403" y="1101"/>
                    <a:pt x="3403" y="1001"/>
                  </a:cubicBezTo>
                  <a:cubicBezTo>
                    <a:pt x="3369" y="868"/>
                    <a:pt x="3336" y="734"/>
                    <a:pt x="3269" y="634"/>
                  </a:cubicBezTo>
                  <a:cubicBezTo>
                    <a:pt x="3236" y="467"/>
                    <a:pt x="3102" y="301"/>
                    <a:pt x="2969" y="201"/>
                  </a:cubicBezTo>
                  <a:cubicBezTo>
                    <a:pt x="2835" y="67"/>
                    <a:pt x="2635"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1"/>
            <p:cNvSpPr/>
            <p:nvPr/>
          </p:nvSpPr>
          <p:spPr>
            <a:xfrm>
              <a:off x="6349344" y="2531539"/>
              <a:ext cx="54356" cy="86048"/>
            </a:xfrm>
            <a:custGeom>
              <a:avLst/>
              <a:gdLst/>
              <a:ahLst/>
              <a:cxnLst/>
              <a:rect l="l" t="t" r="r" b="b"/>
              <a:pathLst>
                <a:path w="3504" h="5547" extrusionOk="0">
                  <a:moveTo>
                    <a:pt x="1911" y="1598"/>
                  </a:moveTo>
                  <a:cubicBezTo>
                    <a:pt x="1975" y="1598"/>
                    <a:pt x="2042" y="1614"/>
                    <a:pt x="2102" y="1644"/>
                  </a:cubicBezTo>
                  <a:cubicBezTo>
                    <a:pt x="2235" y="1744"/>
                    <a:pt x="2302" y="1911"/>
                    <a:pt x="2302" y="2078"/>
                  </a:cubicBezTo>
                  <a:cubicBezTo>
                    <a:pt x="2336" y="2178"/>
                    <a:pt x="2336" y="2311"/>
                    <a:pt x="2336" y="2411"/>
                  </a:cubicBezTo>
                  <a:lnTo>
                    <a:pt x="2336" y="2745"/>
                  </a:lnTo>
                  <a:cubicBezTo>
                    <a:pt x="2336" y="2945"/>
                    <a:pt x="2302" y="3179"/>
                    <a:pt x="2202" y="3379"/>
                  </a:cubicBezTo>
                  <a:cubicBezTo>
                    <a:pt x="2135" y="3579"/>
                    <a:pt x="2002" y="3712"/>
                    <a:pt x="1802" y="3812"/>
                  </a:cubicBezTo>
                  <a:cubicBezTo>
                    <a:pt x="1737" y="3877"/>
                    <a:pt x="1645" y="3914"/>
                    <a:pt x="1551" y="3914"/>
                  </a:cubicBezTo>
                  <a:cubicBezTo>
                    <a:pt x="1500" y="3914"/>
                    <a:pt x="1449" y="3903"/>
                    <a:pt x="1402" y="3879"/>
                  </a:cubicBezTo>
                  <a:cubicBezTo>
                    <a:pt x="1268" y="3746"/>
                    <a:pt x="1201" y="3579"/>
                    <a:pt x="1201" y="3412"/>
                  </a:cubicBezTo>
                  <a:cubicBezTo>
                    <a:pt x="1168" y="3312"/>
                    <a:pt x="1168" y="3212"/>
                    <a:pt x="1168" y="3078"/>
                  </a:cubicBezTo>
                  <a:cubicBezTo>
                    <a:pt x="1135" y="2978"/>
                    <a:pt x="1135" y="2845"/>
                    <a:pt x="1168" y="2745"/>
                  </a:cubicBezTo>
                  <a:cubicBezTo>
                    <a:pt x="1135" y="2511"/>
                    <a:pt x="1201" y="2278"/>
                    <a:pt x="1301" y="2078"/>
                  </a:cubicBezTo>
                  <a:cubicBezTo>
                    <a:pt x="1368" y="1911"/>
                    <a:pt x="1502" y="1778"/>
                    <a:pt x="1702" y="1677"/>
                  </a:cubicBezTo>
                  <a:cubicBezTo>
                    <a:pt x="1757" y="1622"/>
                    <a:pt x="1832" y="1598"/>
                    <a:pt x="1911" y="1598"/>
                  </a:cubicBezTo>
                  <a:close/>
                  <a:moveTo>
                    <a:pt x="2408" y="1"/>
                  </a:moveTo>
                  <a:cubicBezTo>
                    <a:pt x="2373" y="1"/>
                    <a:pt x="2338" y="4"/>
                    <a:pt x="2302" y="10"/>
                  </a:cubicBezTo>
                  <a:cubicBezTo>
                    <a:pt x="2035" y="10"/>
                    <a:pt x="1802" y="76"/>
                    <a:pt x="1602" y="210"/>
                  </a:cubicBezTo>
                  <a:cubicBezTo>
                    <a:pt x="1335" y="377"/>
                    <a:pt x="1101" y="577"/>
                    <a:pt x="901" y="810"/>
                  </a:cubicBezTo>
                  <a:cubicBezTo>
                    <a:pt x="701" y="1044"/>
                    <a:pt x="534" y="1311"/>
                    <a:pt x="401" y="1577"/>
                  </a:cubicBezTo>
                  <a:cubicBezTo>
                    <a:pt x="267" y="1878"/>
                    <a:pt x="167" y="2178"/>
                    <a:pt x="101" y="2478"/>
                  </a:cubicBezTo>
                  <a:cubicBezTo>
                    <a:pt x="34" y="2778"/>
                    <a:pt x="1" y="3078"/>
                    <a:pt x="1" y="3412"/>
                  </a:cubicBezTo>
                  <a:cubicBezTo>
                    <a:pt x="1" y="3512"/>
                    <a:pt x="1" y="3612"/>
                    <a:pt x="1" y="3779"/>
                  </a:cubicBezTo>
                  <a:cubicBezTo>
                    <a:pt x="34" y="3912"/>
                    <a:pt x="34" y="4046"/>
                    <a:pt x="34" y="4146"/>
                  </a:cubicBezTo>
                  <a:cubicBezTo>
                    <a:pt x="67" y="4379"/>
                    <a:pt x="134" y="4646"/>
                    <a:pt x="234" y="4913"/>
                  </a:cubicBezTo>
                  <a:cubicBezTo>
                    <a:pt x="334" y="5080"/>
                    <a:pt x="468" y="5247"/>
                    <a:pt x="634" y="5380"/>
                  </a:cubicBezTo>
                  <a:cubicBezTo>
                    <a:pt x="801" y="5514"/>
                    <a:pt x="1001" y="5547"/>
                    <a:pt x="1201" y="5547"/>
                  </a:cubicBezTo>
                  <a:cubicBezTo>
                    <a:pt x="1468" y="5514"/>
                    <a:pt x="1702" y="5447"/>
                    <a:pt x="1935" y="5313"/>
                  </a:cubicBezTo>
                  <a:cubicBezTo>
                    <a:pt x="2169" y="5147"/>
                    <a:pt x="2402" y="4946"/>
                    <a:pt x="2602" y="4746"/>
                  </a:cubicBezTo>
                  <a:cubicBezTo>
                    <a:pt x="2803" y="4479"/>
                    <a:pt x="2969" y="4213"/>
                    <a:pt x="3103" y="3946"/>
                  </a:cubicBezTo>
                  <a:cubicBezTo>
                    <a:pt x="3236" y="3646"/>
                    <a:pt x="3370" y="3345"/>
                    <a:pt x="3436" y="3045"/>
                  </a:cubicBezTo>
                  <a:cubicBezTo>
                    <a:pt x="3503" y="2745"/>
                    <a:pt x="3503" y="2411"/>
                    <a:pt x="3503" y="2111"/>
                  </a:cubicBezTo>
                  <a:cubicBezTo>
                    <a:pt x="3470" y="2011"/>
                    <a:pt x="3503" y="1911"/>
                    <a:pt x="3470" y="1744"/>
                  </a:cubicBezTo>
                  <a:cubicBezTo>
                    <a:pt x="3470" y="1611"/>
                    <a:pt x="3470" y="1477"/>
                    <a:pt x="3470" y="1411"/>
                  </a:cubicBezTo>
                  <a:cubicBezTo>
                    <a:pt x="3436" y="1144"/>
                    <a:pt x="3370" y="877"/>
                    <a:pt x="3270" y="643"/>
                  </a:cubicBezTo>
                  <a:cubicBezTo>
                    <a:pt x="3203" y="443"/>
                    <a:pt x="3036" y="276"/>
                    <a:pt x="2869" y="143"/>
                  </a:cubicBezTo>
                  <a:cubicBezTo>
                    <a:pt x="2732" y="61"/>
                    <a:pt x="2572" y="1"/>
                    <a:pt x="2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1"/>
            <p:cNvSpPr/>
            <p:nvPr/>
          </p:nvSpPr>
          <p:spPr>
            <a:xfrm>
              <a:off x="6409885" y="2475806"/>
              <a:ext cx="85908" cy="114234"/>
            </a:xfrm>
            <a:custGeom>
              <a:avLst/>
              <a:gdLst/>
              <a:ahLst/>
              <a:cxnLst/>
              <a:rect l="l" t="t" r="r" b="b"/>
              <a:pathLst>
                <a:path w="5538" h="7364" extrusionOk="0">
                  <a:moveTo>
                    <a:pt x="4470" y="0"/>
                  </a:moveTo>
                  <a:cubicBezTo>
                    <a:pt x="4270" y="33"/>
                    <a:pt x="4103" y="67"/>
                    <a:pt x="3936" y="167"/>
                  </a:cubicBezTo>
                  <a:cubicBezTo>
                    <a:pt x="3703" y="300"/>
                    <a:pt x="3536" y="467"/>
                    <a:pt x="3369" y="701"/>
                  </a:cubicBezTo>
                  <a:cubicBezTo>
                    <a:pt x="3203" y="934"/>
                    <a:pt x="3069" y="1201"/>
                    <a:pt x="2969" y="1501"/>
                  </a:cubicBezTo>
                  <a:cubicBezTo>
                    <a:pt x="2869" y="1334"/>
                    <a:pt x="2702" y="1201"/>
                    <a:pt x="2502" y="1201"/>
                  </a:cubicBezTo>
                  <a:cubicBezTo>
                    <a:pt x="2467" y="1195"/>
                    <a:pt x="2430" y="1192"/>
                    <a:pt x="2393" y="1192"/>
                  </a:cubicBezTo>
                  <a:cubicBezTo>
                    <a:pt x="2221" y="1192"/>
                    <a:pt x="2039" y="1252"/>
                    <a:pt x="1902" y="1334"/>
                  </a:cubicBezTo>
                  <a:cubicBezTo>
                    <a:pt x="1702" y="1434"/>
                    <a:pt x="1568" y="1601"/>
                    <a:pt x="1435" y="1768"/>
                  </a:cubicBezTo>
                  <a:cubicBezTo>
                    <a:pt x="1301" y="1968"/>
                    <a:pt x="1201" y="2168"/>
                    <a:pt x="1134" y="2368"/>
                  </a:cubicBezTo>
                  <a:lnTo>
                    <a:pt x="1134" y="2168"/>
                  </a:lnTo>
                  <a:cubicBezTo>
                    <a:pt x="1134" y="2102"/>
                    <a:pt x="1101" y="2035"/>
                    <a:pt x="1068" y="2001"/>
                  </a:cubicBezTo>
                  <a:cubicBezTo>
                    <a:pt x="1051" y="1985"/>
                    <a:pt x="1026" y="1976"/>
                    <a:pt x="1001" y="1976"/>
                  </a:cubicBezTo>
                  <a:cubicBezTo>
                    <a:pt x="976" y="1976"/>
                    <a:pt x="951" y="1985"/>
                    <a:pt x="934" y="2001"/>
                  </a:cubicBezTo>
                  <a:lnTo>
                    <a:pt x="167" y="2468"/>
                  </a:lnTo>
                  <a:cubicBezTo>
                    <a:pt x="100" y="2502"/>
                    <a:pt x="67" y="2535"/>
                    <a:pt x="67" y="2602"/>
                  </a:cubicBezTo>
                  <a:cubicBezTo>
                    <a:pt x="34" y="2669"/>
                    <a:pt x="0" y="2735"/>
                    <a:pt x="0" y="2802"/>
                  </a:cubicBezTo>
                  <a:lnTo>
                    <a:pt x="301" y="7205"/>
                  </a:lnTo>
                  <a:cubicBezTo>
                    <a:pt x="301" y="7239"/>
                    <a:pt x="334" y="7305"/>
                    <a:pt x="367" y="7339"/>
                  </a:cubicBezTo>
                  <a:cubicBezTo>
                    <a:pt x="384" y="7355"/>
                    <a:pt x="409" y="7364"/>
                    <a:pt x="434" y="7364"/>
                  </a:cubicBezTo>
                  <a:cubicBezTo>
                    <a:pt x="459" y="7364"/>
                    <a:pt x="484" y="7355"/>
                    <a:pt x="501" y="7339"/>
                  </a:cubicBezTo>
                  <a:lnTo>
                    <a:pt x="1335" y="6872"/>
                  </a:lnTo>
                  <a:cubicBezTo>
                    <a:pt x="1368" y="6838"/>
                    <a:pt x="1401" y="6805"/>
                    <a:pt x="1435" y="6738"/>
                  </a:cubicBezTo>
                  <a:cubicBezTo>
                    <a:pt x="1468" y="6671"/>
                    <a:pt x="1468" y="6605"/>
                    <a:pt x="1468" y="6538"/>
                  </a:cubicBezTo>
                  <a:lnTo>
                    <a:pt x="1301" y="4103"/>
                  </a:lnTo>
                  <a:cubicBezTo>
                    <a:pt x="1268" y="3869"/>
                    <a:pt x="1301" y="3603"/>
                    <a:pt x="1368" y="3402"/>
                  </a:cubicBezTo>
                  <a:cubicBezTo>
                    <a:pt x="1435" y="3236"/>
                    <a:pt x="1568" y="3069"/>
                    <a:pt x="1702" y="3002"/>
                  </a:cubicBezTo>
                  <a:cubicBezTo>
                    <a:pt x="1785" y="2952"/>
                    <a:pt x="1852" y="2927"/>
                    <a:pt x="1910" y="2927"/>
                  </a:cubicBezTo>
                  <a:cubicBezTo>
                    <a:pt x="1968" y="2927"/>
                    <a:pt x="2018" y="2952"/>
                    <a:pt x="2068" y="3002"/>
                  </a:cubicBezTo>
                  <a:cubicBezTo>
                    <a:pt x="2202" y="3169"/>
                    <a:pt x="2235" y="3369"/>
                    <a:pt x="2235" y="3603"/>
                  </a:cubicBezTo>
                  <a:lnTo>
                    <a:pt x="2402" y="6004"/>
                  </a:lnTo>
                  <a:cubicBezTo>
                    <a:pt x="2402" y="6071"/>
                    <a:pt x="2402" y="6104"/>
                    <a:pt x="2469" y="6171"/>
                  </a:cubicBezTo>
                  <a:lnTo>
                    <a:pt x="2602" y="6171"/>
                  </a:lnTo>
                  <a:lnTo>
                    <a:pt x="3336" y="5704"/>
                  </a:lnTo>
                  <a:cubicBezTo>
                    <a:pt x="3403" y="5671"/>
                    <a:pt x="3436" y="5637"/>
                    <a:pt x="3469" y="5571"/>
                  </a:cubicBezTo>
                  <a:cubicBezTo>
                    <a:pt x="3503" y="5504"/>
                    <a:pt x="3503" y="5437"/>
                    <a:pt x="3503" y="5371"/>
                  </a:cubicBezTo>
                  <a:lnTo>
                    <a:pt x="3336" y="2969"/>
                  </a:lnTo>
                  <a:cubicBezTo>
                    <a:pt x="3303" y="2702"/>
                    <a:pt x="3336" y="2468"/>
                    <a:pt x="3403" y="2235"/>
                  </a:cubicBezTo>
                  <a:cubicBezTo>
                    <a:pt x="3469" y="2068"/>
                    <a:pt x="3570" y="1901"/>
                    <a:pt x="3736" y="1835"/>
                  </a:cubicBezTo>
                  <a:cubicBezTo>
                    <a:pt x="3803" y="1785"/>
                    <a:pt x="3870" y="1760"/>
                    <a:pt x="3932" y="1760"/>
                  </a:cubicBezTo>
                  <a:cubicBezTo>
                    <a:pt x="3995" y="1760"/>
                    <a:pt x="4053" y="1785"/>
                    <a:pt x="4103" y="1835"/>
                  </a:cubicBezTo>
                  <a:cubicBezTo>
                    <a:pt x="4203" y="2001"/>
                    <a:pt x="4270" y="2202"/>
                    <a:pt x="4270" y="2435"/>
                  </a:cubicBezTo>
                  <a:lnTo>
                    <a:pt x="4403" y="4837"/>
                  </a:lnTo>
                  <a:cubicBezTo>
                    <a:pt x="4403" y="4904"/>
                    <a:pt x="4437" y="4937"/>
                    <a:pt x="4470" y="5004"/>
                  </a:cubicBezTo>
                  <a:lnTo>
                    <a:pt x="4604" y="5004"/>
                  </a:lnTo>
                  <a:lnTo>
                    <a:pt x="5371" y="4537"/>
                  </a:lnTo>
                  <a:cubicBezTo>
                    <a:pt x="5438" y="4503"/>
                    <a:pt x="5471" y="4437"/>
                    <a:pt x="5504" y="4403"/>
                  </a:cubicBezTo>
                  <a:cubicBezTo>
                    <a:pt x="5538" y="4336"/>
                    <a:pt x="5538" y="4270"/>
                    <a:pt x="5538" y="4170"/>
                  </a:cubicBezTo>
                  <a:lnTo>
                    <a:pt x="5337" y="1601"/>
                  </a:lnTo>
                  <a:cubicBezTo>
                    <a:pt x="5337" y="1301"/>
                    <a:pt x="5271" y="967"/>
                    <a:pt x="5171" y="701"/>
                  </a:cubicBezTo>
                  <a:cubicBezTo>
                    <a:pt x="5104" y="500"/>
                    <a:pt x="5004" y="300"/>
                    <a:pt x="4870" y="167"/>
                  </a:cubicBezTo>
                  <a:cubicBezTo>
                    <a:pt x="4770" y="67"/>
                    <a:pt x="4604" y="0"/>
                    <a:pt x="44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1"/>
            <p:cNvSpPr/>
            <p:nvPr/>
          </p:nvSpPr>
          <p:spPr>
            <a:xfrm>
              <a:off x="6501466" y="2443201"/>
              <a:ext cx="54356" cy="86529"/>
            </a:xfrm>
            <a:custGeom>
              <a:avLst/>
              <a:gdLst/>
              <a:ahLst/>
              <a:cxnLst/>
              <a:rect l="l" t="t" r="r" b="b"/>
              <a:pathLst>
                <a:path w="3504" h="5578" extrusionOk="0">
                  <a:moveTo>
                    <a:pt x="1882" y="1430"/>
                  </a:moveTo>
                  <a:cubicBezTo>
                    <a:pt x="1959" y="1430"/>
                    <a:pt x="2031" y="1463"/>
                    <a:pt x="2102" y="1535"/>
                  </a:cubicBezTo>
                  <a:cubicBezTo>
                    <a:pt x="2202" y="1635"/>
                    <a:pt x="2269" y="1802"/>
                    <a:pt x="2302" y="1935"/>
                  </a:cubicBezTo>
                  <a:lnTo>
                    <a:pt x="1135" y="2602"/>
                  </a:lnTo>
                  <a:cubicBezTo>
                    <a:pt x="1135" y="2402"/>
                    <a:pt x="1201" y="2169"/>
                    <a:pt x="1268" y="1969"/>
                  </a:cubicBezTo>
                  <a:cubicBezTo>
                    <a:pt x="1335" y="1768"/>
                    <a:pt x="1468" y="1602"/>
                    <a:pt x="1668" y="1502"/>
                  </a:cubicBezTo>
                  <a:cubicBezTo>
                    <a:pt x="1746" y="1455"/>
                    <a:pt x="1816" y="1430"/>
                    <a:pt x="1882" y="1430"/>
                  </a:cubicBezTo>
                  <a:close/>
                  <a:moveTo>
                    <a:pt x="2369" y="0"/>
                  </a:moveTo>
                  <a:cubicBezTo>
                    <a:pt x="2069" y="0"/>
                    <a:pt x="1802" y="67"/>
                    <a:pt x="1568" y="234"/>
                  </a:cubicBezTo>
                  <a:cubicBezTo>
                    <a:pt x="1301" y="401"/>
                    <a:pt x="1035" y="601"/>
                    <a:pt x="834" y="834"/>
                  </a:cubicBezTo>
                  <a:cubicBezTo>
                    <a:pt x="634" y="1101"/>
                    <a:pt x="468" y="1368"/>
                    <a:pt x="334" y="1668"/>
                  </a:cubicBezTo>
                  <a:cubicBezTo>
                    <a:pt x="201" y="2002"/>
                    <a:pt x="101" y="2336"/>
                    <a:pt x="67" y="2669"/>
                  </a:cubicBezTo>
                  <a:cubicBezTo>
                    <a:pt x="1" y="3036"/>
                    <a:pt x="1" y="3403"/>
                    <a:pt x="34" y="3770"/>
                  </a:cubicBezTo>
                  <a:cubicBezTo>
                    <a:pt x="34" y="4103"/>
                    <a:pt x="101" y="4437"/>
                    <a:pt x="234" y="4771"/>
                  </a:cubicBezTo>
                  <a:cubicBezTo>
                    <a:pt x="301" y="5004"/>
                    <a:pt x="434" y="5204"/>
                    <a:pt x="601" y="5371"/>
                  </a:cubicBezTo>
                  <a:cubicBezTo>
                    <a:pt x="746" y="5487"/>
                    <a:pt x="916" y="5578"/>
                    <a:pt x="1111" y="5578"/>
                  </a:cubicBezTo>
                  <a:cubicBezTo>
                    <a:pt x="1141" y="5578"/>
                    <a:pt x="1171" y="5576"/>
                    <a:pt x="1201" y="5571"/>
                  </a:cubicBezTo>
                  <a:cubicBezTo>
                    <a:pt x="1435" y="5571"/>
                    <a:pt x="1702" y="5471"/>
                    <a:pt x="1935" y="5338"/>
                  </a:cubicBezTo>
                  <a:cubicBezTo>
                    <a:pt x="2202" y="5171"/>
                    <a:pt x="2469" y="4971"/>
                    <a:pt x="2669" y="4704"/>
                  </a:cubicBezTo>
                  <a:cubicBezTo>
                    <a:pt x="2869" y="4504"/>
                    <a:pt x="3036" y="4237"/>
                    <a:pt x="3169" y="4003"/>
                  </a:cubicBezTo>
                  <a:cubicBezTo>
                    <a:pt x="3270" y="3803"/>
                    <a:pt x="3370" y="3570"/>
                    <a:pt x="3436" y="3370"/>
                  </a:cubicBezTo>
                  <a:cubicBezTo>
                    <a:pt x="3470" y="3203"/>
                    <a:pt x="3503" y="3069"/>
                    <a:pt x="3503" y="2936"/>
                  </a:cubicBezTo>
                  <a:cubicBezTo>
                    <a:pt x="3503" y="2834"/>
                    <a:pt x="3464" y="2790"/>
                    <a:pt x="3401" y="2790"/>
                  </a:cubicBezTo>
                  <a:cubicBezTo>
                    <a:pt x="3382" y="2790"/>
                    <a:pt x="3360" y="2795"/>
                    <a:pt x="3336" y="2803"/>
                  </a:cubicBezTo>
                  <a:lnTo>
                    <a:pt x="2502" y="3303"/>
                  </a:lnTo>
                  <a:cubicBezTo>
                    <a:pt x="2469" y="3303"/>
                    <a:pt x="2436" y="3336"/>
                    <a:pt x="2402" y="3370"/>
                  </a:cubicBezTo>
                  <a:cubicBezTo>
                    <a:pt x="2369" y="3436"/>
                    <a:pt x="2336" y="3470"/>
                    <a:pt x="2302" y="3536"/>
                  </a:cubicBezTo>
                  <a:cubicBezTo>
                    <a:pt x="2269" y="3636"/>
                    <a:pt x="2202" y="3737"/>
                    <a:pt x="2135" y="3803"/>
                  </a:cubicBezTo>
                  <a:cubicBezTo>
                    <a:pt x="2035" y="3903"/>
                    <a:pt x="1935" y="3970"/>
                    <a:pt x="1835" y="4037"/>
                  </a:cubicBezTo>
                  <a:cubicBezTo>
                    <a:pt x="1768" y="4070"/>
                    <a:pt x="1702" y="4103"/>
                    <a:pt x="1635" y="4137"/>
                  </a:cubicBezTo>
                  <a:lnTo>
                    <a:pt x="1435" y="4137"/>
                  </a:lnTo>
                  <a:cubicBezTo>
                    <a:pt x="1368" y="4103"/>
                    <a:pt x="1335" y="4037"/>
                    <a:pt x="1301" y="3970"/>
                  </a:cubicBezTo>
                  <a:cubicBezTo>
                    <a:pt x="1235" y="3870"/>
                    <a:pt x="1201" y="3770"/>
                    <a:pt x="1201" y="3636"/>
                  </a:cubicBezTo>
                  <a:lnTo>
                    <a:pt x="3303" y="2436"/>
                  </a:lnTo>
                  <a:cubicBezTo>
                    <a:pt x="3336" y="2369"/>
                    <a:pt x="3403" y="2336"/>
                    <a:pt x="3403" y="2269"/>
                  </a:cubicBezTo>
                  <a:cubicBezTo>
                    <a:pt x="3436" y="2202"/>
                    <a:pt x="3470" y="2135"/>
                    <a:pt x="3470" y="2069"/>
                  </a:cubicBezTo>
                  <a:lnTo>
                    <a:pt x="3470" y="1802"/>
                  </a:lnTo>
                  <a:cubicBezTo>
                    <a:pt x="3436" y="1502"/>
                    <a:pt x="3370" y="1235"/>
                    <a:pt x="3303" y="934"/>
                  </a:cubicBezTo>
                  <a:cubicBezTo>
                    <a:pt x="3236" y="701"/>
                    <a:pt x="3103" y="467"/>
                    <a:pt x="2936" y="301"/>
                  </a:cubicBezTo>
                  <a:cubicBezTo>
                    <a:pt x="2803" y="134"/>
                    <a:pt x="2602" y="34"/>
                    <a:pt x="23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1"/>
            <p:cNvSpPr/>
            <p:nvPr/>
          </p:nvSpPr>
          <p:spPr>
            <a:xfrm>
              <a:off x="6146514" y="2774993"/>
              <a:ext cx="49175" cy="115677"/>
            </a:xfrm>
            <a:custGeom>
              <a:avLst/>
              <a:gdLst/>
              <a:ahLst/>
              <a:cxnLst/>
              <a:rect l="l" t="t" r="r" b="b"/>
              <a:pathLst>
                <a:path w="3170" h="7457" extrusionOk="0">
                  <a:moveTo>
                    <a:pt x="1539" y="1"/>
                  </a:moveTo>
                  <a:cubicBezTo>
                    <a:pt x="1518" y="1"/>
                    <a:pt x="1502" y="9"/>
                    <a:pt x="1502" y="26"/>
                  </a:cubicBezTo>
                  <a:lnTo>
                    <a:pt x="1068" y="293"/>
                  </a:lnTo>
                  <a:cubicBezTo>
                    <a:pt x="1035" y="293"/>
                    <a:pt x="1001" y="359"/>
                    <a:pt x="968" y="393"/>
                  </a:cubicBezTo>
                  <a:cubicBezTo>
                    <a:pt x="935" y="459"/>
                    <a:pt x="935" y="526"/>
                    <a:pt x="935" y="593"/>
                  </a:cubicBezTo>
                  <a:lnTo>
                    <a:pt x="968" y="1127"/>
                  </a:lnTo>
                  <a:cubicBezTo>
                    <a:pt x="834" y="1260"/>
                    <a:pt x="668" y="1393"/>
                    <a:pt x="568" y="1560"/>
                  </a:cubicBezTo>
                  <a:cubicBezTo>
                    <a:pt x="434" y="1727"/>
                    <a:pt x="334" y="1927"/>
                    <a:pt x="234" y="2127"/>
                  </a:cubicBezTo>
                  <a:cubicBezTo>
                    <a:pt x="167" y="2294"/>
                    <a:pt x="101" y="2528"/>
                    <a:pt x="67" y="2728"/>
                  </a:cubicBezTo>
                  <a:cubicBezTo>
                    <a:pt x="1" y="2928"/>
                    <a:pt x="1" y="3128"/>
                    <a:pt x="1" y="3328"/>
                  </a:cubicBezTo>
                  <a:cubicBezTo>
                    <a:pt x="1" y="3528"/>
                    <a:pt x="67" y="3728"/>
                    <a:pt x="134" y="3929"/>
                  </a:cubicBezTo>
                  <a:cubicBezTo>
                    <a:pt x="167" y="4062"/>
                    <a:pt x="234" y="4162"/>
                    <a:pt x="334" y="4262"/>
                  </a:cubicBezTo>
                  <a:cubicBezTo>
                    <a:pt x="434" y="4329"/>
                    <a:pt x="568" y="4362"/>
                    <a:pt x="701" y="4396"/>
                  </a:cubicBezTo>
                  <a:cubicBezTo>
                    <a:pt x="868" y="4396"/>
                    <a:pt x="1035" y="4362"/>
                    <a:pt x="1201" y="4329"/>
                  </a:cubicBezTo>
                  <a:cubicBezTo>
                    <a:pt x="1368" y="4296"/>
                    <a:pt x="1568" y="4262"/>
                    <a:pt x="1735" y="4229"/>
                  </a:cubicBezTo>
                  <a:cubicBezTo>
                    <a:pt x="1835" y="4195"/>
                    <a:pt x="1969" y="4162"/>
                    <a:pt x="2102" y="4162"/>
                  </a:cubicBezTo>
                  <a:cubicBezTo>
                    <a:pt x="2131" y="4152"/>
                    <a:pt x="2158" y="4148"/>
                    <a:pt x="2182" y="4148"/>
                  </a:cubicBezTo>
                  <a:cubicBezTo>
                    <a:pt x="2241" y="4148"/>
                    <a:pt x="2288" y="4172"/>
                    <a:pt x="2336" y="4195"/>
                  </a:cubicBezTo>
                  <a:cubicBezTo>
                    <a:pt x="2402" y="4262"/>
                    <a:pt x="2436" y="4362"/>
                    <a:pt x="2436" y="4462"/>
                  </a:cubicBezTo>
                  <a:cubicBezTo>
                    <a:pt x="2436" y="4562"/>
                    <a:pt x="2436" y="4696"/>
                    <a:pt x="2402" y="4796"/>
                  </a:cubicBezTo>
                  <a:cubicBezTo>
                    <a:pt x="2336" y="4929"/>
                    <a:pt x="2302" y="5029"/>
                    <a:pt x="2235" y="5096"/>
                  </a:cubicBezTo>
                  <a:cubicBezTo>
                    <a:pt x="2135" y="5230"/>
                    <a:pt x="2069" y="5296"/>
                    <a:pt x="1969" y="5396"/>
                  </a:cubicBezTo>
                  <a:cubicBezTo>
                    <a:pt x="1869" y="5463"/>
                    <a:pt x="1768" y="5530"/>
                    <a:pt x="1668" y="5596"/>
                  </a:cubicBezTo>
                  <a:cubicBezTo>
                    <a:pt x="1568" y="5663"/>
                    <a:pt x="1435" y="5730"/>
                    <a:pt x="1301" y="5730"/>
                  </a:cubicBezTo>
                  <a:cubicBezTo>
                    <a:pt x="1268" y="5747"/>
                    <a:pt x="1235" y="5755"/>
                    <a:pt x="1197" y="5755"/>
                  </a:cubicBezTo>
                  <a:cubicBezTo>
                    <a:pt x="1160" y="5755"/>
                    <a:pt x="1118" y="5747"/>
                    <a:pt x="1068" y="5730"/>
                  </a:cubicBezTo>
                  <a:cubicBezTo>
                    <a:pt x="1001" y="5730"/>
                    <a:pt x="968" y="5697"/>
                    <a:pt x="935" y="5630"/>
                  </a:cubicBezTo>
                  <a:cubicBezTo>
                    <a:pt x="868" y="5596"/>
                    <a:pt x="834" y="5563"/>
                    <a:pt x="801" y="5496"/>
                  </a:cubicBezTo>
                  <a:cubicBezTo>
                    <a:pt x="801" y="5463"/>
                    <a:pt x="768" y="5430"/>
                    <a:pt x="734" y="5396"/>
                  </a:cubicBezTo>
                  <a:cubicBezTo>
                    <a:pt x="668" y="5396"/>
                    <a:pt x="634" y="5396"/>
                    <a:pt x="568" y="5430"/>
                  </a:cubicBezTo>
                  <a:lnTo>
                    <a:pt x="201" y="5630"/>
                  </a:lnTo>
                  <a:cubicBezTo>
                    <a:pt x="101" y="5730"/>
                    <a:pt x="67" y="5830"/>
                    <a:pt x="67" y="5930"/>
                  </a:cubicBezTo>
                  <a:cubicBezTo>
                    <a:pt x="101" y="6130"/>
                    <a:pt x="134" y="6297"/>
                    <a:pt x="234" y="6430"/>
                  </a:cubicBezTo>
                  <a:cubicBezTo>
                    <a:pt x="301" y="6564"/>
                    <a:pt x="401" y="6664"/>
                    <a:pt x="501" y="6731"/>
                  </a:cubicBezTo>
                  <a:cubicBezTo>
                    <a:pt x="634" y="6797"/>
                    <a:pt x="768" y="6831"/>
                    <a:pt x="901" y="6831"/>
                  </a:cubicBezTo>
                  <a:cubicBezTo>
                    <a:pt x="1068" y="6831"/>
                    <a:pt x="1201" y="6831"/>
                    <a:pt x="1368" y="6764"/>
                  </a:cubicBezTo>
                  <a:lnTo>
                    <a:pt x="1402" y="7298"/>
                  </a:lnTo>
                  <a:cubicBezTo>
                    <a:pt x="1402" y="7364"/>
                    <a:pt x="1435" y="7398"/>
                    <a:pt x="1468" y="7431"/>
                  </a:cubicBezTo>
                  <a:cubicBezTo>
                    <a:pt x="1485" y="7448"/>
                    <a:pt x="1502" y="7456"/>
                    <a:pt x="1518" y="7456"/>
                  </a:cubicBezTo>
                  <a:cubicBezTo>
                    <a:pt x="1535" y="7456"/>
                    <a:pt x="1552" y="7448"/>
                    <a:pt x="1568" y="7431"/>
                  </a:cubicBezTo>
                  <a:lnTo>
                    <a:pt x="2002" y="7198"/>
                  </a:lnTo>
                  <a:cubicBezTo>
                    <a:pt x="2035" y="7164"/>
                    <a:pt x="2069" y="7098"/>
                    <a:pt x="2102" y="7064"/>
                  </a:cubicBezTo>
                  <a:cubicBezTo>
                    <a:pt x="2102" y="6997"/>
                    <a:pt x="2135" y="6931"/>
                    <a:pt x="2135" y="6897"/>
                  </a:cubicBezTo>
                  <a:lnTo>
                    <a:pt x="2102" y="6330"/>
                  </a:lnTo>
                  <a:cubicBezTo>
                    <a:pt x="2269" y="6197"/>
                    <a:pt x="2436" y="6030"/>
                    <a:pt x="2569" y="5863"/>
                  </a:cubicBezTo>
                  <a:cubicBezTo>
                    <a:pt x="2702" y="5663"/>
                    <a:pt x="2836" y="5496"/>
                    <a:pt x="2936" y="5296"/>
                  </a:cubicBezTo>
                  <a:cubicBezTo>
                    <a:pt x="3003" y="5096"/>
                    <a:pt x="3069" y="4863"/>
                    <a:pt x="3136" y="4662"/>
                  </a:cubicBezTo>
                  <a:cubicBezTo>
                    <a:pt x="3169" y="4462"/>
                    <a:pt x="3169" y="4229"/>
                    <a:pt x="3169" y="4029"/>
                  </a:cubicBezTo>
                  <a:cubicBezTo>
                    <a:pt x="3169" y="3862"/>
                    <a:pt x="3136" y="3662"/>
                    <a:pt x="3069" y="3495"/>
                  </a:cubicBezTo>
                  <a:cubicBezTo>
                    <a:pt x="3036" y="3362"/>
                    <a:pt x="2936" y="3228"/>
                    <a:pt x="2836" y="3161"/>
                  </a:cubicBezTo>
                  <a:cubicBezTo>
                    <a:pt x="2702" y="3095"/>
                    <a:pt x="2569" y="3028"/>
                    <a:pt x="2436" y="3028"/>
                  </a:cubicBezTo>
                  <a:cubicBezTo>
                    <a:pt x="2269" y="3028"/>
                    <a:pt x="2069" y="3061"/>
                    <a:pt x="1869" y="3095"/>
                  </a:cubicBezTo>
                  <a:cubicBezTo>
                    <a:pt x="1668" y="3161"/>
                    <a:pt x="1502" y="3195"/>
                    <a:pt x="1368" y="3228"/>
                  </a:cubicBezTo>
                  <a:cubicBezTo>
                    <a:pt x="1268" y="3261"/>
                    <a:pt x="1135" y="3261"/>
                    <a:pt x="1001" y="3261"/>
                  </a:cubicBezTo>
                  <a:cubicBezTo>
                    <a:pt x="935" y="3261"/>
                    <a:pt x="868" y="3228"/>
                    <a:pt x="801" y="3195"/>
                  </a:cubicBezTo>
                  <a:cubicBezTo>
                    <a:pt x="768" y="3095"/>
                    <a:pt x="734" y="2995"/>
                    <a:pt x="734" y="2928"/>
                  </a:cubicBezTo>
                  <a:cubicBezTo>
                    <a:pt x="734" y="2828"/>
                    <a:pt x="734" y="2728"/>
                    <a:pt x="768" y="2628"/>
                  </a:cubicBezTo>
                  <a:cubicBezTo>
                    <a:pt x="801" y="2528"/>
                    <a:pt x="834" y="2428"/>
                    <a:pt x="901" y="2327"/>
                  </a:cubicBezTo>
                  <a:cubicBezTo>
                    <a:pt x="968" y="2227"/>
                    <a:pt x="1035" y="2161"/>
                    <a:pt x="1101" y="2061"/>
                  </a:cubicBezTo>
                  <a:cubicBezTo>
                    <a:pt x="1201" y="1994"/>
                    <a:pt x="1268" y="1927"/>
                    <a:pt x="1368" y="1860"/>
                  </a:cubicBezTo>
                  <a:cubicBezTo>
                    <a:pt x="1535" y="1760"/>
                    <a:pt x="1702" y="1727"/>
                    <a:pt x="1869" y="1727"/>
                  </a:cubicBezTo>
                  <a:cubicBezTo>
                    <a:pt x="1969" y="1760"/>
                    <a:pt x="2069" y="1860"/>
                    <a:pt x="2135" y="1961"/>
                  </a:cubicBezTo>
                  <a:cubicBezTo>
                    <a:pt x="2169" y="1994"/>
                    <a:pt x="2202" y="2027"/>
                    <a:pt x="2235" y="2027"/>
                  </a:cubicBezTo>
                  <a:cubicBezTo>
                    <a:pt x="2247" y="2038"/>
                    <a:pt x="2261" y="2042"/>
                    <a:pt x="2277" y="2042"/>
                  </a:cubicBezTo>
                  <a:cubicBezTo>
                    <a:pt x="2310" y="2042"/>
                    <a:pt x="2347" y="2027"/>
                    <a:pt x="2369" y="2027"/>
                  </a:cubicBezTo>
                  <a:lnTo>
                    <a:pt x="2736" y="1794"/>
                  </a:lnTo>
                  <a:cubicBezTo>
                    <a:pt x="2836" y="1727"/>
                    <a:pt x="2903" y="1594"/>
                    <a:pt x="2869" y="1494"/>
                  </a:cubicBezTo>
                  <a:cubicBezTo>
                    <a:pt x="2869" y="1360"/>
                    <a:pt x="2836" y="1260"/>
                    <a:pt x="2769" y="1127"/>
                  </a:cubicBezTo>
                  <a:cubicBezTo>
                    <a:pt x="2736" y="1027"/>
                    <a:pt x="2636" y="926"/>
                    <a:pt x="2536" y="826"/>
                  </a:cubicBezTo>
                  <a:cubicBezTo>
                    <a:pt x="2436" y="760"/>
                    <a:pt x="2302" y="693"/>
                    <a:pt x="2169" y="660"/>
                  </a:cubicBezTo>
                  <a:cubicBezTo>
                    <a:pt x="2035" y="660"/>
                    <a:pt x="1869" y="660"/>
                    <a:pt x="1702" y="726"/>
                  </a:cubicBezTo>
                  <a:lnTo>
                    <a:pt x="1635" y="159"/>
                  </a:lnTo>
                  <a:cubicBezTo>
                    <a:pt x="1635" y="93"/>
                    <a:pt x="1635" y="59"/>
                    <a:pt x="1602" y="26"/>
                  </a:cubicBezTo>
                  <a:cubicBezTo>
                    <a:pt x="1585" y="9"/>
                    <a:pt x="1560" y="1"/>
                    <a:pt x="1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1"/>
            <p:cNvSpPr/>
            <p:nvPr/>
          </p:nvSpPr>
          <p:spPr>
            <a:xfrm>
              <a:off x="6200324" y="2744342"/>
              <a:ext cx="49175" cy="115273"/>
            </a:xfrm>
            <a:custGeom>
              <a:avLst/>
              <a:gdLst/>
              <a:ahLst/>
              <a:cxnLst/>
              <a:rect l="l" t="t" r="r" b="b"/>
              <a:pathLst>
                <a:path w="3170" h="7431" extrusionOk="0">
                  <a:moveTo>
                    <a:pt x="1468" y="0"/>
                  </a:moveTo>
                  <a:lnTo>
                    <a:pt x="1068" y="267"/>
                  </a:lnTo>
                  <a:cubicBezTo>
                    <a:pt x="1035" y="301"/>
                    <a:pt x="1001" y="334"/>
                    <a:pt x="968" y="401"/>
                  </a:cubicBezTo>
                  <a:cubicBezTo>
                    <a:pt x="935" y="434"/>
                    <a:pt x="935" y="501"/>
                    <a:pt x="935" y="567"/>
                  </a:cubicBezTo>
                  <a:lnTo>
                    <a:pt x="968" y="1101"/>
                  </a:lnTo>
                  <a:cubicBezTo>
                    <a:pt x="801" y="1235"/>
                    <a:pt x="668" y="1401"/>
                    <a:pt x="568" y="1568"/>
                  </a:cubicBezTo>
                  <a:cubicBezTo>
                    <a:pt x="434" y="1735"/>
                    <a:pt x="334" y="1902"/>
                    <a:pt x="234" y="2102"/>
                  </a:cubicBezTo>
                  <a:cubicBezTo>
                    <a:pt x="167" y="2302"/>
                    <a:pt x="101" y="2502"/>
                    <a:pt x="34" y="2702"/>
                  </a:cubicBezTo>
                  <a:cubicBezTo>
                    <a:pt x="1" y="2902"/>
                    <a:pt x="1" y="3136"/>
                    <a:pt x="1" y="3336"/>
                  </a:cubicBezTo>
                  <a:cubicBezTo>
                    <a:pt x="1" y="3536"/>
                    <a:pt x="34" y="3736"/>
                    <a:pt x="101" y="3903"/>
                  </a:cubicBezTo>
                  <a:cubicBezTo>
                    <a:pt x="167" y="4037"/>
                    <a:pt x="234" y="4137"/>
                    <a:pt x="334" y="4237"/>
                  </a:cubicBezTo>
                  <a:cubicBezTo>
                    <a:pt x="434" y="4337"/>
                    <a:pt x="568" y="4370"/>
                    <a:pt x="701" y="4370"/>
                  </a:cubicBezTo>
                  <a:cubicBezTo>
                    <a:pt x="868" y="4370"/>
                    <a:pt x="1035" y="4370"/>
                    <a:pt x="1168" y="4337"/>
                  </a:cubicBezTo>
                  <a:cubicBezTo>
                    <a:pt x="1368" y="4270"/>
                    <a:pt x="1568" y="4237"/>
                    <a:pt x="1702" y="4203"/>
                  </a:cubicBezTo>
                  <a:cubicBezTo>
                    <a:pt x="1835" y="4170"/>
                    <a:pt x="1969" y="4137"/>
                    <a:pt x="2102" y="4137"/>
                  </a:cubicBezTo>
                  <a:cubicBezTo>
                    <a:pt x="2202" y="4137"/>
                    <a:pt x="2269" y="4137"/>
                    <a:pt x="2336" y="4203"/>
                  </a:cubicBezTo>
                  <a:cubicBezTo>
                    <a:pt x="2402" y="4270"/>
                    <a:pt x="2436" y="4370"/>
                    <a:pt x="2436" y="4437"/>
                  </a:cubicBezTo>
                  <a:cubicBezTo>
                    <a:pt x="2436" y="4570"/>
                    <a:pt x="2436" y="4670"/>
                    <a:pt x="2402" y="4804"/>
                  </a:cubicBezTo>
                  <a:cubicBezTo>
                    <a:pt x="2336" y="4904"/>
                    <a:pt x="2302" y="5004"/>
                    <a:pt x="2236" y="5104"/>
                  </a:cubicBezTo>
                  <a:cubicBezTo>
                    <a:pt x="2136" y="5204"/>
                    <a:pt x="2069" y="5304"/>
                    <a:pt x="1969" y="5371"/>
                  </a:cubicBezTo>
                  <a:cubicBezTo>
                    <a:pt x="1869" y="5471"/>
                    <a:pt x="1769" y="5538"/>
                    <a:pt x="1669" y="5604"/>
                  </a:cubicBezTo>
                  <a:cubicBezTo>
                    <a:pt x="1535" y="5671"/>
                    <a:pt x="1435" y="5704"/>
                    <a:pt x="1302" y="5738"/>
                  </a:cubicBezTo>
                  <a:cubicBezTo>
                    <a:pt x="1268" y="5755"/>
                    <a:pt x="1227" y="5763"/>
                    <a:pt x="1185" y="5763"/>
                  </a:cubicBezTo>
                  <a:cubicBezTo>
                    <a:pt x="1143" y="5763"/>
                    <a:pt x="1101" y="5755"/>
                    <a:pt x="1068" y="5738"/>
                  </a:cubicBezTo>
                  <a:cubicBezTo>
                    <a:pt x="1001" y="5704"/>
                    <a:pt x="968" y="5671"/>
                    <a:pt x="935" y="5638"/>
                  </a:cubicBezTo>
                  <a:cubicBezTo>
                    <a:pt x="868" y="5604"/>
                    <a:pt x="835" y="5538"/>
                    <a:pt x="801" y="5471"/>
                  </a:cubicBezTo>
                  <a:cubicBezTo>
                    <a:pt x="801" y="5438"/>
                    <a:pt x="768" y="5404"/>
                    <a:pt x="735" y="5404"/>
                  </a:cubicBezTo>
                  <a:cubicBezTo>
                    <a:pt x="721" y="5390"/>
                    <a:pt x="701" y="5382"/>
                    <a:pt x="678" y="5382"/>
                  </a:cubicBezTo>
                  <a:cubicBezTo>
                    <a:pt x="646" y="5382"/>
                    <a:pt x="607" y="5399"/>
                    <a:pt x="568" y="5438"/>
                  </a:cubicBezTo>
                  <a:lnTo>
                    <a:pt x="201" y="5638"/>
                  </a:lnTo>
                  <a:cubicBezTo>
                    <a:pt x="167" y="5671"/>
                    <a:pt x="134" y="5704"/>
                    <a:pt x="101" y="5771"/>
                  </a:cubicBezTo>
                  <a:cubicBezTo>
                    <a:pt x="67" y="5805"/>
                    <a:pt x="67" y="5871"/>
                    <a:pt x="67" y="5938"/>
                  </a:cubicBezTo>
                  <a:cubicBezTo>
                    <a:pt x="67" y="6105"/>
                    <a:pt x="134" y="6272"/>
                    <a:pt x="234" y="6438"/>
                  </a:cubicBezTo>
                  <a:cubicBezTo>
                    <a:pt x="268" y="6538"/>
                    <a:pt x="368" y="6638"/>
                    <a:pt x="501" y="6705"/>
                  </a:cubicBezTo>
                  <a:cubicBezTo>
                    <a:pt x="634" y="6772"/>
                    <a:pt x="768" y="6839"/>
                    <a:pt x="901" y="6839"/>
                  </a:cubicBezTo>
                  <a:cubicBezTo>
                    <a:pt x="1068" y="6839"/>
                    <a:pt x="1202" y="6805"/>
                    <a:pt x="1368" y="6739"/>
                  </a:cubicBezTo>
                  <a:lnTo>
                    <a:pt x="1402" y="7306"/>
                  </a:lnTo>
                  <a:cubicBezTo>
                    <a:pt x="1402" y="7339"/>
                    <a:pt x="1402" y="7372"/>
                    <a:pt x="1468" y="7406"/>
                  </a:cubicBezTo>
                  <a:cubicBezTo>
                    <a:pt x="1468" y="7422"/>
                    <a:pt x="1485" y="7431"/>
                    <a:pt x="1506" y="7431"/>
                  </a:cubicBezTo>
                  <a:cubicBezTo>
                    <a:pt x="1527" y="7431"/>
                    <a:pt x="1552" y="7422"/>
                    <a:pt x="1568" y="7406"/>
                  </a:cubicBezTo>
                  <a:lnTo>
                    <a:pt x="2002" y="7172"/>
                  </a:lnTo>
                  <a:cubicBezTo>
                    <a:pt x="2035" y="7139"/>
                    <a:pt x="2069" y="7105"/>
                    <a:pt x="2102" y="7039"/>
                  </a:cubicBezTo>
                  <a:cubicBezTo>
                    <a:pt x="2102" y="6972"/>
                    <a:pt x="2136" y="6939"/>
                    <a:pt x="2136" y="6872"/>
                  </a:cubicBezTo>
                  <a:lnTo>
                    <a:pt x="2102" y="6338"/>
                  </a:lnTo>
                  <a:cubicBezTo>
                    <a:pt x="2436" y="6038"/>
                    <a:pt x="2736" y="5671"/>
                    <a:pt x="2936" y="5271"/>
                  </a:cubicBezTo>
                  <a:cubicBezTo>
                    <a:pt x="3003" y="5071"/>
                    <a:pt x="3070" y="4871"/>
                    <a:pt x="3136" y="4637"/>
                  </a:cubicBezTo>
                  <a:cubicBezTo>
                    <a:pt x="3170" y="4437"/>
                    <a:pt x="3170" y="4237"/>
                    <a:pt x="3170" y="4003"/>
                  </a:cubicBezTo>
                  <a:cubicBezTo>
                    <a:pt x="3136" y="3836"/>
                    <a:pt x="3103" y="3636"/>
                    <a:pt x="3070" y="3470"/>
                  </a:cubicBezTo>
                  <a:cubicBezTo>
                    <a:pt x="2969" y="3203"/>
                    <a:pt x="2736" y="3003"/>
                    <a:pt x="2436" y="3003"/>
                  </a:cubicBezTo>
                  <a:cubicBezTo>
                    <a:pt x="2236" y="3003"/>
                    <a:pt x="2069" y="3036"/>
                    <a:pt x="1869" y="3103"/>
                  </a:cubicBezTo>
                  <a:lnTo>
                    <a:pt x="1368" y="3203"/>
                  </a:lnTo>
                  <a:cubicBezTo>
                    <a:pt x="1235" y="3236"/>
                    <a:pt x="1135" y="3269"/>
                    <a:pt x="1001" y="3269"/>
                  </a:cubicBezTo>
                  <a:cubicBezTo>
                    <a:pt x="935" y="3269"/>
                    <a:pt x="868" y="3236"/>
                    <a:pt x="801" y="3169"/>
                  </a:cubicBezTo>
                  <a:cubicBezTo>
                    <a:pt x="768" y="3103"/>
                    <a:pt x="735" y="3003"/>
                    <a:pt x="735" y="2902"/>
                  </a:cubicBezTo>
                  <a:cubicBezTo>
                    <a:pt x="735" y="2802"/>
                    <a:pt x="735" y="2702"/>
                    <a:pt x="768" y="2602"/>
                  </a:cubicBezTo>
                  <a:cubicBezTo>
                    <a:pt x="801" y="2502"/>
                    <a:pt x="835" y="2402"/>
                    <a:pt x="901" y="2302"/>
                  </a:cubicBezTo>
                  <a:cubicBezTo>
                    <a:pt x="968" y="2202"/>
                    <a:pt x="1035" y="2135"/>
                    <a:pt x="1101" y="2069"/>
                  </a:cubicBezTo>
                  <a:cubicBezTo>
                    <a:pt x="1202" y="1968"/>
                    <a:pt x="1268" y="1902"/>
                    <a:pt x="1368" y="1868"/>
                  </a:cubicBezTo>
                  <a:cubicBezTo>
                    <a:pt x="1478" y="1786"/>
                    <a:pt x="1633" y="1726"/>
                    <a:pt x="1777" y="1726"/>
                  </a:cubicBezTo>
                  <a:cubicBezTo>
                    <a:pt x="1809" y="1726"/>
                    <a:pt x="1839" y="1729"/>
                    <a:pt x="1869" y="1735"/>
                  </a:cubicBezTo>
                  <a:cubicBezTo>
                    <a:pt x="1969" y="1768"/>
                    <a:pt x="2069" y="1835"/>
                    <a:pt x="2136" y="1935"/>
                  </a:cubicBezTo>
                  <a:cubicBezTo>
                    <a:pt x="2169" y="1968"/>
                    <a:pt x="2202" y="2002"/>
                    <a:pt x="2236" y="2035"/>
                  </a:cubicBezTo>
                  <a:cubicBezTo>
                    <a:pt x="2269" y="2035"/>
                    <a:pt x="2302" y="2035"/>
                    <a:pt x="2369" y="2002"/>
                  </a:cubicBezTo>
                  <a:lnTo>
                    <a:pt x="2736" y="1768"/>
                  </a:lnTo>
                  <a:cubicBezTo>
                    <a:pt x="2803" y="1735"/>
                    <a:pt x="2836" y="1702"/>
                    <a:pt x="2836" y="1668"/>
                  </a:cubicBezTo>
                  <a:cubicBezTo>
                    <a:pt x="2869" y="1602"/>
                    <a:pt x="2869" y="1535"/>
                    <a:pt x="2869" y="1468"/>
                  </a:cubicBezTo>
                  <a:cubicBezTo>
                    <a:pt x="2869" y="1335"/>
                    <a:pt x="2836" y="1235"/>
                    <a:pt x="2769" y="1101"/>
                  </a:cubicBezTo>
                  <a:cubicBezTo>
                    <a:pt x="2703" y="1001"/>
                    <a:pt x="2636" y="901"/>
                    <a:pt x="2536" y="801"/>
                  </a:cubicBezTo>
                  <a:cubicBezTo>
                    <a:pt x="2436" y="734"/>
                    <a:pt x="2302" y="668"/>
                    <a:pt x="2169" y="668"/>
                  </a:cubicBezTo>
                  <a:cubicBezTo>
                    <a:pt x="2100" y="654"/>
                    <a:pt x="2036" y="646"/>
                    <a:pt x="1974" y="646"/>
                  </a:cubicBezTo>
                  <a:cubicBezTo>
                    <a:pt x="1886" y="646"/>
                    <a:pt x="1800" y="662"/>
                    <a:pt x="1702" y="701"/>
                  </a:cubicBezTo>
                  <a:lnTo>
                    <a:pt x="1635" y="134"/>
                  </a:lnTo>
                  <a:cubicBezTo>
                    <a:pt x="1635" y="100"/>
                    <a:pt x="1635" y="34"/>
                    <a:pt x="1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1"/>
            <p:cNvSpPr/>
            <p:nvPr/>
          </p:nvSpPr>
          <p:spPr>
            <a:xfrm>
              <a:off x="6253622" y="2713288"/>
              <a:ext cx="49687" cy="115289"/>
            </a:xfrm>
            <a:custGeom>
              <a:avLst/>
              <a:gdLst/>
              <a:ahLst/>
              <a:cxnLst/>
              <a:rect l="l" t="t" r="r" b="b"/>
              <a:pathLst>
                <a:path w="3203" h="7432" extrusionOk="0">
                  <a:moveTo>
                    <a:pt x="1502" y="1"/>
                  </a:moveTo>
                  <a:lnTo>
                    <a:pt x="1068" y="268"/>
                  </a:lnTo>
                  <a:cubicBezTo>
                    <a:pt x="1035" y="301"/>
                    <a:pt x="1001" y="335"/>
                    <a:pt x="1001" y="401"/>
                  </a:cubicBezTo>
                  <a:cubicBezTo>
                    <a:pt x="968" y="435"/>
                    <a:pt x="934" y="501"/>
                    <a:pt x="968" y="568"/>
                  </a:cubicBezTo>
                  <a:lnTo>
                    <a:pt x="1001" y="1102"/>
                  </a:lnTo>
                  <a:cubicBezTo>
                    <a:pt x="834" y="1235"/>
                    <a:pt x="701" y="1402"/>
                    <a:pt x="568" y="1569"/>
                  </a:cubicBezTo>
                  <a:cubicBezTo>
                    <a:pt x="434" y="1736"/>
                    <a:pt x="334" y="1902"/>
                    <a:pt x="234" y="2102"/>
                  </a:cubicBezTo>
                  <a:cubicBezTo>
                    <a:pt x="167" y="2303"/>
                    <a:pt x="101" y="2503"/>
                    <a:pt x="67" y="2703"/>
                  </a:cubicBezTo>
                  <a:cubicBezTo>
                    <a:pt x="34" y="2903"/>
                    <a:pt x="0" y="3137"/>
                    <a:pt x="34" y="3337"/>
                  </a:cubicBezTo>
                  <a:cubicBezTo>
                    <a:pt x="34" y="3537"/>
                    <a:pt x="67" y="3737"/>
                    <a:pt x="134" y="3904"/>
                  </a:cubicBezTo>
                  <a:cubicBezTo>
                    <a:pt x="167" y="4037"/>
                    <a:pt x="234" y="4171"/>
                    <a:pt x="367" y="4237"/>
                  </a:cubicBezTo>
                  <a:cubicBezTo>
                    <a:pt x="467" y="4337"/>
                    <a:pt x="568" y="4371"/>
                    <a:pt x="701" y="4371"/>
                  </a:cubicBezTo>
                  <a:cubicBezTo>
                    <a:pt x="868" y="4371"/>
                    <a:pt x="1035" y="4371"/>
                    <a:pt x="1201" y="4337"/>
                  </a:cubicBezTo>
                  <a:cubicBezTo>
                    <a:pt x="1401" y="4304"/>
                    <a:pt x="1568" y="4237"/>
                    <a:pt x="1735" y="4204"/>
                  </a:cubicBezTo>
                  <a:cubicBezTo>
                    <a:pt x="1868" y="4171"/>
                    <a:pt x="2002" y="4137"/>
                    <a:pt x="2135" y="4137"/>
                  </a:cubicBezTo>
                  <a:cubicBezTo>
                    <a:pt x="2150" y="4134"/>
                    <a:pt x="2164" y="4133"/>
                    <a:pt x="2179" y="4133"/>
                  </a:cubicBezTo>
                  <a:cubicBezTo>
                    <a:pt x="2330" y="4133"/>
                    <a:pt x="2469" y="4285"/>
                    <a:pt x="2469" y="4437"/>
                  </a:cubicBezTo>
                  <a:cubicBezTo>
                    <a:pt x="2469" y="4571"/>
                    <a:pt x="2436" y="4671"/>
                    <a:pt x="2402" y="4804"/>
                  </a:cubicBezTo>
                  <a:cubicBezTo>
                    <a:pt x="2369" y="4904"/>
                    <a:pt x="2302" y="5005"/>
                    <a:pt x="2235" y="5105"/>
                  </a:cubicBezTo>
                  <a:cubicBezTo>
                    <a:pt x="2169" y="5205"/>
                    <a:pt x="2102" y="5305"/>
                    <a:pt x="2002" y="5371"/>
                  </a:cubicBezTo>
                  <a:cubicBezTo>
                    <a:pt x="1902" y="5438"/>
                    <a:pt x="1802" y="5538"/>
                    <a:pt x="1702" y="5572"/>
                  </a:cubicBezTo>
                  <a:cubicBezTo>
                    <a:pt x="1602" y="5638"/>
                    <a:pt x="1468" y="5705"/>
                    <a:pt x="1368" y="5738"/>
                  </a:cubicBezTo>
                  <a:lnTo>
                    <a:pt x="1135" y="5738"/>
                  </a:lnTo>
                  <a:cubicBezTo>
                    <a:pt x="1068" y="5705"/>
                    <a:pt x="1001" y="5672"/>
                    <a:pt x="968" y="5638"/>
                  </a:cubicBezTo>
                  <a:cubicBezTo>
                    <a:pt x="934" y="5572"/>
                    <a:pt x="901" y="5538"/>
                    <a:pt x="868" y="5472"/>
                  </a:cubicBezTo>
                  <a:cubicBezTo>
                    <a:pt x="834" y="5438"/>
                    <a:pt x="801" y="5405"/>
                    <a:pt x="768" y="5371"/>
                  </a:cubicBezTo>
                  <a:cubicBezTo>
                    <a:pt x="701" y="5371"/>
                    <a:pt x="668" y="5371"/>
                    <a:pt x="634" y="5405"/>
                  </a:cubicBezTo>
                  <a:lnTo>
                    <a:pt x="234" y="5638"/>
                  </a:lnTo>
                  <a:cubicBezTo>
                    <a:pt x="201" y="5672"/>
                    <a:pt x="167" y="5705"/>
                    <a:pt x="134" y="5738"/>
                  </a:cubicBezTo>
                  <a:cubicBezTo>
                    <a:pt x="134" y="5805"/>
                    <a:pt x="101" y="5872"/>
                    <a:pt x="134" y="5939"/>
                  </a:cubicBezTo>
                  <a:cubicBezTo>
                    <a:pt x="134" y="6105"/>
                    <a:pt x="167" y="6272"/>
                    <a:pt x="267" y="6406"/>
                  </a:cubicBezTo>
                  <a:cubicBezTo>
                    <a:pt x="334" y="6539"/>
                    <a:pt x="434" y="6639"/>
                    <a:pt x="534" y="6706"/>
                  </a:cubicBezTo>
                  <a:cubicBezTo>
                    <a:pt x="668" y="6772"/>
                    <a:pt x="801" y="6806"/>
                    <a:pt x="934" y="6839"/>
                  </a:cubicBezTo>
                  <a:cubicBezTo>
                    <a:pt x="1101" y="6839"/>
                    <a:pt x="1268" y="6806"/>
                    <a:pt x="1401" y="6739"/>
                  </a:cubicBezTo>
                  <a:lnTo>
                    <a:pt x="1435" y="7273"/>
                  </a:lnTo>
                  <a:cubicBezTo>
                    <a:pt x="1435" y="7340"/>
                    <a:pt x="1468" y="7373"/>
                    <a:pt x="1502" y="7406"/>
                  </a:cubicBezTo>
                  <a:cubicBezTo>
                    <a:pt x="1518" y="7423"/>
                    <a:pt x="1535" y="7431"/>
                    <a:pt x="1552" y="7431"/>
                  </a:cubicBezTo>
                  <a:cubicBezTo>
                    <a:pt x="1568" y="7431"/>
                    <a:pt x="1585" y="7423"/>
                    <a:pt x="1602" y="7406"/>
                  </a:cubicBezTo>
                  <a:lnTo>
                    <a:pt x="2035" y="7173"/>
                  </a:lnTo>
                  <a:cubicBezTo>
                    <a:pt x="2069" y="7139"/>
                    <a:pt x="2102" y="7106"/>
                    <a:pt x="2135" y="7039"/>
                  </a:cubicBezTo>
                  <a:cubicBezTo>
                    <a:pt x="2135" y="6973"/>
                    <a:pt x="2169" y="6939"/>
                    <a:pt x="2169" y="6873"/>
                  </a:cubicBezTo>
                  <a:lnTo>
                    <a:pt x="2102" y="6339"/>
                  </a:lnTo>
                  <a:cubicBezTo>
                    <a:pt x="2302" y="6172"/>
                    <a:pt x="2469" y="6039"/>
                    <a:pt x="2602" y="5838"/>
                  </a:cubicBezTo>
                  <a:cubicBezTo>
                    <a:pt x="2736" y="5672"/>
                    <a:pt x="2869" y="5472"/>
                    <a:pt x="2936" y="5271"/>
                  </a:cubicBezTo>
                  <a:cubicBezTo>
                    <a:pt x="3036" y="5071"/>
                    <a:pt x="3103" y="4871"/>
                    <a:pt x="3136" y="4638"/>
                  </a:cubicBezTo>
                  <a:cubicBezTo>
                    <a:pt x="3203" y="4437"/>
                    <a:pt x="3203" y="4237"/>
                    <a:pt x="3203" y="4004"/>
                  </a:cubicBezTo>
                  <a:cubicBezTo>
                    <a:pt x="3169" y="3837"/>
                    <a:pt x="3136" y="3637"/>
                    <a:pt x="3103" y="3470"/>
                  </a:cubicBezTo>
                  <a:cubicBezTo>
                    <a:pt x="3036" y="3337"/>
                    <a:pt x="2969" y="3237"/>
                    <a:pt x="2869" y="3137"/>
                  </a:cubicBezTo>
                  <a:cubicBezTo>
                    <a:pt x="2736" y="3070"/>
                    <a:pt x="2602" y="3003"/>
                    <a:pt x="2469" y="3003"/>
                  </a:cubicBezTo>
                  <a:cubicBezTo>
                    <a:pt x="2269" y="3003"/>
                    <a:pt x="2102" y="3036"/>
                    <a:pt x="1902" y="3103"/>
                  </a:cubicBezTo>
                  <a:lnTo>
                    <a:pt x="1401" y="3203"/>
                  </a:lnTo>
                  <a:cubicBezTo>
                    <a:pt x="1307" y="3227"/>
                    <a:pt x="1229" y="3250"/>
                    <a:pt x="1145" y="3250"/>
                  </a:cubicBezTo>
                  <a:cubicBezTo>
                    <a:pt x="1110" y="3250"/>
                    <a:pt x="1074" y="3246"/>
                    <a:pt x="1035" y="3237"/>
                  </a:cubicBezTo>
                  <a:cubicBezTo>
                    <a:pt x="1017" y="3246"/>
                    <a:pt x="999" y="3250"/>
                    <a:pt x="981" y="3250"/>
                  </a:cubicBezTo>
                  <a:cubicBezTo>
                    <a:pt x="932" y="3250"/>
                    <a:pt x="883" y="3219"/>
                    <a:pt x="834" y="3170"/>
                  </a:cubicBezTo>
                  <a:cubicBezTo>
                    <a:pt x="801" y="3103"/>
                    <a:pt x="768" y="3003"/>
                    <a:pt x="768" y="2903"/>
                  </a:cubicBezTo>
                  <a:cubicBezTo>
                    <a:pt x="768" y="2803"/>
                    <a:pt x="768" y="2703"/>
                    <a:pt x="801" y="2603"/>
                  </a:cubicBezTo>
                  <a:cubicBezTo>
                    <a:pt x="834" y="2503"/>
                    <a:pt x="868" y="2403"/>
                    <a:pt x="934" y="2303"/>
                  </a:cubicBezTo>
                  <a:cubicBezTo>
                    <a:pt x="1001" y="2203"/>
                    <a:pt x="1068" y="2136"/>
                    <a:pt x="1135" y="2069"/>
                  </a:cubicBezTo>
                  <a:cubicBezTo>
                    <a:pt x="1235" y="1969"/>
                    <a:pt x="1301" y="1902"/>
                    <a:pt x="1401" y="1869"/>
                  </a:cubicBezTo>
                  <a:cubicBezTo>
                    <a:pt x="1503" y="1767"/>
                    <a:pt x="1644" y="1724"/>
                    <a:pt x="1779" y="1724"/>
                  </a:cubicBezTo>
                  <a:cubicBezTo>
                    <a:pt x="1821" y="1724"/>
                    <a:pt x="1862" y="1728"/>
                    <a:pt x="1902" y="1736"/>
                  </a:cubicBezTo>
                  <a:cubicBezTo>
                    <a:pt x="2002" y="1769"/>
                    <a:pt x="2102" y="1836"/>
                    <a:pt x="2169" y="1936"/>
                  </a:cubicBezTo>
                  <a:cubicBezTo>
                    <a:pt x="2202" y="1969"/>
                    <a:pt x="2235" y="2002"/>
                    <a:pt x="2269" y="2036"/>
                  </a:cubicBezTo>
                  <a:cubicBezTo>
                    <a:pt x="2302" y="2036"/>
                    <a:pt x="2335" y="2036"/>
                    <a:pt x="2402" y="2002"/>
                  </a:cubicBezTo>
                  <a:lnTo>
                    <a:pt x="2769" y="1769"/>
                  </a:lnTo>
                  <a:cubicBezTo>
                    <a:pt x="2836" y="1736"/>
                    <a:pt x="2869" y="1702"/>
                    <a:pt x="2869" y="1669"/>
                  </a:cubicBezTo>
                  <a:cubicBezTo>
                    <a:pt x="2903" y="1602"/>
                    <a:pt x="2903" y="1535"/>
                    <a:pt x="2903" y="1469"/>
                  </a:cubicBezTo>
                  <a:cubicBezTo>
                    <a:pt x="2903" y="1369"/>
                    <a:pt x="2836" y="1235"/>
                    <a:pt x="2802" y="1102"/>
                  </a:cubicBezTo>
                  <a:cubicBezTo>
                    <a:pt x="2736" y="1002"/>
                    <a:pt x="2669" y="902"/>
                    <a:pt x="2569" y="802"/>
                  </a:cubicBezTo>
                  <a:cubicBezTo>
                    <a:pt x="2469" y="735"/>
                    <a:pt x="2335" y="668"/>
                    <a:pt x="2202" y="668"/>
                  </a:cubicBezTo>
                  <a:cubicBezTo>
                    <a:pt x="2133" y="654"/>
                    <a:pt x="2064" y="646"/>
                    <a:pt x="1997" y="646"/>
                  </a:cubicBezTo>
                  <a:cubicBezTo>
                    <a:pt x="1903" y="646"/>
                    <a:pt x="1813" y="662"/>
                    <a:pt x="1735" y="701"/>
                  </a:cubicBezTo>
                  <a:lnTo>
                    <a:pt x="1668" y="134"/>
                  </a:lnTo>
                  <a:cubicBezTo>
                    <a:pt x="1668" y="101"/>
                    <a:pt x="1635" y="34"/>
                    <a:pt x="1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1"/>
            <p:cNvSpPr/>
            <p:nvPr/>
          </p:nvSpPr>
          <p:spPr>
            <a:xfrm>
              <a:off x="6307943" y="2682249"/>
              <a:ext cx="49175" cy="115273"/>
            </a:xfrm>
            <a:custGeom>
              <a:avLst/>
              <a:gdLst/>
              <a:ahLst/>
              <a:cxnLst/>
              <a:rect l="l" t="t" r="r" b="b"/>
              <a:pathLst>
                <a:path w="3170" h="7431" extrusionOk="0">
                  <a:moveTo>
                    <a:pt x="1502" y="1"/>
                  </a:moveTo>
                  <a:lnTo>
                    <a:pt x="1068" y="267"/>
                  </a:lnTo>
                  <a:cubicBezTo>
                    <a:pt x="1035" y="301"/>
                    <a:pt x="1002" y="334"/>
                    <a:pt x="968" y="401"/>
                  </a:cubicBezTo>
                  <a:cubicBezTo>
                    <a:pt x="935" y="434"/>
                    <a:pt x="935" y="501"/>
                    <a:pt x="935" y="568"/>
                  </a:cubicBezTo>
                  <a:lnTo>
                    <a:pt x="968" y="1101"/>
                  </a:lnTo>
                  <a:cubicBezTo>
                    <a:pt x="835" y="1235"/>
                    <a:pt x="668" y="1402"/>
                    <a:pt x="568" y="1568"/>
                  </a:cubicBezTo>
                  <a:cubicBezTo>
                    <a:pt x="435" y="1735"/>
                    <a:pt x="335" y="1902"/>
                    <a:pt x="234" y="2102"/>
                  </a:cubicBezTo>
                  <a:cubicBezTo>
                    <a:pt x="168" y="2302"/>
                    <a:pt x="101" y="2502"/>
                    <a:pt x="68" y="2702"/>
                  </a:cubicBezTo>
                  <a:cubicBezTo>
                    <a:pt x="1" y="2903"/>
                    <a:pt x="1" y="3103"/>
                    <a:pt x="1" y="3336"/>
                  </a:cubicBezTo>
                  <a:cubicBezTo>
                    <a:pt x="34" y="3536"/>
                    <a:pt x="68" y="3703"/>
                    <a:pt x="134" y="3903"/>
                  </a:cubicBezTo>
                  <a:cubicBezTo>
                    <a:pt x="168" y="4037"/>
                    <a:pt x="234" y="4170"/>
                    <a:pt x="335" y="4237"/>
                  </a:cubicBezTo>
                  <a:cubicBezTo>
                    <a:pt x="435" y="4304"/>
                    <a:pt x="568" y="4370"/>
                    <a:pt x="701" y="4370"/>
                  </a:cubicBezTo>
                  <a:cubicBezTo>
                    <a:pt x="868" y="4370"/>
                    <a:pt x="1035" y="4370"/>
                    <a:pt x="1202" y="4337"/>
                  </a:cubicBezTo>
                  <a:cubicBezTo>
                    <a:pt x="1402" y="4270"/>
                    <a:pt x="1569" y="4237"/>
                    <a:pt x="1736" y="4204"/>
                  </a:cubicBezTo>
                  <a:cubicBezTo>
                    <a:pt x="1836" y="4170"/>
                    <a:pt x="1969" y="4137"/>
                    <a:pt x="2102" y="4137"/>
                  </a:cubicBezTo>
                  <a:cubicBezTo>
                    <a:pt x="2203" y="4137"/>
                    <a:pt x="2269" y="4137"/>
                    <a:pt x="2336" y="4204"/>
                  </a:cubicBezTo>
                  <a:cubicBezTo>
                    <a:pt x="2403" y="4270"/>
                    <a:pt x="2436" y="4337"/>
                    <a:pt x="2436" y="4437"/>
                  </a:cubicBezTo>
                  <a:cubicBezTo>
                    <a:pt x="2469" y="4570"/>
                    <a:pt x="2436" y="4671"/>
                    <a:pt x="2403" y="4804"/>
                  </a:cubicBezTo>
                  <a:cubicBezTo>
                    <a:pt x="2369" y="4904"/>
                    <a:pt x="2303" y="5004"/>
                    <a:pt x="2236" y="5104"/>
                  </a:cubicBezTo>
                  <a:cubicBezTo>
                    <a:pt x="2169" y="5204"/>
                    <a:pt x="2069" y="5304"/>
                    <a:pt x="1969" y="5371"/>
                  </a:cubicBezTo>
                  <a:cubicBezTo>
                    <a:pt x="1869" y="5438"/>
                    <a:pt x="1769" y="5538"/>
                    <a:pt x="1669" y="5571"/>
                  </a:cubicBezTo>
                  <a:cubicBezTo>
                    <a:pt x="1569" y="5671"/>
                    <a:pt x="1435" y="5705"/>
                    <a:pt x="1335" y="5738"/>
                  </a:cubicBezTo>
                  <a:lnTo>
                    <a:pt x="1068" y="5738"/>
                  </a:lnTo>
                  <a:cubicBezTo>
                    <a:pt x="1035" y="5705"/>
                    <a:pt x="968" y="5671"/>
                    <a:pt x="935" y="5638"/>
                  </a:cubicBezTo>
                  <a:cubicBezTo>
                    <a:pt x="868" y="5571"/>
                    <a:pt x="835" y="5538"/>
                    <a:pt x="835" y="5471"/>
                  </a:cubicBezTo>
                  <a:cubicBezTo>
                    <a:pt x="802" y="5438"/>
                    <a:pt x="768" y="5404"/>
                    <a:pt x="735" y="5371"/>
                  </a:cubicBezTo>
                  <a:cubicBezTo>
                    <a:pt x="668" y="5371"/>
                    <a:pt x="635" y="5371"/>
                    <a:pt x="601" y="5404"/>
                  </a:cubicBezTo>
                  <a:lnTo>
                    <a:pt x="201" y="5638"/>
                  </a:lnTo>
                  <a:cubicBezTo>
                    <a:pt x="168" y="5671"/>
                    <a:pt x="134" y="5705"/>
                    <a:pt x="101" y="5738"/>
                  </a:cubicBezTo>
                  <a:cubicBezTo>
                    <a:pt x="68" y="5805"/>
                    <a:pt x="68" y="5871"/>
                    <a:pt x="68" y="5938"/>
                  </a:cubicBezTo>
                  <a:cubicBezTo>
                    <a:pt x="101" y="6105"/>
                    <a:pt x="134" y="6272"/>
                    <a:pt x="234" y="6405"/>
                  </a:cubicBezTo>
                  <a:cubicBezTo>
                    <a:pt x="301" y="6539"/>
                    <a:pt x="401" y="6639"/>
                    <a:pt x="501" y="6705"/>
                  </a:cubicBezTo>
                  <a:cubicBezTo>
                    <a:pt x="635" y="6772"/>
                    <a:pt x="768" y="6839"/>
                    <a:pt x="902" y="6839"/>
                  </a:cubicBezTo>
                  <a:cubicBezTo>
                    <a:pt x="1068" y="6839"/>
                    <a:pt x="1235" y="6805"/>
                    <a:pt x="1369" y="6739"/>
                  </a:cubicBezTo>
                  <a:lnTo>
                    <a:pt x="1402" y="7306"/>
                  </a:lnTo>
                  <a:cubicBezTo>
                    <a:pt x="1402" y="7339"/>
                    <a:pt x="1435" y="7372"/>
                    <a:pt x="1469" y="7406"/>
                  </a:cubicBezTo>
                  <a:cubicBezTo>
                    <a:pt x="1485" y="7423"/>
                    <a:pt x="1502" y="7431"/>
                    <a:pt x="1519" y="7431"/>
                  </a:cubicBezTo>
                  <a:cubicBezTo>
                    <a:pt x="1535" y="7431"/>
                    <a:pt x="1552" y="7423"/>
                    <a:pt x="1569" y="7406"/>
                  </a:cubicBezTo>
                  <a:lnTo>
                    <a:pt x="1969" y="7172"/>
                  </a:lnTo>
                  <a:cubicBezTo>
                    <a:pt x="2036" y="7139"/>
                    <a:pt x="2069" y="7106"/>
                    <a:pt x="2069" y="7039"/>
                  </a:cubicBezTo>
                  <a:cubicBezTo>
                    <a:pt x="2102" y="7006"/>
                    <a:pt x="2102" y="6939"/>
                    <a:pt x="2102" y="6872"/>
                  </a:cubicBezTo>
                  <a:lnTo>
                    <a:pt x="2069" y="6338"/>
                  </a:lnTo>
                  <a:cubicBezTo>
                    <a:pt x="2269" y="6172"/>
                    <a:pt x="2436" y="6038"/>
                    <a:pt x="2569" y="5838"/>
                  </a:cubicBezTo>
                  <a:cubicBezTo>
                    <a:pt x="2703" y="5671"/>
                    <a:pt x="2803" y="5471"/>
                    <a:pt x="2903" y="5271"/>
                  </a:cubicBezTo>
                  <a:cubicBezTo>
                    <a:pt x="3003" y="5071"/>
                    <a:pt x="3070" y="4871"/>
                    <a:pt x="3103" y="4637"/>
                  </a:cubicBezTo>
                  <a:cubicBezTo>
                    <a:pt x="3137" y="4437"/>
                    <a:pt x="3170" y="4237"/>
                    <a:pt x="3170" y="4037"/>
                  </a:cubicBezTo>
                  <a:cubicBezTo>
                    <a:pt x="3137" y="3837"/>
                    <a:pt x="3103" y="3636"/>
                    <a:pt x="3070" y="3470"/>
                  </a:cubicBezTo>
                  <a:cubicBezTo>
                    <a:pt x="3003" y="3336"/>
                    <a:pt x="2936" y="3236"/>
                    <a:pt x="2803" y="3136"/>
                  </a:cubicBezTo>
                  <a:cubicBezTo>
                    <a:pt x="2703" y="3069"/>
                    <a:pt x="2569" y="3036"/>
                    <a:pt x="2436" y="3036"/>
                  </a:cubicBezTo>
                  <a:cubicBezTo>
                    <a:pt x="2382" y="3027"/>
                    <a:pt x="2329" y="3023"/>
                    <a:pt x="2276" y="3023"/>
                  </a:cubicBezTo>
                  <a:cubicBezTo>
                    <a:pt x="2131" y="3023"/>
                    <a:pt x="1991" y="3054"/>
                    <a:pt x="1869" y="3103"/>
                  </a:cubicBezTo>
                  <a:lnTo>
                    <a:pt x="1369" y="3203"/>
                  </a:lnTo>
                  <a:cubicBezTo>
                    <a:pt x="1235" y="3236"/>
                    <a:pt x="1135" y="3270"/>
                    <a:pt x="1002" y="3270"/>
                  </a:cubicBezTo>
                  <a:cubicBezTo>
                    <a:pt x="935" y="3270"/>
                    <a:pt x="868" y="3236"/>
                    <a:pt x="802" y="3169"/>
                  </a:cubicBezTo>
                  <a:cubicBezTo>
                    <a:pt x="735" y="3103"/>
                    <a:pt x="735" y="3003"/>
                    <a:pt x="735" y="2903"/>
                  </a:cubicBezTo>
                  <a:cubicBezTo>
                    <a:pt x="701" y="2803"/>
                    <a:pt x="735" y="2702"/>
                    <a:pt x="768" y="2602"/>
                  </a:cubicBezTo>
                  <a:cubicBezTo>
                    <a:pt x="802" y="2502"/>
                    <a:pt x="835" y="2402"/>
                    <a:pt x="902" y="2302"/>
                  </a:cubicBezTo>
                  <a:cubicBezTo>
                    <a:pt x="935" y="2202"/>
                    <a:pt x="1035" y="2135"/>
                    <a:pt x="1102" y="2069"/>
                  </a:cubicBezTo>
                  <a:cubicBezTo>
                    <a:pt x="1168" y="1969"/>
                    <a:pt x="1269" y="1902"/>
                    <a:pt x="1369" y="1869"/>
                  </a:cubicBezTo>
                  <a:cubicBezTo>
                    <a:pt x="1478" y="1786"/>
                    <a:pt x="1611" y="1726"/>
                    <a:pt x="1766" y="1726"/>
                  </a:cubicBezTo>
                  <a:cubicBezTo>
                    <a:pt x="1799" y="1726"/>
                    <a:pt x="1834" y="1729"/>
                    <a:pt x="1869" y="1735"/>
                  </a:cubicBezTo>
                  <a:cubicBezTo>
                    <a:pt x="1969" y="1768"/>
                    <a:pt x="2069" y="1835"/>
                    <a:pt x="2136" y="1935"/>
                  </a:cubicBezTo>
                  <a:cubicBezTo>
                    <a:pt x="2136" y="1969"/>
                    <a:pt x="2169" y="2002"/>
                    <a:pt x="2203" y="2035"/>
                  </a:cubicBezTo>
                  <a:cubicBezTo>
                    <a:pt x="2269" y="2035"/>
                    <a:pt x="2336" y="2035"/>
                    <a:pt x="2369" y="2002"/>
                  </a:cubicBezTo>
                  <a:lnTo>
                    <a:pt x="2736" y="1768"/>
                  </a:lnTo>
                  <a:cubicBezTo>
                    <a:pt x="2770" y="1735"/>
                    <a:pt x="2803" y="1702"/>
                    <a:pt x="2836" y="1668"/>
                  </a:cubicBezTo>
                  <a:cubicBezTo>
                    <a:pt x="2870" y="1602"/>
                    <a:pt x="2870" y="1535"/>
                    <a:pt x="2870" y="1468"/>
                  </a:cubicBezTo>
                  <a:cubicBezTo>
                    <a:pt x="2836" y="1368"/>
                    <a:pt x="2803" y="1235"/>
                    <a:pt x="2770" y="1135"/>
                  </a:cubicBezTo>
                  <a:cubicBezTo>
                    <a:pt x="2703" y="1001"/>
                    <a:pt x="2636" y="901"/>
                    <a:pt x="2536" y="834"/>
                  </a:cubicBezTo>
                  <a:cubicBezTo>
                    <a:pt x="2436" y="734"/>
                    <a:pt x="2303" y="668"/>
                    <a:pt x="2169" y="668"/>
                  </a:cubicBezTo>
                  <a:cubicBezTo>
                    <a:pt x="2100" y="654"/>
                    <a:pt x="2031" y="646"/>
                    <a:pt x="1964" y="646"/>
                  </a:cubicBezTo>
                  <a:cubicBezTo>
                    <a:pt x="1870" y="646"/>
                    <a:pt x="1780" y="662"/>
                    <a:pt x="1702" y="701"/>
                  </a:cubicBezTo>
                  <a:lnTo>
                    <a:pt x="1635" y="134"/>
                  </a:lnTo>
                  <a:cubicBezTo>
                    <a:pt x="1635" y="101"/>
                    <a:pt x="1635" y="34"/>
                    <a:pt x="1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1"/>
            <p:cNvSpPr/>
            <p:nvPr/>
          </p:nvSpPr>
          <p:spPr>
            <a:xfrm>
              <a:off x="6810224" y="2759249"/>
              <a:ext cx="206626" cy="329361"/>
            </a:xfrm>
            <a:custGeom>
              <a:avLst/>
              <a:gdLst/>
              <a:ahLst/>
              <a:cxnLst/>
              <a:rect l="l" t="t" r="r" b="b"/>
              <a:pathLst>
                <a:path w="13320" h="21232" extrusionOk="0">
                  <a:moveTo>
                    <a:pt x="4919" y="6607"/>
                  </a:moveTo>
                  <a:cubicBezTo>
                    <a:pt x="6344" y="6607"/>
                    <a:pt x="7690" y="7267"/>
                    <a:pt x="8549" y="8413"/>
                  </a:cubicBezTo>
                  <a:cubicBezTo>
                    <a:pt x="7886" y="8745"/>
                    <a:pt x="7031" y="8974"/>
                    <a:pt x="6230" y="8974"/>
                  </a:cubicBezTo>
                  <a:cubicBezTo>
                    <a:pt x="5822" y="8974"/>
                    <a:pt x="5428" y="8915"/>
                    <a:pt x="5080" y="8780"/>
                  </a:cubicBezTo>
                  <a:cubicBezTo>
                    <a:pt x="4480" y="8613"/>
                    <a:pt x="3946" y="8279"/>
                    <a:pt x="3512" y="7812"/>
                  </a:cubicBezTo>
                  <a:cubicBezTo>
                    <a:pt x="2912" y="7012"/>
                    <a:pt x="3779" y="6611"/>
                    <a:pt x="4713" y="6611"/>
                  </a:cubicBezTo>
                  <a:cubicBezTo>
                    <a:pt x="4782" y="6608"/>
                    <a:pt x="4850" y="6607"/>
                    <a:pt x="4919" y="6607"/>
                  </a:cubicBezTo>
                  <a:close/>
                  <a:moveTo>
                    <a:pt x="6805" y="0"/>
                  </a:moveTo>
                  <a:cubicBezTo>
                    <a:pt x="6611" y="0"/>
                    <a:pt x="6414" y="13"/>
                    <a:pt x="6214" y="40"/>
                  </a:cubicBezTo>
                  <a:cubicBezTo>
                    <a:pt x="5847" y="107"/>
                    <a:pt x="6114" y="440"/>
                    <a:pt x="6414" y="574"/>
                  </a:cubicBezTo>
                  <a:cubicBezTo>
                    <a:pt x="8983" y="1741"/>
                    <a:pt x="9783" y="3676"/>
                    <a:pt x="10017" y="5644"/>
                  </a:cubicBezTo>
                  <a:cubicBezTo>
                    <a:pt x="9850" y="5477"/>
                    <a:pt x="9650" y="5344"/>
                    <a:pt x="9450" y="5244"/>
                  </a:cubicBezTo>
                  <a:cubicBezTo>
                    <a:pt x="8193" y="4514"/>
                    <a:pt x="6775" y="4141"/>
                    <a:pt x="5354" y="4141"/>
                  </a:cubicBezTo>
                  <a:cubicBezTo>
                    <a:pt x="4438" y="4141"/>
                    <a:pt x="3521" y="4296"/>
                    <a:pt x="2645" y="4610"/>
                  </a:cubicBezTo>
                  <a:cubicBezTo>
                    <a:pt x="610" y="5444"/>
                    <a:pt x="277" y="7412"/>
                    <a:pt x="1678" y="9013"/>
                  </a:cubicBezTo>
                  <a:cubicBezTo>
                    <a:pt x="2975" y="10374"/>
                    <a:pt x="4747" y="11098"/>
                    <a:pt x="6544" y="11098"/>
                  </a:cubicBezTo>
                  <a:cubicBezTo>
                    <a:pt x="7565" y="11098"/>
                    <a:pt x="8595" y="10864"/>
                    <a:pt x="9550" y="10381"/>
                  </a:cubicBezTo>
                  <a:cubicBezTo>
                    <a:pt x="9817" y="11281"/>
                    <a:pt x="9917" y="12249"/>
                    <a:pt x="9883" y="13183"/>
                  </a:cubicBezTo>
                  <a:cubicBezTo>
                    <a:pt x="9750" y="15017"/>
                    <a:pt x="8716" y="16652"/>
                    <a:pt x="7115" y="17586"/>
                  </a:cubicBezTo>
                  <a:cubicBezTo>
                    <a:pt x="6314" y="17953"/>
                    <a:pt x="5447" y="18153"/>
                    <a:pt x="4546" y="18153"/>
                  </a:cubicBezTo>
                  <a:cubicBezTo>
                    <a:pt x="3646" y="18153"/>
                    <a:pt x="2745" y="17920"/>
                    <a:pt x="1911" y="17553"/>
                  </a:cubicBezTo>
                  <a:cubicBezTo>
                    <a:pt x="1823" y="17521"/>
                    <a:pt x="1732" y="17506"/>
                    <a:pt x="1643" y="17506"/>
                  </a:cubicBezTo>
                  <a:cubicBezTo>
                    <a:pt x="1258" y="17506"/>
                    <a:pt x="892" y="17781"/>
                    <a:pt x="810" y="18186"/>
                  </a:cubicBezTo>
                  <a:cubicBezTo>
                    <a:pt x="1" y="20503"/>
                    <a:pt x="2789" y="21232"/>
                    <a:pt x="4796" y="21232"/>
                  </a:cubicBezTo>
                  <a:cubicBezTo>
                    <a:pt x="5187" y="21232"/>
                    <a:pt x="5548" y="21204"/>
                    <a:pt x="5847" y="21155"/>
                  </a:cubicBezTo>
                  <a:cubicBezTo>
                    <a:pt x="9250" y="20622"/>
                    <a:pt x="11018" y="18987"/>
                    <a:pt x="12152" y="16919"/>
                  </a:cubicBezTo>
                  <a:cubicBezTo>
                    <a:pt x="12986" y="15451"/>
                    <a:pt x="13319" y="12849"/>
                    <a:pt x="12952" y="10948"/>
                  </a:cubicBezTo>
                  <a:cubicBezTo>
                    <a:pt x="12719" y="9847"/>
                    <a:pt x="12352" y="8813"/>
                    <a:pt x="11818" y="7879"/>
                  </a:cubicBezTo>
                  <a:cubicBezTo>
                    <a:pt x="12419" y="6311"/>
                    <a:pt x="12052" y="4577"/>
                    <a:pt x="11284" y="3076"/>
                  </a:cubicBezTo>
                  <a:cubicBezTo>
                    <a:pt x="10404" y="1344"/>
                    <a:pt x="8776" y="0"/>
                    <a:pt x="68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1"/>
            <p:cNvSpPr/>
            <p:nvPr/>
          </p:nvSpPr>
          <p:spPr>
            <a:xfrm>
              <a:off x="6957832" y="2881464"/>
              <a:ext cx="50214" cy="63136"/>
            </a:xfrm>
            <a:custGeom>
              <a:avLst/>
              <a:gdLst/>
              <a:ahLst/>
              <a:cxnLst/>
              <a:rect l="l" t="t" r="r" b="b"/>
              <a:pathLst>
                <a:path w="3237" h="4070" extrusionOk="0">
                  <a:moveTo>
                    <a:pt x="2302" y="0"/>
                  </a:moveTo>
                  <a:cubicBezTo>
                    <a:pt x="1869" y="1067"/>
                    <a:pt x="1068" y="1968"/>
                    <a:pt x="1" y="2502"/>
                  </a:cubicBezTo>
                  <a:cubicBezTo>
                    <a:pt x="167" y="3002"/>
                    <a:pt x="267" y="3536"/>
                    <a:pt x="334" y="4070"/>
                  </a:cubicBezTo>
                  <a:cubicBezTo>
                    <a:pt x="1468" y="3836"/>
                    <a:pt x="2502" y="3202"/>
                    <a:pt x="3236" y="2302"/>
                  </a:cubicBezTo>
                  <a:cubicBezTo>
                    <a:pt x="3036" y="1501"/>
                    <a:pt x="2702" y="734"/>
                    <a:pt x="2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1"/>
            <p:cNvSpPr/>
            <p:nvPr/>
          </p:nvSpPr>
          <p:spPr>
            <a:xfrm>
              <a:off x="6937140" y="2847308"/>
              <a:ext cx="28465" cy="42442"/>
            </a:xfrm>
            <a:custGeom>
              <a:avLst/>
              <a:gdLst/>
              <a:ahLst/>
              <a:cxnLst/>
              <a:rect l="l" t="t" r="r" b="b"/>
              <a:pathLst>
                <a:path w="1835" h="2736" extrusionOk="0">
                  <a:moveTo>
                    <a:pt x="1835" y="0"/>
                  </a:moveTo>
                  <a:lnTo>
                    <a:pt x="1835" y="0"/>
                  </a:lnTo>
                  <a:cubicBezTo>
                    <a:pt x="1735" y="501"/>
                    <a:pt x="1501" y="968"/>
                    <a:pt x="1134" y="1368"/>
                  </a:cubicBezTo>
                  <a:cubicBezTo>
                    <a:pt x="801" y="1735"/>
                    <a:pt x="434" y="2069"/>
                    <a:pt x="0" y="2302"/>
                  </a:cubicBezTo>
                  <a:cubicBezTo>
                    <a:pt x="134" y="2436"/>
                    <a:pt x="267" y="2569"/>
                    <a:pt x="367" y="2736"/>
                  </a:cubicBezTo>
                  <a:cubicBezTo>
                    <a:pt x="1268" y="2102"/>
                    <a:pt x="1835" y="1068"/>
                    <a:pt x="1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1"/>
            <p:cNvSpPr/>
            <p:nvPr/>
          </p:nvSpPr>
          <p:spPr>
            <a:xfrm>
              <a:off x="6492671" y="3647874"/>
              <a:ext cx="316176" cy="313228"/>
            </a:xfrm>
            <a:custGeom>
              <a:avLst/>
              <a:gdLst/>
              <a:ahLst/>
              <a:cxnLst/>
              <a:rect l="l" t="t" r="r" b="b"/>
              <a:pathLst>
                <a:path w="20382" h="20192" extrusionOk="0">
                  <a:moveTo>
                    <a:pt x="8667" y="0"/>
                  </a:moveTo>
                  <a:cubicBezTo>
                    <a:pt x="6468" y="0"/>
                    <a:pt x="4263" y="501"/>
                    <a:pt x="2602" y="1494"/>
                  </a:cubicBezTo>
                  <a:cubicBezTo>
                    <a:pt x="801" y="2528"/>
                    <a:pt x="0" y="3929"/>
                    <a:pt x="201" y="5297"/>
                  </a:cubicBezTo>
                  <a:lnTo>
                    <a:pt x="201" y="5364"/>
                  </a:lnTo>
                  <a:lnTo>
                    <a:pt x="201" y="5430"/>
                  </a:lnTo>
                  <a:lnTo>
                    <a:pt x="2202" y="16838"/>
                  </a:lnTo>
                  <a:lnTo>
                    <a:pt x="2202" y="16905"/>
                  </a:lnTo>
                  <a:cubicBezTo>
                    <a:pt x="2369" y="17706"/>
                    <a:pt x="3003" y="18506"/>
                    <a:pt x="4103" y="19140"/>
                  </a:cubicBezTo>
                  <a:cubicBezTo>
                    <a:pt x="5342" y="19841"/>
                    <a:pt x="6963" y="20191"/>
                    <a:pt x="8593" y="20191"/>
                  </a:cubicBezTo>
                  <a:cubicBezTo>
                    <a:pt x="10299" y="20191"/>
                    <a:pt x="12014" y="19808"/>
                    <a:pt x="13310" y="19040"/>
                  </a:cubicBezTo>
                  <a:cubicBezTo>
                    <a:pt x="14411" y="18406"/>
                    <a:pt x="15011" y="17572"/>
                    <a:pt x="15145" y="16738"/>
                  </a:cubicBezTo>
                  <a:lnTo>
                    <a:pt x="15612" y="13770"/>
                  </a:lnTo>
                  <a:cubicBezTo>
                    <a:pt x="16045" y="10701"/>
                    <a:pt x="17446" y="7799"/>
                    <a:pt x="19581" y="5497"/>
                  </a:cubicBezTo>
                  <a:lnTo>
                    <a:pt x="20382" y="4663"/>
                  </a:lnTo>
                  <a:lnTo>
                    <a:pt x="20382" y="4663"/>
                  </a:lnTo>
                  <a:cubicBezTo>
                    <a:pt x="20381" y="4663"/>
                    <a:pt x="17120" y="5165"/>
                    <a:pt x="16922" y="5165"/>
                  </a:cubicBezTo>
                  <a:cubicBezTo>
                    <a:pt x="16916" y="5165"/>
                    <a:pt x="16913" y="5164"/>
                    <a:pt x="16913" y="5163"/>
                  </a:cubicBezTo>
                  <a:lnTo>
                    <a:pt x="16913" y="5097"/>
                  </a:lnTo>
                  <a:cubicBezTo>
                    <a:pt x="17046" y="3762"/>
                    <a:pt x="16245" y="2361"/>
                    <a:pt x="14444" y="1361"/>
                  </a:cubicBezTo>
                  <a:cubicBezTo>
                    <a:pt x="12836" y="451"/>
                    <a:pt x="10754" y="0"/>
                    <a:pt x="8667"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1"/>
            <p:cNvSpPr/>
            <p:nvPr/>
          </p:nvSpPr>
          <p:spPr>
            <a:xfrm>
              <a:off x="6492671" y="3647874"/>
              <a:ext cx="316176" cy="313228"/>
            </a:xfrm>
            <a:custGeom>
              <a:avLst/>
              <a:gdLst/>
              <a:ahLst/>
              <a:cxnLst/>
              <a:rect l="l" t="t" r="r" b="b"/>
              <a:pathLst>
                <a:path w="20382" h="20192" extrusionOk="0">
                  <a:moveTo>
                    <a:pt x="8667" y="0"/>
                  </a:moveTo>
                  <a:cubicBezTo>
                    <a:pt x="6468" y="0"/>
                    <a:pt x="4263" y="501"/>
                    <a:pt x="2602" y="1494"/>
                  </a:cubicBezTo>
                  <a:cubicBezTo>
                    <a:pt x="801" y="2528"/>
                    <a:pt x="0" y="3929"/>
                    <a:pt x="201" y="5297"/>
                  </a:cubicBezTo>
                  <a:lnTo>
                    <a:pt x="201" y="5364"/>
                  </a:lnTo>
                  <a:lnTo>
                    <a:pt x="201" y="5430"/>
                  </a:lnTo>
                  <a:lnTo>
                    <a:pt x="2202" y="16838"/>
                  </a:lnTo>
                  <a:lnTo>
                    <a:pt x="2202" y="16905"/>
                  </a:lnTo>
                  <a:cubicBezTo>
                    <a:pt x="2369" y="17706"/>
                    <a:pt x="3003" y="18506"/>
                    <a:pt x="4103" y="19140"/>
                  </a:cubicBezTo>
                  <a:cubicBezTo>
                    <a:pt x="5342" y="19841"/>
                    <a:pt x="6963" y="20191"/>
                    <a:pt x="8593" y="20191"/>
                  </a:cubicBezTo>
                  <a:cubicBezTo>
                    <a:pt x="10299" y="20191"/>
                    <a:pt x="12014" y="19808"/>
                    <a:pt x="13310" y="19040"/>
                  </a:cubicBezTo>
                  <a:cubicBezTo>
                    <a:pt x="14411" y="18406"/>
                    <a:pt x="15011" y="17572"/>
                    <a:pt x="15145" y="16738"/>
                  </a:cubicBezTo>
                  <a:lnTo>
                    <a:pt x="15612" y="13770"/>
                  </a:lnTo>
                  <a:cubicBezTo>
                    <a:pt x="16045" y="10701"/>
                    <a:pt x="17446" y="7799"/>
                    <a:pt x="19581" y="5497"/>
                  </a:cubicBezTo>
                  <a:lnTo>
                    <a:pt x="20382" y="4663"/>
                  </a:lnTo>
                  <a:lnTo>
                    <a:pt x="20382" y="4663"/>
                  </a:lnTo>
                  <a:cubicBezTo>
                    <a:pt x="20381" y="4663"/>
                    <a:pt x="17120" y="5165"/>
                    <a:pt x="16922" y="5165"/>
                  </a:cubicBezTo>
                  <a:cubicBezTo>
                    <a:pt x="16916" y="5165"/>
                    <a:pt x="16913" y="5164"/>
                    <a:pt x="16913" y="5163"/>
                  </a:cubicBezTo>
                  <a:lnTo>
                    <a:pt x="16913" y="5097"/>
                  </a:lnTo>
                  <a:cubicBezTo>
                    <a:pt x="17046" y="3762"/>
                    <a:pt x="16245" y="2361"/>
                    <a:pt x="14444" y="1361"/>
                  </a:cubicBezTo>
                  <a:cubicBezTo>
                    <a:pt x="12836" y="451"/>
                    <a:pt x="10754" y="0"/>
                    <a:pt x="8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1"/>
            <p:cNvSpPr/>
            <p:nvPr/>
          </p:nvSpPr>
          <p:spPr>
            <a:xfrm>
              <a:off x="6762759" y="3467180"/>
              <a:ext cx="308947" cy="334046"/>
            </a:xfrm>
            <a:custGeom>
              <a:avLst/>
              <a:gdLst/>
              <a:ahLst/>
              <a:cxnLst/>
              <a:rect l="l" t="t" r="r" b="b"/>
              <a:pathLst>
                <a:path w="19916" h="21534" extrusionOk="0">
                  <a:moveTo>
                    <a:pt x="19915" y="0"/>
                  </a:moveTo>
                  <a:cubicBezTo>
                    <a:pt x="19915" y="1"/>
                    <a:pt x="17447" y="3103"/>
                    <a:pt x="17447" y="3103"/>
                  </a:cubicBezTo>
                  <a:lnTo>
                    <a:pt x="17447" y="3036"/>
                  </a:lnTo>
                  <a:cubicBezTo>
                    <a:pt x="17566" y="2061"/>
                    <a:pt x="16972" y="1900"/>
                    <a:pt x="15811" y="1900"/>
                  </a:cubicBezTo>
                  <a:cubicBezTo>
                    <a:pt x="15344" y="1900"/>
                    <a:pt x="14785" y="1926"/>
                    <a:pt x="14144" y="1935"/>
                  </a:cubicBezTo>
                  <a:cubicBezTo>
                    <a:pt x="10375" y="2002"/>
                    <a:pt x="3837" y="2069"/>
                    <a:pt x="2569" y="2836"/>
                  </a:cubicBezTo>
                  <a:cubicBezTo>
                    <a:pt x="835" y="3937"/>
                    <a:pt x="1" y="5304"/>
                    <a:pt x="201" y="6639"/>
                  </a:cubicBezTo>
                  <a:lnTo>
                    <a:pt x="201" y="6705"/>
                  </a:lnTo>
                  <a:lnTo>
                    <a:pt x="201" y="6772"/>
                  </a:lnTo>
                  <a:lnTo>
                    <a:pt x="2202" y="18213"/>
                  </a:lnTo>
                  <a:lnTo>
                    <a:pt x="2202" y="18247"/>
                  </a:lnTo>
                  <a:cubicBezTo>
                    <a:pt x="2369" y="19081"/>
                    <a:pt x="3003" y="19881"/>
                    <a:pt x="4104" y="20482"/>
                  </a:cubicBezTo>
                  <a:cubicBezTo>
                    <a:pt x="5359" y="21183"/>
                    <a:pt x="6980" y="21533"/>
                    <a:pt x="8606" y="21533"/>
                  </a:cubicBezTo>
                  <a:cubicBezTo>
                    <a:pt x="10308" y="21533"/>
                    <a:pt x="12014" y="21149"/>
                    <a:pt x="13310" y="20382"/>
                  </a:cubicBezTo>
                  <a:cubicBezTo>
                    <a:pt x="14411" y="19748"/>
                    <a:pt x="15012" y="18947"/>
                    <a:pt x="15145" y="18113"/>
                  </a:cubicBezTo>
                  <a:lnTo>
                    <a:pt x="15145" y="18080"/>
                  </a:lnTo>
                  <a:lnTo>
                    <a:pt x="16046" y="12343"/>
                  </a:lnTo>
                  <a:cubicBezTo>
                    <a:pt x="16679" y="8040"/>
                    <a:pt x="17980" y="3903"/>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1"/>
            <p:cNvSpPr/>
            <p:nvPr/>
          </p:nvSpPr>
          <p:spPr>
            <a:xfrm>
              <a:off x="6193778" y="3560466"/>
              <a:ext cx="273563" cy="302323"/>
            </a:xfrm>
            <a:custGeom>
              <a:avLst/>
              <a:gdLst/>
              <a:ahLst/>
              <a:cxnLst/>
              <a:rect l="l" t="t" r="r" b="b"/>
              <a:pathLst>
                <a:path w="17635" h="19489" extrusionOk="0">
                  <a:moveTo>
                    <a:pt x="6974" y="1"/>
                  </a:moveTo>
                  <a:cubicBezTo>
                    <a:pt x="5693" y="1"/>
                    <a:pt x="4456" y="15"/>
                    <a:pt x="3425" y="24"/>
                  </a:cubicBezTo>
                  <a:cubicBezTo>
                    <a:pt x="2919" y="24"/>
                    <a:pt x="2464" y="14"/>
                    <a:pt x="2066" y="14"/>
                  </a:cubicBezTo>
                  <a:cubicBezTo>
                    <a:pt x="705" y="14"/>
                    <a:pt x="1" y="134"/>
                    <a:pt x="156" y="1192"/>
                  </a:cubicBezTo>
                  <a:lnTo>
                    <a:pt x="156" y="1258"/>
                  </a:lnTo>
                  <a:cubicBezTo>
                    <a:pt x="122" y="1258"/>
                    <a:pt x="122" y="1292"/>
                    <a:pt x="156" y="1292"/>
                  </a:cubicBezTo>
                  <a:lnTo>
                    <a:pt x="2758" y="16169"/>
                  </a:lnTo>
                  <a:lnTo>
                    <a:pt x="2758" y="16202"/>
                  </a:lnTo>
                  <a:cubicBezTo>
                    <a:pt x="2924" y="17036"/>
                    <a:pt x="3558" y="17803"/>
                    <a:pt x="4659" y="18437"/>
                  </a:cubicBezTo>
                  <a:cubicBezTo>
                    <a:pt x="5914" y="19138"/>
                    <a:pt x="7536" y="19489"/>
                    <a:pt x="9161" y="19489"/>
                  </a:cubicBezTo>
                  <a:cubicBezTo>
                    <a:pt x="10863" y="19489"/>
                    <a:pt x="12569" y="19105"/>
                    <a:pt x="13866" y="18337"/>
                  </a:cubicBezTo>
                  <a:cubicBezTo>
                    <a:pt x="14966" y="17703"/>
                    <a:pt x="15567" y="16869"/>
                    <a:pt x="15700" y="16036"/>
                  </a:cubicBezTo>
                  <a:lnTo>
                    <a:pt x="15700" y="16002"/>
                  </a:lnTo>
                  <a:lnTo>
                    <a:pt x="17468" y="4527"/>
                  </a:lnTo>
                  <a:lnTo>
                    <a:pt x="17468" y="4461"/>
                  </a:lnTo>
                  <a:lnTo>
                    <a:pt x="17468" y="4394"/>
                  </a:lnTo>
                  <a:cubicBezTo>
                    <a:pt x="17635" y="3060"/>
                    <a:pt x="16768" y="1692"/>
                    <a:pt x="15000" y="658"/>
                  </a:cubicBezTo>
                  <a:cubicBezTo>
                    <a:pt x="14079" y="100"/>
                    <a:pt x="10376" y="1"/>
                    <a:pt x="697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1"/>
            <p:cNvSpPr/>
            <p:nvPr/>
          </p:nvSpPr>
          <p:spPr>
            <a:xfrm>
              <a:off x="6193778" y="3560466"/>
              <a:ext cx="273563" cy="302323"/>
            </a:xfrm>
            <a:custGeom>
              <a:avLst/>
              <a:gdLst/>
              <a:ahLst/>
              <a:cxnLst/>
              <a:rect l="l" t="t" r="r" b="b"/>
              <a:pathLst>
                <a:path w="17635" h="19489" extrusionOk="0">
                  <a:moveTo>
                    <a:pt x="6974" y="1"/>
                  </a:moveTo>
                  <a:cubicBezTo>
                    <a:pt x="5693" y="1"/>
                    <a:pt x="4456" y="15"/>
                    <a:pt x="3425" y="24"/>
                  </a:cubicBezTo>
                  <a:cubicBezTo>
                    <a:pt x="2919" y="24"/>
                    <a:pt x="2464" y="14"/>
                    <a:pt x="2066" y="14"/>
                  </a:cubicBezTo>
                  <a:cubicBezTo>
                    <a:pt x="705" y="14"/>
                    <a:pt x="1" y="134"/>
                    <a:pt x="156" y="1192"/>
                  </a:cubicBezTo>
                  <a:lnTo>
                    <a:pt x="156" y="1258"/>
                  </a:lnTo>
                  <a:cubicBezTo>
                    <a:pt x="122" y="1258"/>
                    <a:pt x="122" y="1292"/>
                    <a:pt x="156" y="1292"/>
                  </a:cubicBezTo>
                  <a:lnTo>
                    <a:pt x="2758" y="16169"/>
                  </a:lnTo>
                  <a:lnTo>
                    <a:pt x="2758" y="16202"/>
                  </a:lnTo>
                  <a:cubicBezTo>
                    <a:pt x="2924" y="17036"/>
                    <a:pt x="3558" y="17803"/>
                    <a:pt x="4659" y="18437"/>
                  </a:cubicBezTo>
                  <a:cubicBezTo>
                    <a:pt x="5914" y="19138"/>
                    <a:pt x="7536" y="19489"/>
                    <a:pt x="9161" y="19489"/>
                  </a:cubicBezTo>
                  <a:cubicBezTo>
                    <a:pt x="10863" y="19489"/>
                    <a:pt x="12569" y="19105"/>
                    <a:pt x="13866" y="18337"/>
                  </a:cubicBezTo>
                  <a:cubicBezTo>
                    <a:pt x="14966" y="17703"/>
                    <a:pt x="15567" y="16869"/>
                    <a:pt x="15700" y="16036"/>
                  </a:cubicBezTo>
                  <a:lnTo>
                    <a:pt x="15700" y="16002"/>
                  </a:lnTo>
                  <a:lnTo>
                    <a:pt x="17468" y="4527"/>
                  </a:lnTo>
                  <a:lnTo>
                    <a:pt x="17468" y="4461"/>
                  </a:lnTo>
                  <a:lnTo>
                    <a:pt x="17468" y="4394"/>
                  </a:lnTo>
                  <a:cubicBezTo>
                    <a:pt x="17635" y="3060"/>
                    <a:pt x="16768" y="1692"/>
                    <a:pt x="15000" y="658"/>
                  </a:cubicBezTo>
                  <a:cubicBezTo>
                    <a:pt x="14079" y="100"/>
                    <a:pt x="10376" y="1"/>
                    <a:pt x="69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1"/>
            <p:cNvSpPr/>
            <p:nvPr/>
          </p:nvSpPr>
          <p:spPr>
            <a:xfrm>
              <a:off x="6084949" y="2929550"/>
              <a:ext cx="1008530" cy="934597"/>
            </a:xfrm>
            <a:custGeom>
              <a:avLst/>
              <a:gdLst/>
              <a:ahLst/>
              <a:cxnLst/>
              <a:rect l="l" t="t" r="r" b="b"/>
              <a:pathLst>
                <a:path w="65014" h="60248" extrusionOk="0">
                  <a:moveTo>
                    <a:pt x="38235" y="1"/>
                  </a:moveTo>
                  <a:cubicBezTo>
                    <a:pt x="38132" y="1"/>
                    <a:pt x="38030" y="1"/>
                    <a:pt x="37927" y="2"/>
                  </a:cubicBezTo>
                  <a:cubicBezTo>
                    <a:pt x="33624" y="69"/>
                    <a:pt x="28587" y="736"/>
                    <a:pt x="24884" y="2371"/>
                  </a:cubicBezTo>
                  <a:cubicBezTo>
                    <a:pt x="20782" y="4205"/>
                    <a:pt x="17012" y="6640"/>
                    <a:pt x="12909" y="9643"/>
                  </a:cubicBezTo>
                  <a:cubicBezTo>
                    <a:pt x="10841" y="11210"/>
                    <a:pt x="8173" y="14279"/>
                    <a:pt x="6505" y="16247"/>
                  </a:cubicBezTo>
                  <a:cubicBezTo>
                    <a:pt x="2502" y="21084"/>
                    <a:pt x="0" y="27088"/>
                    <a:pt x="67" y="33860"/>
                  </a:cubicBezTo>
                  <a:cubicBezTo>
                    <a:pt x="232" y="48501"/>
                    <a:pt x="12141" y="60247"/>
                    <a:pt x="26744" y="60247"/>
                  </a:cubicBezTo>
                  <a:cubicBezTo>
                    <a:pt x="26847" y="60247"/>
                    <a:pt x="26950" y="60247"/>
                    <a:pt x="27053" y="60245"/>
                  </a:cubicBezTo>
                  <a:cubicBezTo>
                    <a:pt x="31990" y="60212"/>
                    <a:pt x="35392" y="59979"/>
                    <a:pt x="40863" y="57744"/>
                  </a:cubicBezTo>
                  <a:cubicBezTo>
                    <a:pt x="45032" y="55976"/>
                    <a:pt x="49002" y="53707"/>
                    <a:pt x="52638" y="51005"/>
                  </a:cubicBezTo>
                  <a:cubicBezTo>
                    <a:pt x="59909" y="45401"/>
                    <a:pt x="65013" y="36228"/>
                    <a:pt x="64913" y="26421"/>
                  </a:cubicBezTo>
                  <a:cubicBezTo>
                    <a:pt x="64747" y="11780"/>
                    <a:pt x="52839" y="1"/>
                    <a:pt x="38235"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1"/>
            <p:cNvSpPr/>
            <p:nvPr/>
          </p:nvSpPr>
          <p:spPr>
            <a:xfrm>
              <a:off x="6084949" y="2929550"/>
              <a:ext cx="1008530" cy="934597"/>
            </a:xfrm>
            <a:custGeom>
              <a:avLst/>
              <a:gdLst/>
              <a:ahLst/>
              <a:cxnLst/>
              <a:rect l="l" t="t" r="r" b="b"/>
              <a:pathLst>
                <a:path w="65014" h="60248" extrusionOk="0">
                  <a:moveTo>
                    <a:pt x="38235" y="1"/>
                  </a:moveTo>
                  <a:cubicBezTo>
                    <a:pt x="38132" y="1"/>
                    <a:pt x="38030" y="1"/>
                    <a:pt x="37927" y="2"/>
                  </a:cubicBezTo>
                  <a:cubicBezTo>
                    <a:pt x="33624" y="69"/>
                    <a:pt x="28587" y="736"/>
                    <a:pt x="24884" y="2371"/>
                  </a:cubicBezTo>
                  <a:cubicBezTo>
                    <a:pt x="20782" y="4205"/>
                    <a:pt x="17012" y="6640"/>
                    <a:pt x="12909" y="9643"/>
                  </a:cubicBezTo>
                  <a:cubicBezTo>
                    <a:pt x="10841" y="11210"/>
                    <a:pt x="8173" y="14279"/>
                    <a:pt x="6505" y="16247"/>
                  </a:cubicBezTo>
                  <a:cubicBezTo>
                    <a:pt x="2502" y="21084"/>
                    <a:pt x="0" y="27088"/>
                    <a:pt x="67" y="33860"/>
                  </a:cubicBezTo>
                  <a:cubicBezTo>
                    <a:pt x="232" y="48501"/>
                    <a:pt x="12141" y="60247"/>
                    <a:pt x="26744" y="60247"/>
                  </a:cubicBezTo>
                  <a:cubicBezTo>
                    <a:pt x="26847" y="60247"/>
                    <a:pt x="26950" y="60247"/>
                    <a:pt x="27053" y="60245"/>
                  </a:cubicBezTo>
                  <a:cubicBezTo>
                    <a:pt x="31990" y="60212"/>
                    <a:pt x="35392" y="59979"/>
                    <a:pt x="40863" y="57744"/>
                  </a:cubicBezTo>
                  <a:cubicBezTo>
                    <a:pt x="45032" y="55976"/>
                    <a:pt x="49002" y="53707"/>
                    <a:pt x="52638" y="51005"/>
                  </a:cubicBezTo>
                  <a:cubicBezTo>
                    <a:pt x="59909" y="45401"/>
                    <a:pt x="65013" y="36228"/>
                    <a:pt x="64913" y="26421"/>
                  </a:cubicBezTo>
                  <a:cubicBezTo>
                    <a:pt x="64747" y="11780"/>
                    <a:pt x="52839" y="1"/>
                    <a:pt x="38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1"/>
            <p:cNvSpPr/>
            <p:nvPr/>
          </p:nvSpPr>
          <p:spPr>
            <a:xfrm>
              <a:off x="6423334" y="3541278"/>
              <a:ext cx="166123" cy="151371"/>
            </a:xfrm>
            <a:custGeom>
              <a:avLst/>
              <a:gdLst/>
              <a:ahLst/>
              <a:cxnLst/>
              <a:rect l="l" t="t" r="r" b="b"/>
              <a:pathLst>
                <a:path w="10709" h="9758" extrusionOk="0">
                  <a:moveTo>
                    <a:pt x="5370" y="1"/>
                  </a:moveTo>
                  <a:cubicBezTo>
                    <a:pt x="3163" y="1"/>
                    <a:pt x="1145" y="1501"/>
                    <a:pt x="601" y="3763"/>
                  </a:cubicBezTo>
                  <a:cubicBezTo>
                    <a:pt x="1" y="6365"/>
                    <a:pt x="1602" y="9000"/>
                    <a:pt x="4237" y="9634"/>
                  </a:cubicBezTo>
                  <a:cubicBezTo>
                    <a:pt x="4606" y="9718"/>
                    <a:pt x="4974" y="9758"/>
                    <a:pt x="5336" y="9758"/>
                  </a:cubicBezTo>
                  <a:cubicBezTo>
                    <a:pt x="7562" y="9758"/>
                    <a:pt x="9563" y="8236"/>
                    <a:pt x="10108" y="5998"/>
                  </a:cubicBezTo>
                  <a:cubicBezTo>
                    <a:pt x="10708" y="3363"/>
                    <a:pt x="9107" y="761"/>
                    <a:pt x="6472" y="127"/>
                  </a:cubicBezTo>
                  <a:cubicBezTo>
                    <a:pt x="6103" y="42"/>
                    <a:pt x="5734" y="1"/>
                    <a:pt x="5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1"/>
            <p:cNvSpPr/>
            <p:nvPr/>
          </p:nvSpPr>
          <p:spPr>
            <a:xfrm>
              <a:off x="6085461" y="3359561"/>
              <a:ext cx="53316" cy="139209"/>
            </a:xfrm>
            <a:custGeom>
              <a:avLst/>
              <a:gdLst/>
              <a:ahLst/>
              <a:cxnLst/>
              <a:rect l="l" t="t" r="r" b="b"/>
              <a:pathLst>
                <a:path w="3437" h="8974" extrusionOk="0">
                  <a:moveTo>
                    <a:pt x="701" y="0"/>
                  </a:moveTo>
                  <a:cubicBezTo>
                    <a:pt x="234" y="2002"/>
                    <a:pt x="0" y="4070"/>
                    <a:pt x="34" y="6138"/>
                  </a:cubicBezTo>
                  <a:cubicBezTo>
                    <a:pt x="34" y="7072"/>
                    <a:pt x="100" y="8006"/>
                    <a:pt x="201" y="8973"/>
                  </a:cubicBezTo>
                  <a:cubicBezTo>
                    <a:pt x="2169" y="8273"/>
                    <a:pt x="3436" y="6438"/>
                    <a:pt x="3436" y="4370"/>
                  </a:cubicBezTo>
                  <a:cubicBezTo>
                    <a:pt x="3436" y="2502"/>
                    <a:pt x="2369" y="801"/>
                    <a:pt x="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1"/>
            <p:cNvSpPr/>
            <p:nvPr/>
          </p:nvSpPr>
          <p:spPr>
            <a:xfrm>
              <a:off x="6193607" y="3041341"/>
              <a:ext cx="900377" cy="822799"/>
            </a:xfrm>
            <a:custGeom>
              <a:avLst/>
              <a:gdLst/>
              <a:ahLst/>
              <a:cxnLst/>
              <a:rect l="l" t="t" r="r" b="b"/>
              <a:pathLst>
                <a:path w="58042" h="53041" extrusionOk="0">
                  <a:moveTo>
                    <a:pt x="49469" y="0"/>
                  </a:moveTo>
                  <a:cubicBezTo>
                    <a:pt x="57808" y="11475"/>
                    <a:pt x="51837" y="29989"/>
                    <a:pt x="41630" y="38428"/>
                  </a:cubicBezTo>
                  <a:cubicBezTo>
                    <a:pt x="34908" y="43985"/>
                    <a:pt x="25525" y="49369"/>
                    <a:pt x="15595" y="49369"/>
                  </a:cubicBezTo>
                  <a:cubicBezTo>
                    <a:pt x="10446" y="49369"/>
                    <a:pt x="5149" y="47921"/>
                    <a:pt x="0" y="44299"/>
                  </a:cubicBezTo>
                  <a:lnTo>
                    <a:pt x="0" y="44299"/>
                  </a:lnTo>
                  <a:lnTo>
                    <a:pt x="267" y="44566"/>
                  </a:lnTo>
                  <a:cubicBezTo>
                    <a:pt x="5291" y="49951"/>
                    <a:pt x="12351" y="53041"/>
                    <a:pt x="19697" y="53041"/>
                  </a:cubicBezTo>
                  <a:cubicBezTo>
                    <a:pt x="19814" y="53041"/>
                    <a:pt x="19931" y="53040"/>
                    <a:pt x="20048" y="53038"/>
                  </a:cubicBezTo>
                  <a:cubicBezTo>
                    <a:pt x="24985" y="52972"/>
                    <a:pt x="28420" y="52738"/>
                    <a:pt x="33858" y="50537"/>
                  </a:cubicBezTo>
                  <a:cubicBezTo>
                    <a:pt x="38027" y="48769"/>
                    <a:pt x="41997" y="46500"/>
                    <a:pt x="45666" y="43798"/>
                  </a:cubicBezTo>
                  <a:cubicBezTo>
                    <a:pt x="52904" y="38194"/>
                    <a:pt x="58041" y="28988"/>
                    <a:pt x="57908" y="19181"/>
                  </a:cubicBezTo>
                  <a:cubicBezTo>
                    <a:pt x="57841" y="11909"/>
                    <a:pt x="54806" y="4971"/>
                    <a:pt x="49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1"/>
            <p:cNvSpPr/>
            <p:nvPr/>
          </p:nvSpPr>
          <p:spPr>
            <a:xfrm>
              <a:off x="6131515" y="2967848"/>
              <a:ext cx="270631" cy="263418"/>
            </a:xfrm>
            <a:custGeom>
              <a:avLst/>
              <a:gdLst/>
              <a:ahLst/>
              <a:cxnLst/>
              <a:rect l="l" t="t" r="r" b="b"/>
              <a:pathLst>
                <a:path w="17446" h="16981" extrusionOk="0">
                  <a:moveTo>
                    <a:pt x="4282" y="0"/>
                  </a:moveTo>
                  <a:cubicBezTo>
                    <a:pt x="3748" y="0"/>
                    <a:pt x="3220" y="126"/>
                    <a:pt x="2735" y="369"/>
                  </a:cubicBezTo>
                  <a:lnTo>
                    <a:pt x="1535" y="1069"/>
                  </a:lnTo>
                  <a:cubicBezTo>
                    <a:pt x="0" y="4505"/>
                    <a:pt x="1201" y="16981"/>
                    <a:pt x="1201" y="16981"/>
                  </a:cubicBezTo>
                  <a:cubicBezTo>
                    <a:pt x="3515" y="12974"/>
                    <a:pt x="6832" y="11511"/>
                    <a:pt x="10085" y="11511"/>
                  </a:cubicBezTo>
                  <a:cubicBezTo>
                    <a:pt x="11193" y="11511"/>
                    <a:pt x="12293" y="11680"/>
                    <a:pt x="13343" y="11977"/>
                  </a:cubicBezTo>
                  <a:lnTo>
                    <a:pt x="17446" y="9542"/>
                  </a:lnTo>
                  <a:cubicBezTo>
                    <a:pt x="14844" y="5105"/>
                    <a:pt x="10207" y="936"/>
                    <a:pt x="5104" y="102"/>
                  </a:cubicBezTo>
                  <a:cubicBezTo>
                    <a:pt x="4832" y="34"/>
                    <a:pt x="4556" y="0"/>
                    <a:pt x="4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1"/>
            <p:cNvSpPr/>
            <p:nvPr/>
          </p:nvSpPr>
          <p:spPr>
            <a:xfrm>
              <a:off x="6081304" y="2978520"/>
              <a:ext cx="257213" cy="252745"/>
            </a:xfrm>
            <a:custGeom>
              <a:avLst/>
              <a:gdLst/>
              <a:ahLst/>
              <a:cxnLst/>
              <a:rect l="l" t="t" r="r" b="b"/>
              <a:pathLst>
                <a:path w="16581" h="16293" extrusionOk="0">
                  <a:moveTo>
                    <a:pt x="6242" y="0"/>
                  </a:moveTo>
                  <a:cubicBezTo>
                    <a:pt x="0" y="0"/>
                    <a:pt x="4438" y="16293"/>
                    <a:pt x="4438" y="16293"/>
                  </a:cubicBezTo>
                  <a:cubicBezTo>
                    <a:pt x="6579" y="12690"/>
                    <a:pt x="9536" y="10865"/>
                    <a:pt x="13279" y="10865"/>
                  </a:cubicBezTo>
                  <a:cubicBezTo>
                    <a:pt x="14319" y="10865"/>
                    <a:pt x="15419" y="11006"/>
                    <a:pt x="16580" y="11289"/>
                  </a:cubicBezTo>
                  <a:cubicBezTo>
                    <a:pt x="16580" y="11289"/>
                    <a:pt x="12344" y="1215"/>
                    <a:pt x="7207" y="114"/>
                  </a:cubicBezTo>
                  <a:cubicBezTo>
                    <a:pt x="6860" y="37"/>
                    <a:pt x="6539" y="0"/>
                    <a:pt x="624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1"/>
            <p:cNvSpPr/>
            <p:nvPr/>
          </p:nvSpPr>
          <p:spPr>
            <a:xfrm>
              <a:off x="6081304" y="2978520"/>
              <a:ext cx="257213" cy="252745"/>
            </a:xfrm>
            <a:custGeom>
              <a:avLst/>
              <a:gdLst/>
              <a:ahLst/>
              <a:cxnLst/>
              <a:rect l="l" t="t" r="r" b="b"/>
              <a:pathLst>
                <a:path w="16581" h="16293" extrusionOk="0">
                  <a:moveTo>
                    <a:pt x="6242" y="0"/>
                  </a:moveTo>
                  <a:cubicBezTo>
                    <a:pt x="0" y="0"/>
                    <a:pt x="4438" y="16293"/>
                    <a:pt x="4438" y="16293"/>
                  </a:cubicBezTo>
                  <a:cubicBezTo>
                    <a:pt x="6579" y="12690"/>
                    <a:pt x="9536" y="10865"/>
                    <a:pt x="13279" y="10865"/>
                  </a:cubicBezTo>
                  <a:cubicBezTo>
                    <a:pt x="14319" y="10865"/>
                    <a:pt x="15419" y="11006"/>
                    <a:pt x="16580" y="11289"/>
                  </a:cubicBezTo>
                  <a:cubicBezTo>
                    <a:pt x="16580" y="11289"/>
                    <a:pt x="12344" y="1215"/>
                    <a:pt x="7207" y="114"/>
                  </a:cubicBezTo>
                  <a:cubicBezTo>
                    <a:pt x="6860" y="37"/>
                    <a:pt x="6539" y="0"/>
                    <a:pt x="6242" y="0"/>
                  </a:cubicBezTo>
                  <a:close/>
                </a:path>
              </a:pathLst>
            </a:custGeom>
            <a:solidFill>
              <a:srgbClr val="FFC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1"/>
            <p:cNvSpPr/>
            <p:nvPr/>
          </p:nvSpPr>
          <p:spPr>
            <a:xfrm>
              <a:off x="6146514" y="3118837"/>
              <a:ext cx="191998" cy="112419"/>
            </a:xfrm>
            <a:custGeom>
              <a:avLst/>
              <a:gdLst/>
              <a:ahLst/>
              <a:cxnLst/>
              <a:rect l="l" t="t" r="r" b="b"/>
              <a:pathLst>
                <a:path w="12377" h="7247" extrusionOk="0">
                  <a:moveTo>
                    <a:pt x="7428" y="1"/>
                  </a:moveTo>
                  <a:cubicBezTo>
                    <a:pt x="6593" y="1"/>
                    <a:pt x="5661" y="154"/>
                    <a:pt x="4637" y="542"/>
                  </a:cubicBezTo>
                  <a:cubicBezTo>
                    <a:pt x="1802" y="1509"/>
                    <a:pt x="1" y="4278"/>
                    <a:pt x="234" y="7247"/>
                  </a:cubicBezTo>
                  <a:cubicBezTo>
                    <a:pt x="2375" y="3644"/>
                    <a:pt x="5332" y="1819"/>
                    <a:pt x="9075" y="1819"/>
                  </a:cubicBezTo>
                  <a:cubicBezTo>
                    <a:pt x="10115" y="1819"/>
                    <a:pt x="11215" y="1960"/>
                    <a:pt x="12376" y="2243"/>
                  </a:cubicBezTo>
                  <a:cubicBezTo>
                    <a:pt x="12376" y="2243"/>
                    <a:pt x="10616" y="1"/>
                    <a:pt x="74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1"/>
            <p:cNvSpPr/>
            <p:nvPr/>
          </p:nvSpPr>
          <p:spPr>
            <a:xfrm>
              <a:off x="6467309" y="3147053"/>
              <a:ext cx="322908" cy="342407"/>
            </a:xfrm>
            <a:custGeom>
              <a:avLst/>
              <a:gdLst/>
              <a:ahLst/>
              <a:cxnLst/>
              <a:rect l="l" t="t" r="r" b="b"/>
              <a:pathLst>
                <a:path w="20816" h="22073" extrusionOk="0">
                  <a:moveTo>
                    <a:pt x="10516" y="1"/>
                  </a:moveTo>
                  <a:cubicBezTo>
                    <a:pt x="5711" y="1"/>
                    <a:pt x="1" y="5094"/>
                    <a:pt x="1" y="5094"/>
                  </a:cubicBezTo>
                  <a:cubicBezTo>
                    <a:pt x="4571" y="9130"/>
                    <a:pt x="8674" y="14301"/>
                    <a:pt x="11709" y="22073"/>
                  </a:cubicBezTo>
                  <a:lnTo>
                    <a:pt x="15645" y="19771"/>
                  </a:lnTo>
                  <a:cubicBezTo>
                    <a:pt x="17113" y="18270"/>
                    <a:pt x="20816" y="5461"/>
                    <a:pt x="13344" y="758"/>
                  </a:cubicBezTo>
                  <a:cubicBezTo>
                    <a:pt x="12481" y="222"/>
                    <a:pt x="11518" y="1"/>
                    <a:pt x="10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1"/>
            <p:cNvSpPr/>
            <p:nvPr/>
          </p:nvSpPr>
          <p:spPr>
            <a:xfrm>
              <a:off x="6467309" y="3152745"/>
              <a:ext cx="307908" cy="336714"/>
            </a:xfrm>
            <a:custGeom>
              <a:avLst/>
              <a:gdLst/>
              <a:ahLst/>
              <a:cxnLst/>
              <a:rect l="l" t="t" r="r" b="b"/>
              <a:pathLst>
                <a:path w="19849" h="21706" extrusionOk="0">
                  <a:moveTo>
                    <a:pt x="9350" y="0"/>
                  </a:moveTo>
                  <a:cubicBezTo>
                    <a:pt x="5070" y="0"/>
                    <a:pt x="1" y="4727"/>
                    <a:pt x="1" y="4727"/>
                  </a:cubicBezTo>
                  <a:cubicBezTo>
                    <a:pt x="5238" y="9330"/>
                    <a:pt x="9241" y="15168"/>
                    <a:pt x="11709" y="21706"/>
                  </a:cubicBezTo>
                  <a:cubicBezTo>
                    <a:pt x="11709" y="21706"/>
                    <a:pt x="19848" y="7295"/>
                    <a:pt x="12310" y="1024"/>
                  </a:cubicBezTo>
                  <a:cubicBezTo>
                    <a:pt x="11432" y="293"/>
                    <a:pt x="10416" y="0"/>
                    <a:pt x="9350"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1"/>
            <p:cNvSpPr/>
            <p:nvPr/>
          </p:nvSpPr>
          <p:spPr>
            <a:xfrm>
              <a:off x="6467309" y="3152745"/>
              <a:ext cx="307908" cy="336714"/>
            </a:xfrm>
            <a:custGeom>
              <a:avLst/>
              <a:gdLst/>
              <a:ahLst/>
              <a:cxnLst/>
              <a:rect l="l" t="t" r="r" b="b"/>
              <a:pathLst>
                <a:path w="19849" h="21706" extrusionOk="0">
                  <a:moveTo>
                    <a:pt x="9350" y="0"/>
                  </a:moveTo>
                  <a:cubicBezTo>
                    <a:pt x="5070" y="0"/>
                    <a:pt x="1" y="4727"/>
                    <a:pt x="1" y="4727"/>
                  </a:cubicBezTo>
                  <a:cubicBezTo>
                    <a:pt x="5238" y="9330"/>
                    <a:pt x="9241" y="15168"/>
                    <a:pt x="11709" y="21706"/>
                  </a:cubicBezTo>
                  <a:cubicBezTo>
                    <a:pt x="11709" y="21706"/>
                    <a:pt x="19848" y="7295"/>
                    <a:pt x="12310" y="1024"/>
                  </a:cubicBezTo>
                  <a:cubicBezTo>
                    <a:pt x="11432" y="293"/>
                    <a:pt x="10416" y="0"/>
                    <a:pt x="9350" y="0"/>
                  </a:cubicBezTo>
                  <a:close/>
                </a:path>
              </a:pathLst>
            </a:custGeom>
            <a:solidFill>
              <a:srgbClr val="FFC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1"/>
            <p:cNvSpPr/>
            <p:nvPr/>
          </p:nvSpPr>
          <p:spPr>
            <a:xfrm>
              <a:off x="6467309" y="3226053"/>
              <a:ext cx="189408" cy="263402"/>
            </a:xfrm>
            <a:custGeom>
              <a:avLst/>
              <a:gdLst/>
              <a:ahLst/>
              <a:cxnLst/>
              <a:rect l="l" t="t" r="r" b="b"/>
              <a:pathLst>
                <a:path w="12210" h="16980" extrusionOk="0">
                  <a:moveTo>
                    <a:pt x="9" y="1"/>
                  </a:moveTo>
                  <a:cubicBezTo>
                    <a:pt x="4" y="1"/>
                    <a:pt x="1" y="1"/>
                    <a:pt x="1" y="1"/>
                  </a:cubicBezTo>
                  <a:cubicBezTo>
                    <a:pt x="5238" y="4604"/>
                    <a:pt x="9241" y="10442"/>
                    <a:pt x="11709" y="16980"/>
                  </a:cubicBezTo>
                  <a:cubicBezTo>
                    <a:pt x="11709" y="16980"/>
                    <a:pt x="12210" y="10208"/>
                    <a:pt x="8507" y="5238"/>
                  </a:cubicBezTo>
                  <a:cubicBezTo>
                    <a:pt x="4635" y="64"/>
                    <a:pt x="223" y="1"/>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1"/>
            <p:cNvSpPr/>
            <p:nvPr/>
          </p:nvSpPr>
          <p:spPr>
            <a:xfrm>
              <a:off x="6062690" y="3427951"/>
              <a:ext cx="337909" cy="370687"/>
            </a:xfrm>
            <a:custGeom>
              <a:avLst/>
              <a:gdLst/>
              <a:ahLst/>
              <a:cxnLst/>
              <a:rect l="l" t="t" r="r" b="b"/>
              <a:pathLst>
                <a:path w="21783" h="23896" extrusionOk="0">
                  <a:moveTo>
                    <a:pt x="8776" y="0"/>
                  </a:moveTo>
                  <a:cubicBezTo>
                    <a:pt x="7906" y="0"/>
                    <a:pt x="7128" y="204"/>
                    <a:pt x="6472" y="595"/>
                  </a:cubicBezTo>
                  <a:cubicBezTo>
                    <a:pt x="5771" y="995"/>
                    <a:pt x="3036" y="2629"/>
                    <a:pt x="2302" y="3030"/>
                  </a:cubicBezTo>
                  <a:cubicBezTo>
                    <a:pt x="868" y="3930"/>
                    <a:pt x="1" y="5698"/>
                    <a:pt x="34" y="8200"/>
                  </a:cubicBezTo>
                  <a:cubicBezTo>
                    <a:pt x="67" y="13471"/>
                    <a:pt x="4070" y="19942"/>
                    <a:pt x="8940" y="22677"/>
                  </a:cubicBezTo>
                  <a:cubicBezTo>
                    <a:pt x="10407" y="23498"/>
                    <a:pt x="11793" y="23896"/>
                    <a:pt x="13005" y="23896"/>
                  </a:cubicBezTo>
                  <a:cubicBezTo>
                    <a:pt x="13861" y="23896"/>
                    <a:pt x="14629" y="23698"/>
                    <a:pt x="15278" y="23311"/>
                  </a:cubicBezTo>
                  <a:cubicBezTo>
                    <a:pt x="16012" y="22911"/>
                    <a:pt x="18747" y="21276"/>
                    <a:pt x="19448" y="20843"/>
                  </a:cubicBezTo>
                  <a:cubicBezTo>
                    <a:pt x="20916" y="19975"/>
                    <a:pt x="21783" y="18207"/>
                    <a:pt x="21750" y="15706"/>
                  </a:cubicBezTo>
                  <a:cubicBezTo>
                    <a:pt x="21716" y="10435"/>
                    <a:pt x="17713" y="3964"/>
                    <a:pt x="12843" y="1228"/>
                  </a:cubicBezTo>
                  <a:cubicBezTo>
                    <a:pt x="11369" y="394"/>
                    <a:pt x="9984" y="0"/>
                    <a:pt x="8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1"/>
            <p:cNvSpPr/>
            <p:nvPr/>
          </p:nvSpPr>
          <p:spPr>
            <a:xfrm>
              <a:off x="6062845" y="3465675"/>
              <a:ext cx="274323" cy="332929"/>
            </a:xfrm>
            <a:custGeom>
              <a:avLst/>
              <a:gdLst/>
              <a:ahLst/>
              <a:cxnLst/>
              <a:rect l="l" t="t" r="r" b="b"/>
              <a:pathLst>
                <a:path w="17684" h="21462" extrusionOk="0">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1"/>
            <p:cNvSpPr/>
            <p:nvPr/>
          </p:nvSpPr>
          <p:spPr>
            <a:xfrm>
              <a:off x="6062845" y="3465675"/>
              <a:ext cx="274323" cy="332929"/>
            </a:xfrm>
            <a:custGeom>
              <a:avLst/>
              <a:gdLst/>
              <a:ahLst/>
              <a:cxnLst/>
              <a:rect l="l" t="t" r="r" b="b"/>
              <a:pathLst>
                <a:path w="17684" h="21462" extrusionOk="0">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1"/>
            <p:cNvSpPr/>
            <p:nvPr/>
          </p:nvSpPr>
          <p:spPr>
            <a:xfrm>
              <a:off x="6062845" y="3465675"/>
              <a:ext cx="274323" cy="332929"/>
            </a:xfrm>
            <a:custGeom>
              <a:avLst/>
              <a:gdLst/>
              <a:ahLst/>
              <a:cxnLst/>
              <a:rect l="l" t="t" r="r" b="b"/>
              <a:pathLst>
                <a:path w="17684" h="21462" extrusionOk="0">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rgbClr val="FFC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1"/>
            <p:cNvSpPr/>
            <p:nvPr/>
          </p:nvSpPr>
          <p:spPr>
            <a:xfrm>
              <a:off x="6230851" y="3603945"/>
              <a:ext cx="34174" cy="110418"/>
            </a:xfrm>
            <a:custGeom>
              <a:avLst/>
              <a:gdLst/>
              <a:ahLst/>
              <a:cxnLst/>
              <a:rect l="l" t="t" r="r" b="b"/>
              <a:pathLst>
                <a:path w="2203" h="7118" extrusionOk="0">
                  <a:moveTo>
                    <a:pt x="648" y="0"/>
                  </a:moveTo>
                  <a:cubicBezTo>
                    <a:pt x="263" y="0"/>
                    <a:pt x="1" y="357"/>
                    <a:pt x="1" y="957"/>
                  </a:cubicBezTo>
                  <a:lnTo>
                    <a:pt x="67" y="4960"/>
                  </a:lnTo>
                  <a:cubicBezTo>
                    <a:pt x="67" y="5761"/>
                    <a:pt x="468" y="6528"/>
                    <a:pt x="1135" y="6995"/>
                  </a:cubicBezTo>
                  <a:cubicBezTo>
                    <a:pt x="1285" y="7078"/>
                    <a:pt x="1427" y="7118"/>
                    <a:pt x="1555" y="7118"/>
                  </a:cubicBezTo>
                  <a:cubicBezTo>
                    <a:pt x="1940" y="7118"/>
                    <a:pt x="2202" y="6761"/>
                    <a:pt x="2202" y="6161"/>
                  </a:cubicBezTo>
                  <a:lnTo>
                    <a:pt x="2169" y="2158"/>
                  </a:lnTo>
                  <a:cubicBezTo>
                    <a:pt x="2136" y="1324"/>
                    <a:pt x="1735" y="590"/>
                    <a:pt x="1068" y="123"/>
                  </a:cubicBezTo>
                  <a:cubicBezTo>
                    <a:pt x="918" y="40"/>
                    <a:pt x="776" y="0"/>
                    <a:pt x="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1"/>
            <p:cNvSpPr/>
            <p:nvPr/>
          </p:nvSpPr>
          <p:spPr>
            <a:xfrm>
              <a:off x="6242748" y="3604302"/>
              <a:ext cx="22276" cy="102460"/>
            </a:xfrm>
            <a:custGeom>
              <a:avLst/>
              <a:gdLst/>
              <a:ahLst/>
              <a:cxnLst/>
              <a:rect l="l" t="t" r="r" b="b"/>
              <a:pathLst>
                <a:path w="1436" h="6605" extrusionOk="0">
                  <a:moveTo>
                    <a:pt x="68" y="0"/>
                  </a:moveTo>
                  <a:cubicBezTo>
                    <a:pt x="34" y="167"/>
                    <a:pt x="1" y="334"/>
                    <a:pt x="1" y="467"/>
                  </a:cubicBezTo>
                  <a:lnTo>
                    <a:pt x="68" y="4503"/>
                  </a:lnTo>
                  <a:cubicBezTo>
                    <a:pt x="68" y="5304"/>
                    <a:pt x="468" y="6038"/>
                    <a:pt x="1135" y="6505"/>
                  </a:cubicBezTo>
                  <a:cubicBezTo>
                    <a:pt x="1202" y="6571"/>
                    <a:pt x="1302" y="6605"/>
                    <a:pt x="1369" y="6605"/>
                  </a:cubicBezTo>
                  <a:cubicBezTo>
                    <a:pt x="1435" y="6471"/>
                    <a:pt x="1435" y="6305"/>
                    <a:pt x="1435" y="6138"/>
                  </a:cubicBezTo>
                  <a:lnTo>
                    <a:pt x="1402" y="2135"/>
                  </a:lnTo>
                  <a:cubicBezTo>
                    <a:pt x="1369" y="1334"/>
                    <a:pt x="968" y="567"/>
                    <a:pt x="301" y="100"/>
                  </a:cubicBezTo>
                  <a:cubicBezTo>
                    <a:pt x="234" y="67"/>
                    <a:pt x="168" y="33"/>
                    <a:pt x="68"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1"/>
            <p:cNvSpPr/>
            <p:nvPr/>
          </p:nvSpPr>
          <p:spPr>
            <a:xfrm>
              <a:off x="6242748" y="3604302"/>
              <a:ext cx="22276" cy="102460"/>
            </a:xfrm>
            <a:custGeom>
              <a:avLst/>
              <a:gdLst/>
              <a:ahLst/>
              <a:cxnLst/>
              <a:rect l="l" t="t" r="r" b="b"/>
              <a:pathLst>
                <a:path w="1436" h="6605" extrusionOk="0">
                  <a:moveTo>
                    <a:pt x="68" y="0"/>
                  </a:moveTo>
                  <a:cubicBezTo>
                    <a:pt x="34" y="167"/>
                    <a:pt x="1" y="334"/>
                    <a:pt x="1" y="467"/>
                  </a:cubicBezTo>
                  <a:lnTo>
                    <a:pt x="68" y="4503"/>
                  </a:lnTo>
                  <a:cubicBezTo>
                    <a:pt x="68" y="5304"/>
                    <a:pt x="468" y="6038"/>
                    <a:pt x="1135" y="6505"/>
                  </a:cubicBezTo>
                  <a:cubicBezTo>
                    <a:pt x="1202" y="6571"/>
                    <a:pt x="1302" y="6605"/>
                    <a:pt x="1369" y="6605"/>
                  </a:cubicBezTo>
                  <a:cubicBezTo>
                    <a:pt x="1435" y="6471"/>
                    <a:pt x="1435" y="6305"/>
                    <a:pt x="1435" y="6138"/>
                  </a:cubicBezTo>
                  <a:lnTo>
                    <a:pt x="1402" y="2135"/>
                  </a:lnTo>
                  <a:cubicBezTo>
                    <a:pt x="1369" y="1334"/>
                    <a:pt x="968" y="567"/>
                    <a:pt x="301" y="100"/>
                  </a:cubicBezTo>
                  <a:cubicBezTo>
                    <a:pt x="234" y="67"/>
                    <a:pt x="168" y="33"/>
                    <a:pt x="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1"/>
            <p:cNvSpPr/>
            <p:nvPr/>
          </p:nvSpPr>
          <p:spPr>
            <a:xfrm>
              <a:off x="6134617" y="3549608"/>
              <a:ext cx="34546" cy="110433"/>
            </a:xfrm>
            <a:custGeom>
              <a:avLst/>
              <a:gdLst/>
              <a:ahLst/>
              <a:cxnLst/>
              <a:rect l="l" t="t" r="r" b="b"/>
              <a:pathLst>
                <a:path w="2227" h="7119" extrusionOk="0">
                  <a:moveTo>
                    <a:pt x="648" y="1"/>
                  </a:moveTo>
                  <a:cubicBezTo>
                    <a:pt x="263" y="1"/>
                    <a:pt x="0" y="357"/>
                    <a:pt x="0" y="958"/>
                  </a:cubicBezTo>
                  <a:lnTo>
                    <a:pt x="67" y="4960"/>
                  </a:lnTo>
                  <a:cubicBezTo>
                    <a:pt x="67" y="5761"/>
                    <a:pt x="501" y="6528"/>
                    <a:pt x="1168" y="6995"/>
                  </a:cubicBezTo>
                  <a:cubicBezTo>
                    <a:pt x="1310" y="7079"/>
                    <a:pt x="1447" y="7118"/>
                    <a:pt x="1573" y="7118"/>
                  </a:cubicBezTo>
                  <a:cubicBezTo>
                    <a:pt x="1952" y="7118"/>
                    <a:pt x="2227" y="6762"/>
                    <a:pt x="2202" y="6161"/>
                  </a:cubicBezTo>
                  <a:lnTo>
                    <a:pt x="2169" y="2158"/>
                  </a:lnTo>
                  <a:cubicBezTo>
                    <a:pt x="2135" y="1325"/>
                    <a:pt x="1735" y="591"/>
                    <a:pt x="1068" y="124"/>
                  </a:cubicBezTo>
                  <a:cubicBezTo>
                    <a:pt x="918" y="40"/>
                    <a:pt x="776" y="1"/>
                    <a:pt x="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1"/>
            <p:cNvSpPr/>
            <p:nvPr/>
          </p:nvSpPr>
          <p:spPr>
            <a:xfrm>
              <a:off x="6146514" y="3550477"/>
              <a:ext cx="22260" cy="102476"/>
            </a:xfrm>
            <a:custGeom>
              <a:avLst/>
              <a:gdLst/>
              <a:ahLst/>
              <a:cxnLst/>
              <a:rect l="l" t="t" r="r" b="b"/>
              <a:pathLst>
                <a:path w="1435" h="6606" extrusionOk="0">
                  <a:moveTo>
                    <a:pt x="67" y="1"/>
                  </a:moveTo>
                  <a:cubicBezTo>
                    <a:pt x="34" y="134"/>
                    <a:pt x="1" y="301"/>
                    <a:pt x="1" y="468"/>
                  </a:cubicBezTo>
                  <a:lnTo>
                    <a:pt x="34" y="4471"/>
                  </a:lnTo>
                  <a:cubicBezTo>
                    <a:pt x="67" y="5271"/>
                    <a:pt x="468" y="6039"/>
                    <a:pt x="1135" y="6506"/>
                  </a:cubicBezTo>
                  <a:cubicBezTo>
                    <a:pt x="1201" y="6539"/>
                    <a:pt x="1301" y="6572"/>
                    <a:pt x="1368" y="6606"/>
                  </a:cubicBezTo>
                  <a:cubicBezTo>
                    <a:pt x="1402" y="6439"/>
                    <a:pt x="1435" y="6272"/>
                    <a:pt x="1435" y="6139"/>
                  </a:cubicBezTo>
                  <a:lnTo>
                    <a:pt x="1402" y="2102"/>
                  </a:lnTo>
                  <a:cubicBezTo>
                    <a:pt x="1368" y="1302"/>
                    <a:pt x="968" y="535"/>
                    <a:pt x="301" y="68"/>
                  </a:cubicBezTo>
                  <a:cubicBezTo>
                    <a:pt x="234" y="34"/>
                    <a:pt x="134" y="1"/>
                    <a:pt x="6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1"/>
            <p:cNvSpPr/>
            <p:nvPr/>
          </p:nvSpPr>
          <p:spPr>
            <a:xfrm>
              <a:off x="6146514" y="3550477"/>
              <a:ext cx="22260" cy="102476"/>
            </a:xfrm>
            <a:custGeom>
              <a:avLst/>
              <a:gdLst/>
              <a:ahLst/>
              <a:cxnLst/>
              <a:rect l="l" t="t" r="r" b="b"/>
              <a:pathLst>
                <a:path w="1435" h="6606" extrusionOk="0">
                  <a:moveTo>
                    <a:pt x="67" y="1"/>
                  </a:moveTo>
                  <a:cubicBezTo>
                    <a:pt x="34" y="134"/>
                    <a:pt x="1" y="301"/>
                    <a:pt x="1" y="468"/>
                  </a:cubicBezTo>
                  <a:lnTo>
                    <a:pt x="34" y="4471"/>
                  </a:lnTo>
                  <a:cubicBezTo>
                    <a:pt x="67" y="5271"/>
                    <a:pt x="468" y="6039"/>
                    <a:pt x="1135" y="6506"/>
                  </a:cubicBezTo>
                  <a:cubicBezTo>
                    <a:pt x="1201" y="6539"/>
                    <a:pt x="1301" y="6572"/>
                    <a:pt x="1368" y="6606"/>
                  </a:cubicBezTo>
                  <a:cubicBezTo>
                    <a:pt x="1402" y="6439"/>
                    <a:pt x="1435" y="6272"/>
                    <a:pt x="1435" y="6139"/>
                  </a:cubicBezTo>
                  <a:lnTo>
                    <a:pt x="1402" y="2102"/>
                  </a:lnTo>
                  <a:cubicBezTo>
                    <a:pt x="1368" y="1302"/>
                    <a:pt x="968" y="535"/>
                    <a:pt x="301" y="68"/>
                  </a:cubicBezTo>
                  <a:cubicBezTo>
                    <a:pt x="234" y="34"/>
                    <a:pt x="134" y="1"/>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1"/>
            <p:cNvSpPr/>
            <p:nvPr/>
          </p:nvSpPr>
          <p:spPr>
            <a:xfrm>
              <a:off x="6401680" y="3434931"/>
              <a:ext cx="69372" cy="45638"/>
            </a:xfrm>
            <a:custGeom>
              <a:avLst/>
              <a:gdLst/>
              <a:ahLst/>
              <a:cxnLst/>
              <a:rect l="l" t="t" r="r" b="b"/>
              <a:pathLst>
                <a:path w="4472" h="2942" extrusionOk="0">
                  <a:moveTo>
                    <a:pt x="2058" y="1"/>
                  </a:moveTo>
                  <a:cubicBezTo>
                    <a:pt x="1251" y="1"/>
                    <a:pt x="451" y="441"/>
                    <a:pt x="129" y="1446"/>
                  </a:cubicBezTo>
                  <a:cubicBezTo>
                    <a:pt x="0" y="1917"/>
                    <a:pt x="147" y="2034"/>
                    <a:pt x="444" y="2034"/>
                  </a:cubicBezTo>
                  <a:cubicBezTo>
                    <a:pt x="733" y="2034"/>
                    <a:pt x="1164" y="1923"/>
                    <a:pt x="1621" y="1923"/>
                  </a:cubicBezTo>
                  <a:cubicBezTo>
                    <a:pt x="1789" y="1923"/>
                    <a:pt x="1961" y="1938"/>
                    <a:pt x="2130" y="1979"/>
                  </a:cubicBezTo>
                  <a:cubicBezTo>
                    <a:pt x="2920" y="2195"/>
                    <a:pt x="3452" y="2941"/>
                    <a:pt x="3800" y="2941"/>
                  </a:cubicBezTo>
                  <a:cubicBezTo>
                    <a:pt x="3938" y="2941"/>
                    <a:pt x="4047" y="2825"/>
                    <a:pt x="4132" y="2513"/>
                  </a:cubicBezTo>
                  <a:cubicBezTo>
                    <a:pt x="4471" y="976"/>
                    <a:pt x="3258" y="1"/>
                    <a:pt x="2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1"/>
            <p:cNvSpPr/>
            <p:nvPr/>
          </p:nvSpPr>
          <p:spPr>
            <a:xfrm>
              <a:off x="6162041" y="3325373"/>
              <a:ext cx="81379" cy="56481"/>
            </a:xfrm>
            <a:custGeom>
              <a:avLst/>
              <a:gdLst/>
              <a:ahLst/>
              <a:cxnLst/>
              <a:rect l="l" t="t" r="r" b="b"/>
              <a:pathLst>
                <a:path w="5246" h="3641" extrusionOk="0">
                  <a:moveTo>
                    <a:pt x="2321" y="1"/>
                  </a:moveTo>
                  <a:cubicBezTo>
                    <a:pt x="1727" y="1"/>
                    <a:pt x="1122" y="274"/>
                    <a:pt x="667" y="937"/>
                  </a:cubicBezTo>
                  <a:cubicBezTo>
                    <a:pt x="0" y="1871"/>
                    <a:pt x="1401" y="1470"/>
                    <a:pt x="2335" y="2137"/>
                  </a:cubicBezTo>
                  <a:cubicBezTo>
                    <a:pt x="3055" y="2651"/>
                    <a:pt x="3260" y="3641"/>
                    <a:pt x="3621" y="3641"/>
                  </a:cubicBezTo>
                  <a:cubicBezTo>
                    <a:pt x="3728" y="3641"/>
                    <a:pt x="3850" y="3553"/>
                    <a:pt x="4003" y="3338"/>
                  </a:cubicBezTo>
                  <a:cubicBezTo>
                    <a:pt x="5245" y="1738"/>
                    <a:pt x="3819" y="1"/>
                    <a:pt x="2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1"/>
            <p:cNvSpPr/>
            <p:nvPr/>
          </p:nvSpPr>
          <p:spPr>
            <a:xfrm>
              <a:off x="6443003" y="2998917"/>
              <a:ext cx="250465" cy="146965"/>
            </a:xfrm>
            <a:custGeom>
              <a:avLst/>
              <a:gdLst/>
              <a:ahLst/>
              <a:cxnLst/>
              <a:rect l="l" t="t" r="r" b="b"/>
              <a:pathLst>
                <a:path w="16146" h="9474" extrusionOk="0">
                  <a:moveTo>
                    <a:pt x="13176" y="0"/>
                  </a:moveTo>
                  <a:lnTo>
                    <a:pt x="0" y="7806"/>
                  </a:lnTo>
                  <a:lnTo>
                    <a:pt x="2969" y="9474"/>
                  </a:lnTo>
                  <a:lnTo>
                    <a:pt x="16145" y="1668"/>
                  </a:lnTo>
                  <a:lnTo>
                    <a:pt x="13176"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1"/>
            <p:cNvSpPr/>
            <p:nvPr/>
          </p:nvSpPr>
          <p:spPr>
            <a:xfrm>
              <a:off x="6443003" y="2998917"/>
              <a:ext cx="250465" cy="146965"/>
            </a:xfrm>
            <a:custGeom>
              <a:avLst/>
              <a:gdLst/>
              <a:ahLst/>
              <a:cxnLst/>
              <a:rect l="l" t="t" r="r" b="b"/>
              <a:pathLst>
                <a:path w="16146" h="9474" extrusionOk="0">
                  <a:moveTo>
                    <a:pt x="13176" y="0"/>
                  </a:moveTo>
                  <a:lnTo>
                    <a:pt x="0" y="7806"/>
                  </a:lnTo>
                  <a:lnTo>
                    <a:pt x="2969" y="9474"/>
                  </a:lnTo>
                  <a:lnTo>
                    <a:pt x="16145" y="1668"/>
                  </a:lnTo>
                  <a:lnTo>
                    <a:pt x="131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1"/>
            <p:cNvSpPr/>
            <p:nvPr/>
          </p:nvSpPr>
          <p:spPr>
            <a:xfrm>
              <a:off x="6443003" y="2998917"/>
              <a:ext cx="204920" cy="134028"/>
            </a:xfrm>
            <a:custGeom>
              <a:avLst/>
              <a:gdLst/>
              <a:ahLst/>
              <a:cxnLst/>
              <a:rect l="l" t="t" r="r" b="b"/>
              <a:pathLst>
                <a:path w="13210" h="8640" extrusionOk="0">
                  <a:moveTo>
                    <a:pt x="13176" y="0"/>
                  </a:moveTo>
                  <a:lnTo>
                    <a:pt x="0" y="7806"/>
                  </a:lnTo>
                  <a:lnTo>
                    <a:pt x="1468" y="8640"/>
                  </a:lnTo>
                  <a:lnTo>
                    <a:pt x="13210" y="1701"/>
                  </a:lnTo>
                  <a:lnTo>
                    <a:pt x="131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1"/>
            <p:cNvSpPr/>
            <p:nvPr/>
          </p:nvSpPr>
          <p:spPr>
            <a:xfrm>
              <a:off x="6647383" y="2998917"/>
              <a:ext cx="46072" cy="39340"/>
            </a:xfrm>
            <a:custGeom>
              <a:avLst/>
              <a:gdLst/>
              <a:ahLst/>
              <a:cxnLst/>
              <a:rect l="l" t="t" r="r" b="b"/>
              <a:pathLst>
                <a:path w="2970" h="2536" extrusionOk="0">
                  <a:moveTo>
                    <a:pt x="0" y="0"/>
                  </a:moveTo>
                  <a:lnTo>
                    <a:pt x="34" y="1701"/>
                  </a:lnTo>
                  <a:lnTo>
                    <a:pt x="1501" y="2535"/>
                  </a:lnTo>
                  <a:lnTo>
                    <a:pt x="2969" y="1668"/>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1"/>
            <p:cNvSpPr/>
            <p:nvPr/>
          </p:nvSpPr>
          <p:spPr>
            <a:xfrm>
              <a:off x="5219294" y="3530699"/>
              <a:ext cx="62112" cy="60189"/>
            </a:xfrm>
            <a:custGeom>
              <a:avLst/>
              <a:gdLst/>
              <a:ahLst/>
              <a:cxnLst/>
              <a:rect l="l" t="t" r="r" b="b"/>
              <a:pathLst>
                <a:path w="4004" h="3880" extrusionOk="0">
                  <a:moveTo>
                    <a:pt x="220" y="1"/>
                  </a:moveTo>
                  <a:cubicBezTo>
                    <a:pt x="195" y="1"/>
                    <a:pt x="177" y="3"/>
                    <a:pt x="167" y="8"/>
                  </a:cubicBezTo>
                  <a:cubicBezTo>
                    <a:pt x="1" y="108"/>
                    <a:pt x="167" y="1576"/>
                    <a:pt x="1268" y="2777"/>
                  </a:cubicBezTo>
                  <a:cubicBezTo>
                    <a:pt x="1877" y="3483"/>
                    <a:pt x="2733" y="3880"/>
                    <a:pt x="3658" y="3880"/>
                  </a:cubicBezTo>
                  <a:cubicBezTo>
                    <a:pt x="3695" y="3880"/>
                    <a:pt x="3732" y="3879"/>
                    <a:pt x="3770" y="3878"/>
                  </a:cubicBezTo>
                  <a:cubicBezTo>
                    <a:pt x="4003" y="2877"/>
                    <a:pt x="3636" y="1843"/>
                    <a:pt x="2803" y="1209"/>
                  </a:cubicBezTo>
                  <a:cubicBezTo>
                    <a:pt x="1816" y="377"/>
                    <a:pt x="517" y="1"/>
                    <a:pt x="2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1"/>
            <p:cNvSpPr/>
            <p:nvPr/>
          </p:nvSpPr>
          <p:spPr>
            <a:xfrm>
              <a:off x="5208435" y="3611716"/>
              <a:ext cx="79176" cy="38161"/>
            </a:xfrm>
            <a:custGeom>
              <a:avLst/>
              <a:gdLst/>
              <a:ahLst/>
              <a:cxnLst/>
              <a:rect l="l" t="t" r="r" b="b"/>
              <a:pathLst>
                <a:path w="5104" h="2460" extrusionOk="0">
                  <a:moveTo>
                    <a:pt x="1842" y="1"/>
                  </a:moveTo>
                  <a:cubicBezTo>
                    <a:pt x="924" y="1"/>
                    <a:pt x="171" y="195"/>
                    <a:pt x="100" y="289"/>
                  </a:cubicBezTo>
                  <a:cubicBezTo>
                    <a:pt x="0" y="423"/>
                    <a:pt x="834" y="1690"/>
                    <a:pt x="2368" y="2224"/>
                  </a:cubicBezTo>
                  <a:cubicBezTo>
                    <a:pt x="2756" y="2382"/>
                    <a:pt x="3162" y="2459"/>
                    <a:pt x="3565" y="2459"/>
                  </a:cubicBezTo>
                  <a:cubicBezTo>
                    <a:pt x="4099" y="2459"/>
                    <a:pt x="4628" y="2323"/>
                    <a:pt x="5104" y="2057"/>
                  </a:cubicBezTo>
                  <a:cubicBezTo>
                    <a:pt x="4837" y="1057"/>
                    <a:pt x="4036" y="323"/>
                    <a:pt x="3036" y="123"/>
                  </a:cubicBezTo>
                  <a:cubicBezTo>
                    <a:pt x="2634" y="34"/>
                    <a:pt x="2224" y="1"/>
                    <a:pt x="18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1"/>
            <p:cNvSpPr/>
            <p:nvPr/>
          </p:nvSpPr>
          <p:spPr>
            <a:xfrm>
              <a:off x="5310874" y="3572177"/>
              <a:ext cx="42458" cy="79734"/>
            </a:xfrm>
            <a:custGeom>
              <a:avLst/>
              <a:gdLst/>
              <a:ahLst/>
              <a:cxnLst/>
              <a:rect l="l" t="t" r="r" b="b"/>
              <a:pathLst>
                <a:path w="2737" h="5140" extrusionOk="0">
                  <a:moveTo>
                    <a:pt x="2121" y="0"/>
                  </a:moveTo>
                  <a:cubicBezTo>
                    <a:pt x="1932" y="0"/>
                    <a:pt x="757" y="1078"/>
                    <a:pt x="401" y="2471"/>
                  </a:cubicBezTo>
                  <a:cubicBezTo>
                    <a:pt x="1" y="4006"/>
                    <a:pt x="901" y="4806"/>
                    <a:pt x="1135" y="5140"/>
                  </a:cubicBezTo>
                  <a:cubicBezTo>
                    <a:pt x="2069" y="4706"/>
                    <a:pt x="2669" y="3772"/>
                    <a:pt x="2669" y="2738"/>
                  </a:cubicBezTo>
                  <a:cubicBezTo>
                    <a:pt x="2736" y="1337"/>
                    <a:pt x="2302" y="70"/>
                    <a:pt x="2136" y="3"/>
                  </a:cubicBezTo>
                  <a:cubicBezTo>
                    <a:pt x="2132" y="1"/>
                    <a:pt x="2127" y="0"/>
                    <a:pt x="2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1"/>
            <p:cNvSpPr/>
            <p:nvPr/>
          </p:nvSpPr>
          <p:spPr>
            <a:xfrm>
              <a:off x="5252923" y="3561211"/>
              <a:ext cx="102987" cy="276045"/>
            </a:xfrm>
            <a:custGeom>
              <a:avLst/>
              <a:gdLst/>
              <a:ahLst/>
              <a:cxnLst/>
              <a:rect l="l" t="t" r="r" b="b"/>
              <a:pathLst>
                <a:path w="6639" h="17795" extrusionOk="0">
                  <a:moveTo>
                    <a:pt x="79" y="0"/>
                  </a:moveTo>
                  <a:cubicBezTo>
                    <a:pt x="44" y="0"/>
                    <a:pt x="1" y="49"/>
                    <a:pt x="1" y="76"/>
                  </a:cubicBezTo>
                  <a:cubicBezTo>
                    <a:pt x="901" y="1177"/>
                    <a:pt x="1702" y="2344"/>
                    <a:pt x="2369" y="3612"/>
                  </a:cubicBezTo>
                  <a:cubicBezTo>
                    <a:pt x="3003" y="4679"/>
                    <a:pt x="3570" y="5847"/>
                    <a:pt x="4070" y="7014"/>
                  </a:cubicBezTo>
                  <a:cubicBezTo>
                    <a:pt x="4871" y="9016"/>
                    <a:pt x="5405" y="11117"/>
                    <a:pt x="5705" y="13252"/>
                  </a:cubicBezTo>
                  <a:cubicBezTo>
                    <a:pt x="5838" y="14687"/>
                    <a:pt x="5905" y="16121"/>
                    <a:pt x="5905" y="17522"/>
                  </a:cubicBezTo>
                  <a:cubicBezTo>
                    <a:pt x="5887" y="17702"/>
                    <a:pt x="6015" y="17794"/>
                    <a:pt x="6141" y="17794"/>
                  </a:cubicBezTo>
                  <a:cubicBezTo>
                    <a:pt x="6249" y="17794"/>
                    <a:pt x="6357" y="17727"/>
                    <a:pt x="6372" y="17589"/>
                  </a:cubicBezTo>
                  <a:cubicBezTo>
                    <a:pt x="6605" y="16321"/>
                    <a:pt x="6639" y="15054"/>
                    <a:pt x="6439" y="13819"/>
                  </a:cubicBezTo>
                  <a:cubicBezTo>
                    <a:pt x="6339" y="12652"/>
                    <a:pt x="6105" y="11518"/>
                    <a:pt x="5805" y="10384"/>
                  </a:cubicBezTo>
                  <a:cubicBezTo>
                    <a:pt x="5138" y="8049"/>
                    <a:pt x="4204" y="5814"/>
                    <a:pt x="2936" y="3712"/>
                  </a:cubicBezTo>
                  <a:cubicBezTo>
                    <a:pt x="2202" y="2344"/>
                    <a:pt x="1235" y="1077"/>
                    <a:pt x="101" y="9"/>
                  </a:cubicBezTo>
                  <a:cubicBezTo>
                    <a:pt x="94" y="3"/>
                    <a:pt x="87" y="0"/>
                    <a:pt x="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1"/>
            <p:cNvSpPr/>
            <p:nvPr/>
          </p:nvSpPr>
          <p:spPr>
            <a:xfrm>
              <a:off x="5317606" y="3613035"/>
              <a:ext cx="20197" cy="57412"/>
            </a:xfrm>
            <a:custGeom>
              <a:avLst/>
              <a:gdLst/>
              <a:ahLst/>
              <a:cxnLst/>
              <a:rect l="l" t="t" r="r" b="b"/>
              <a:pathLst>
                <a:path w="1302" h="3701" extrusionOk="0">
                  <a:moveTo>
                    <a:pt x="1256" y="1"/>
                  </a:moveTo>
                  <a:cubicBezTo>
                    <a:pt x="1235" y="1"/>
                    <a:pt x="1192" y="80"/>
                    <a:pt x="1168" y="104"/>
                  </a:cubicBezTo>
                  <a:cubicBezTo>
                    <a:pt x="1068" y="638"/>
                    <a:pt x="968" y="1172"/>
                    <a:pt x="801" y="1672"/>
                  </a:cubicBezTo>
                  <a:cubicBezTo>
                    <a:pt x="634" y="2239"/>
                    <a:pt x="367" y="2739"/>
                    <a:pt x="67" y="3240"/>
                  </a:cubicBezTo>
                  <a:cubicBezTo>
                    <a:pt x="0" y="3340"/>
                    <a:pt x="0" y="3507"/>
                    <a:pt x="100" y="3640"/>
                  </a:cubicBezTo>
                  <a:cubicBezTo>
                    <a:pt x="142" y="3682"/>
                    <a:pt x="190" y="3701"/>
                    <a:pt x="236" y="3701"/>
                  </a:cubicBezTo>
                  <a:cubicBezTo>
                    <a:pt x="301" y="3701"/>
                    <a:pt x="362" y="3665"/>
                    <a:pt x="401" y="3607"/>
                  </a:cubicBezTo>
                  <a:cubicBezTo>
                    <a:pt x="701" y="3040"/>
                    <a:pt x="934" y="2439"/>
                    <a:pt x="1068" y="1839"/>
                  </a:cubicBezTo>
                  <a:cubicBezTo>
                    <a:pt x="1268" y="1238"/>
                    <a:pt x="1301" y="638"/>
                    <a:pt x="1268" y="38"/>
                  </a:cubicBezTo>
                  <a:cubicBezTo>
                    <a:pt x="1268" y="11"/>
                    <a:pt x="1263" y="1"/>
                    <a:pt x="1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1"/>
            <p:cNvSpPr/>
            <p:nvPr/>
          </p:nvSpPr>
          <p:spPr>
            <a:xfrm>
              <a:off x="5248781" y="3627584"/>
              <a:ext cx="74258" cy="42970"/>
            </a:xfrm>
            <a:custGeom>
              <a:avLst/>
              <a:gdLst/>
              <a:ahLst/>
              <a:cxnLst/>
              <a:rect l="l" t="t" r="r" b="b"/>
              <a:pathLst>
                <a:path w="4787" h="2770" extrusionOk="0">
                  <a:moveTo>
                    <a:pt x="134" y="0"/>
                  </a:moveTo>
                  <a:cubicBezTo>
                    <a:pt x="134" y="0"/>
                    <a:pt x="1" y="34"/>
                    <a:pt x="34" y="67"/>
                  </a:cubicBezTo>
                  <a:cubicBezTo>
                    <a:pt x="501" y="200"/>
                    <a:pt x="935" y="367"/>
                    <a:pt x="1369" y="534"/>
                  </a:cubicBezTo>
                  <a:cubicBezTo>
                    <a:pt x="1735" y="701"/>
                    <a:pt x="2136" y="901"/>
                    <a:pt x="2469" y="1134"/>
                  </a:cubicBezTo>
                  <a:cubicBezTo>
                    <a:pt x="3203" y="1601"/>
                    <a:pt x="3870" y="2135"/>
                    <a:pt x="4471" y="2735"/>
                  </a:cubicBezTo>
                  <a:cubicBezTo>
                    <a:pt x="4494" y="2759"/>
                    <a:pt x="4520" y="2769"/>
                    <a:pt x="4546" y="2769"/>
                  </a:cubicBezTo>
                  <a:cubicBezTo>
                    <a:pt x="4665" y="2769"/>
                    <a:pt x="4787" y="2551"/>
                    <a:pt x="4704" y="2469"/>
                  </a:cubicBezTo>
                  <a:cubicBezTo>
                    <a:pt x="4137" y="1801"/>
                    <a:pt x="3403" y="1234"/>
                    <a:pt x="2636" y="834"/>
                  </a:cubicBezTo>
                  <a:cubicBezTo>
                    <a:pt x="2269" y="634"/>
                    <a:pt x="1902" y="467"/>
                    <a:pt x="1535" y="334"/>
                  </a:cubicBezTo>
                  <a:cubicBezTo>
                    <a:pt x="1102" y="167"/>
                    <a:pt x="601" y="34"/>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1"/>
            <p:cNvSpPr/>
            <p:nvPr/>
          </p:nvSpPr>
          <p:spPr>
            <a:xfrm>
              <a:off x="5245679" y="3673778"/>
              <a:ext cx="71947" cy="46444"/>
            </a:xfrm>
            <a:custGeom>
              <a:avLst/>
              <a:gdLst/>
              <a:ahLst/>
              <a:cxnLst/>
              <a:rect l="l" t="t" r="r" b="b"/>
              <a:pathLst>
                <a:path w="4638" h="2994" extrusionOk="0">
                  <a:moveTo>
                    <a:pt x="610" y="1"/>
                  </a:moveTo>
                  <a:cubicBezTo>
                    <a:pt x="344" y="1"/>
                    <a:pt x="166" y="26"/>
                    <a:pt x="134" y="58"/>
                  </a:cubicBezTo>
                  <a:cubicBezTo>
                    <a:pt x="1" y="191"/>
                    <a:pt x="534" y="1592"/>
                    <a:pt x="1935" y="2459"/>
                  </a:cubicBezTo>
                  <a:cubicBezTo>
                    <a:pt x="2469" y="2815"/>
                    <a:pt x="3077" y="2993"/>
                    <a:pt x="3700" y="2993"/>
                  </a:cubicBezTo>
                  <a:cubicBezTo>
                    <a:pt x="4011" y="2993"/>
                    <a:pt x="4326" y="2949"/>
                    <a:pt x="4637" y="2860"/>
                  </a:cubicBezTo>
                  <a:cubicBezTo>
                    <a:pt x="4571" y="1826"/>
                    <a:pt x="3937" y="925"/>
                    <a:pt x="3003" y="525"/>
                  </a:cubicBezTo>
                  <a:cubicBezTo>
                    <a:pt x="2162" y="116"/>
                    <a:pt x="1181"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1"/>
            <p:cNvSpPr/>
            <p:nvPr/>
          </p:nvSpPr>
          <p:spPr>
            <a:xfrm>
              <a:off x="5282938" y="3694842"/>
              <a:ext cx="64377" cy="56000"/>
            </a:xfrm>
            <a:custGeom>
              <a:avLst/>
              <a:gdLst/>
              <a:ahLst/>
              <a:cxnLst/>
              <a:rect l="l" t="t" r="r" b="b"/>
              <a:pathLst>
                <a:path w="4150" h="3610" extrusionOk="0">
                  <a:moveTo>
                    <a:pt x="134" y="1"/>
                  </a:moveTo>
                  <a:cubicBezTo>
                    <a:pt x="134" y="1"/>
                    <a:pt x="0" y="1"/>
                    <a:pt x="34" y="34"/>
                  </a:cubicBezTo>
                  <a:cubicBezTo>
                    <a:pt x="434" y="267"/>
                    <a:pt x="834" y="534"/>
                    <a:pt x="1201" y="801"/>
                  </a:cubicBezTo>
                  <a:cubicBezTo>
                    <a:pt x="1568" y="1035"/>
                    <a:pt x="1902" y="1335"/>
                    <a:pt x="2202" y="1635"/>
                  </a:cubicBezTo>
                  <a:cubicBezTo>
                    <a:pt x="2802" y="2202"/>
                    <a:pt x="3336" y="2869"/>
                    <a:pt x="3803" y="3570"/>
                  </a:cubicBezTo>
                  <a:cubicBezTo>
                    <a:pt x="3824" y="3598"/>
                    <a:pt x="3852" y="3610"/>
                    <a:pt x="3883" y="3610"/>
                  </a:cubicBezTo>
                  <a:cubicBezTo>
                    <a:pt x="3999" y="3610"/>
                    <a:pt x="4149" y="3442"/>
                    <a:pt x="4070" y="3336"/>
                  </a:cubicBezTo>
                  <a:cubicBezTo>
                    <a:pt x="3636" y="2569"/>
                    <a:pt x="3069" y="1869"/>
                    <a:pt x="2369" y="1335"/>
                  </a:cubicBezTo>
                  <a:cubicBezTo>
                    <a:pt x="2069" y="1068"/>
                    <a:pt x="1768" y="835"/>
                    <a:pt x="1435" y="634"/>
                  </a:cubicBezTo>
                  <a:cubicBezTo>
                    <a:pt x="1035" y="334"/>
                    <a:pt x="601" y="134"/>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1"/>
            <p:cNvSpPr/>
            <p:nvPr/>
          </p:nvSpPr>
          <p:spPr>
            <a:xfrm>
              <a:off x="5409698" y="3416410"/>
              <a:ext cx="60049" cy="75112"/>
            </a:xfrm>
            <a:custGeom>
              <a:avLst/>
              <a:gdLst/>
              <a:ahLst/>
              <a:cxnLst/>
              <a:rect l="l" t="t" r="r" b="b"/>
              <a:pathLst>
                <a:path w="3871" h="4842" extrusionOk="0">
                  <a:moveTo>
                    <a:pt x="3541" y="0"/>
                  </a:moveTo>
                  <a:cubicBezTo>
                    <a:pt x="3275" y="0"/>
                    <a:pt x="1893" y="688"/>
                    <a:pt x="968" y="1772"/>
                  </a:cubicBezTo>
                  <a:cubicBezTo>
                    <a:pt x="201" y="2606"/>
                    <a:pt x="1" y="3807"/>
                    <a:pt x="435" y="4841"/>
                  </a:cubicBezTo>
                  <a:cubicBezTo>
                    <a:pt x="1469" y="4708"/>
                    <a:pt x="2403" y="4074"/>
                    <a:pt x="2903" y="3173"/>
                  </a:cubicBezTo>
                  <a:cubicBezTo>
                    <a:pt x="3870" y="1672"/>
                    <a:pt x="3737" y="71"/>
                    <a:pt x="3570" y="4"/>
                  </a:cubicBezTo>
                  <a:cubicBezTo>
                    <a:pt x="3563" y="1"/>
                    <a:pt x="3553" y="0"/>
                    <a:pt x="3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1"/>
            <p:cNvSpPr/>
            <p:nvPr/>
          </p:nvSpPr>
          <p:spPr>
            <a:xfrm>
              <a:off x="5416430" y="3503523"/>
              <a:ext cx="79191" cy="48740"/>
            </a:xfrm>
            <a:custGeom>
              <a:avLst/>
              <a:gdLst/>
              <a:ahLst/>
              <a:cxnLst/>
              <a:rect l="l" t="t" r="r" b="b"/>
              <a:pathLst>
                <a:path w="5105" h="3142" extrusionOk="0">
                  <a:moveTo>
                    <a:pt x="4284" y="0"/>
                  </a:moveTo>
                  <a:cubicBezTo>
                    <a:pt x="3658" y="0"/>
                    <a:pt x="2702" y="109"/>
                    <a:pt x="1835" y="459"/>
                  </a:cubicBezTo>
                  <a:cubicBezTo>
                    <a:pt x="801" y="893"/>
                    <a:pt x="67" y="1860"/>
                    <a:pt x="1" y="2961"/>
                  </a:cubicBezTo>
                  <a:cubicBezTo>
                    <a:pt x="363" y="3082"/>
                    <a:pt x="733" y="3141"/>
                    <a:pt x="1102" y="3141"/>
                  </a:cubicBezTo>
                  <a:cubicBezTo>
                    <a:pt x="1752" y="3141"/>
                    <a:pt x="2395" y="2956"/>
                    <a:pt x="2969" y="2594"/>
                  </a:cubicBezTo>
                  <a:cubicBezTo>
                    <a:pt x="4504" y="1727"/>
                    <a:pt x="5104" y="226"/>
                    <a:pt x="4971" y="92"/>
                  </a:cubicBezTo>
                  <a:cubicBezTo>
                    <a:pt x="4933" y="42"/>
                    <a:pt x="4671" y="0"/>
                    <a:pt x="4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1"/>
            <p:cNvSpPr/>
            <p:nvPr/>
          </p:nvSpPr>
          <p:spPr>
            <a:xfrm>
              <a:off x="5336235" y="3484056"/>
              <a:ext cx="53316" cy="81968"/>
            </a:xfrm>
            <a:custGeom>
              <a:avLst/>
              <a:gdLst/>
              <a:ahLst/>
              <a:cxnLst/>
              <a:rect l="l" t="t" r="r" b="b"/>
              <a:pathLst>
                <a:path w="3437" h="5284" extrusionOk="0">
                  <a:moveTo>
                    <a:pt x="441" y="1"/>
                  </a:moveTo>
                  <a:cubicBezTo>
                    <a:pt x="422" y="1"/>
                    <a:pt x="409" y="5"/>
                    <a:pt x="401" y="13"/>
                  </a:cubicBezTo>
                  <a:cubicBezTo>
                    <a:pt x="234" y="113"/>
                    <a:pt x="0" y="1548"/>
                    <a:pt x="334" y="3049"/>
                  </a:cubicBezTo>
                  <a:cubicBezTo>
                    <a:pt x="567" y="4116"/>
                    <a:pt x="1368" y="5017"/>
                    <a:pt x="2469" y="5284"/>
                  </a:cubicBezTo>
                  <a:cubicBezTo>
                    <a:pt x="2635" y="4883"/>
                    <a:pt x="3436" y="3883"/>
                    <a:pt x="2736" y="2281"/>
                  </a:cubicBezTo>
                  <a:cubicBezTo>
                    <a:pt x="2110" y="936"/>
                    <a:pt x="720" y="1"/>
                    <a:pt x="4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1"/>
            <p:cNvSpPr/>
            <p:nvPr/>
          </p:nvSpPr>
          <p:spPr>
            <a:xfrm>
              <a:off x="5370376" y="3455065"/>
              <a:ext cx="67138" cy="312406"/>
            </a:xfrm>
            <a:custGeom>
              <a:avLst/>
              <a:gdLst/>
              <a:ahLst/>
              <a:cxnLst/>
              <a:rect l="l" t="t" r="r" b="b"/>
              <a:pathLst>
                <a:path w="4328" h="20139" extrusionOk="0">
                  <a:moveTo>
                    <a:pt x="4257" y="0"/>
                  </a:moveTo>
                  <a:cubicBezTo>
                    <a:pt x="4246" y="0"/>
                    <a:pt x="4237" y="4"/>
                    <a:pt x="4237" y="14"/>
                  </a:cubicBezTo>
                  <a:cubicBezTo>
                    <a:pt x="3170" y="1315"/>
                    <a:pt x="2469" y="2950"/>
                    <a:pt x="1869" y="4517"/>
                  </a:cubicBezTo>
                  <a:cubicBezTo>
                    <a:pt x="968" y="6986"/>
                    <a:pt x="368" y="9588"/>
                    <a:pt x="134" y="12223"/>
                  </a:cubicBezTo>
                  <a:cubicBezTo>
                    <a:pt x="34" y="13457"/>
                    <a:pt x="1" y="14725"/>
                    <a:pt x="101" y="15992"/>
                  </a:cubicBezTo>
                  <a:cubicBezTo>
                    <a:pt x="134" y="17360"/>
                    <a:pt x="434" y="18728"/>
                    <a:pt x="935" y="19995"/>
                  </a:cubicBezTo>
                  <a:cubicBezTo>
                    <a:pt x="985" y="20095"/>
                    <a:pt x="1077" y="20139"/>
                    <a:pt x="1169" y="20139"/>
                  </a:cubicBezTo>
                  <a:cubicBezTo>
                    <a:pt x="1323" y="20139"/>
                    <a:pt x="1477" y="20016"/>
                    <a:pt x="1435" y="19828"/>
                  </a:cubicBezTo>
                  <a:cubicBezTo>
                    <a:pt x="1135" y="18327"/>
                    <a:pt x="901" y="16793"/>
                    <a:pt x="801" y="15258"/>
                  </a:cubicBezTo>
                  <a:cubicBezTo>
                    <a:pt x="701" y="12890"/>
                    <a:pt x="868" y="10555"/>
                    <a:pt x="1335" y="8253"/>
                  </a:cubicBezTo>
                  <a:cubicBezTo>
                    <a:pt x="1635" y="6919"/>
                    <a:pt x="2002" y="5585"/>
                    <a:pt x="2503" y="4284"/>
                  </a:cubicBezTo>
                  <a:cubicBezTo>
                    <a:pt x="2970" y="2816"/>
                    <a:pt x="3570" y="1382"/>
                    <a:pt x="4304" y="48"/>
                  </a:cubicBezTo>
                  <a:cubicBezTo>
                    <a:pt x="4327" y="24"/>
                    <a:pt x="4284" y="0"/>
                    <a:pt x="4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1"/>
            <p:cNvSpPr/>
            <p:nvPr/>
          </p:nvSpPr>
          <p:spPr>
            <a:xfrm>
              <a:off x="5357440" y="3526248"/>
              <a:ext cx="31583" cy="58730"/>
            </a:xfrm>
            <a:custGeom>
              <a:avLst/>
              <a:gdLst/>
              <a:ahLst/>
              <a:cxnLst/>
              <a:rect l="l" t="t" r="r" b="b"/>
              <a:pathLst>
                <a:path w="2036" h="3786" extrusionOk="0">
                  <a:moveTo>
                    <a:pt x="22" y="1"/>
                  </a:moveTo>
                  <a:cubicBezTo>
                    <a:pt x="9" y="1"/>
                    <a:pt x="1" y="9"/>
                    <a:pt x="1" y="28"/>
                  </a:cubicBezTo>
                  <a:cubicBezTo>
                    <a:pt x="68" y="696"/>
                    <a:pt x="268" y="1329"/>
                    <a:pt x="568" y="1930"/>
                  </a:cubicBezTo>
                  <a:cubicBezTo>
                    <a:pt x="835" y="2530"/>
                    <a:pt x="1202" y="3131"/>
                    <a:pt x="1602" y="3698"/>
                  </a:cubicBezTo>
                  <a:cubicBezTo>
                    <a:pt x="1656" y="3751"/>
                    <a:pt x="1728" y="3786"/>
                    <a:pt x="1800" y="3786"/>
                  </a:cubicBezTo>
                  <a:cubicBezTo>
                    <a:pt x="1861" y="3786"/>
                    <a:pt x="1922" y="3760"/>
                    <a:pt x="1969" y="3698"/>
                  </a:cubicBezTo>
                  <a:cubicBezTo>
                    <a:pt x="2036" y="3531"/>
                    <a:pt x="2036" y="3364"/>
                    <a:pt x="1902" y="3231"/>
                  </a:cubicBezTo>
                  <a:cubicBezTo>
                    <a:pt x="1469" y="2764"/>
                    <a:pt x="1102" y="2263"/>
                    <a:pt x="835" y="1730"/>
                  </a:cubicBezTo>
                  <a:cubicBezTo>
                    <a:pt x="568" y="1196"/>
                    <a:pt x="334" y="662"/>
                    <a:pt x="101" y="95"/>
                  </a:cubicBezTo>
                  <a:cubicBezTo>
                    <a:pt x="101" y="48"/>
                    <a:pt x="51" y="1"/>
                    <a:pt x="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1"/>
            <p:cNvSpPr/>
            <p:nvPr/>
          </p:nvSpPr>
          <p:spPr>
            <a:xfrm>
              <a:off x="5383142" y="3525643"/>
              <a:ext cx="71606" cy="58792"/>
            </a:xfrm>
            <a:custGeom>
              <a:avLst/>
              <a:gdLst/>
              <a:ahLst/>
              <a:cxnLst/>
              <a:rect l="l" t="t" r="r" b="b"/>
              <a:pathLst>
                <a:path w="4616" h="3790" extrusionOk="0">
                  <a:moveTo>
                    <a:pt x="4482" y="1"/>
                  </a:moveTo>
                  <a:cubicBezTo>
                    <a:pt x="3981" y="134"/>
                    <a:pt x="3481" y="334"/>
                    <a:pt x="3047" y="601"/>
                  </a:cubicBezTo>
                  <a:cubicBezTo>
                    <a:pt x="2680" y="835"/>
                    <a:pt x="2313" y="1102"/>
                    <a:pt x="1980" y="1368"/>
                  </a:cubicBezTo>
                  <a:cubicBezTo>
                    <a:pt x="1213" y="1936"/>
                    <a:pt x="545" y="2669"/>
                    <a:pt x="78" y="3503"/>
                  </a:cubicBezTo>
                  <a:cubicBezTo>
                    <a:pt x="1" y="3607"/>
                    <a:pt x="144" y="3790"/>
                    <a:pt x="274" y="3790"/>
                  </a:cubicBezTo>
                  <a:cubicBezTo>
                    <a:pt x="312" y="3790"/>
                    <a:pt x="349" y="3774"/>
                    <a:pt x="379" y="3737"/>
                  </a:cubicBezTo>
                  <a:cubicBezTo>
                    <a:pt x="879" y="2970"/>
                    <a:pt x="1513" y="2269"/>
                    <a:pt x="2213" y="1669"/>
                  </a:cubicBezTo>
                  <a:cubicBezTo>
                    <a:pt x="2547" y="1335"/>
                    <a:pt x="2914" y="1068"/>
                    <a:pt x="3281" y="801"/>
                  </a:cubicBezTo>
                  <a:cubicBezTo>
                    <a:pt x="3714" y="535"/>
                    <a:pt x="4148" y="268"/>
                    <a:pt x="4582" y="34"/>
                  </a:cubicBezTo>
                  <a:cubicBezTo>
                    <a:pt x="4615" y="1"/>
                    <a:pt x="4515" y="1"/>
                    <a:pt x="4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1"/>
            <p:cNvSpPr/>
            <p:nvPr/>
          </p:nvSpPr>
          <p:spPr>
            <a:xfrm>
              <a:off x="5396777" y="3575016"/>
              <a:ext cx="70892" cy="60251"/>
            </a:xfrm>
            <a:custGeom>
              <a:avLst/>
              <a:gdLst/>
              <a:ahLst/>
              <a:cxnLst/>
              <a:rect l="l" t="t" r="r" b="b"/>
              <a:pathLst>
                <a:path w="4570" h="3884" extrusionOk="0">
                  <a:moveTo>
                    <a:pt x="4279" y="0"/>
                  </a:moveTo>
                  <a:cubicBezTo>
                    <a:pt x="3857" y="0"/>
                    <a:pt x="2507" y="300"/>
                    <a:pt x="1434" y="1054"/>
                  </a:cubicBezTo>
                  <a:cubicBezTo>
                    <a:pt x="500" y="1655"/>
                    <a:pt x="0" y="2755"/>
                    <a:pt x="133" y="3856"/>
                  </a:cubicBezTo>
                  <a:cubicBezTo>
                    <a:pt x="274" y="3874"/>
                    <a:pt x="414" y="3883"/>
                    <a:pt x="554" y="3883"/>
                  </a:cubicBezTo>
                  <a:cubicBezTo>
                    <a:pt x="1443" y="3883"/>
                    <a:pt x="2306" y="3523"/>
                    <a:pt x="2969" y="2889"/>
                  </a:cubicBezTo>
                  <a:cubicBezTo>
                    <a:pt x="4270" y="1721"/>
                    <a:pt x="4570" y="120"/>
                    <a:pt x="4403" y="20"/>
                  </a:cubicBezTo>
                  <a:cubicBezTo>
                    <a:pt x="4386" y="7"/>
                    <a:pt x="4343" y="0"/>
                    <a:pt x="4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1"/>
            <p:cNvSpPr/>
            <p:nvPr/>
          </p:nvSpPr>
          <p:spPr>
            <a:xfrm>
              <a:off x="5373122" y="3603774"/>
              <a:ext cx="57815" cy="70954"/>
            </a:xfrm>
            <a:custGeom>
              <a:avLst/>
              <a:gdLst/>
              <a:ahLst/>
              <a:cxnLst/>
              <a:rect l="l" t="t" r="r" b="b"/>
              <a:pathLst>
                <a:path w="3727" h="4574" extrusionOk="0">
                  <a:moveTo>
                    <a:pt x="3593" y="1"/>
                  </a:moveTo>
                  <a:cubicBezTo>
                    <a:pt x="3126" y="234"/>
                    <a:pt x="2726" y="534"/>
                    <a:pt x="2359" y="901"/>
                  </a:cubicBezTo>
                  <a:cubicBezTo>
                    <a:pt x="2025" y="1202"/>
                    <a:pt x="1725" y="1502"/>
                    <a:pt x="1458" y="1869"/>
                  </a:cubicBezTo>
                  <a:cubicBezTo>
                    <a:pt x="825" y="2569"/>
                    <a:pt x="358" y="3437"/>
                    <a:pt x="24" y="4337"/>
                  </a:cubicBezTo>
                  <a:cubicBezTo>
                    <a:pt x="0" y="4455"/>
                    <a:pt x="144" y="4573"/>
                    <a:pt x="253" y="4573"/>
                  </a:cubicBezTo>
                  <a:cubicBezTo>
                    <a:pt x="298" y="4573"/>
                    <a:pt x="338" y="4553"/>
                    <a:pt x="358" y="4504"/>
                  </a:cubicBezTo>
                  <a:cubicBezTo>
                    <a:pt x="724" y="3637"/>
                    <a:pt x="1158" y="2836"/>
                    <a:pt x="1692" y="2102"/>
                  </a:cubicBezTo>
                  <a:cubicBezTo>
                    <a:pt x="1959" y="1702"/>
                    <a:pt x="2259" y="1335"/>
                    <a:pt x="2592" y="1035"/>
                  </a:cubicBezTo>
                  <a:cubicBezTo>
                    <a:pt x="2959" y="668"/>
                    <a:pt x="3326" y="301"/>
                    <a:pt x="3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1"/>
            <p:cNvSpPr/>
            <p:nvPr/>
          </p:nvSpPr>
          <p:spPr>
            <a:xfrm>
              <a:off x="5247230" y="3753305"/>
              <a:ext cx="983694" cy="566113"/>
            </a:xfrm>
            <a:custGeom>
              <a:avLst/>
              <a:gdLst/>
              <a:ahLst/>
              <a:cxnLst/>
              <a:rect l="l" t="t" r="r" b="b"/>
              <a:pathLst>
                <a:path w="63413" h="36494" extrusionOk="0">
                  <a:moveTo>
                    <a:pt x="21149" y="1"/>
                  </a:moveTo>
                  <a:lnTo>
                    <a:pt x="1" y="12143"/>
                  </a:lnTo>
                  <a:lnTo>
                    <a:pt x="42298" y="36494"/>
                  </a:lnTo>
                  <a:lnTo>
                    <a:pt x="63413" y="24318"/>
                  </a:lnTo>
                  <a:lnTo>
                    <a:pt x="21149"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p:cNvSpPr/>
            <p:nvPr/>
          </p:nvSpPr>
          <p:spPr>
            <a:xfrm>
              <a:off x="5247230" y="3753305"/>
              <a:ext cx="983694" cy="566113"/>
            </a:xfrm>
            <a:custGeom>
              <a:avLst/>
              <a:gdLst/>
              <a:ahLst/>
              <a:cxnLst/>
              <a:rect l="l" t="t" r="r" b="b"/>
              <a:pathLst>
                <a:path w="63413" h="36494" extrusionOk="0">
                  <a:moveTo>
                    <a:pt x="21149" y="1"/>
                  </a:moveTo>
                  <a:lnTo>
                    <a:pt x="1" y="12143"/>
                  </a:lnTo>
                  <a:lnTo>
                    <a:pt x="42298" y="36494"/>
                  </a:lnTo>
                  <a:lnTo>
                    <a:pt x="63413" y="24318"/>
                  </a:lnTo>
                  <a:lnTo>
                    <a:pt x="21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1"/>
            <p:cNvSpPr/>
            <p:nvPr/>
          </p:nvSpPr>
          <p:spPr>
            <a:xfrm>
              <a:off x="5281898" y="3772974"/>
              <a:ext cx="914353" cy="526262"/>
            </a:xfrm>
            <a:custGeom>
              <a:avLst/>
              <a:gdLst/>
              <a:ahLst/>
              <a:cxnLst/>
              <a:rect l="l" t="t" r="r" b="b"/>
              <a:pathLst>
                <a:path w="58943" h="33925" extrusionOk="0">
                  <a:moveTo>
                    <a:pt x="18914" y="634"/>
                  </a:moveTo>
                  <a:lnTo>
                    <a:pt x="57842" y="23050"/>
                  </a:lnTo>
                  <a:lnTo>
                    <a:pt x="40063" y="33291"/>
                  </a:lnTo>
                  <a:lnTo>
                    <a:pt x="1102" y="10908"/>
                  </a:lnTo>
                  <a:lnTo>
                    <a:pt x="18914" y="634"/>
                  </a:lnTo>
                  <a:close/>
                  <a:moveTo>
                    <a:pt x="18914" y="1"/>
                  </a:moveTo>
                  <a:lnTo>
                    <a:pt x="1" y="10908"/>
                  </a:lnTo>
                  <a:lnTo>
                    <a:pt x="40029" y="33925"/>
                  </a:lnTo>
                  <a:lnTo>
                    <a:pt x="58943" y="23050"/>
                  </a:lnTo>
                  <a:lnTo>
                    <a:pt x="189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1"/>
            <p:cNvSpPr/>
            <p:nvPr/>
          </p:nvSpPr>
          <p:spPr>
            <a:xfrm>
              <a:off x="5571655" y="3938560"/>
              <a:ext cx="335334" cy="195597"/>
            </a:xfrm>
            <a:custGeom>
              <a:avLst/>
              <a:gdLst/>
              <a:ahLst/>
              <a:cxnLst/>
              <a:rect l="l" t="t" r="r" b="b"/>
              <a:pathLst>
                <a:path w="21617" h="12609" extrusionOk="0">
                  <a:moveTo>
                    <a:pt x="10206" y="366"/>
                  </a:moveTo>
                  <a:cubicBezTo>
                    <a:pt x="12907" y="366"/>
                    <a:pt x="15570" y="1032"/>
                    <a:pt x="17947" y="2301"/>
                  </a:cubicBezTo>
                  <a:cubicBezTo>
                    <a:pt x="20048" y="3502"/>
                    <a:pt x="21249" y="5137"/>
                    <a:pt x="21249" y="6738"/>
                  </a:cubicBezTo>
                  <a:cubicBezTo>
                    <a:pt x="21249" y="8239"/>
                    <a:pt x="20249" y="9607"/>
                    <a:pt x="18481" y="10607"/>
                  </a:cubicBezTo>
                  <a:cubicBezTo>
                    <a:pt x="16603" y="11689"/>
                    <a:pt x="14111" y="12225"/>
                    <a:pt x="11558" y="12225"/>
                  </a:cubicBezTo>
                  <a:cubicBezTo>
                    <a:pt x="8759" y="12225"/>
                    <a:pt x="5886" y="11581"/>
                    <a:pt x="3670" y="10307"/>
                  </a:cubicBezTo>
                  <a:cubicBezTo>
                    <a:pt x="1569" y="9073"/>
                    <a:pt x="368" y="7472"/>
                    <a:pt x="368" y="5837"/>
                  </a:cubicBezTo>
                  <a:cubicBezTo>
                    <a:pt x="368" y="4370"/>
                    <a:pt x="1335" y="3002"/>
                    <a:pt x="3103" y="1968"/>
                  </a:cubicBezTo>
                  <a:cubicBezTo>
                    <a:pt x="4971" y="900"/>
                    <a:pt x="7473" y="367"/>
                    <a:pt x="10008" y="367"/>
                  </a:cubicBezTo>
                  <a:cubicBezTo>
                    <a:pt x="10074" y="366"/>
                    <a:pt x="10140" y="366"/>
                    <a:pt x="10206" y="366"/>
                  </a:cubicBezTo>
                  <a:close/>
                  <a:moveTo>
                    <a:pt x="10025" y="0"/>
                  </a:moveTo>
                  <a:cubicBezTo>
                    <a:pt x="7397" y="0"/>
                    <a:pt x="4830" y="553"/>
                    <a:pt x="2903" y="1668"/>
                  </a:cubicBezTo>
                  <a:cubicBezTo>
                    <a:pt x="1035" y="2735"/>
                    <a:pt x="1" y="4236"/>
                    <a:pt x="1" y="5837"/>
                  </a:cubicBezTo>
                  <a:cubicBezTo>
                    <a:pt x="1" y="7605"/>
                    <a:pt x="1268" y="9340"/>
                    <a:pt x="3470" y="10641"/>
                  </a:cubicBezTo>
                  <a:cubicBezTo>
                    <a:pt x="5772" y="11942"/>
                    <a:pt x="8707" y="12609"/>
                    <a:pt x="11609" y="12609"/>
                  </a:cubicBezTo>
                  <a:cubicBezTo>
                    <a:pt x="14211" y="12609"/>
                    <a:pt x="16813" y="12042"/>
                    <a:pt x="18681" y="10941"/>
                  </a:cubicBezTo>
                  <a:cubicBezTo>
                    <a:pt x="20549" y="9840"/>
                    <a:pt x="21616" y="8372"/>
                    <a:pt x="21616" y="6738"/>
                  </a:cubicBezTo>
                  <a:cubicBezTo>
                    <a:pt x="21616" y="5003"/>
                    <a:pt x="20349" y="3269"/>
                    <a:pt x="18114" y="1968"/>
                  </a:cubicBezTo>
                  <a:cubicBezTo>
                    <a:pt x="15848" y="661"/>
                    <a:pt x="12900" y="0"/>
                    <a:pt x="10025"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1"/>
            <p:cNvSpPr/>
            <p:nvPr/>
          </p:nvSpPr>
          <p:spPr>
            <a:xfrm>
              <a:off x="5592875" y="3959748"/>
              <a:ext cx="292892" cy="153217"/>
            </a:xfrm>
            <a:custGeom>
              <a:avLst/>
              <a:gdLst/>
              <a:ahLst/>
              <a:cxnLst/>
              <a:rect l="l" t="t" r="r" b="b"/>
              <a:pathLst>
                <a:path w="18881" h="9877" extrusionOk="0">
                  <a:moveTo>
                    <a:pt x="8845" y="0"/>
                  </a:moveTo>
                  <a:cubicBezTo>
                    <a:pt x="8777" y="0"/>
                    <a:pt x="8708" y="1"/>
                    <a:pt x="8640" y="1"/>
                  </a:cubicBezTo>
                  <a:cubicBezTo>
                    <a:pt x="6171" y="1"/>
                    <a:pt x="3903" y="502"/>
                    <a:pt x="2235" y="1469"/>
                  </a:cubicBezTo>
                  <a:cubicBezTo>
                    <a:pt x="801" y="2303"/>
                    <a:pt x="0" y="3371"/>
                    <a:pt x="0" y="4471"/>
                  </a:cubicBezTo>
                  <a:cubicBezTo>
                    <a:pt x="0" y="5739"/>
                    <a:pt x="1001" y="7040"/>
                    <a:pt x="2802" y="8074"/>
                  </a:cubicBezTo>
                  <a:cubicBezTo>
                    <a:pt x="5014" y="9245"/>
                    <a:pt x="7511" y="9876"/>
                    <a:pt x="10046" y="9876"/>
                  </a:cubicBezTo>
                  <a:cubicBezTo>
                    <a:pt x="10111" y="9876"/>
                    <a:pt x="10176" y="9876"/>
                    <a:pt x="10241" y="9875"/>
                  </a:cubicBezTo>
                  <a:cubicBezTo>
                    <a:pt x="12709" y="9875"/>
                    <a:pt x="14978" y="9342"/>
                    <a:pt x="16612" y="8408"/>
                  </a:cubicBezTo>
                  <a:cubicBezTo>
                    <a:pt x="18080" y="7574"/>
                    <a:pt x="18881" y="6506"/>
                    <a:pt x="18881" y="5372"/>
                  </a:cubicBezTo>
                  <a:cubicBezTo>
                    <a:pt x="18881" y="4138"/>
                    <a:pt x="17846" y="2803"/>
                    <a:pt x="16079" y="1803"/>
                  </a:cubicBezTo>
                  <a:cubicBezTo>
                    <a:pt x="13837" y="601"/>
                    <a:pt x="11375" y="0"/>
                    <a:pt x="8845"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1"/>
            <p:cNvSpPr/>
            <p:nvPr/>
          </p:nvSpPr>
          <p:spPr>
            <a:xfrm>
              <a:off x="5688597" y="3997535"/>
              <a:ext cx="428983" cy="257197"/>
            </a:xfrm>
            <a:custGeom>
              <a:avLst/>
              <a:gdLst/>
              <a:ahLst/>
              <a:cxnLst/>
              <a:rect l="l" t="t" r="r" b="b"/>
              <a:pathLst>
                <a:path w="27654" h="16580" extrusionOk="0">
                  <a:moveTo>
                    <a:pt x="14911" y="1"/>
                  </a:moveTo>
                  <a:lnTo>
                    <a:pt x="15145" y="568"/>
                  </a:lnTo>
                  <a:cubicBezTo>
                    <a:pt x="15478" y="1201"/>
                    <a:pt x="15612" y="1902"/>
                    <a:pt x="15645" y="2636"/>
                  </a:cubicBezTo>
                  <a:cubicBezTo>
                    <a:pt x="15645" y="4704"/>
                    <a:pt x="13543" y="6805"/>
                    <a:pt x="11509" y="8006"/>
                  </a:cubicBezTo>
                  <a:cubicBezTo>
                    <a:pt x="9007" y="9341"/>
                    <a:pt x="6238" y="10074"/>
                    <a:pt x="3403" y="10108"/>
                  </a:cubicBezTo>
                  <a:cubicBezTo>
                    <a:pt x="2569" y="10108"/>
                    <a:pt x="1735" y="10074"/>
                    <a:pt x="901" y="9974"/>
                  </a:cubicBezTo>
                  <a:lnTo>
                    <a:pt x="0" y="9841"/>
                  </a:lnTo>
                  <a:lnTo>
                    <a:pt x="11609" y="16579"/>
                  </a:lnTo>
                  <a:lnTo>
                    <a:pt x="12810" y="15912"/>
                  </a:lnTo>
                  <a:cubicBezTo>
                    <a:pt x="13126" y="15745"/>
                    <a:pt x="13477" y="15662"/>
                    <a:pt x="13827" y="15662"/>
                  </a:cubicBezTo>
                  <a:cubicBezTo>
                    <a:pt x="14177" y="15662"/>
                    <a:pt x="14527" y="15745"/>
                    <a:pt x="14844" y="15912"/>
                  </a:cubicBezTo>
                  <a:lnTo>
                    <a:pt x="16045" y="16579"/>
                  </a:lnTo>
                  <a:lnTo>
                    <a:pt x="27654" y="9974"/>
                  </a:lnTo>
                  <a:lnTo>
                    <a:pt x="26253" y="9174"/>
                  </a:lnTo>
                  <a:cubicBezTo>
                    <a:pt x="26052" y="9074"/>
                    <a:pt x="25919" y="8907"/>
                    <a:pt x="25886" y="8673"/>
                  </a:cubicBezTo>
                  <a:cubicBezTo>
                    <a:pt x="25919" y="8473"/>
                    <a:pt x="26052" y="8273"/>
                    <a:pt x="26253" y="8206"/>
                  </a:cubicBezTo>
                  <a:lnTo>
                    <a:pt x="27654" y="7373"/>
                  </a:lnTo>
                  <a:lnTo>
                    <a:pt x="149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1"/>
            <p:cNvSpPr/>
            <p:nvPr/>
          </p:nvSpPr>
          <p:spPr>
            <a:xfrm>
              <a:off x="5904363" y="4132190"/>
              <a:ext cx="81766" cy="49562"/>
            </a:xfrm>
            <a:custGeom>
              <a:avLst/>
              <a:gdLst/>
              <a:ahLst/>
              <a:cxnLst/>
              <a:rect l="l" t="t" r="r" b="b"/>
              <a:pathLst>
                <a:path w="5271" h="3195" extrusionOk="0">
                  <a:moveTo>
                    <a:pt x="2510" y="0"/>
                  </a:moveTo>
                  <a:cubicBezTo>
                    <a:pt x="1907" y="0"/>
                    <a:pt x="1301" y="134"/>
                    <a:pt x="734" y="393"/>
                  </a:cubicBezTo>
                  <a:cubicBezTo>
                    <a:pt x="301" y="593"/>
                    <a:pt x="34" y="1027"/>
                    <a:pt x="0" y="1494"/>
                  </a:cubicBezTo>
                  <a:cubicBezTo>
                    <a:pt x="34" y="2027"/>
                    <a:pt x="367" y="2494"/>
                    <a:pt x="868" y="2728"/>
                  </a:cubicBezTo>
                  <a:cubicBezTo>
                    <a:pt x="1468" y="3028"/>
                    <a:pt x="2135" y="3195"/>
                    <a:pt x="2802" y="3195"/>
                  </a:cubicBezTo>
                  <a:cubicBezTo>
                    <a:pt x="3403" y="3195"/>
                    <a:pt x="3970" y="3061"/>
                    <a:pt x="4504" y="2794"/>
                  </a:cubicBezTo>
                  <a:cubicBezTo>
                    <a:pt x="4937" y="2594"/>
                    <a:pt x="5237" y="2161"/>
                    <a:pt x="5271" y="1694"/>
                  </a:cubicBezTo>
                  <a:cubicBezTo>
                    <a:pt x="5204" y="1160"/>
                    <a:pt x="4871" y="693"/>
                    <a:pt x="4370" y="459"/>
                  </a:cubicBezTo>
                  <a:cubicBezTo>
                    <a:pt x="3786" y="150"/>
                    <a:pt x="3150" y="0"/>
                    <a:pt x="25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1"/>
            <p:cNvSpPr/>
            <p:nvPr/>
          </p:nvSpPr>
          <p:spPr>
            <a:xfrm>
              <a:off x="5361581" y="3819540"/>
              <a:ext cx="428983" cy="255119"/>
            </a:xfrm>
            <a:custGeom>
              <a:avLst/>
              <a:gdLst/>
              <a:ahLst/>
              <a:cxnLst/>
              <a:rect l="l" t="t" r="r" b="b"/>
              <a:pathLst>
                <a:path w="27654" h="16446" extrusionOk="0">
                  <a:moveTo>
                    <a:pt x="11576" y="1"/>
                  </a:moveTo>
                  <a:lnTo>
                    <a:pt x="1" y="6572"/>
                  </a:lnTo>
                  <a:lnTo>
                    <a:pt x="1402" y="7406"/>
                  </a:lnTo>
                  <a:cubicBezTo>
                    <a:pt x="1602" y="7473"/>
                    <a:pt x="1735" y="7639"/>
                    <a:pt x="1769" y="7873"/>
                  </a:cubicBezTo>
                  <a:cubicBezTo>
                    <a:pt x="1769" y="8040"/>
                    <a:pt x="1635" y="8207"/>
                    <a:pt x="1402" y="8340"/>
                  </a:cubicBezTo>
                  <a:lnTo>
                    <a:pt x="1" y="9141"/>
                  </a:lnTo>
                  <a:lnTo>
                    <a:pt x="12710" y="16446"/>
                  </a:lnTo>
                  <a:lnTo>
                    <a:pt x="12476" y="15912"/>
                  </a:lnTo>
                  <a:cubicBezTo>
                    <a:pt x="12143" y="15111"/>
                    <a:pt x="12009" y="14244"/>
                    <a:pt x="11976" y="13377"/>
                  </a:cubicBezTo>
                  <a:cubicBezTo>
                    <a:pt x="11976" y="11642"/>
                    <a:pt x="13344" y="10008"/>
                    <a:pt x="16012" y="8473"/>
                  </a:cubicBezTo>
                  <a:cubicBezTo>
                    <a:pt x="18547" y="7139"/>
                    <a:pt x="21349" y="6439"/>
                    <a:pt x="24218" y="6405"/>
                  </a:cubicBezTo>
                  <a:cubicBezTo>
                    <a:pt x="25052" y="6405"/>
                    <a:pt x="25886" y="6439"/>
                    <a:pt x="26720" y="6572"/>
                  </a:cubicBezTo>
                  <a:lnTo>
                    <a:pt x="27654" y="6672"/>
                  </a:lnTo>
                  <a:lnTo>
                    <a:pt x="16046" y="1"/>
                  </a:lnTo>
                  <a:lnTo>
                    <a:pt x="14811" y="701"/>
                  </a:lnTo>
                  <a:cubicBezTo>
                    <a:pt x="14494" y="868"/>
                    <a:pt x="14152" y="951"/>
                    <a:pt x="13806" y="951"/>
                  </a:cubicBezTo>
                  <a:cubicBezTo>
                    <a:pt x="13460" y="951"/>
                    <a:pt x="13110" y="868"/>
                    <a:pt x="12777" y="701"/>
                  </a:cubicBezTo>
                  <a:lnTo>
                    <a:pt x="11576"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1"/>
            <p:cNvSpPr/>
            <p:nvPr/>
          </p:nvSpPr>
          <p:spPr>
            <a:xfrm>
              <a:off x="5491460" y="3895531"/>
              <a:ext cx="81766" cy="49764"/>
            </a:xfrm>
            <a:custGeom>
              <a:avLst/>
              <a:gdLst/>
              <a:ahLst/>
              <a:cxnLst/>
              <a:rect l="l" t="t" r="r" b="b"/>
              <a:pathLst>
                <a:path w="5271" h="3208" extrusionOk="0">
                  <a:moveTo>
                    <a:pt x="2505" y="0"/>
                  </a:moveTo>
                  <a:cubicBezTo>
                    <a:pt x="1907" y="0"/>
                    <a:pt x="1310" y="134"/>
                    <a:pt x="768" y="405"/>
                  </a:cubicBezTo>
                  <a:cubicBezTo>
                    <a:pt x="334" y="606"/>
                    <a:pt x="34" y="1039"/>
                    <a:pt x="0" y="1506"/>
                  </a:cubicBezTo>
                  <a:cubicBezTo>
                    <a:pt x="67" y="2040"/>
                    <a:pt x="401" y="2507"/>
                    <a:pt x="868" y="2707"/>
                  </a:cubicBezTo>
                  <a:cubicBezTo>
                    <a:pt x="1468" y="3041"/>
                    <a:pt x="2135" y="3207"/>
                    <a:pt x="2836" y="3207"/>
                  </a:cubicBezTo>
                  <a:cubicBezTo>
                    <a:pt x="3403" y="3207"/>
                    <a:pt x="4003" y="3074"/>
                    <a:pt x="4537" y="2807"/>
                  </a:cubicBezTo>
                  <a:cubicBezTo>
                    <a:pt x="4971" y="2607"/>
                    <a:pt x="5237" y="2173"/>
                    <a:pt x="5271" y="1706"/>
                  </a:cubicBezTo>
                  <a:cubicBezTo>
                    <a:pt x="5237" y="1173"/>
                    <a:pt x="4904" y="706"/>
                    <a:pt x="4404" y="472"/>
                  </a:cubicBezTo>
                  <a:cubicBezTo>
                    <a:pt x="3812" y="159"/>
                    <a:pt x="3157" y="0"/>
                    <a:pt x="2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1"/>
            <p:cNvSpPr/>
            <p:nvPr/>
          </p:nvSpPr>
          <p:spPr>
            <a:xfrm>
              <a:off x="5903324" y="4130515"/>
              <a:ext cx="327562" cy="268056"/>
            </a:xfrm>
            <a:custGeom>
              <a:avLst/>
              <a:gdLst/>
              <a:ahLst/>
              <a:cxnLst/>
              <a:rect l="l" t="t" r="r" b="b"/>
              <a:pathLst>
                <a:path w="21116" h="17280" extrusionOk="0">
                  <a:moveTo>
                    <a:pt x="21116" y="0"/>
                  </a:moveTo>
                  <a:lnTo>
                    <a:pt x="1" y="12176"/>
                  </a:lnTo>
                  <a:lnTo>
                    <a:pt x="1" y="17279"/>
                  </a:lnTo>
                  <a:lnTo>
                    <a:pt x="21116" y="5137"/>
                  </a:lnTo>
                  <a:lnTo>
                    <a:pt x="21116"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1"/>
            <p:cNvSpPr/>
            <p:nvPr/>
          </p:nvSpPr>
          <p:spPr>
            <a:xfrm>
              <a:off x="5903324" y="4130515"/>
              <a:ext cx="327562" cy="268056"/>
            </a:xfrm>
            <a:custGeom>
              <a:avLst/>
              <a:gdLst/>
              <a:ahLst/>
              <a:cxnLst/>
              <a:rect l="l" t="t" r="r" b="b"/>
              <a:pathLst>
                <a:path w="21116" h="17280" extrusionOk="0">
                  <a:moveTo>
                    <a:pt x="21116" y="0"/>
                  </a:moveTo>
                  <a:lnTo>
                    <a:pt x="1" y="12176"/>
                  </a:lnTo>
                  <a:lnTo>
                    <a:pt x="1" y="17279"/>
                  </a:lnTo>
                  <a:lnTo>
                    <a:pt x="21116" y="5137"/>
                  </a:lnTo>
                  <a:lnTo>
                    <a:pt x="211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1"/>
            <p:cNvSpPr/>
            <p:nvPr/>
          </p:nvSpPr>
          <p:spPr>
            <a:xfrm>
              <a:off x="5903324" y="4279534"/>
              <a:ext cx="103515" cy="62112"/>
            </a:xfrm>
            <a:custGeom>
              <a:avLst/>
              <a:gdLst/>
              <a:ahLst/>
              <a:cxnLst/>
              <a:rect l="l" t="t" r="r" b="b"/>
              <a:pathLst>
                <a:path w="6673" h="4004" extrusionOk="0">
                  <a:moveTo>
                    <a:pt x="6672" y="0"/>
                  </a:moveTo>
                  <a:lnTo>
                    <a:pt x="1" y="3703"/>
                  </a:lnTo>
                  <a:lnTo>
                    <a:pt x="1" y="4003"/>
                  </a:lnTo>
                  <a:lnTo>
                    <a:pt x="6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1"/>
            <p:cNvSpPr/>
            <p:nvPr/>
          </p:nvSpPr>
          <p:spPr>
            <a:xfrm>
              <a:off x="6196182" y="4168286"/>
              <a:ext cx="34686" cy="21749"/>
            </a:xfrm>
            <a:custGeom>
              <a:avLst/>
              <a:gdLst/>
              <a:ahLst/>
              <a:cxnLst/>
              <a:rect l="l" t="t" r="r" b="b"/>
              <a:pathLst>
                <a:path w="2236" h="1402" extrusionOk="0">
                  <a:moveTo>
                    <a:pt x="2236" y="0"/>
                  </a:moveTo>
                  <a:lnTo>
                    <a:pt x="1" y="1401"/>
                  </a:lnTo>
                  <a:lnTo>
                    <a:pt x="1" y="1401"/>
                  </a:lnTo>
                  <a:lnTo>
                    <a:pt x="2236" y="267"/>
                  </a:lnTo>
                  <a:lnTo>
                    <a:pt x="22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1"/>
            <p:cNvSpPr/>
            <p:nvPr/>
          </p:nvSpPr>
          <p:spPr>
            <a:xfrm>
              <a:off x="6058548" y="4187427"/>
              <a:ext cx="172328" cy="101964"/>
            </a:xfrm>
            <a:custGeom>
              <a:avLst/>
              <a:gdLst/>
              <a:ahLst/>
              <a:cxnLst/>
              <a:rect l="l" t="t" r="r" b="b"/>
              <a:pathLst>
                <a:path w="11109" h="6573" extrusionOk="0">
                  <a:moveTo>
                    <a:pt x="11109" y="1"/>
                  </a:moveTo>
                  <a:lnTo>
                    <a:pt x="1" y="6572"/>
                  </a:lnTo>
                  <a:lnTo>
                    <a:pt x="11109" y="368"/>
                  </a:lnTo>
                  <a:lnTo>
                    <a:pt x="1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1"/>
            <p:cNvSpPr/>
            <p:nvPr/>
          </p:nvSpPr>
          <p:spPr>
            <a:xfrm>
              <a:off x="5903324" y="4259866"/>
              <a:ext cx="172328" cy="102476"/>
            </a:xfrm>
            <a:custGeom>
              <a:avLst/>
              <a:gdLst/>
              <a:ahLst/>
              <a:cxnLst/>
              <a:rect l="l" t="t" r="r" b="b"/>
              <a:pathLst>
                <a:path w="11109" h="6606" extrusionOk="0">
                  <a:moveTo>
                    <a:pt x="11109" y="1"/>
                  </a:moveTo>
                  <a:lnTo>
                    <a:pt x="1" y="6205"/>
                  </a:lnTo>
                  <a:lnTo>
                    <a:pt x="1" y="6605"/>
                  </a:lnTo>
                  <a:lnTo>
                    <a:pt x="1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1"/>
            <p:cNvSpPr/>
            <p:nvPr/>
          </p:nvSpPr>
          <p:spPr>
            <a:xfrm>
              <a:off x="5247230" y="3941647"/>
              <a:ext cx="656148" cy="456936"/>
            </a:xfrm>
            <a:custGeom>
              <a:avLst/>
              <a:gdLst/>
              <a:ahLst/>
              <a:cxnLst/>
              <a:rect l="l" t="t" r="r" b="b"/>
              <a:pathLst>
                <a:path w="42298" h="29456" extrusionOk="0">
                  <a:moveTo>
                    <a:pt x="1" y="1"/>
                  </a:moveTo>
                  <a:lnTo>
                    <a:pt x="1" y="5138"/>
                  </a:lnTo>
                  <a:lnTo>
                    <a:pt x="42298" y="29455"/>
                  </a:lnTo>
                  <a:lnTo>
                    <a:pt x="42298" y="24352"/>
                  </a:lnTo>
                  <a:lnTo>
                    <a:pt x="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1"/>
            <p:cNvSpPr/>
            <p:nvPr/>
          </p:nvSpPr>
          <p:spPr>
            <a:xfrm>
              <a:off x="5247230" y="3941647"/>
              <a:ext cx="656148" cy="456936"/>
            </a:xfrm>
            <a:custGeom>
              <a:avLst/>
              <a:gdLst/>
              <a:ahLst/>
              <a:cxnLst/>
              <a:rect l="l" t="t" r="r" b="b"/>
              <a:pathLst>
                <a:path w="42298" h="29456" extrusionOk="0">
                  <a:moveTo>
                    <a:pt x="1" y="1"/>
                  </a:moveTo>
                  <a:lnTo>
                    <a:pt x="1" y="5138"/>
                  </a:lnTo>
                  <a:lnTo>
                    <a:pt x="42298" y="29455"/>
                  </a:lnTo>
                  <a:lnTo>
                    <a:pt x="42298" y="2435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1"/>
            <p:cNvSpPr/>
            <p:nvPr/>
          </p:nvSpPr>
          <p:spPr>
            <a:xfrm>
              <a:off x="5868655" y="4319368"/>
              <a:ext cx="34686" cy="22276"/>
            </a:xfrm>
            <a:custGeom>
              <a:avLst/>
              <a:gdLst/>
              <a:ahLst/>
              <a:cxnLst/>
              <a:rect l="l" t="t" r="r" b="b"/>
              <a:pathLst>
                <a:path w="2236" h="1436" extrusionOk="0">
                  <a:moveTo>
                    <a:pt x="1" y="1"/>
                  </a:moveTo>
                  <a:lnTo>
                    <a:pt x="2236" y="1435"/>
                  </a:lnTo>
                  <a:lnTo>
                    <a:pt x="2236" y="113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1"/>
            <p:cNvSpPr/>
            <p:nvPr/>
          </p:nvSpPr>
          <p:spPr>
            <a:xfrm>
              <a:off x="5729470" y="4259354"/>
              <a:ext cx="173880" cy="102987"/>
            </a:xfrm>
            <a:custGeom>
              <a:avLst/>
              <a:gdLst/>
              <a:ahLst/>
              <a:cxnLst/>
              <a:rect l="l" t="t" r="r" b="b"/>
              <a:pathLst>
                <a:path w="11209" h="6639" extrusionOk="0">
                  <a:moveTo>
                    <a:pt x="1" y="0"/>
                  </a:moveTo>
                  <a:lnTo>
                    <a:pt x="11209" y="6638"/>
                  </a:lnTo>
                  <a:lnTo>
                    <a:pt x="11209" y="62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1"/>
            <p:cNvSpPr/>
            <p:nvPr/>
          </p:nvSpPr>
          <p:spPr>
            <a:xfrm>
              <a:off x="5247230" y="3979433"/>
              <a:ext cx="121106" cy="71931"/>
            </a:xfrm>
            <a:custGeom>
              <a:avLst/>
              <a:gdLst/>
              <a:ahLst/>
              <a:cxnLst/>
              <a:rect l="l" t="t" r="r" b="b"/>
              <a:pathLst>
                <a:path w="7807" h="4637" extrusionOk="0">
                  <a:moveTo>
                    <a:pt x="1" y="0"/>
                  </a:moveTo>
                  <a:lnTo>
                    <a:pt x="1" y="300"/>
                  </a:lnTo>
                  <a:lnTo>
                    <a:pt x="7806" y="4637"/>
                  </a:lnTo>
                  <a:lnTo>
                    <a:pt x="7806" y="4637"/>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1"/>
            <p:cNvSpPr/>
            <p:nvPr/>
          </p:nvSpPr>
          <p:spPr>
            <a:xfrm>
              <a:off x="5247230" y="3999086"/>
              <a:ext cx="69356" cy="41930"/>
            </a:xfrm>
            <a:custGeom>
              <a:avLst/>
              <a:gdLst/>
              <a:ahLst/>
              <a:cxnLst/>
              <a:rect l="l" t="t" r="r" b="b"/>
              <a:pathLst>
                <a:path w="4471" h="2703" extrusionOk="0">
                  <a:moveTo>
                    <a:pt x="1" y="1"/>
                  </a:moveTo>
                  <a:lnTo>
                    <a:pt x="1" y="301"/>
                  </a:lnTo>
                  <a:lnTo>
                    <a:pt x="4471" y="2703"/>
                  </a:lnTo>
                  <a:lnTo>
                    <a:pt x="4471" y="270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1"/>
            <p:cNvSpPr/>
            <p:nvPr/>
          </p:nvSpPr>
          <p:spPr>
            <a:xfrm>
              <a:off x="5517333" y="3901813"/>
              <a:ext cx="442944" cy="255119"/>
            </a:xfrm>
            <a:custGeom>
              <a:avLst/>
              <a:gdLst/>
              <a:ahLst/>
              <a:cxnLst/>
              <a:rect l="l" t="t" r="r" b="b"/>
              <a:pathLst>
                <a:path w="28554" h="16446" extrusionOk="0">
                  <a:moveTo>
                    <a:pt x="21883" y="0"/>
                  </a:moveTo>
                  <a:lnTo>
                    <a:pt x="0" y="12610"/>
                  </a:lnTo>
                  <a:lnTo>
                    <a:pt x="6672" y="16446"/>
                  </a:lnTo>
                  <a:lnTo>
                    <a:pt x="28554" y="3870"/>
                  </a:lnTo>
                  <a:lnTo>
                    <a:pt x="218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1"/>
            <p:cNvSpPr/>
            <p:nvPr/>
          </p:nvSpPr>
          <p:spPr>
            <a:xfrm>
              <a:off x="5517333" y="4097398"/>
              <a:ext cx="103499" cy="145942"/>
            </a:xfrm>
            <a:custGeom>
              <a:avLst/>
              <a:gdLst/>
              <a:ahLst/>
              <a:cxnLst/>
              <a:rect l="l" t="t" r="r" b="b"/>
              <a:pathLst>
                <a:path w="6672" h="9408" extrusionOk="0">
                  <a:moveTo>
                    <a:pt x="0" y="1"/>
                  </a:moveTo>
                  <a:lnTo>
                    <a:pt x="0" y="5571"/>
                  </a:lnTo>
                  <a:lnTo>
                    <a:pt x="6672" y="9407"/>
                  </a:lnTo>
                  <a:lnTo>
                    <a:pt x="6672" y="383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1"/>
            <p:cNvSpPr/>
            <p:nvPr/>
          </p:nvSpPr>
          <p:spPr>
            <a:xfrm>
              <a:off x="5620811" y="4236583"/>
              <a:ext cx="6221" cy="6748"/>
            </a:xfrm>
            <a:custGeom>
              <a:avLst/>
              <a:gdLst/>
              <a:ahLst/>
              <a:cxnLst/>
              <a:rect l="l" t="t" r="r" b="b"/>
              <a:pathLst>
                <a:path w="401" h="435" extrusionOk="0">
                  <a:moveTo>
                    <a:pt x="1" y="1"/>
                  </a:moveTo>
                  <a:lnTo>
                    <a:pt x="1" y="434"/>
                  </a:lnTo>
                  <a:lnTo>
                    <a:pt x="401" y="2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1"/>
            <p:cNvSpPr/>
            <p:nvPr/>
          </p:nvSpPr>
          <p:spPr>
            <a:xfrm>
              <a:off x="5948866" y="3961827"/>
              <a:ext cx="11386" cy="12953"/>
            </a:xfrm>
            <a:custGeom>
              <a:avLst/>
              <a:gdLst/>
              <a:ahLst/>
              <a:cxnLst/>
              <a:rect l="l" t="t" r="r" b="b"/>
              <a:pathLst>
                <a:path w="734" h="835" extrusionOk="0">
                  <a:moveTo>
                    <a:pt x="734" y="1"/>
                  </a:moveTo>
                  <a:lnTo>
                    <a:pt x="0" y="401"/>
                  </a:lnTo>
                  <a:lnTo>
                    <a:pt x="734" y="835"/>
                  </a:lnTo>
                  <a:lnTo>
                    <a:pt x="7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1"/>
            <p:cNvSpPr/>
            <p:nvPr/>
          </p:nvSpPr>
          <p:spPr>
            <a:xfrm>
              <a:off x="5620811" y="4156900"/>
              <a:ext cx="6221" cy="82806"/>
            </a:xfrm>
            <a:custGeom>
              <a:avLst/>
              <a:gdLst/>
              <a:ahLst/>
              <a:cxnLst/>
              <a:rect l="l" t="t" r="r" b="b"/>
              <a:pathLst>
                <a:path w="401" h="5338" extrusionOk="0">
                  <a:moveTo>
                    <a:pt x="1" y="1"/>
                  </a:moveTo>
                  <a:lnTo>
                    <a:pt x="1" y="5138"/>
                  </a:lnTo>
                  <a:lnTo>
                    <a:pt x="401" y="5338"/>
                  </a:lnTo>
                  <a:lnTo>
                    <a:pt x="401" y="23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1"/>
            <p:cNvSpPr/>
            <p:nvPr/>
          </p:nvSpPr>
          <p:spPr>
            <a:xfrm>
              <a:off x="5620811" y="3968047"/>
              <a:ext cx="334294" cy="192510"/>
            </a:xfrm>
            <a:custGeom>
              <a:avLst/>
              <a:gdLst/>
              <a:ahLst/>
              <a:cxnLst/>
              <a:rect l="l" t="t" r="r" b="b"/>
              <a:pathLst>
                <a:path w="21550" h="12410" extrusionOk="0">
                  <a:moveTo>
                    <a:pt x="21149" y="0"/>
                  </a:moveTo>
                  <a:lnTo>
                    <a:pt x="1" y="12176"/>
                  </a:lnTo>
                  <a:lnTo>
                    <a:pt x="401" y="12409"/>
                  </a:lnTo>
                  <a:lnTo>
                    <a:pt x="21549" y="234"/>
                  </a:lnTo>
                  <a:lnTo>
                    <a:pt x="211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1"/>
            <p:cNvSpPr/>
            <p:nvPr/>
          </p:nvSpPr>
          <p:spPr>
            <a:xfrm>
              <a:off x="5601158" y="3950457"/>
              <a:ext cx="347744" cy="200266"/>
            </a:xfrm>
            <a:custGeom>
              <a:avLst/>
              <a:gdLst/>
              <a:ahLst/>
              <a:cxnLst/>
              <a:rect l="l" t="t" r="r" b="b"/>
              <a:pathLst>
                <a:path w="22417" h="12910" extrusionOk="0">
                  <a:moveTo>
                    <a:pt x="21882" y="0"/>
                  </a:moveTo>
                  <a:lnTo>
                    <a:pt x="0" y="12576"/>
                  </a:lnTo>
                  <a:lnTo>
                    <a:pt x="567" y="12909"/>
                  </a:lnTo>
                  <a:lnTo>
                    <a:pt x="22416" y="300"/>
                  </a:lnTo>
                  <a:lnTo>
                    <a:pt x="21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1"/>
            <p:cNvSpPr/>
            <p:nvPr/>
          </p:nvSpPr>
          <p:spPr>
            <a:xfrm>
              <a:off x="5528719" y="3908545"/>
              <a:ext cx="347744" cy="200266"/>
            </a:xfrm>
            <a:custGeom>
              <a:avLst/>
              <a:gdLst/>
              <a:ahLst/>
              <a:cxnLst/>
              <a:rect l="l" t="t" r="r" b="b"/>
              <a:pathLst>
                <a:path w="22417" h="12910" extrusionOk="0">
                  <a:moveTo>
                    <a:pt x="21882" y="0"/>
                  </a:moveTo>
                  <a:lnTo>
                    <a:pt x="0" y="12576"/>
                  </a:lnTo>
                  <a:lnTo>
                    <a:pt x="534" y="12909"/>
                  </a:lnTo>
                  <a:lnTo>
                    <a:pt x="22416" y="334"/>
                  </a:lnTo>
                  <a:lnTo>
                    <a:pt x="21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1"/>
            <p:cNvSpPr/>
            <p:nvPr/>
          </p:nvSpPr>
          <p:spPr>
            <a:xfrm>
              <a:off x="5601158" y="4145515"/>
              <a:ext cx="8811" cy="91601"/>
            </a:xfrm>
            <a:custGeom>
              <a:avLst/>
              <a:gdLst/>
              <a:ahLst/>
              <a:cxnLst/>
              <a:rect l="l" t="t" r="r" b="b"/>
              <a:pathLst>
                <a:path w="568" h="5905" extrusionOk="0">
                  <a:moveTo>
                    <a:pt x="0" y="1"/>
                  </a:moveTo>
                  <a:lnTo>
                    <a:pt x="0" y="5571"/>
                  </a:lnTo>
                  <a:lnTo>
                    <a:pt x="567" y="5905"/>
                  </a:lnTo>
                  <a:lnTo>
                    <a:pt x="567" y="33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1"/>
            <p:cNvSpPr/>
            <p:nvPr/>
          </p:nvSpPr>
          <p:spPr>
            <a:xfrm>
              <a:off x="5528719" y="4103602"/>
              <a:ext cx="8284" cy="91617"/>
            </a:xfrm>
            <a:custGeom>
              <a:avLst/>
              <a:gdLst/>
              <a:ahLst/>
              <a:cxnLst/>
              <a:rect l="l" t="t" r="r" b="b"/>
              <a:pathLst>
                <a:path w="534" h="5906" extrusionOk="0">
                  <a:moveTo>
                    <a:pt x="0" y="1"/>
                  </a:moveTo>
                  <a:lnTo>
                    <a:pt x="0" y="5571"/>
                  </a:lnTo>
                  <a:lnTo>
                    <a:pt x="534" y="5905"/>
                  </a:lnTo>
                  <a:lnTo>
                    <a:pt x="534" y="33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1"/>
            <p:cNvSpPr/>
            <p:nvPr/>
          </p:nvSpPr>
          <p:spPr>
            <a:xfrm>
              <a:off x="5219294" y="3642584"/>
              <a:ext cx="983694" cy="566113"/>
            </a:xfrm>
            <a:custGeom>
              <a:avLst/>
              <a:gdLst/>
              <a:ahLst/>
              <a:cxnLst/>
              <a:rect l="l" t="t" r="r" b="b"/>
              <a:pathLst>
                <a:path w="63413" h="36494" extrusionOk="0">
                  <a:moveTo>
                    <a:pt x="21149" y="1"/>
                  </a:moveTo>
                  <a:lnTo>
                    <a:pt x="1" y="12143"/>
                  </a:lnTo>
                  <a:lnTo>
                    <a:pt x="42264" y="36493"/>
                  </a:lnTo>
                  <a:lnTo>
                    <a:pt x="63412" y="24318"/>
                  </a:lnTo>
                  <a:lnTo>
                    <a:pt x="21149"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1"/>
            <p:cNvSpPr/>
            <p:nvPr/>
          </p:nvSpPr>
          <p:spPr>
            <a:xfrm>
              <a:off x="5219294" y="3642584"/>
              <a:ext cx="983694" cy="566113"/>
            </a:xfrm>
            <a:custGeom>
              <a:avLst/>
              <a:gdLst/>
              <a:ahLst/>
              <a:cxnLst/>
              <a:rect l="l" t="t" r="r" b="b"/>
              <a:pathLst>
                <a:path w="63413" h="36494" extrusionOk="0">
                  <a:moveTo>
                    <a:pt x="21149" y="1"/>
                  </a:moveTo>
                  <a:lnTo>
                    <a:pt x="1" y="12143"/>
                  </a:lnTo>
                  <a:lnTo>
                    <a:pt x="42264" y="36493"/>
                  </a:lnTo>
                  <a:lnTo>
                    <a:pt x="63412" y="24318"/>
                  </a:lnTo>
                  <a:lnTo>
                    <a:pt x="21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1"/>
            <p:cNvSpPr/>
            <p:nvPr/>
          </p:nvSpPr>
          <p:spPr>
            <a:xfrm>
              <a:off x="5253962" y="3662253"/>
              <a:ext cx="914353" cy="526262"/>
            </a:xfrm>
            <a:custGeom>
              <a:avLst/>
              <a:gdLst/>
              <a:ahLst/>
              <a:cxnLst/>
              <a:rect l="l" t="t" r="r" b="b"/>
              <a:pathLst>
                <a:path w="58943" h="33925" extrusionOk="0">
                  <a:moveTo>
                    <a:pt x="18914" y="634"/>
                  </a:moveTo>
                  <a:lnTo>
                    <a:pt x="57842" y="23050"/>
                  </a:lnTo>
                  <a:lnTo>
                    <a:pt x="40029" y="33291"/>
                  </a:lnTo>
                  <a:lnTo>
                    <a:pt x="1101" y="10875"/>
                  </a:lnTo>
                  <a:lnTo>
                    <a:pt x="18914" y="634"/>
                  </a:lnTo>
                  <a:close/>
                  <a:moveTo>
                    <a:pt x="18914" y="0"/>
                  </a:moveTo>
                  <a:lnTo>
                    <a:pt x="0" y="10875"/>
                  </a:lnTo>
                  <a:lnTo>
                    <a:pt x="40029" y="33924"/>
                  </a:lnTo>
                  <a:lnTo>
                    <a:pt x="58943" y="23050"/>
                  </a:lnTo>
                  <a:lnTo>
                    <a:pt x="18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1"/>
            <p:cNvSpPr/>
            <p:nvPr/>
          </p:nvSpPr>
          <p:spPr>
            <a:xfrm>
              <a:off x="5543207" y="3827761"/>
              <a:ext cx="335318" cy="195675"/>
            </a:xfrm>
            <a:custGeom>
              <a:avLst/>
              <a:gdLst/>
              <a:ahLst/>
              <a:cxnLst/>
              <a:rect l="l" t="t" r="r" b="b"/>
              <a:pathLst>
                <a:path w="21616" h="12614" extrusionOk="0">
                  <a:moveTo>
                    <a:pt x="10419" y="400"/>
                  </a:moveTo>
                  <a:cubicBezTo>
                    <a:pt x="13055" y="400"/>
                    <a:pt x="15624" y="1064"/>
                    <a:pt x="17980" y="2306"/>
                  </a:cubicBezTo>
                  <a:cubicBezTo>
                    <a:pt x="20048" y="3540"/>
                    <a:pt x="21249" y="5141"/>
                    <a:pt x="21249" y="6776"/>
                  </a:cubicBezTo>
                  <a:cubicBezTo>
                    <a:pt x="21249" y="8244"/>
                    <a:pt x="20281" y="9611"/>
                    <a:pt x="18513" y="10645"/>
                  </a:cubicBezTo>
                  <a:cubicBezTo>
                    <a:pt x="16650" y="11719"/>
                    <a:pt x="14181" y="12247"/>
                    <a:pt x="11648" y="12247"/>
                  </a:cubicBezTo>
                  <a:cubicBezTo>
                    <a:pt x="8830" y="12247"/>
                    <a:pt x="5933" y="11594"/>
                    <a:pt x="3703" y="10312"/>
                  </a:cubicBezTo>
                  <a:cubicBezTo>
                    <a:pt x="1601" y="9111"/>
                    <a:pt x="400" y="7476"/>
                    <a:pt x="400" y="5875"/>
                  </a:cubicBezTo>
                  <a:cubicBezTo>
                    <a:pt x="400" y="4374"/>
                    <a:pt x="1368" y="3007"/>
                    <a:pt x="3136" y="2006"/>
                  </a:cubicBezTo>
                  <a:cubicBezTo>
                    <a:pt x="5004" y="905"/>
                    <a:pt x="7505" y="405"/>
                    <a:pt x="10041" y="405"/>
                  </a:cubicBezTo>
                  <a:cubicBezTo>
                    <a:pt x="10167" y="402"/>
                    <a:pt x="10293" y="400"/>
                    <a:pt x="10419" y="400"/>
                  </a:cubicBezTo>
                  <a:close/>
                  <a:moveTo>
                    <a:pt x="10015" y="0"/>
                  </a:moveTo>
                  <a:cubicBezTo>
                    <a:pt x="7402" y="0"/>
                    <a:pt x="4856" y="544"/>
                    <a:pt x="2936" y="1639"/>
                  </a:cubicBezTo>
                  <a:cubicBezTo>
                    <a:pt x="1034" y="2740"/>
                    <a:pt x="0" y="4241"/>
                    <a:pt x="0" y="5842"/>
                  </a:cubicBezTo>
                  <a:cubicBezTo>
                    <a:pt x="0" y="7610"/>
                    <a:pt x="1268" y="9344"/>
                    <a:pt x="3503" y="10612"/>
                  </a:cubicBezTo>
                  <a:cubicBezTo>
                    <a:pt x="5771" y="11946"/>
                    <a:pt x="8740" y="12613"/>
                    <a:pt x="11608" y="12613"/>
                  </a:cubicBezTo>
                  <a:cubicBezTo>
                    <a:pt x="14244" y="12613"/>
                    <a:pt x="16845" y="12013"/>
                    <a:pt x="18713" y="10946"/>
                  </a:cubicBezTo>
                  <a:cubicBezTo>
                    <a:pt x="20581" y="9845"/>
                    <a:pt x="21616" y="8377"/>
                    <a:pt x="21616" y="6743"/>
                  </a:cubicBezTo>
                  <a:cubicBezTo>
                    <a:pt x="21616" y="5008"/>
                    <a:pt x="20348" y="3240"/>
                    <a:pt x="18146" y="1972"/>
                  </a:cubicBezTo>
                  <a:cubicBezTo>
                    <a:pt x="15855" y="661"/>
                    <a:pt x="12895" y="0"/>
                    <a:pt x="10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1"/>
            <p:cNvSpPr/>
            <p:nvPr/>
          </p:nvSpPr>
          <p:spPr>
            <a:xfrm>
              <a:off x="5564411" y="3848500"/>
              <a:ext cx="293419" cy="153744"/>
            </a:xfrm>
            <a:custGeom>
              <a:avLst/>
              <a:gdLst/>
              <a:ahLst/>
              <a:cxnLst/>
              <a:rect l="l" t="t" r="r" b="b"/>
              <a:pathLst>
                <a:path w="18915" h="9911" extrusionOk="0">
                  <a:moveTo>
                    <a:pt x="8867" y="0"/>
                  </a:moveTo>
                  <a:cubicBezTo>
                    <a:pt x="8802" y="0"/>
                    <a:pt x="8738" y="1"/>
                    <a:pt x="8674" y="2"/>
                  </a:cubicBezTo>
                  <a:cubicBezTo>
                    <a:pt x="6205" y="2"/>
                    <a:pt x="3937" y="535"/>
                    <a:pt x="2269" y="1503"/>
                  </a:cubicBezTo>
                  <a:cubicBezTo>
                    <a:pt x="801" y="2337"/>
                    <a:pt x="1" y="3404"/>
                    <a:pt x="1" y="4505"/>
                  </a:cubicBezTo>
                  <a:cubicBezTo>
                    <a:pt x="1" y="5772"/>
                    <a:pt x="1035" y="7073"/>
                    <a:pt x="2836" y="8107"/>
                  </a:cubicBezTo>
                  <a:cubicBezTo>
                    <a:pt x="5048" y="9278"/>
                    <a:pt x="7544" y="9910"/>
                    <a:pt x="10048" y="9910"/>
                  </a:cubicBezTo>
                  <a:cubicBezTo>
                    <a:pt x="10113" y="9910"/>
                    <a:pt x="10177" y="9910"/>
                    <a:pt x="10241" y="9909"/>
                  </a:cubicBezTo>
                  <a:cubicBezTo>
                    <a:pt x="12743" y="9909"/>
                    <a:pt x="15011" y="9375"/>
                    <a:pt x="16646" y="8408"/>
                  </a:cubicBezTo>
                  <a:cubicBezTo>
                    <a:pt x="18114" y="7574"/>
                    <a:pt x="18914" y="6506"/>
                    <a:pt x="18914" y="5406"/>
                  </a:cubicBezTo>
                  <a:cubicBezTo>
                    <a:pt x="18914" y="4138"/>
                    <a:pt x="17880" y="2837"/>
                    <a:pt x="16112" y="1803"/>
                  </a:cubicBezTo>
                  <a:cubicBezTo>
                    <a:pt x="13868" y="632"/>
                    <a:pt x="11371" y="0"/>
                    <a:pt x="8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1"/>
            <p:cNvSpPr/>
            <p:nvPr/>
          </p:nvSpPr>
          <p:spPr>
            <a:xfrm>
              <a:off x="5660133" y="3886813"/>
              <a:ext cx="428983" cy="257182"/>
            </a:xfrm>
            <a:custGeom>
              <a:avLst/>
              <a:gdLst/>
              <a:ahLst/>
              <a:cxnLst/>
              <a:rect l="l" t="t" r="r" b="b"/>
              <a:pathLst>
                <a:path w="27654" h="16579" extrusionOk="0">
                  <a:moveTo>
                    <a:pt x="14945" y="0"/>
                  </a:moveTo>
                  <a:lnTo>
                    <a:pt x="15178" y="534"/>
                  </a:lnTo>
                  <a:cubicBezTo>
                    <a:pt x="15479" y="1201"/>
                    <a:pt x="15645" y="1901"/>
                    <a:pt x="15645" y="2635"/>
                  </a:cubicBezTo>
                  <a:cubicBezTo>
                    <a:pt x="15645" y="4703"/>
                    <a:pt x="13577" y="6805"/>
                    <a:pt x="11542" y="8006"/>
                  </a:cubicBezTo>
                  <a:cubicBezTo>
                    <a:pt x="9041" y="9340"/>
                    <a:pt x="6272" y="10074"/>
                    <a:pt x="3437" y="10107"/>
                  </a:cubicBezTo>
                  <a:cubicBezTo>
                    <a:pt x="2603" y="10107"/>
                    <a:pt x="1769" y="10074"/>
                    <a:pt x="935" y="9974"/>
                  </a:cubicBezTo>
                  <a:lnTo>
                    <a:pt x="1" y="9840"/>
                  </a:lnTo>
                  <a:lnTo>
                    <a:pt x="11642" y="16579"/>
                  </a:lnTo>
                  <a:lnTo>
                    <a:pt x="12843" y="15878"/>
                  </a:lnTo>
                  <a:cubicBezTo>
                    <a:pt x="13160" y="15711"/>
                    <a:pt x="13510" y="15628"/>
                    <a:pt x="13861" y="15628"/>
                  </a:cubicBezTo>
                  <a:cubicBezTo>
                    <a:pt x="14211" y="15628"/>
                    <a:pt x="14561" y="15711"/>
                    <a:pt x="14878" y="15878"/>
                  </a:cubicBezTo>
                  <a:lnTo>
                    <a:pt x="16079" y="16579"/>
                  </a:lnTo>
                  <a:lnTo>
                    <a:pt x="27654" y="9941"/>
                  </a:lnTo>
                  <a:lnTo>
                    <a:pt x="26286" y="9140"/>
                  </a:lnTo>
                  <a:cubicBezTo>
                    <a:pt x="25786" y="9007"/>
                    <a:pt x="25786" y="8306"/>
                    <a:pt x="26286" y="8173"/>
                  </a:cubicBezTo>
                  <a:lnTo>
                    <a:pt x="27654" y="7372"/>
                  </a:lnTo>
                  <a:lnTo>
                    <a:pt x="149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1"/>
            <p:cNvSpPr/>
            <p:nvPr/>
          </p:nvSpPr>
          <p:spPr>
            <a:xfrm>
              <a:off x="5875899" y="4021267"/>
              <a:ext cx="81782" cy="49764"/>
            </a:xfrm>
            <a:custGeom>
              <a:avLst/>
              <a:gdLst/>
              <a:ahLst/>
              <a:cxnLst/>
              <a:rect l="l" t="t" r="r" b="b"/>
              <a:pathLst>
                <a:path w="5272" h="3208" extrusionOk="0">
                  <a:moveTo>
                    <a:pt x="2506" y="0"/>
                  </a:moveTo>
                  <a:cubicBezTo>
                    <a:pt x="1907" y="0"/>
                    <a:pt x="1311" y="134"/>
                    <a:pt x="768" y="405"/>
                  </a:cubicBezTo>
                  <a:cubicBezTo>
                    <a:pt x="334" y="605"/>
                    <a:pt x="34" y="1039"/>
                    <a:pt x="1" y="1506"/>
                  </a:cubicBezTo>
                  <a:cubicBezTo>
                    <a:pt x="67" y="2040"/>
                    <a:pt x="401" y="2507"/>
                    <a:pt x="868" y="2740"/>
                  </a:cubicBezTo>
                  <a:cubicBezTo>
                    <a:pt x="1468" y="3040"/>
                    <a:pt x="2136" y="3207"/>
                    <a:pt x="2836" y="3207"/>
                  </a:cubicBezTo>
                  <a:cubicBezTo>
                    <a:pt x="3403" y="3207"/>
                    <a:pt x="4004" y="3074"/>
                    <a:pt x="4537" y="2807"/>
                  </a:cubicBezTo>
                  <a:cubicBezTo>
                    <a:pt x="4938" y="2607"/>
                    <a:pt x="5238" y="2173"/>
                    <a:pt x="5271" y="1706"/>
                  </a:cubicBezTo>
                  <a:cubicBezTo>
                    <a:pt x="5204" y="1172"/>
                    <a:pt x="4871" y="705"/>
                    <a:pt x="4404" y="472"/>
                  </a:cubicBezTo>
                  <a:cubicBezTo>
                    <a:pt x="3813" y="159"/>
                    <a:pt x="3158"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1"/>
            <p:cNvSpPr/>
            <p:nvPr/>
          </p:nvSpPr>
          <p:spPr>
            <a:xfrm>
              <a:off x="5333645" y="3708818"/>
              <a:ext cx="428983" cy="255119"/>
            </a:xfrm>
            <a:custGeom>
              <a:avLst/>
              <a:gdLst/>
              <a:ahLst/>
              <a:cxnLst/>
              <a:rect l="l" t="t" r="r" b="b"/>
              <a:pathLst>
                <a:path w="27654" h="16446" extrusionOk="0">
                  <a:moveTo>
                    <a:pt x="11575" y="0"/>
                  </a:moveTo>
                  <a:lnTo>
                    <a:pt x="0" y="6572"/>
                  </a:lnTo>
                  <a:lnTo>
                    <a:pt x="1401" y="7372"/>
                  </a:lnTo>
                  <a:cubicBezTo>
                    <a:pt x="1602" y="7472"/>
                    <a:pt x="1735" y="7639"/>
                    <a:pt x="1768" y="7873"/>
                  </a:cubicBezTo>
                  <a:cubicBezTo>
                    <a:pt x="1735" y="8073"/>
                    <a:pt x="1602" y="8239"/>
                    <a:pt x="1401" y="8340"/>
                  </a:cubicBezTo>
                  <a:lnTo>
                    <a:pt x="0" y="9140"/>
                  </a:lnTo>
                  <a:lnTo>
                    <a:pt x="12710" y="16445"/>
                  </a:lnTo>
                  <a:lnTo>
                    <a:pt x="12476" y="15912"/>
                  </a:lnTo>
                  <a:cubicBezTo>
                    <a:pt x="12142" y="15111"/>
                    <a:pt x="11976" y="14244"/>
                    <a:pt x="11976" y="13376"/>
                  </a:cubicBezTo>
                  <a:cubicBezTo>
                    <a:pt x="11976" y="11675"/>
                    <a:pt x="13343" y="10007"/>
                    <a:pt x="16012" y="8473"/>
                  </a:cubicBezTo>
                  <a:cubicBezTo>
                    <a:pt x="18547" y="7139"/>
                    <a:pt x="21349" y="6438"/>
                    <a:pt x="24184" y="6405"/>
                  </a:cubicBezTo>
                  <a:cubicBezTo>
                    <a:pt x="25018" y="6405"/>
                    <a:pt x="25852" y="6438"/>
                    <a:pt x="26686" y="6572"/>
                  </a:cubicBezTo>
                  <a:lnTo>
                    <a:pt x="27654" y="6672"/>
                  </a:lnTo>
                  <a:lnTo>
                    <a:pt x="16012" y="0"/>
                  </a:lnTo>
                  <a:lnTo>
                    <a:pt x="14811" y="701"/>
                  </a:lnTo>
                  <a:cubicBezTo>
                    <a:pt x="14494" y="851"/>
                    <a:pt x="14144" y="926"/>
                    <a:pt x="13794" y="926"/>
                  </a:cubicBezTo>
                  <a:cubicBezTo>
                    <a:pt x="13443" y="926"/>
                    <a:pt x="13093" y="851"/>
                    <a:pt x="12776" y="701"/>
                  </a:cubicBezTo>
                  <a:lnTo>
                    <a:pt x="115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1"/>
            <p:cNvSpPr/>
            <p:nvPr/>
          </p:nvSpPr>
          <p:spPr>
            <a:xfrm>
              <a:off x="5463523" y="3784794"/>
              <a:ext cx="81766" cy="49330"/>
            </a:xfrm>
            <a:custGeom>
              <a:avLst/>
              <a:gdLst/>
              <a:ahLst/>
              <a:cxnLst/>
              <a:rect l="l" t="t" r="r" b="b"/>
              <a:pathLst>
                <a:path w="5271" h="3180" extrusionOk="0">
                  <a:moveTo>
                    <a:pt x="2500" y="1"/>
                  </a:moveTo>
                  <a:cubicBezTo>
                    <a:pt x="1897" y="1"/>
                    <a:pt x="1293" y="135"/>
                    <a:pt x="734" y="406"/>
                  </a:cubicBezTo>
                  <a:cubicBezTo>
                    <a:pt x="334" y="606"/>
                    <a:pt x="33" y="1006"/>
                    <a:pt x="0" y="1507"/>
                  </a:cubicBezTo>
                  <a:cubicBezTo>
                    <a:pt x="67" y="2041"/>
                    <a:pt x="400" y="2508"/>
                    <a:pt x="867" y="2708"/>
                  </a:cubicBezTo>
                  <a:cubicBezTo>
                    <a:pt x="1417" y="3013"/>
                    <a:pt x="2023" y="3179"/>
                    <a:pt x="2634" y="3179"/>
                  </a:cubicBezTo>
                  <a:cubicBezTo>
                    <a:pt x="2690" y="3179"/>
                    <a:pt x="2746" y="3177"/>
                    <a:pt x="2802" y="3175"/>
                  </a:cubicBezTo>
                  <a:cubicBezTo>
                    <a:pt x="2863" y="3178"/>
                    <a:pt x="2923" y="3180"/>
                    <a:pt x="2984" y="3180"/>
                  </a:cubicBezTo>
                  <a:cubicBezTo>
                    <a:pt x="3523" y="3180"/>
                    <a:pt x="4057" y="3048"/>
                    <a:pt x="4537" y="2808"/>
                  </a:cubicBezTo>
                  <a:cubicBezTo>
                    <a:pt x="4970" y="2608"/>
                    <a:pt x="5237" y="2174"/>
                    <a:pt x="5271" y="1707"/>
                  </a:cubicBezTo>
                  <a:cubicBezTo>
                    <a:pt x="5237" y="1173"/>
                    <a:pt x="4870" y="706"/>
                    <a:pt x="4403" y="473"/>
                  </a:cubicBezTo>
                  <a:cubicBezTo>
                    <a:pt x="3812" y="160"/>
                    <a:pt x="3157" y="1"/>
                    <a:pt x="2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1"/>
            <p:cNvSpPr/>
            <p:nvPr/>
          </p:nvSpPr>
          <p:spPr>
            <a:xfrm>
              <a:off x="5874875" y="4019778"/>
              <a:ext cx="328074" cy="268056"/>
            </a:xfrm>
            <a:custGeom>
              <a:avLst/>
              <a:gdLst/>
              <a:ahLst/>
              <a:cxnLst/>
              <a:rect l="l" t="t" r="r" b="b"/>
              <a:pathLst>
                <a:path w="21149" h="17280" extrusionOk="0">
                  <a:moveTo>
                    <a:pt x="21148" y="1"/>
                  </a:moveTo>
                  <a:lnTo>
                    <a:pt x="0" y="12176"/>
                  </a:lnTo>
                  <a:lnTo>
                    <a:pt x="0" y="17280"/>
                  </a:lnTo>
                  <a:lnTo>
                    <a:pt x="21148" y="5138"/>
                  </a:lnTo>
                  <a:lnTo>
                    <a:pt x="2114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1"/>
            <p:cNvSpPr/>
            <p:nvPr/>
          </p:nvSpPr>
          <p:spPr>
            <a:xfrm>
              <a:off x="5874875" y="4019778"/>
              <a:ext cx="328074" cy="268056"/>
            </a:xfrm>
            <a:custGeom>
              <a:avLst/>
              <a:gdLst/>
              <a:ahLst/>
              <a:cxnLst/>
              <a:rect l="l" t="t" r="r" b="b"/>
              <a:pathLst>
                <a:path w="21149" h="17280" extrusionOk="0">
                  <a:moveTo>
                    <a:pt x="21148" y="1"/>
                  </a:moveTo>
                  <a:lnTo>
                    <a:pt x="0" y="12176"/>
                  </a:lnTo>
                  <a:lnTo>
                    <a:pt x="0" y="17280"/>
                  </a:lnTo>
                  <a:lnTo>
                    <a:pt x="21148" y="5138"/>
                  </a:lnTo>
                  <a:lnTo>
                    <a:pt x="2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1"/>
            <p:cNvSpPr/>
            <p:nvPr/>
          </p:nvSpPr>
          <p:spPr>
            <a:xfrm>
              <a:off x="5874875" y="4168797"/>
              <a:ext cx="103499" cy="62112"/>
            </a:xfrm>
            <a:custGeom>
              <a:avLst/>
              <a:gdLst/>
              <a:ahLst/>
              <a:cxnLst/>
              <a:rect l="l" t="t" r="r" b="b"/>
              <a:pathLst>
                <a:path w="6672" h="4004" extrusionOk="0">
                  <a:moveTo>
                    <a:pt x="6671" y="1"/>
                  </a:moveTo>
                  <a:lnTo>
                    <a:pt x="0" y="3703"/>
                  </a:lnTo>
                  <a:lnTo>
                    <a:pt x="0" y="4004"/>
                  </a:lnTo>
                  <a:lnTo>
                    <a:pt x="66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1"/>
            <p:cNvSpPr/>
            <p:nvPr/>
          </p:nvSpPr>
          <p:spPr>
            <a:xfrm>
              <a:off x="6168246" y="4057549"/>
              <a:ext cx="34686" cy="21749"/>
            </a:xfrm>
            <a:custGeom>
              <a:avLst/>
              <a:gdLst/>
              <a:ahLst/>
              <a:cxnLst/>
              <a:rect l="l" t="t" r="r" b="b"/>
              <a:pathLst>
                <a:path w="2236" h="1402" extrusionOk="0">
                  <a:moveTo>
                    <a:pt x="2235" y="1"/>
                  </a:moveTo>
                  <a:lnTo>
                    <a:pt x="1" y="1402"/>
                  </a:lnTo>
                  <a:lnTo>
                    <a:pt x="1" y="1402"/>
                  </a:lnTo>
                  <a:lnTo>
                    <a:pt x="2235" y="268"/>
                  </a:lnTo>
                  <a:lnTo>
                    <a:pt x="2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1"/>
            <p:cNvSpPr/>
            <p:nvPr/>
          </p:nvSpPr>
          <p:spPr>
            <a:xfrm>
              <a:off x="6030612" y="4076705"/>
              <a:ext cx="172328" cy="101948"/>
            </a:xfrm>
            <a:custGeom>
              <a:avLst/>
              <a:gdLst/>
              <a:ahLst/>
              <a:cxnLst/>
              <a:rect l="l" t="t" r="r" b="b"/>
              <a:pathLst>
                <a:path w="11109" h="6572" extrusionOk="0">
                  <a:moveTo>
                    <a:pt x="11108" y="0"/>
                  </a:moveTo>
                  <a:lnTo>
                    <a:pt x="1" y="6572"/>
                  </a:lnTo>
                  <a:lnTo>
                    <a:pt x="1" y="6572"/>
                  </a:lnTo>
                  <a:lnTo>
                    <a:pt x="11108" y="367"/>
                  </a:lnTo>
                  <a:lnTo>
                    <a:pt x="11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1"/>
            <p:cNvSpPr/>
            <p:nvPr/>
          </p:nvSpPr>
          <p:spPr>
            <a:xfrm>
              <a:off x="5874875" y="4149144"/>
              <a:ext cx="172840" cy="102460"/>
            </a:xfrm>
            <a:custGeom>
              <a:avLst/>
              <a:gdLst/>
              <a:ahLst/>
              <a:cxnLst/>
              <a:rect l="l" t="t" r="r" b="b"/>
              <a:pathLst>
                <a:path w="11142" h="6605" extrusionOk="0">
                  <a:moveTo>
                    <a:pt x="11141" y="0"/>
                  </a:moveTo>
                  <a:lnTo>
                    <a:pt x="0" y="6205"/>
                  </a:lnTo>
                  <a:lnTo>
                    <a:pt x="0" y="6605"/>
                  </a:lnTo>
                  <a:lnTo>
                    <a:pt x="111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1"/>
            <p:cNvSpPr/>
            <p:nvPr/>
          </p:nvSpPr>
          <p:spPr>
            <a:xfrm>
              <a:off x="5219294" y="3830925"/>
              <a:ext cx="655636" cy="456921"/>
            </a:xfrm>
            <a:custGeom>
              <a:avLst/>
              <a:gdLst/>
              <a:ahLst/>
              <a:cxnLst/>
              <a:rect l="l" t="t" r="r" b="b"/>
              <a:pathLst>
                <a:path w="42265" h="29455" extrusionOk="0">
                  <a:moveTo>
                    <a:pt x="1" y="1"/>
                  </a:moveTo>
                  <a:lnTo>
                    <a:pt x="1" y="5138"/>
                  </a:lnTo>
                  <a:lnTo>
                    <a:pt x="42264" y="29455"/>
                  </a:lnTo>
                  <a:lnTo>
                    <a:pt x="42264" y="24351"/>
                  </a:lnTo>
                  <a:lnTo>
                    <a:pt x="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1"/>
            <p:cNvSpPr/>
            <p:nvPr/>
          </p:nvSpPr>
          <p:spPr>
            <a:xfrm>
              <a:off x="5219294" y="3830925"/>
              <a:ext cx="655636" cy="456921"/>
            </a:xfrm>
            <a:custGeom>
              <a:avLst/>
              <a:gdLst/>
              <a:ahLst/>
              <a:cxnLst/>
              <a:rect l="l" t="t" r="r" b="b"/>
              <a:pathLst>
                <a:path w="42265" h="29455" extrusionOk="0">
                  <a:moveTo>
                    <a:pt x="1" y="1"/>
                  </a:moveTo>
                  <a:lnTo>
                    <a:pt x="1" y="5138"/>
                  </a:lnTo>
                  <a:lnTo>
                    <a:pt x="42264" y="29455"/>
                  </a:lnTo>
                  <a:lnTo>
                    <a:pt x="42264" y="2435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1"/>
            <p:cNvSpPr/>
            <p:nvPr/>
          </p:nvSpPr>
          <p:spPr>
            <a:xfrm>
              <a:off x="5840719" y="4208647"/>
              <a:ext cx="34174" cy="22260"/>
            </a:xfrm>
            <a:custGeom>
              <a:avLst/>
              <a:gdLst/>
              <a:ahLst/>
              <a:cxnLst/>
              <a:rect l="l" t="t" r="r" b="b"/>
              <a:pathLst>
                <a:path w="2203" h="1435" extrusionOk="0">
                  <a:moveTo>
                    <a:pt x="0" y="0"/>
                  </a:moveTo>
                  <a:lnTo>
                    <a:pt x="2202" y="1435"/>
                  </a:lnTo>
                  <a:lnTo>
                    <a:pt x="2202" y="113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1"/>
            <p:cNvSpPr/>
            <p:nvPr/>
          </p:nvSpPr>
          <p:spPr>
            <a:xfrm>
              <a:off x="5701533" y="4148617"/>
              <a:ext cx="173368" cy="102987"/>
            </a:xfrm>
            <a:custGeom>
              <a:avLst/>
              <a:gdLst/>
              <a:ahLst/>
              <a:cxnLst/>
              <a:rect l="l" t="t" r="r" b="b"/>
              <a:pathLst>
                <a:path w="11176" h="6639" extrusionOk="0">
                  <a:moveTo>
                    <a:pt x="0" y="1"/>
                  </a:moveTo>
                  <a:lnTo>
                    <a:pt x="11175" y="6639"/>
                  </a:lnTo>
                  <a:lnTo>
                    <a:pt x="11175" y="62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1"/>
            <p:cNvSpPr/>
            <p:nvPr/>
          </p:nvSpPr>
          <p:spPr>
            <a:xfrm>
              <a:off x="5219294" y="3868696"/>
              <a:ext cx="121106" cy="71947"/>
            </a:xfrm>
            <a:custGeom>
              <a:avLst/>
              <a:gdLst/>
              <a:ahLst/>
              <a:cxnLst/>
              <a:rect l="l" t="t" r="r" b="b"/>
              <a:pathLst>
                <a:path w="7807" h="4638" extrusionOk="0">
                  <a:moveTo>
                    <a:pt x="1" y="1"/>
                  </a:moveTo>
                  <a:lnTo>
                    <a:pt x="1" y="301"/>
                  </a:lnTo>
                  <a:lnTo>
                    <a:pt x="7806" y="4637"/>
                  </a:lnTo>
                  <a:lnTo>
                    <a:pt x="7806" y="463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1"/>
            <p:cNvSpPr/>
            <p:nvPr/>
          </p:nvSpPr>
          <p:spPr>
            <a:xfrm>
              <a:off x="5219294" y="3888364"/>
              <a:ext cx="69356" cy="41930"/>
            </a:xfrm>
            <a:custGeom>
              <a:avLst/>
              <a:gdLst/>
              <a:ahLst/>
              <a:cxnLst/>
              <a:rect l="l" t="t" r="r" b="b"/>
              <a:pathLst>
                <a:path w="4471" h="2703" extrusionOk="0">
                  <a:moveTo>
                    <a:pt x="1" y="0"/>
                  </a:moveTo>
                  <a:lnTo>
                    <a:pt x="1" y="300"/>
                  </a:lnTo>
                  <a:lnTo>
                    <a:pt x="4470" y="2702"/>
                  </a:lnTo>
                  <a:lnTo>
                    <a:pt x="4470" y="270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1"/>
            <p:cNvSpPr/>
            <p:nvPr/>
          </p:nvSpPr>
          <p:spPr>
            <a:xfrm>
              <a:off x="5489381" y="3791092"/>
              <a:ext cx="442959" cy="255119"/>
            </a:xfrm>
            <a:custGeom>
              <a:avLst/>
              <a:gdLst/>
              <a:ahLst/>
              <a:cxnLst/>
              <a:rect l="l" t="t" r="r" b="b"/>
              <a:pathLst>
                <a:path w="28555" h="16446" extrusionOk="0">
                  <a:moveTo>
                    <a:pt x="21883" y="0"/>
                  </a:moveTo>
                  <a:lnTo>
                    <a:pt x="1" y="12609"/>
                  </a:lnTo>
                  <a:lnTo>
                    <a:pt x="6672" y="16445"/>
                  </a:lnTo>
                  <a:lnTo>
                    <a:pt x="28555" y="3836"/>
                  </a:lnTo>
                  <a:lnTo>
                    <a:pt x="218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1"/>
            <p:cNvSpPr/>
            <p:nvPr/>
          </p:nvSpPr>
          <p:spPr>
            <a:xfrm>
              <a:off x="5489381" y="3986677"/>
              <a:ext cx="103515" cy="145926"/>
            </a:xfrm>
            <a:custGeom>
              <a:avLst/>
              <a:gdLst/>
              <a:ahLst/>
              <a:cxnLst/>
              <a:rect l="l" t="t" r="r" b="b"/>
              <a:pathLst>
                <a:path w="6673" h="9407" extrusionOk="0">
                  <a:moveTo>
                    <a:pt x="1" y="0"/>
                  </a:moveTo>
                  <a:lnTo>
                    <a:pt x="1" y="5571"/>
                  </a:lnTo>
                  <a:lnTo>
                    <a:pt x="6672" y="9407"/>
                  </a:lnTo>
                  <a:lnTo>
                    <a:pt x="6672" y="383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1"/>
            <p:cNvSpPr/>
            <p:nvPr/>
          </p:nvSpPr>
          <p:spPr>
            <a:xfrm>
              <a:off x="5592875" y="4125334"/>
              <a:ext cx="6221" cy="7260"/>
            </a:xfrm>
            <a:custGeom>
              <a:avLst/>
              <a:gdLst/>
              <a:ahLst/>
              <a:cxnLst/>
              <a:rect l="l" t="t" r="r" b="b"/>
              <a:pathLst>
                <a:path w="401" h="468" extrusionOk="0">
                  <a:moveTo>
                    <a:pt x="0" y="1"/>
                  </a:moveTo>
                  <a:lnTo>
                    <a:pt x="0" y="468"/>
                  </a:lnTo>
                  <a:lnTo>
                    <a:pt x="401" y="234"/>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1"/>
            <p:cNvSpPr/>
            <p:nvPr/>
          </p:nvSpPr>
          <p:spPr>
            <a:xfrm>
              <a:off x="5920914" y="3850594"/>
              <a:ext cx="11402" cy="13465"/>
            </a:xfrm>
            <a:custGeom>
              <a:avLst/>
              <a:gdLst/>
              <a:ahLst/>
              <a:cxnLst/>
              <a:rect l="l" t="t" r="r" b="b"/>
              <a:pathLst>
                <a:path w="735" h="868" extrusionOk="0">
                  <a:moveTo>
                    <a:pt x="735" y="0"/>
                  </a:moveTo>
                  <a:lnTo>
                    <a:pt x="1" y="434"/>
                  </a:lnTo>
                  <a:lnTo>
                    <a:pt x="735" y="867"/>
                  </a:lnTo>
                  <a:lnTo>
                    <a:pt x="73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1"/>
            <p:cNvSpPr/>
            <p:nvPr/>
          </p:nvSpPr>
          <p:spPr>
            <a:xfrm>
              <a:off x="5592875" y="4046179"/>
              <a:ext cx="6221" cy="82806"/>
            </a:xfrm>
            <a:custGeom>
              <a:avLst/>
              <a:gdLst/>
              <a:ahLst/>
              <a:cxnLst/>
              <a:rect l="l" t="t" r="r" b="b"/>
              <a:pathLst>
                <a:path w="401" h="5338" extrusionOk="0">
                  <a:moveTo>
                    <a:pt x="0" y="0"/>
                  </a:moveTo>
                  <a:lnTo>
                    <a:pt x="0" y="5104"/>
                  </a:lnTo>
                  <a:lnTo>
                    <a:pt x="401" y="5337"/>
                  </a:lnTo>
                  <a:lnTo>
                    <a:pt x="401" y="23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1"/>
            <p:cNvSpPr/>
            <p:nvPr/>
          </p:nvSpPr>
          <p:spPr>
            <a:xfrm>
              <a:off x="5592875" y="3857310"/>
              <a:ext cx="333767" cy="192510"/>
            </a:xfrm>
            <a:custGeom>
              <a:avLst/>
              <a:gdLst/>
              <a:ahLst/>
              <a:cxnLst/>
              <a:rect l="l" t="t" r="r" b="b"/>
              <a:pathLst>
                <a:path w="21516" h="12410" extrusionOk="0">
                  <a:moveTo>
                    <a:pt x="21149" y="1"/>
                  </a:moveTo>
                  <a:lnTo>
                    <a:pt x="0" y="12176"/>
                  </a:lnTo>
                  <a:lnTo>
                    <a:pt x="401" y="12410"/>
                  </a:lnTo>
                  <a:lnTo>
                    <a:pt x="21516" y="234"/>
                  </a:lnTo>
                  <a:lnTo>
                    <a:pt x="211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1"/>
            <p:cNvSpPr/>
            <p:nvPr/>
          </p:nvSpPr>
          <p:spPr>
            <a:xfrm>
              <a:off x="5573206" y="3839208"/>
              <a:ext cx="347744" cy="200266"/>
            </a:xfrm>
            <a:custGeom>
              <a:avLst/>
              <a:gdLst/>
              <a:ahLst/>
              <a:cxnLst/>
              <a:rect l="l" t="t" r="r" b="b"/>
              <a:pathLst>
                <a:path w="22417" h="12910" extrusionOk="0">
                  <a:moveTo>
                    <a:pt x="21883" y="0"/>
                  </a:moveTo>
                  <a:lnTo>
                    <a:pt x="1" y="12609"/>
                  </a:lnTo>
                  <a:lnTo>
                    <a:pt x="535" y="12909"/>
                  </a:lnTo>
                  <a:lnTo>
                    <a:pt x="22417" y="334"/>
                  </a:lnTo>
                  <a:lnTo>
                    <a:pt x="21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1"/>
            <p:cNvSpPr/>
            <p:nvPr/>
          </p:nvSpPr>
          <p:spPr>
            <a:xfrm>
              <a:off x="5500767" y="3797808"/>
              <a:ext cx="347744" cy="200266"/>
            </a:xfrm>
            <a:custGeom>
              <a:avLst/>
              <a:gdLst/>
              <a:ahLst/>
              <a:cxnLst/>
              <a:rect l="l" t="t" r="r" b="b"/>
              <a:pathLst>
                <a:path w="22417" h="12910" extrusionOk="0">
                  <a:moveTo>
                    <a:pt x="21850" y="1"/>
                  </a:moveTo>
                  <a:lnTo>
                    <a:pt x="1" y="12576"/>
                  </a:lnTo>
                  <a:lnTo>
                    <a:pt x="535" y="12910"/>
                  </a:lnTo>
                  <a:lnTo>
                    <a:pt x="22417" y="301"/>
                  </a:lnTo>
                  <a:lnTo>
                    <a:pt x="21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1"/>
            <p:cNvSpPr/>
            <p:nvPr/>
          </p:nvSpPr>
          <p:spPr>
            <a:xfrm>
              <a:off x="5573206" y="4034793"/>
              <a:ext cx="8299" cy="91089"/>
            </a:xfrm>
            <a:custGeom>
              <a:avLst/>
              <a:gdLst/>
              <a:ahLst/>
              <a:cxnLst/>
              <a:rect l="l" t="t" r="r" b="b"/>
              <a:pathLst>
                <a:path w="535" h="5872" extrusionOk="0">
                  <a:moveTo>
                    <a:pt x="1" y="0"/>
                  </a:moveTo>
                  <a:lnTo>
                    <a:pt x="1" y="5571"/>
                  </a:lnTo>
                  <a:lnTo>
                    <a:pt x="535" y="5871"/>
                  </a:lnTo>
                  <a:lnTo>
                    <a:pt x="535" y="30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1"/>
            <p:cNvSpPr/>
            <p:nvPr/>
          </p:nvSpPr>
          <p:spPr>
            <a:xfrm>
              <a:off x="5500767" y="3992881"/>
              <a:ext cx="8299" cy="91601"/>
            </a:xfrm>
            <a:custGeom>
              <a:avLst/>
              <a:gdLst/>
              <a:ahLst/>
              <a:cxnLst/>
              <a:rect l="l" t="t" r="r" b="b"/>
              <a:pathLst>
                <a:path w="535" h="5905" extrusionOk="0">
                  <a:moveTo>
                    <a:pt x="1" y="0"/>
                  </a:moveTo>
                  <a:lnTo>
                    <a:pt x="1" y="5571"/>
                  </a:lnTo>
                  <a:lnTo>
                    <a:pt x="535" y="5905"/>
                  </a:lnTo>
                  <a:lnTo>
                    <a:pt x="535" y="33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1"/>
            <p:cNvSpPr/>
            <p:nvPr/>
          </p:nvSpPr>
          <p:spPr>
            <a:xfrm>
              <a:off x="7535282" y="3732349"/>
              <a:ext cx="581626" cy="335722"/>
            </a:xfrm>
            <a:custGeom>
              <a:avLst/>
              <a:gdLst/>
              <a:ahLst/>
              <a:cxnLst/>
              <a:rect l="l" t="t" r="r" b="b"/>
              <a:pathLst>
                <a:path w="37494" h="21642" extrusionOk="0">
                  <a:moveTo>
                    <a:pt x="18747" y="1"/>
                  </a:moveTo>
                  <a:cubicBezTo>
                    <a:pt x="13952" y="1"/>
                    <a:pt x="9157" y="1052"/>
                    <a:pt x="5504" y="3153"/>
                  </a:cubicBezTo>
                  <a:cubicBezTo>
                    <a:pt x="3403" y="4354"/>
                    <a:pt x="1901" y="5788"/>
                    <a:pt x="1034" y="7290"/>
                  </a:cubicBezTo>
                  <a:lnTo>
                    <a:pt x="0" y="7290"/>
                  </a:lnTo>
                  <a:lnTo>
                    <a:pt x="0" y="11126"/>
                  </a:lnTo>
                  <a:cubicBezTo>
                    <a:pt x="134" y="13794"/>
                    <a:pt x="1968" y="16429"/>
                    <a:pt x="5471" y="18464"/>
                  </a:cubicBezTo>
                  <a:cubicBezTo>
                    <a:pt x="9140" y="20582"/>
                    <a:pt x="13935" y="21641"/>
                    <a:pt x="18730" y="21641"/>
                  </a:cubicBezTo>
                  <a:cubicBezTo>
                    <a:pt x="23525" y="21641"/>
                    <a:pt x="28320" y="20582"/>
                    <a:pt x="31990" y="18464"/>
                  </a:cubicBezTo>
                  <a:cubicBezTo>
                    <a:pt x="35526" y="16429"/>
                    <a:pt x="37360" y="13794"/>
                    <a:pt x="37494" y="11126"/>
                  </a:cubicBezTo>
                  <a:lnTo>
                    <a:pt x="37494" y="7290"/>
                  </a:lnTo>
                  <a:lnTo>
                    <a:pt x="36493" y="7290"/>
                  </a:lnTo>
                  <a:cubicBezTo>
                    <a:pt x="35592" y="5788"/>
                    <a:pt x="34091" y="4387"/>
                    <a:pt x="31990" y="3153"/>
                  </a:cubicBezTo>
                  <a:cubicBezTo>
                    <a:pt x="28337" y="1052"/>
                    <a:pt x="23542" y="1"/>
                    <a:pt x="1874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1"/>
            <p:cNvSpPr/>
            <p:nvPr/>
          </p:nvSpPr>
          <p:spPr>
            <a:xfrm>
              <a:off x="7535282" y="3732349"/>
              <a:ext cx="581626" cy="335722"/>
            </a:xfrm>
            <a:custGeom>
              <a:avLst/>
              <a:gdLst/>
              <a:ahLst/>
              <a:cxnLst/>
              <a:rect l="l" t="t" r="r" b="b"/>
              <a:pathLst>
                <a:path w="37494" h="21642" extrusionOk="0">
                  <a:moveTo>
                    <a:pt x="18747" y="1"/>
                  </a:moveTo>
                  <a:cubicBezTo>
                    <a:pt x="13952" y="1"/>
                    <a:pt x="9157" y="1052"/>
                    <a:pt x="5504" y="3153"/>
                  </a:cubicBezTo>
                  <a:cubicBezTo>
                    <a:pt x="3403" y="4354"/>
                    <a:pt x="1901" y="5788"/>
                    <a:pt x="1034" y="7290"/>
                  </a:cubicBezTo>
                  <a:lnTo>
                    <a:pt x="0" y="7290"/>
                  </a:lnTo>
                  <a:lnTo>
                    <a:pt x="0" y="11126"/>
                  </a:lnTo>
                  <a:cubicBezTo>
                    <a:pt x="134" y="13794"/>
                    <a:pt x="1968" y="16429"/>
                    <a:pt x="5471" y="18464"/>
                  </a:cubicBezTo>
                  <a:cubicBezTo>
                    <a:pt x="9140" y="20582"/>
                    <a:pt x="13935" y="21641"/>
                    <a:pt x="18730" y="21641"/>
                  </a:cubicBezTo>
                  <a:cubicBezTo>
                    <a:pt x="23525" y="21641"/>
                    <a:pt x="28320" y="20582"/>
                    <a:pt x="31990" y="18464"/>
                  </a:cubicBezTo>
                  <a:cubicBezTo>
                    <a:pt x="35526" y="16429"/>
                    <a:pt x="37360" y="13794"/>
                    <a:pt x="37494" y="11126"/>
                  </a:cubicBezTo>
                  <a:lnTo>
                    <a:pt x="37494" y="7290"/>
                  </a:lnTo>
                  <a:lnTo>
                    <a:pt x="36493" y="7290"/>
                  </a:lnTo>
                  <a:cubicBezTo>
                    <a:pt x="35592" y="5788"/>
                    <a:pt x="34091" y="4387"/>
                    <a:pt x="31990" y="3153"/>
                  </a:cubicBezTo>
                  <a:cubicBezTo>
                    <a:pt x="28337" y="1052"/>
                    <a:pt x="23542" y="1"/>
                    <a:pt x="187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1"/>
            <p:cNvSpPr/>
            <p:nvPr/>
          </p:nvSpPr>
          <p:spPr>
            <a:xfrm>
              <a:off x="7984917" y="3759526"/>
              <a:ext cx="131965" cy="280993"/>
            </a:xfrm>
            <a:custGeom>
              <a:avLst/>
              <a:gdLst/>
              <a:ahLst/>
              <a:cxnLst/>
              <a:rect l="l" t="t" r="r" b="b"/>
              <a:pathLst>
                <a:path w="8507" h="18114" extrusionOk="0">
                  <a:moveTo>
                    <a:pt x="1" y="0"/>
                  </a:moveTo>
                  <a:lnTo>
                    <a:pt x="1" y="18113"/>
                  </a:lnTo>
                  <a:cubicBezTo>
                    <a:pt x="1035" y="17746"/>
                    <a:pt x="2035" y="17246"/>
                    <a:pt x="3003" y="16712"/>
                  </a:cubicBezTo>
                  <a:cubicBezTo>
                    <a:pt x="6539" y="14677"/>
                    <a:pt x="8373" y="12042"/>
                    <a:pt x="8507" y="9374"/>
                  </a:cubicBezTo>
                  <a:lnTo>
                    <a:pt x="8507" y="5538"/>
                  </a:lnTo>
                  <a:lnTo>
                    <a:pt x="7506" y="5538"/>
                  </a:lnTo>
                  <a:cubicBezTo>
                    <a:pt x="6605" y="4036"/>
                    <a:pt x="5104" y="2602"/>
                    <a:pt x="3003" y="1401"/>
                  </a:cubicBezTo>
                  <a:cubicBezTo>
                    <a:pt x="2035" y="868"/>
                    <a:pt x="1035" y="36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1"/>
            <p:cNvSpPr/>
            <p:nvPr/>
          </p:nvSpPr>
          <p:spPr>
            <a:xfrm>
              <a:off x="7507330" y="3677640"/>
              <a:ext cx="634942" cy="336016"/>
            </a:xfrm>
            <a:custGeom>
              <a:avLst/>
              <a:gdLst/>
              <a:ahLst/>
              <a:cxnLst/>
              <a:rect l="l" t="t" r="r" b="b"/>
              <a:pathLst>
                <a:path w="40931" h="21661" extrusionOk="0">
                  <a:moveTo>
                    <a:pt x="20553" y="0"/>
                  </a:moveTo>
                  <a:cubicBezTo>
                    <a:pt x="15754" y="0"/>
                    <a:pt x="10959" y="1060"/>
                    <a:pt x="7306" y="3178"/>
                  </a:cubicBezTo>
                  <a:cubicBezTo>
                    <a:pt x="1" y="7414"/>
                    <a:pt x="1" y="14252"/>
                    <a:pt x="7306" y="18489"/>
                  </a:cubicBezTo>
                  <a:cubicBezTo>
                    <a:pt x="10960" y="20601"/>
                    <a:pt x="15753" y="21660"/>
                    <a:pt x="20547" y="21660"/>
                  </a:cubicBezTo>
                  <a:cubicBezTo>
                    <a:pt x="24157" y="21660"/>
                    <a:pt x="27766" y="21060"/>
                    <a:pt x="30890" y="19856"/>
                  </a:cubicBezTo>
                  <a:lnTo>
                    <a:pt x="31156" y="19756"/>
                  </a:lnTo>
                  <a:cubicBezTo>
                    <a:pt x="32090" y="19389"/>
                    <a:pt x="32958" y="18956"/>
                    <a:pt x="33825" y="18489"/>
                  </a:cubicBezTo>
                  <a:cubicBezTo>
                    <a:pt x="39929" y="14953"/>
                    <a:pt x="40930" y="9616"/>
                    <a:pt x="36861" y="5479"/>
                  </a:cubicBezTo>
                  <a:cubicBezTo>
                    <a:pt x="35960" y="4579"/>
                    <a:pt x="34926" y="3812"/>
                    <a:pt x="33825" y="3178"/>
                  </a:cubicBezTo>
                  <a:cubicBezTo>
                    <a:pt x="30156" y="1060"/>
                    <a:pt x="25352" y="0"/>
                    <a:pt x="20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1"/>
            <p:cNvSpPr/>
            <p:nvPr/>
          </p:nvSpPr>
          <p:spPr>
            <a:xfrm>
              <a:off x="7509936" y="3707267"/>
              <a:ext cx="151619" cy="221487"/>
            </a:xfrm>
            <a:custGeom>
              <a:avLst/>
              <a:gdLst/>
              <a:ahLst/>
              <a:cxnLst/>
              <a:rect l="l" t="t" r="r" b="b"/>
              <a:pathLst>
                <a:path w="9774" h="14278" extrusionOk="0">
                  <a:moveTo>
                    <a:pt x="9773" y="0"/>
                  </a:moveTo>
                  <a:lnTo>
                    <a:pt x="9773" y="0"/>
                  </a:lnTo>
                  <a:cubicBezTo>
                    <a:pt x="8873" y="367"/>
                    <a:pt x="7972" y="801"/>
                    <a:pt x="7138" y="1268"/>
                  </a:cubicBezTo>
                  <a:cubicBezTo>
                    <a:pt x="1035" y="4803"/>
                    <a:pt x="0" y="10139"/>
                    <a:pt x="4100" y="14275"/>
                  </a:cubicBezTo>
                  <a:lnTo>
                    <a:pt x="4100" y="14275"/>
                  </a:lnTo>
                  <a:cubicBezTo>
                    <a:pt x="3967" y="14140"/>
                    <a:pt x="1439" y="11448"/>
                    <a:pt x="2134" y="7606"/>
                  </a:cubicBezTo>
                  <a:cubicBezTo>
                    <a:pt x="2768" y="3870"/>
                    <a:pt x="7972" y="767"/>
                    <a:pt x="9773" y="0"/>
                  </a:cubicBezTo>
                  <a:close/>
                  <a:moveTo>
                    <a:pt x="4100" y="14275"/>
                  </a:moveTo>
                  <a:lnTo>
                    <a:pt x="4100" y="14275"/>
                  </a:lnTo>
                  <a:cubicBezTo>
                    <a:pt x="4101" y="14276"/>
                    <a:pt x="4102" y="14276"/>
                    <a:pt x="4103" y="14277"/>
                  </a:cubicBezTo>
                  <a:cubicBezTo>
                    <a:pt x="4102" y="14276"/>
                    <a:pt x="4101" y="14275"/>
                    <a:pt x="4100" y="14275"/>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1"/>
            <p:cNvSpPr/>
            <p:nvPr/>
          </p:nvSpPr>
          <p:spPr>
            <a:xfrm>
              <a:off x="7555975" y="3689150"/>
              <a:ext cx="540750" cy="312561"/>
            </a:xfrm>
            <a:custGeom>
              <a:avLst/>
              <a:gdLst/>
              <a:ahLst/>
              <a:cxnLst/>
              <a:rect l="l" t="t" r="r" b="b"/>
              <a:pathLst>
                <a:path w="34859" h="20149" extrusionOk="0">
                  <a:moveTo>
                    <a:pt x="17413" y="1"/>
                  </a:moveTo>
                  <a:cubicBezTo>
                    <a:pt x="7806" y="1"/>
                    <a:pt x="0" y="4504"/>
                    <a:pt x="0" y="10075"/>
                  </a:cubicBezTo>
                  <a:cubicBezTo>
                    <a:pt x="0" y="15645"/>
                    <a:pt x="7806" y="20148"/>
                    <a:pt x="17413" y="20148"/>
                  </a:cubicBezTo>
                  <a:cubicBezTo>
                    <a:pt x="27053" y="20148"/>
                    <a:pt x="34859" y="15645"/>
                    <a:pt x="34859" y="10075"/>
                  </a:cubicBezTo>
                  <a:cubicBezTo>
                    <a:pt x="34859" y="4504"/>
                    <a:pt x="27053" y="1"/>
                    <a:pt x="1741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1"/>
            <p:cNvSpPr/>
            <p:nvPr/>
          </p:nvSpPr>
          <p:spPr>
            <a:xfrm>
              <a:off x="7555975" y="3689150"/>
              <a:ext cx="540750" cy="312561"/>
            </a:xfrm>
            <a:custGeom>
              <a:avLst/>
              <a:gdLst/>
              <a:ahLst/>
              <a:cxnLst/>
              <a:rect l="l" t="t" r="r" b="b"/>
              <a:pathLst>
                <a:path w="34859" h="20149" extrusionOk="0">
                  <a:moveTo>
                    <a:pt x="17413" y="1"/>
                  </a:moveTo>
                  <a:cubicBezTo>
                    <a:pt x="7806" y="1"/>
                    <a:pt x="0" y="4504"/>
                    <a:pt x="0" y="10075"/>
                  </a:cubicBezTo>
                  <a:cubicBezTo>
                    <a:pt x="0" y="15645"/>
                    <a:pt x="7806" y="20148"/>
                    <a:pt x="17413" y="20148"/>
                  </a:cubicBezTo>
                  <a:cubicBezTo>
                    <a:pt x="27053" y="20148"/>
                    <a:pt x="34859" y="15645"/>
                    <a:pt x="34859" y="10075"/>
                  </a:cubicBezTo>
                  <a:cubicBezTo>
                    <a:pt x="34859" y="4504"/>
                    <a:pt x="27053" y="1"/>
                    <a:pt x="17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1"/>
            <p:cNvSpPr/>
            <p:nvPr/>
          </p:nvSpPr>
          <p:spPr>
            <a:xfrm>
              <a:off x="7540975" y="3734692"/>
              <a:ext cx="360154" cy="266505"/>
            </a:xfrm>
            <a:custGeom>
              <a:avLst/>
              <a:gdLst/>
              <a:ahLst/>
              <a:cxnLst/>
              <a:rect l="l" t="t" r="r" b="b"/>
              <a:pathLst>
                <a:path w="23217" h="17180" extrusionOk="0">
                  <a:moveTo>
                    <a:pt x="6138" y="0"/>
                  </a:moveTo>
                  <a:lnTo>
                    <a:pt x="6138" y="0"/>
                  </a:lnTo>
                  <a:cubicBezTo>
                    <a:pt x="5637" y="267"/>
                    <a:pt x="5170" y="567"/>
                    <a:pt x="4737" y="901"/>
                  </a:cubicBezTo>
                  <a:cubicBezTo>
                    <a:pt x="4437" y="1101"/>
                    <a:pt x="4136" y="1334"/>
                    <a:pt x="3903" y="1568"/>
                  </a:cubicBezTo>
                  <a:cubicBezTo>
                    <a:pt x="33" y="4937"/>
                    <a:pt x="0" y="9340"/>
                    <a:pt x="3903" y="12709"/>
                  </a:cubicBezTo>
                  <a:cubicBezTo>
                    <a:pt x="4170" y="12943"/>
                    <a:pt x="4437" y="13176"/>
                    <a:pt x="4737" y="13376"/>
                  </a:cubicBezTo>
                  <a:cubicBezTo>
                    <a:pt x="5137" y="13677"/>
                    <a:pt x="5571" y="13943"/>
                    <a:pt x="6038" y="14210"/>
                  </a:cubicBezTo>
                  <a:cubicBezTo>
                    <a:pt x="6471" y="14477"/>
                    <a:pt x="6938" y="14711"/>
                    <a:pt x="7405" y="14944"/>
                  </a:cubicBezTo>
                  <a:cubicBezTo>
                    <a:pt x="7772" y="15111"/>
                    <a:pt x="8173" y="15278"/>
                    <a:pt x="8573" y="15444"/>
                  </a:cubicBezTo>
                  <a:cubicBezTo>
                    <a:pt x="8973" y="15611"/>
                    <a:pt x="9373" y="15745"/>
                    <a:pt x="9807" y="15878"/>
                  </a:cubicBezTo>
                  <a:cubicBezTo>
                    <a:pt x="11075" y="16312"/>
                    <a:pt x="12376" y="16612"/>
                    <a:pt x="13710" y="16812"/>
                  </a:cubicBezTo>
                  <a:lnTo>
                    <a:pt x="14577" y="16946"/>
                  </a:lnTo>
                  <a:cubicBezTo>
                    <a:pt x="15845" y="17112"/>
                    <a:pt x="17146" y="17179"/>
                    <a:pt x="18447" y="17179"/>
                  </a:cubicBezTo>
                  <a:cubicBezTo>
                    <a:pt x="20048" y="17179"/>
                    <a:pt x="21649" y="17046"/>
                    <a:pt x="23217" y="16812"/>
                  </a:cubicBezTo>
                  <a:cubicBezTo>
                    <a:pt x="23217" y="16812"/>
                    <a:pt x="21115" y="16412"/>
                    <a:pt x="21482" y="14410"/>
                  </a:cubicBezTo>
                  <a:cubicBezTo>
                    <a:pt x="21082" y="11442"/>
                    <a:pt x="8072" y="3169"/>
                    <a:pt x="8072" y="3169"/>
                  </a:cubicBezTo>
                  <a:cubicBezTo>
                    <a:pt x="8072" y="3169"/>
                    <a:pt x="5170" y="2035"/>
                    <a:pt x="6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1"/>
            <p:cNvSpPr/>
            <p:nvPr/>
          </p:nvSpPr>
          <p:spPr>
            <a:xfrm>
              <a:off x="7605131" y="3729263"/>
              <a:ext cx="441920" cy="232207"/>
            </a:xfrm>
            <a:custGeom>
              <a:avLst/>
              <a:gdLst/>
              <a:ahLst/>
              <a:cxnLst/>
              <a:rect l="l" t="t" r="r" b="b"/>
              <a:pathLst>
                <a:path w="28488" h="14969" extrusionOk="0">
                  <a:moveTo>
                    <a:pt x="14225" y="1"/>
                  </a:moveTo>
                  <a:cubicBezTo>
                    <a:pt x="10914" y="1"/>
                    <a:pt x="7604" y="727"/>
                    <a:pt x="5071" y="2185"/>
                  </a:cubicBezTo>
                  <a:cubicBezTo>
                    <a:pt x="200" y="4987"/>
                    <a:pt x="0" y="9457"/>
                    <a:pt x="4470" y="12425"/>
                  </a:cubicBezTo>
                  <a:cubicBezTo>
                    <a:pt x="4670" y="12559"/>
                    <a:pt x="4870" y="12659"/>
                    <a:pt x="5071" y="12792"/>
                  </a:cubicBezTo>
                  <a:cubicBezTo>
                    <a:pt x="7606" y="14243"/>
                    <a:pt x="10925" y="14969"/>
                    <a:pt x="14244" y="14969"/>
                  </a:cubicBezTo>
                  <a:cubicBezTo>
                    <a:pt x="17563" y="14969"/>
                    <a:pt x="20882" y="14243"/>
                    <a:pt x="23417" y="12792"/>
                  </a:cubicBezTo>
                  <a:cubicBezTo>
                    <a:pt x="28487" y="9857"/>
                    <a:pt x="28487" y="5120"/>
                    <a:pt x="23417" y="2185"/>
                  </a:cubicBezTo>
                  <a:cubicBezTo>
                    <a:pt x="23217" y="2051"/>
                    <a:pt x="22983" y="1951"/>
                    <a:pt x="22783" y="1851"/>
                  </a:cubicBezTo>
                  <a:cubicBezTo>
                    <a:pt x="20334" y="619"/>
                    <a:pt x="17279" y="1"/>
                    <a:pt x="14225"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1"/>
            <p:cNvSpPr/>
            <p:nvPr/>
          </p:nvSpPr>
          <p:spPr>
            <a:xfrm>
              <a:off x="7605131" y="3729263"/>
              <a:ext cx="441920" cy="232207"/>
            </a:xfrm>
            <a:custGeom>
              <a:avLst/>
              <a:gdLst/>
              <a:ahLst/>
              <a:cxnLst/>
              <a:rect l="l" t="t" r="r" b="b"/>
              <a:pathLst>
                <a:path w="28488" h="14969" extrusionOk="0">
                  <a:moveTo>
                    <a:pt x="14225" y="1"/>
                  </a:moveTo>
                  <a:cubicBezTo>
                    <a:pt x="10914" y="1"/>
                    <a:pt x="7604" y="727"/>
                    <a:pt x="5071" y="2185"/>
                  </a:cubicBezTo>
                  <a:cubicBezTo>
                    <a:pt x="200" y="4987"/>
                    <a:pt x="0" y="9457"/>
                    <a:pt x="4470" y="12425"/>
                  </a:cubicBezTo>
                  <a:cubicBezTo>
                    <a:pt x="4670" y="12559"/>
                    <a:pt x="4870" y="12659"/>
                    <a:pt x="5071" y="12792"/>
                  </a:cubicBezTo>
                  <a:cubicBezTo>
                    <a:pt x="7606" y="14243"/>
                    <a:pt x="10925" y="14969"/>
                    <a:pt x="14244" y="14969"/>
                  </a:cubicBezTo>
                  <a:cubicBezTo>
                    <a:pt x="17563" y="14969"/>
                    <a:pt x="20882" y="14243"/>
                    <a:pt x="23417" y="12792"/>
                  </a:cubicBezTo>
                  <a:cubicBezTo>
                    <a:pt x="28487" y="9857"/>
                    <a:pt x="28487" y="5120"/>
                    <a:pt x="23417" y="2185"/>
                  </a:cubicBezTo>
                  <a:cubicBezTo>
                    <a:pt x="23217" y="2051"/>
                    <a:pt x="22983" y="1951"/>
                    <a:pt x="22783" y="1851"/>
                  </a:cubicBezTo>
                  <a:cubicBezTo>
                    <a:pt x="20334" y="619"/>
                    <a:pt x="17279" y="1"/>
                    <a:pt x="142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1"/>
            <p:cNvSpPr/>
            <p:nvPr/>
          </p:nvSpPr>
          <p:spPr>
            <a:xfrm>
              <a:off x="7633579" y="3734164"/>
              <a:ext cx="385005" cy="222527"/>
            </a:xfrm>
            <a:custGeom>
              <a:avLst/>
              <a:gdLst/>
              <a:ahLst/>
              <a:cxnLst/>
              <a:rect l="l" t="t" r="r" b="b"/>
              <a:pathLst>
                <a:path w="24819" h="14345" extrusionOk="0">
                  <a:moveTo>
                    <a:pt x="12410" y="1"/>
                  </a:moveTo>
                  <a:cubicBezTo>
                    <a:pt x="5572" y="1"/>
                    <a:pt x="1" y="3203"/>
                    <a:pt x="1" y="7173"/>
                  </a:cubicBezTo>
                  <a:cubicBezTo>
                    <a:pt x="1" y="11142"/>
                    <a:pt x="5572" y="14344"/>
                    <a:pt x="12410" y="14344"/>
                  </a:cubicBezTo>
                  <a:cubicBezTo>
                    <a:pt x="19281" y="14344"/>
                    <a:pt x="24819" y="11142"/>
                    <a:pt x="24819" y="7173"/>
                  </a:cubicBezTo>
                  <a:cubicBezTo>
                    <a:pt x="24819" y="3203"/>
                    <a:pt x="19281" y="1"/>
                    <a:pt x="1241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1"/>
            <p:cNvSpPr/>
            <p:nvPr/>
          </p:nvSpPr>
          <p:spPr>
            <a:xfrm>
              <a:off x="7633579" y="3734164"/>
              <a:ext cx="385005" cy="222527"/>
            </a:xfrm>
            <a:custGeom>
              <a:avLst/>
              <a:gdLst/>
              <a:ahLst/>
              <a:cxnLst/>
              <a:rect l="l" t="t" r="r" b="b"/>
              <a:pathLst>
                <a:path w="24819" h="14345" extrusionOk="0">
                  <a:moveTo>
                    <a:pt x="12410" y="1"/>
                  </a:moveTo>
                  <a:cubicBezTo>
                    <a:pt x="5572" y="1"/>
                    <a:pt x="1" y="3203"/>
                    <a:pt x="1" y="7173"/>
                  </a:cubicBezTo>
                  <a:cubicBezTo>
                    <a:pt x="1" y="11142"/>
                    <a:pt x="5572" y="14344"/>
                    <a:pt x="12410" y="14344"/>
                  </a:cubicBezTo>
                  <a:cubicBezTo>
                    <a:pt x="19281" y="14344"/>
                    <a:pt x="24819" y="11142"/>
                    <a:pt x="24819" y="7173"/>
                  </a:cubicBezTo>
                  <a:cubicBezTo>
                    <a:pt x="24819" y="3203"/>
                    <a:pt x="19281" y="1"/>
                    <a:pt x="12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1"/>
            <p:cNvSpPr/>
            <p:nvPr/>
          </p:nvSpPr>
          <p:spPr>
            <a:xfrm>
              <a:off x="7635658" y="3765218"/>
              <a:ext cx="381375" cy="191471"/>
            </a:xfrm>
            <a:custGeom>
              <a:avLst/>
              <a:gdLst/>
              <a:ahLst/>
              <a:cxnLst/>
              <a:rect l="l" t="t" r="r" b="b"/>
              <a:pathLst>
                <a:path w="24585" h="12343" extrusionOk="0">
                  <a:moveTo>
                    <a:pt x="12288" y="0"/>
                  </a:moveTo>
                  <a:cubicBezTo>
                    <a:pt x="9115" y="0"/>
                    <a:pt x="5938" y="701"/>
                    <a:pt x="3503" y="2102"/>
                  </a:cubicBezTo>
                  <a:cubicBezTo>
                    <a:pt x="1535" y="3236"/>
                    <a:pt x="367" y="4670"/>
                    <a:pt x="0" y="6171"/>
                  </a:cubicBezTo>
                  <a:cubicBezTo>
                    <a:pt x="367" y="7672"/>
                    <a:pt x="1535" y="9107"/>
                    <a:pt x="3503" y="10241"/>
                  </a:cubicBezTo>
                  <a:cubicBezTo>
                    <a:pt x="5938" y="11642"/>
                    <a:pt x="9115" y="12342"/>
                    <a:pt x="12288" y="12342"/>
                  </a:cubicBezTo>
                  <a:cubicBezTo>
                    <a:pt x="15461" y="12342"/>
                    <a:pt x="18630" y="11642"/>
                    <a:pt x="21049" y="10241"/>
                  </a:cubicBezTo>
                  <a:cubicBezTo>
                    <a:pt x="23050" y="9073"/>
                    <a:pt x="24218" y="7672"/>
                    <a:pt x="24585" y="6171"/>
                  </a:cubicBezTo>
                  <a:cubicBezTo>
                    <a:pt x="24218" y="4670"/>
                    <a:pt x="23050" y="3236"/>
                    <a:pt x="21049" y="2102"/>
                  </a:cubicBezTo>
                  <a:cubicBezTo>
                    <a:pt x="18630" y="701"/>
                    <a:pt x="15461" y="0"/>
                    <a:pt x="12288"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1"/>
            <p:cNvSpPr/>
            <p:nvPr/>
          </p:nvSpPr>
          <p:spPr>
            <a:xfrm>
              <a:off x="7635658" y="3765218"/>
              <a:ext cx="381375" cy="191471"/>
            </a:xfrm>
            <a:custGeom>
              <a:avLst/>
              <a:gdLst/>
              <a:ahLst/>
              <a:cxnLst/>
              <a:rect l="l" t="t" r="r" b="b"/>
              <a:pathLst>
                <a:path w="24585" h="12343" extrusionOk="0">
                  <a:moveTo>
                    <a:pt x="12288" y="0"/>
                  </a:moveTo>
                  <a:cubicBezTo>
                    <a:pt x="9115" y="0"/>
                    <a:pt x="5938" y="701"/>
                    <a:pt x="3503" y="2102"/>
                  </a:cubicBezTo>
                  <a:cubicBezTo>
                    <a:pt x="1535" y="3236"/>
                    <a:pt x="367" y="4670"/>
                    <a:pt x="0" y="6171"/>
                  </a:cubicBezTo>
                  <a:cubicBezTo>
                    <a:pt x="367" y="7672"/>
                    <a:pt x="1535" y="9107"/>
                    <a:pt x="3503" y="10241"/>
                  </a:cubicBezTo>
                  <a:cubicBezTo>
                    <a:pt x="5938" y="11642"/>
                    <a:pt x="9115" y="12342"/>
                    <a:pt x="12288" y="12342"/>
                  </a:cubicBezTo>
                  <a:cubicBezTo>
                    <a:pt x="15461" y="12342"/>
                    <a:pt x="18630" y="11642"/>
                    <a:pt x="21049" y="10241"/>
                  </a:cubicBezTo>
                  <a:cubicBezTo>
                    <a:pt x="23050" y="9073"/>
                    <a:pt x="24218" y="7672"/>
                    <a:pt x="24585" y="6171"/>
                  </a:cubicBezTo>
                  <a:cubicBezTo>
                    <a:pt x="24218" y="4670"/>
                    <a:pt x="23050" y="3236"/>
                    <a:pt x="21049" y="2102"/>
                  </a:cubicBezTo>
                  <a:cubicBezTo>
                    <a:pt x="18630" y="701"/>
                    <a:pt x="15461" y="0"/>
                    <a:pt x="122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1"/>
            <p:cNvSpPr/>
            <p:nvPr/>
          </p:nvSpPr>
          <p:spPr>
            <a:xfrm>
              <a:off x="7700341" y="3774013"/>
              <a:ext cx="252001" cy="165596"/>
            </a:xfrm>
            <a:custGeom>
              <a:avLst/>
              <a:gdLst/>
              <a:ahLst/>
              <a:cxnLst/>
              <a:rect l="l" t="t" r="r" b="b"/>
              <a:pathLst>
                <a:path w="16245" h="10675" extrusionOk="0">
                  <a:moveTo>
                    <a:pt x="11077" y="6245"/>
                  </a:moveTo>
                  <a:cubicBezTo>
                    <a:pt x="11463" y="6245"/>
                    <a:pt x="11828" y="6320"/>
                    <a:pt x="12175" y="6505"/>
                  </a:cubicBezTo>
                  <a:cubicBezTo>
                    <a:pt x="12109" y="6538"/>
                    <a:pt x="12009" y="6572"/>
                    <a:pt x="11942" y="6638"/>
                  </a:cubicBezTo>
                  <a:lnTo>
                    <a:pt x="11909" y="6638"/>
                  </a:lnTo>
                  <a:cubicBezTo>
                    <a:pt x="11775" y="6738"/>
                    <a:pt x="11642" y="6805"/>
                    <a:pt x="11475" y="6872"/>
                  </a:cubicBezTo>
                  <a:cubicBezTo>
                    <a:pt x="10982" y="7093"/>
                    <a:pt x="10445" y="7201"/>
                    <a:pt x="9905" y="7201"/>
                  </a:cubicBezTo>
                  <a:cubicBezTo>
                    <a:pt x="9385" y="7201"/>
                    <a:pt x="8863" y="7101"/>
                    <a:pt x="8373" y="6905"/>
                  </a:cubicBezTo>
                  <a:cubicBezTo>
                    <a:pt x="9385" y="6568"/>
                    <a:pt x="10276" y="6245"/>
                    <a:pt x="11077" y="6245"/>
                  </a:cubicBezTo>
                  <a:close/>
                  <a:moveTo>
                    <a:pt x="1901" y="0"/>
                  </a:moveTo>
                  <a:lnTo>
                    <a:pt x="0" y="1101"/>
                  </a:lnTo>
                  <a:lnTo>
                    <a:pt x="0" y="2569"/>
                  </a:lnTo>
                  <a:lnTo>
                    <a:pt x="667" y="2936"/>
                  </a:lnTo>
                  <a:cubicBezTo>
                    <a:pt x="500" y="3203"/>
                    <a:pt x="400" y="3503"/>
                    <a:pt x="400" y="3803"/>
                  </a:cubicBezTo>
                  <a:lnTo>
                    <a:pt x="400" y="5271"/>
                  </a:lnTo>
                  <a:cubicBezTo>
                    <a:pt x="400" y="5871"/>
                    <a:pt x="801" y="6472"/>
                    <a:pt x="1735" y="7005"/>
                  </a:cubicBezTo>
                  <a:cubicBezTo>
                    <a:pt x="2535" y="7472"/>
                    <a:pt x="3436" y="7706"/>
                    <a:pt x="4370" y="7739"/>
                  </a:cubicBezTo>
                  <a:lnTo>
                    <a:pt x="4904" y="7739"/>
                  </a:lnTo>
                  <a:cubicBezTo>
                    <a:pt x="5838" y="7672"/>
                    <a:pt x="6805" y="7472"/>
                    <a:pt x="7706" y="7139"/>
                  </a:cubicBezTo>
                  <a:lnTo>
                    <a:pt x="8239" y="6939"/>
                  </a:lnTo>
                  <a:lnTo>
                    <a:pt x="8239" y="6939"/>
                  </a:lnTo>
                  <a:lnTo>
                    <a:pt x="6638" y="8573"/>
                  </a:lnTo>
                  <a:lnTo>
                    <a:pt x="6638" y="10041"/>
                  </a:lnTo>
                  <a:cubicBezTo>
                    <a:pt x="7527" y="10367"/>
                    <a:pt x="8461" y="10528"/>
                    <a:pt x="9392" y="10528"/>
                  </a:cubicBezTo>
                  <a:cubicBezTo>
                    <a:pt x="10558" y="10528"/>
                    <a:pt x="11719" y="10275"/>
                    <a:pt x="12776" y="9774"/>
                  </a:cubicBezTo>
                  <a:lnTo>
                    <a:pt x="14344" y="10675"/>
                  </a:lnTo>
                  <a:lnTo>
                    <a:pt x="16245" y="9574"/>
                  </a:lnTo>
                  <a:lnTo>
                    <a:pt x="16245" y="8106"/>
                  </a:lnTo>
                  <a:lnTo>
                    <a:pt x="15611" y="7739"/>
                  </a:lnTo>
                  <a:cubicBezTo>
                    <a:pt x="15811" y="7439"/>
                    <a:pt x="15911" y="7105"/>
                    <a:pt x="15945" y="6772"/>
                  </a:cubicBezTo>
                  <a:lnTo>
                    <a:pt x="15945" y="5304"/>
                  </a:lnTo>
                  <a:cubicBezTo>
                    <a:pt x="15945" y="4670"/>
                    <a:pt x="15511" y="4103"/>
                    <a:pt x="14610" y="3569"/>
                  </a:cubicBezTo>
                  <a:lnTo>
                    <a:pt x="14577" y="3569"/>
                  </a:lnTo>
                  <a:cubicBezTo>
                    <a:pt x="13634" y="3023"/>
                    <a:pt x="12670" y="2828"/>
                    <a:pt x="11733" y="2828"/>
                  </a:cubicBezTo>
                  <a:cubicBezTo>
                    <a:pt x="11012" y="2828"/>
                    <a:pt x="10307" y="2943"/>
                    <a:pt x="9640" y="3102"/>
                  </a:cubicBezTo>
                  <a:cubicBezTo>
                    <a:pt x="9006" y="3269"/>
                    <a:pt x="8373" y="3503"/>
                    <a:pt x="7806" y="3703"/>
                  </a:cubicBezTo>
                  <a:cubicBezTo>
                    <a:pt x="7172" y="3903"/>
                    <a:pt x="6505" y="4103"/>
                    <a:pt x="5838" y="4270"/>
                  </a:cubicBezTo>
                  <a:cubicBezTo>
                    <a:pt x="5537" y="4337"/>
                    <a:pt x="5204" y="4370"/>
                    <a:pt x="4904" y="4370"/>
                  </a:cubicBezTo>
                  <a:cubicBezTo>
                    <a:pt x="4637" y="4337"/>
                    <a:pt x="4370" y="4270"/>
                    <a:pt x="4103" y="4170"/>
                  </a:cubicBezTo>
                  <a:lnTo>
                    <a:pt x="4170" y="4103"/>
                  </a:lnTo>
                  <a:cubicBezTo>
                    <a:pt x="4236" y="4070"/>
                    <a:pt x="4303" y="4036"/>
                    <a:pt x="4370" y="4003"/>
                  </a:cubicBezTo>
                  <a:cubicBezTo>
                    <a:pt x="4537" y="3903"/>
                    <a:pt x="4703" y="3803"/>
                    <a:pt x="4904" y="3736"/>
                  </a:cubicBezTo>
                  <a:cubicBezTo>
                    <a:pt x="5357" y="3527"/>
                    <a:pt x="5847" y="3427"/>
                    <a:pt x="6335" y="3427"/>
                  </a:cubicBezTo>
                  <a:cubicBezTo>
                    <a:pt x="6781" y="3427"/>
                    <a:pt x="7225" y="3510"/>
                    <a:pt x="7639" y="3670"/>
                  </a:cubicBezTo>
                  <a:lnTo>
                    <a:pt x="9240" y="2068"/>
                  </a:lnTo>
                  <a:lnTo>
                    <a:pt x="9240" y="601"/>
                  </a:lnTo>
                  <a:cubicBezTo>
                    <a:pt x="8458" y="322"/>
                    <a:pt x="7645" y="188"/>
                    <a:pt x="6830" y="188"/>
                  </a:cubicBezTo>
                  <a:cubicBezTo>
                    <a:pt x="6185" y="188"/>
                    <a:pt x="5538" y="272"/>
                    <a:pt x="4904" y="434"/>
                  </a:cubicBezTo>
                  <a:cubicBezTo>
                    <a:pt x="4403" y="567"/>
                    <a:pt x="3970" y="701"/>
                    <a:pt x="3503" y="901"/>
                  </a:cubicBezTo>
                  <a:lnTo>
                    <a:pt x="1901"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1"/>
            <p:cNvSpPr/>
            <p:nvPr/>
          </p:nvSpPr>
          <p:spPr>
            <a:xfrm>
              <a:off x="7699814" y="3774013"/>
              <a:ext cx="255646" cy="142312"/>
            </a:xfrm>
            <a:custGeom>
              <a:avLst/>
              <a:gdLst/>
              <a:ahLst/>
              <a:cxnLst/>
              <a:rect l="l" t="t" r="r" b="b"/>
              <a:pathLst>
                <a:path w="16480" h="9174" extrusionOk="0">
                  <a:moveTo>
                    <a:pt x="1935" y="0"/>
                  </a:moveTo>
                  <a:lnTo>
                    <a:pt x="34" y="1101"/>
                  </a:lnTo>
                  <a:lnTo>
                    <a:pt x="1635" y="2002"/>
                  </a:lnTo>
                  <a:cubicBezTo>
                    <a:pt x="34" y="3203"/>
                    <a:pt x="1" y="4470"/>
                    <a:pt x="1802" y="5504"/>
                  </a:cubicBezTo>
                  <a:cubicBezTo>
                    <a:pt x="2603" y="5971"/>
                    <a:pt x="3503" y="6238"/>
                    <a:pt x="4404" y="6271"/>
                  </a:cubicBezTo>
                  <a:lnTo>
                    <a:pt x="4938" y="6271"/>
                  </a:lnTo>
                  <a:cubicBezTo>
                    <a:pt x="5905" y="6205"/>
                    <a:pt x="6839" y="6005"/>
                    <a:pt x="7740" y="5671"/>
                  </a:cubicBezTo>
                  <a:cubicBezTo>
                    <a:pt x="9031" y="5225"/>
                    <a:pt x="10141" y="4745"/>
                    <a:pt x="11116" y="4745"/>
                  </a:cubicBezTo>
                  <a:cubicBezTo>
                    <a:pt x="11525" y="4745"/>
                    <a:pt x="11911" y="4830"/>
                    <a:pt x="12276" y="5037"/>
                  </a:cubicBezTo>
                  <a:cubicBezTo>
                    <a:pt x="13110" y="5504"/>
                    <a:pt x="12877" y="6105"/>
                    <a:pt x="11976" y="6638"/>
                  </a:cubicBezTo>
                  <a:cubicBezTo>
                    <a:pt x="11842" y="6705"/>
                    <a:pt x="11676" y="6805"/>
                    <a:pt x="11542" y="6872"/>
                  </a:cubicBezTo>
                  <a:cubicBezTo>
                    <a:pt x="11032" y="7076"/>
                    <a:pt x="10478" y="7185"/>
                    <a:pt x="9925" y="7185"/>
                  </a:cubicBezTo>
                  <a:cubicBezTo>
                    <a:pt x="9394" y="7185"/>
                    <a:pt x="8864" y="7084"/>
                    <a:pt x="8373" y="6872"/>
                  </a:cubicBezTo>
                  <a:lnTo>
                    <a:pt x="6705" y="8540"/>
                  </a:lnTo>
                  <a:cubicBezTo>
                    <a:pt x="7598" y="8882"/>
                    <a:pt x="8531" y="9052"/>
                    <a:pt x="9462" y="9052"/>
                  </a:cubicBezTo>
                  <a:cubicBezTo>
                    <a:pt x="10618" y="9052"/>
                    <a:pt x="11772" y="8790"/>
                    <a:pt x="12843" y="8273"/>
                  </a:cubicBezTo>
                  <a:lnTo>
                    <a:pt x="14411" y="9173"/>
                  </a:lnTo>
                  <a:lnTo>
                    <a:pt x="16312" y="8106"/>
                  </a:lnTo>
                  <a:lnTo>
                    <a:pt x="14711" y="7205"/>
                  </a:lnTo>
                  <a:cubicBezTo>
                    <a:pt x="16312" y="5971"/>
                    <a:pt x="16479" y="4637"/>
                    <a:pt x="14644" y="3569"/>
                  </a:cubicBezTo>
                  <a:lnTo>
                    <a:pt x="14611" y="3569"/>
                  </a:lnTo>
                  <a:cubicBezTo>
                    <a:pt x="13660" y="2999"/>
                    <a:pt x="12687" y="2797"/>
                    <a:pt x="11742" y="2797"/>
                  </a:cubicBezTo>
                  <a:cubicBezTo>
                    <a:pt x="11030" y="2797"/>
                    <a:pt x="10334" y="2911"/>
                    <a:pt x="9674" y="3069"/>
                  </a:cubicBezTo>
                  <a:cubicBezTo>
                    <a:pt x="9040" y="3236"/>
                    <a:pt x="8407" y="3469"/>
                    <a:pt x="7840" y="3670"/>
                  </a:cubicBezTo>
                  <a:cubicBezTo>
                    <a:pt x="7206" y="3903"/>
                    <a:pt x="6539" y="4103"/>
                    <a:pt x="5872" y="4270"/>
                  </a:cubicBezTo>
                  <a:cubicBezTo>
                    <a:pt x="5571" y="4337"/>
                    <a:pt x="5238" y="4370"/>
                    <a:pt x="4938" y="4370"/>
                  </a:cubicBezTo>
                  <a:cubicBezTo>
                    <a:pt x="4604" y="4337"/>
                    <a:pt x="4304" y="4237"/>
                    <a:pt x="4037" y="4103"/>
                  </a:cubicBezTo>
                  <a:cubicBezTo>
                    <a:pt x="3403" y="3736"/>
                    <a:pt x="3336" y="3236"/>
                    <a:pt x="4204" y="2635"/>
                  </a:cubicBezTo>
                  <a:cubicBezTo>
                    <a:pt x="4270" y="2602"/>
                    <a:pt x="4337" y="2569"/>
                    <a:pt x="4404" y="2535"/>
                  </a:cubicBezTo>
                  <a:cubicBezTo>
                    <a:pt x="4571" y="2435"/>
                    <a:pt x="4737" y="2335"/>
                    <a:pt x="4938" y="2269"/>
                  </a:cubicBezTo>
                  <a:cubicBezTo>
                    <a:pt x="5399" y="2055"/>
                    <a:pt x="5899" y="1946"/>
                    <a:pt x="6396" y="1946"/>
                  </a:cubicBezTo>
                  <a:cubicBezTo>
                    <a:pt x="6833" y="1946"/>
                    <a:pt x="7267" y="2030"/>
                    <a:pt x="7673" y="2202"/>
                  </a:cubicBezTo>
                  <a:lnTo>
                    <a:pt x="9274" y="601"/>
                  </a:lnTo>
                  <a:cubicBezTo>
                    <a:pt x="8492" y="322"/>
                    <a:pt x="7679" y="188"/>
                    <a:pt x="6864" y="188"/>
                  </a:cubicBezTo>
                  <a:cubicBezTo>
                    <a:pt x="6219" y="188"/>
                    <a:pt x="5572" y="272"/>
                    <a:pt x="4938" y="434"/>
                  </a:cubicBezTo>
                  <a:cubicBezTo>
                    <a:pt x="4437" y="567"/>
                    <a:pt x="4004" y="701"/>
                    <a:pt x="3537" y="901"/>
                  </a:cubicBezTo>
                  <a:lnTo>
                    <a:pt x="1935"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1"/>
            <p:cNvSpPr/>
            <p:nvPr/>
          </p:nvSpPr>
          <p:spPr>
            <a:xfrm>
              <a:off x="7699814" y="3774013"/>
              <a:ext cx="255646" cy="142312"/>
            </a:xfrm>
            <a:custGeom>
              <a:avLst/>
              <a:gdLst/>
              <a:ahLst/>
              <a:cxnLst/>
              <a:rect l="l" t="t" r="r" b="b"/>
              <a:pathLst>
                <a:path w="16480" h="9174" extrusionOk="0">
                  <a:moveTo>
                    <a:pt x="1935" y="0"/>
                  </a:moveTo>
                  <a:lnTo>
                    <a:pt x="34" y="1101"/>
                  </a:lnTo>
                  <a:lnTo>
                    <a:pt x="1635" y="2002"/>
                  </a:lnTo>
                  <a:cubicBezTo>
                    <a:pt x="34" y="3203"/>
                    <a:pt x="1" y="4470"/>
                    <a:pt x="1802" y="5504"/>
                  </a:cubicBezTo>
                  <a:cubicBezTo>
                    <a:pt x="2603" y="5971"/>
                    <a:pt x="3503" y="6238"/>
                    <a:pt x="4404" y="6271"/>
                  </a:cubicBezTo>
                  <a:lnTo>
                    <a:pt x="4938" y="6271"/>
                  </a:lnTo>
                  <a:cubicBezTo>
                    <a:pt x="5905" y="6205"/>
                    <a:pt x="6839" y="6005"/>
                    <a:pt x="7740" y="5671"/>
                  </a:cubicBezTo>
                  <a:cubicBezTo>
                    <a:pt x="9031" y="5225"/>
                    <a:pt x="10141" y="4745"/>
                    <a:pt x="11116" y="4745"/>
                  </a:cubicBezTo>
                  <a:cubicBezTo>
                    <a:pt x="11525" y="4745"/>
                    <a:pt x="11911" y="4830"/>
                    <a:pt x="12276" y="5037"/>
                  </a:cubicBezTo>
                  <a:cubicBezTo>
                    <a:pt x="13110" y="5504"/>
                    <a:pt x="12877" y="6105"/>
                    <a:pt x="11976" y="6638"/>
                  </a:cubicBezTo>
                  <a:cubicBezTo>
                    <a:pt x="11842" y="6705"/>
                    <a:pt x="11676" y="6805"/>
                    <a:pt x="11542" y="6872"/>
                  </a:cubicBezTo>
                  <a:cubicBezTo>
                    <a:pt x="11032" y="7076"/>
                    <a:pt x="10478" y="7185"/>
                    <a:pt x="9925" y="7185"/>
                  </a:cubicBezTo>
                  <a:cubicBezTo>
                    <a:pt x="9394" y="7185"/>
                    <a:pt x="8864" y="7084"/>
                    <a:pt x="8373" y="6872"/>
                  </a:cubicBezTo>
                  <a:lnTo>
                    <a:pt x="6705" y="8540"/>
                  </a:lnTo>
                  <a:cubicBezTo>
                    <a:pt x="7598" y="8882"/>
                    <a:pt x="8531" y="9052"/>
                    <a:pt x="9462" y="9052"/>
                  </a:cubicBezTo>
                  <a:cubicBezTo>
                    <a:pt x="10618" y="9052"/>
                    <a:pt x="11772" y="8790"/>
                    <a:pt x="12843" y="8273"/>
                  </a:cubicBezTo>
                  <a:lnTo>
                    <a:pt x="14411" y="9173"/>
                  </a:lnTo>
                  <a:lnTo>
                    <a:pt x="16312" y="8106"/>
                  </a:lnTo>
                  <a:lnTo>
                    <a:pt x="14711" y="7205"/>
                  </a:lnTo>
                  <a:cubicBezTo>
                    <a:pt x="16312" y="5971"/>
                    <a:pt x="16479" y="4637"/>
                    <a:pt x="14644" y="3569"/>
                  </a:cubicBezTo>
                  <a:lnTo>
                    <a:pt x="14611" y="3569"/>
                  </a:lnTo>
                  <a:cubicBezTo>
                    <a:pt x="13660" y="2999"/>
                    <a:pt x="12687" y="2797"/>
                    <a:pt x="11742" y="2797"/>
                  </a:cubicBezTo>
                  <a:cubicBezTo>
                    <a:pt x="11030" y="2797"/>
                    <a:pt x="10334" y="2911"/>
                    <a:pt x="9674" y="3069"/>
                  </a:cubicBezTo>
                  <a:cubicBezTo>
                    <a:pt x="9040" y="3236"/>
                    <a:pt x="8407" y="3469"/>
                    <a:pt x="7840" y="3670"/>
                  </a:cubicBezTo>
                  <a:cubicBezTo>
                    <a:pt x="7206" y="3903"/>
                    <a:pt x="6539" y="4103"/>
                    <a:pt x="5872" y="4270"/>
                  </a:cubicBezTo>
                  <a:cubicBezTo>
                    <a:pt x="5571" y="4337"/>
                    <a:pt x="5238" y="4370"/>
                    <a:pt x="4938" y="4370"/>
                  </a:cubicBezTo>
                  <a:cubicBezTo>
                    <a:pt x="4604" y="4337"/>
                    <a:pt x="4304" y="4237"/>
                    <a:pt x="4037" y="4103"/>
                  </a:cubicBezTo>
                  <a:cubicBezTo>
                    <a:pt x="3403" y="3736"/>
                    <a:pt x="3336" y="3236"/>
                    <a:pt x="4204" y="2635"/>
                  </a:cubicBezTo>
                  <a:cubicBezTo>
                    <a:pt x="4270" y="2602"/>
                    <a:pt x="4337" y="2569"/>
                    <a:pt x="4404" y="2535"/>
                  </a:cubicBezTo>
                  <a:cubicBezTo>
                    <a:pt x="4571" y="2435"/>
                    <a:pt x="4737" y="2335"/>
                    <a:pt x="4938" y="2269"/>
                  </a:cubicBezTo>
                  <a:cubicBezTo>
                    <a:pt x="5399" y="2055"/>
                    <a:pt x="5899" y="1946"/>
                    <a:pt x="6396" y="1946"/>
                  </a:cubicBezTo>
                  <a:cubicBezTo>
                    <a:pt x="6833" y="1946"/>
                    <a:pt x="7267" y="2030"/>
                    <a:pt x="7673" y="2202"/>
                  </a:cubicBezTo>
                  <a:lnTo>
                    <a:pt x="9274" y="601"/>
                  </a:lnTo>
                  <a:cubicBezTo>
                    <a:pt x="8492" y="322"/>
                    <a:pt x="7679" y="188"/>
                    <a:pt x="6864" y="188"/>
                  </a:cubicBezTo>
                  <a:cubicBezTo>
                    <a:pt x="6219" y="188"/>
                    <a:pt x="5572" y="272"/>
                    <a:pt x="4938" y="434"/>
                  </a:cubicBezTo>
                  <a:cubicBezTo>
                    <a:pt x="4437" y="567"/>
                    <a:pt x="4004" y="701"/>
                    <a:pt x="3537" y="901"/>
                  </a:cubicBezTo>
                  <a:lnTo>
                    <a:pt x="1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1"/>
            <p:cNvSpPr/>
            <p:nvPr/>
          </p:nvSpPr>
          <p:spPr>
            <a:xfrm>
              <a:off x="7700853" y="3774013"/>
              <a:ext cx="53828" cy="17095"/>
            </a:xfrm>
            <a:custGeom>
              <a:avLst/>
              <a:gdLst/>
              <a:ahLst/>
              <a:cxnLst/>
              <a:rect l="l" t="t" r="r" b="b"/>
              <a:pathLst>
                <a:path w="3470" h="1102" extrusionOk="0">
                  <a:moveTo>
                    <a:pt x="1902" y="0"/>
                  </a:moveTo>
                  <a:lnTo>
                    <a:pt x="0" y="1101"/>
                  </a:lnTo>
                  <a:lnTo>
                    <a:pt x="1902" y="234"/>
                  </a:lnTo>
                  <a:lnTo>
                    <a:pt x="3470" y="901"/>
                  </a:lnTo>
                  <a:lnTo>
                    <a:pt x="190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1"/>
            <p:cNvSpPr/>
            <p:nvPr/>
          </p:nvSpPr>
          <p:spPr>
            <a:xfrm>
              <a:off x="7772780" y="3776852"/>
              <a:ext cx="70892" cy="31320"/>
            </a:xfrm>
            <a:custGeom>
              <a:avLst/>
              <a:gdLst/>
              <a:ahLst/>
              <a:cxnLst/>
              <a:rect l="l" t="t" r="r" b="b"/>
              <a:pathLst>
                <a:path w="4570" h="2019" extrusionOk="0">
                  <a:moveTo>
                    <a:pt x="2215" y="0"/>
                  </a:moveTo>
                  <a:cubicBezTo>
                    <a:pt x="1471" y="0"/>
                    <a:pt x="724" y="109"/>
                    <a:pt x="0" y="318"/>
                  </a:cubicBezTo>
                  <a:cubicBezTo>
                    <a:pt x="594" y="202"/>
                    <a:pt x="1187" y="143"/>
                    <a:pt x="1778" y="143"/>
                  </a:cubicBezTo>
                  <a:cubicBezTo>
                    <a:pt x="2548" y="143"/>
                    <a:pt x="3314" y="243"/>
                    <a:pt x="4070" y="451"/>
                  </a:cubicBezTo>
                  <a:lnTo>
                    <a:pt x="2969" y="2019"/>
                  </a:lnTo>
                  <a:lnTo>
                    <a:pt x="4570" y="384"/>
                  </a:lnTo>
                  <a:cubicBezTo>
                    <a:pt x="3810" y="125"/>
                    <a:pt x="3014" y="0"/>
                    <a:pt x="221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1"/>
            <p:cNvSpPr/>
            <p:nvPr/>
          </p:nvSpPr>
          <p:spPr>
            <a:xfrm>
              <a:off x="7849873" y="3817353"/>
              <a:ext cx="105578" cy="67929"/>
            </a:xfrm>
            <a:custGeom>
              <a:avLst/>
              <a:gdLst/>
              <a:ahLst/>
              <a:cxnLst/>
              <a:rect l="l" t="t" r="r" b="b"/>
              <a:pathLst>
                <a:path w="6806" h="4379" extrusionOk="0">
                  <a:moveTo>
                    <a:pt x="2093" y="0"/>
                  </a:moveTo>
                  <a:cubicBezTo>
                    <a:pt x="1372" y="0"/>
                    <a:pt x="667" y="116"/>
                    <a:pt x="0" y="275"/>
                  </a:cubicBezTo>
                  <a:cubicBezTo>
                    <a:pt x="411" y="195"/>
                    <a:pt x="910" y="143"/>
                    <a:pt x="1450" y="143"/>
                  </a:cubicBezTo>
                  <a:cubicBezTo>
                    <a:pt x="2491" y="143"/>
                    <a:pt x="3682" y="338"/>
                    <a:pt x="4670" y="909"/>
                  </a:cubicBezTo>
                  <a:cubicBezTo>
                    <a:pt x="6205" y="1776"/>
                    <a:pt x="6438" y="2844"/>
                    <a:pt x="5037" y="4378"/>
                  </a:cubicBezTo>
                  <a:cubicBezTo>
                    <a:pt x="6638" y="3144"/>
                    <a:pt x="6805" y="1810"/>
                    <a:pt x="4970" y="742"/>
                  </a:cubicBezTo>
                  <a:lnTo>
                    <a:pt x="4937" y="742"/>
                  </a:lnTo>
                  <a:cubicBezTo>
                    <a:pt x="3994" y="195"/>
                    <a:pt x="3030" y="0"/>
                    <a:pt x="209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1"/>
            <p:cNvSpPr/>
            <p:nvPr/>
          </p:nvSpPr>
          <p:spPr>
            <a:xfrm>
              <a:off x="7923336" y="3885774"/>
              <a:ext cx="28993" cy="31056"/>
            </a:xfrm>
            <a:custGeom>
              <a:avLst/>
              <a:gdLst/>
              <a:ahLst/>
              <a:cxnLst/>
              <a:rect l="l" t="t" r="r" b="b"/>
              <a:pathLst>
                <a:path w="1869" h="2002" extrusionOk="0">
                  <a:moveTo>
                    <a:pt x="301" y="0"/>
                  </a:moveTo>
                  <a:lnTo>
                    <a:pt x="1535" y="901"/>
                  </a:lnTo>
                  <a:lnTo>
                    <a:pt x="1" y="2002"/>
                  </a:lnTo>
                  <a:lnTo>
                    <a:pt x="1869" y="901"/>
                  </a:lnTo>
                  <a:lnTo>
                    <a:pt x="30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1"/>
            <p:cNvSpPr/>
            <p:nvPr/>
          </p:nvSpPr>
          <p:spPr>
            <a:xfrm>
              <a:off x="7803819" y="3880593"/>
              <a:ext cx="74522" cy="25890"/>
            </a:xfrm>
            <a:custGeom>
              <a:avLst/>
              <a:gdLst/>
              <a:ahLst/>
              <a:cxnLst/>
              <a:rect l="l" t="t" r="r" b="b"/>
              <a:pathLst>
                <a:path w="4804" h="1669" extrusionOk="0">
                  <a:moveTo>
                    <a:pt x="1668" y="1"/>
                  </a:moveTo>
                  <a:lnTo>
                    <a:pt x="0" y="1669"/>
                  </a:lnTo>
                  <a:lnTo>
                    <a:pt x="1802" y="234"/>
                  </a:lnTo>
                  <a:cubicBezTo>
                    <a:pt x="2204" y="355"/>
                    <a:pt x="2617" y="416"/>
                    <a:pt x="3027" y="416"/>
                  </a:cubicBezTo>
                  <a:cubicBezTo>
                    <a:pt x="3639" y="416"/>
                    <a:pt x="4245" y="280"/>
                    <a:pt x="4804" y="1"/>
                  </a:cubicBezTo>
                  <a:lnTo>
                    <a:pt x="4804" y="1"/>
                  </a:lnTo>
                  <a:cubicBezTo>
                    <a:pt x="4294" y="205"/>
                    <a:pt x="3749" y="314"/>
                    <a:pt x="3204" y="314"/>
                  </a:cubicBezTo>
                  <a:cubicBezTo>
                    <a:pt x="2681" y="314"/>
                    <a:pt x="2159" y="213"/>
                    <a:pt x="16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1"/>
            <p:cNvSpPr/>
            <p:nvPr/>
          </p:nvSpPr>
          <p:spPr>
            <a:xfrm>
              <a:off x="7747419" y="3814886"/>
              <a:ext cx="43482" cy="28233"/>
            </a:xfrm>
            <a:custGeom>
              <a:avLst/>
              <a:gdLst/>
              <a:ahLst/>
              <a:cxnLst/>
              <a:rect l="l" t="t" r="r" b="b"/>
              <a:pathLst>
                <a:path w="2803" h="1820" extrusionOk="0">
                  <a:moveTo>
                    <a:pt x="1135" y="0"/>
                  </a:moveTo>
                  <a:cubicBezTo>
                    <a:pt x="334" y="434"/>
                    <a:pt x="1" y="968"/>
                    <a:pt x="534" y="1435"/>
                  </a:cubicBezTo>
                  <a:cubicBezTo>
                    <a:pt x="830" y="1691"/>
                    <a:pt x="1312" y="1819"/>
                    <a:pt x="1808" y="1819"/>
                  </a:cubicBezTo>
                  <a:cubicBezTo>
                    <a:pt x="2152" y="1819"/>
                    <a:pt x="2502" y="1758"/>
                    <a:pt x="2803" y="1635"/>
                  </a:cubicBezTo>
                  <a:lnTo>
                    <a:pt x="2803" y="1635"/>
                  </a:lnTo>
                  <a:cubicBezTo>
                    <a:pt x="2502" y="1702"/>
                    <a:pt x="2169" y="1735"/>
                    <a:pt x="1869" y="1735"/>
                  </a:cubicBezTo>
                  <a:cubicBezTo>
                    <a:pt x="1535" y="1702"/>
                    <a:pt x="1235" y="1602"/>
                    <a:pt x="968" y="1468"/>
                  </a:cubicBezTo>
                  <a:cubicBezTo>
                    <a:pt x="334" y="1101"/>
                    <a:pt x="267" y="601"/>
                    <a:pt x="11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1"/>
            <p:cNvSpPr/>
            <p:nvPr/>
          </p:nvSpPr>
          <p:spPr>
            <a:xfrm>
              <a:off x="7699302" y="3805052"/>
              <a:ext cx="68829" cy="66254"/>
            </a:xfrm>
            <a:custGeom>
              <a:avLst/>
              <a:gdLst/>
              <a:ahLst/>
              <a:cxnLst/>
              <a:rect l="l" t="t" r="r" b="b"/>
              <a:pathLst>
                <a:path w="4437" h="4271" extrusionOk="0">
                  <a:moveTo>
                    <a:pt x="1635" y="1"/>
                  </a:moveTo>
                  <a:lnTo>
                    <a:pt x="1635" y="1"/>
                  </a:lnTo>
                  <a:cubicBezTo>
                    <a:pt x="34" y="1235"/>
                    <a:pt x="0" y="2469"/>
                    <a:pt x="1802" y="3537"/>
                  </a:cubicBezTo>
                  <a:cubicBezTo>
                    <a:pt x="2602" y="3970"/>
                    <a:pt x="3503" y="4237"/>
                    <a:pt x="4437" y="4270"/>
                  </a:cubicBezTo>
                  <a:cubicBezTo>
                    <a:pt x="3069" y="4137"/>
                    <a:pt x="1401" y="3403"/>
                    <a:pt x="868" y="2269"/>
                  </a:cubicBezTo>
                  <a:cubicBezTo>
                    <a:pt x="367" y="1202"/>
                    <a:pt x="1501" y="134"/>
                    <a:pt x="163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1"/>
            <p:cNvSpPr/>
            <p:nvPr/>
          </p:nvSpPr>
          <p:spPr>
            <a:xfrm>
              <a:off x="7492331" y="3651767"/>
              <a:ext cx="581626" cy="335722"/>
            </a:xfrm>
            <a:custGeom>
              <a:avLst/>
              <a:gdLst/>
              <a:ahLst/>
              <a:cxnLst/>
              <a:rect l="l" t="t" r="r" b="b"/>
              <a:pathLst>
                <a:path w="37494" h="21642" extrusionOk="0">
                  <a:moveTo>
                    <a:pt x="18747" y="1"/>
                  </a:moveTo>
                  <a:cubicBezTo>
                    <a:pt x="13952" y="1"/>
                    <a:pt x="9157" y="1060"/>
                    <a:pt x="5504" y="3178"/>
                  </a:cubicBezTo>
                  <a:cubicBezTo>
                    <a:pt x="3403" y="4379"/>
                    <a:pt x="1902" y="5813"/>
                    <a:pt x="1001" y="7314"/>
                  </a:cubicBezTo>
                  <a:lnTo>
                    <a:pt x="0" y="7314"/>
                  </a:lnTo>
                  <a:lnTo>
                    <a:pt x="0" y="11150"/>
                  </a:lnTo>
                  <a:cubicBezTo>
                    <a:pt x="134" y="13819"/>
                    <a:pt x="1969" y="16454"/>
                    <a:pt x="5471" y="18489"/>
                  </a:cubicBezTo>
                  <a:cubicBezTo>
                    <a:pt x="9140" y="20590"/>
                    <a:pt x="13935" y="21641"/>
                    <a:pt x="18731" y="21641"/>
                  </a:cubicBezTo>
                  <a:cubicBezTo>
                    <a:pt x="23526" y="21641"/>
                    <a:pt x="28321" y="20590"/>
                    <a:pt x="31990" y="18489"/>
                  </a:cubicBezTo>
                  <a:cubicBezTo>
                    <a:pt x="35493" y="16454"/>
                    <a:pt x="37327" y="13819"/>
                    <a:pt x="37494" y="11150"/>
                  </a:cubicBezTo>
                  <a:lnTo>
                    <a:pt x="37494" y="7314"/>
                  </a:lnTo>
                  <a:lnTo>
                    <a:pt x="36493" y="7314"/>
                  </a:lnTo>
                  <a:cubicBezTo>
                    <a:pt x="35593" y="5813"/>
                    <a:pt x="34092" y="4412"/>
                    <a:pt x="31990" y="3178"/>
                  </a:cubicBezTo>
                  <a:cubicBezTo>
                    <a:pt x="28337" y="1060"/>
                    <a:pt x="23542" y="1"/>
                    <a:pt x="1874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1"/>
            <p:cNvSpPr/>
            <p:nvPr/>
          </p:nvSpPr>
          <p:spPr>
            <a:xfrm>
              <a:off x="7492331" y="3651767"/>
              <a:ext cx="581626" cy="335722"/>
            </a:xfrm>
            <a:custGeom>
              <a:avLst/>
              <a:gdLst/>
              <a:ahLst/>
              <a:cxnLst/>
              <a:rect l="l" t="t" r="r" b="b"/>
              <a:pathLst>
                <a:path w="37494" h="21642" extrusionOk="0">
                  <a:moveTo>
                    <a:pt x="18747" y="1"/>
                  </a:moveTo>
                  <a:cubicBezTo>
                    <a:pt x="13952" y="1"/>
                    <a:pt x="9157" y="1060"/>
                    <a:pt x="5504" y="3178"/>
                  </a:cubicBezTo>
                  <a:cubicBezTo>
                    <a:pt x="3403" y="4379"/>
                    <a:pt x="1902" y="5813"/>
                    <a:pt x="1001" y="7314"/>
                  </a:cubicBezTo>
                  <a:lnTo>
                    <a:pt x="0" y="7314"/>
                  </a:lnTo>
                  <a:lnTo>
                    <a:pt x="0" y="11150"/>
                  </a:lnTo>
                  <a:cubicBezTo>
                    <a:pt x="134" y="13819"/>
                    <a:pt x="1969" y="16454"/>
                    <a:pt x="5471" y="18489"/>
                  </a:cubicBezTo>
                  <a:cubicBezTo>
                    <a:pt x="9140" y="20590"/>
                    <a:pt x="13935" y="21641"/>
                    <a:pt x="18731" y="21641"/>
                  </a:cubicBezTo>
                  <a:cubicBezTo>
                    <a:pt x="23526" y="21641"/>
                    <a:pt x="28321" y="20590"/>
                    <a:pt x="31990" y="18489"/>
                  </a:cubicBezTo>
                  <a:cubicBezTo>
                    <a:pt x="35493" y="16454"/>
                    <a:pt x="37327" y="13819"/>
                    <a:pt x="37494" y="11150"/>
                  </a:cubicBezTo>
                  <a:lnTo>
                    <a:pt x="37494" y="7314"/>
                  </a:lnTo>
                  <a:lnTo>
                    <a:pt x="36493" y="7314"/>
                  </a:lnTo>
                  <a:cubicBezTo>
                    <a:pt x="35593" y="5813"/>
                    <a:pt x="34092" y="4412"/>
                    <a:pt x="31990" y="3178"/>
                  </a:cubicBezTo>
                  <a:cubicBezTo>
                    <a:pt x="28337" y="1060"/>
                    <a:pt x="23542" y="1"/>
                    <a:pt x="187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1"/>
            <p:cNvSpPr/>
            <p:nvPr/>
          </p:nvSpPr>
          <p:spPr>
            <a:xfrm>
              <a:off x="7492331" y="3679315"/>
              <a:ext cx="131965" cy="280993"/>
            </a:xfrm>
            <a:custGeom>
              <a:avLst/>
              <a:gdLst/>
              <a:ahLst/>
              <a:cxnLst/>
              <a:rect l="l" t="t" r="r" b="b"/>
              <a:pathLst>
                <a:path w="8507" h="18114" extrusionOk="0">
                  <a:moveTo>
                    <a:pt x="8507" y="1"/>
                  </a:moveTo>
                  <a:cubicBezTo>
                    <a:pt x="7472" y="368"/>
                    <a:pt x="6438" y="835"/>
                    <a:pt x="5504" y="1402"/>
                  </a:cubicBezTo>
                  <a:cubicBezTo>
                    <a:pt x="3403" y="2603"/>
                    <a:pt x="1902" y="4037"/>
                    <a:pt x="1001" y="5538"/>
                  </a:cubicBezTo>
                  <a:lnTo>
                    <a:pt x="0" y="5538"/>
                  </a:lnTo>
                  <a:lnTo>
                    <a:pt x="0" y="9374"/>
                  </a:lnTo>
                  <a:cubicBezTo>
                    <a:pt x="134" y="12043"/>
                    <a:pt x="1969" y="14678"/>
                    <a:pt x="5471" y="16713"/>
                  </a:cubicBezTo>
                  <a:cubicBezTo>
                    <a:pt x="6438" y="17247"/>
                    <a:pt x="7439" y="17714"/>
                    <a:pt x="8507" y="18114"/>
                  </a:cubicBezTo>
                  <a:lnTo>
                    <a:pt x="85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1"/>
            <p:cNvSpPr/>
            <p:nvPr/>
          </p:nvSpPr>
          <p:spPr>
            <a:xfrm>
              <a:off x="7941965" y="3679315"/>
              <a:ext cx="131965" cy="280993"/>
            </a:xfrm>
            <a:custGeom>
              <a:avLst/>
              <a:gdLst/>
              <a:ahLst/>
              <a:cxnLst/>
              <a:rect l="l" t="t" r="r" b="b"/>
              <a:pathLst>
                <a:path w="8507" h="18114" extrusionOk="0">
                  <a:moveTo>
                    <a:pt x="1" y="1"/>
                  </a:moveTo>
                  <a:lnTo>
                    <a:pt x="1" y="18114"/>
                  </a:lnTo>
                  <a:cubicBezTo>
                    <a:pt x="1035" y="17714"/>
                    <a:pt x="2036" y="17247"/>
                    <a:pt x="3003" y="16713"/>
                  </a:cubicBezTo>
                  <a:cubicBezTo>
                    <a:pt x="6539" y="14678"/>
                    <a:pt x="8374" y="12043"/>
                    <a:pt x="8507" y="9374"/>
                  </a:cubicBezTo>
                  <a:lnTo>
                    <a:pt x="8507" y="5538"/>
                  </a:lnTo>
                  <a:lnTo>
                    <a:pt x="7506" y="5538"/>
                  </a:lnTo>
                  <a:cubicBezTo>
                    <a:pt x="6606" y="4037"/>
                    <a:pt x="5105" y="2603"/>
                    <a:pt x="3003" y="1402"/>
                  </a:cubicBezTo>
                  <a:cubicBezTo>
                    <a:pt x="2036" y="835"/>
                    <a:pt x="1035" y="36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1"/>
            <p:cNvSpPr/>
            <p:nvPr/>
          </p:nvSpPr>
          <p:spPr>
            <a:xfrm>
              <a:off x="7463867" y="3597446"/>
              <a:ext cx="635454" cy="335846"/>
            </a:xfrm>
            <a:custGeom>
              <a:avLst/>
              <a:gdLst/>
              <a:ahLst/>
              <a:cxnLst/>
              <a:rect l="l" t="t" r="r" b="b"/>
              <a:pathLst>
                <a:path w="40964" h="21650" extrusionOk="0">
                  <a:moveTo>
                    <a:pt x="20582" y="0"/>
                  </a:moveTo>
                  <a:cubicBezTo>
                    <a:pt x="15787" y="0"/>
                    <a:pt x="10992" y="1059"/>
                    <a:pt x="7339" y="3177"/>
                  </a:cubicBezTo>
                  <a:cubicBezTo>
                    <a:pt x="1" y="7380"/>
                    <a:pt x="1" y="14252"/>
                    <a:pt x="7339" y="18488"/>
                  </a:cubicBezTo>
                  <a:cubicBezTo>
                    <a:pt x="11003" y="20587"/>
                    <a:pt x="15802" y="21649"/>
                    <a:pt x="20600" y="21649"/>
                  </a:cubicBezTo>
                  <a:cubicBezTo>
                    <a:pt x="24189" y="21649"/>
                    <a:pt x="27778" y="21055"/>
                    <a:pt x="30890" y="19856"/>
                  </a:cubicBezTo>
                  <a:lnTo>
                    <a:pt x="31190" y="19756"/>
                  </a:lnTo>
                  <a:cubicBezTo>
                    <a:pt x="32090" y="19389"/>
                    <a:pt x="32991" y="18955"/>
                    <a:pt x="33825" y="18488"/>
                  </a:cubicBezTo>
                  <a:cubicBezTo>
                    <a:pt x="39929" y="14952"/>
                    <a:pt x="40963" y="9582"/>
                    <a:pt x="36861" y="5479"/>
                  </a:cubicBezTo>
                  <a:cubicBezTo>
                    <a:pt x="35960" y="4578"/>
                    <a:pt x="34926" y="3778"/>
                    <a:pt x="33825" y="3177"/>
                  </a:cubicBezTo>
                  <a:cubicBezTo>
                    <a:pt x="30172" y="1059"/>
                    <a:pt x="25377" y="0"/>
                    <a:pt x="20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1"/>
            <p:cNvSpPr/>
            <p:nvPr/>
          </p:nvSpPr>
          <p:spPr>
            <a:xfrm>
              <a:off x="7466969" y="3627057"/>
              <a:ext cx="151635" cy="221487"/>
            </a:xfrm>
            <a:custGeom>
              <a:avLst/>
              <a:gdLst/>
              <a:ahLst/>
              <a:cxnLst/>
              <a:rect l="l" t="t" r="r" b="b"/>
              <a:pathLst>
                <a:path w="9775" h="14278" extrusionOk="0">
                  <a:moveTo>
                    <a:pt x="9775" y="1"/>
                  </a:moveTo>
                  <a:cubicBezTo>
                    <a:pt x="8841" y="334"/>
                    <a:pt x="7973" y="768"/>
                    <a:pt x="7106" y="1268"/>
                  </a:cubicBezTo>
                  <a:cubicBezTo>
                    <a:pt x="1035" y="4771"/>
                    <a:pt x="1" y="10141"/>
                    <a:pt x="4071" y="14278"/>
                  </a:cubicBezTo>
                  <a:cubicBezTo>
                    <a:pt x="4004" y="14178"/>
                    <a:pt x="1435" y="11476"/>
                    <a:pt x="2102" y="7606"/>
                  </a:cubicBezTo>
                  <a:cubicBezTo>
                    <a:pt x="2770" y="3870"/>
                    <a:pt x="7973" y="735"/>
                    <a:pt x="977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1"/>
            <p:cNvSpPr/>
            <p:nvPr/>
          </p:nvSpPr>
          <p:spPr>
            <a:xfrm>
              <a:off x="7513023" y="3608955"/>
              <a:ext cx="540238" cy="312034"/>
            </a:xfrm>
            <a:custGeom>
              <a:avLst/>
              <a:gdLst/>
              <a:ahLst/>
              <a:cxnLst/>
              <a:rect l="l" t="t" r="r" b="b"/>
              <a:pathLst>
                <a:path w="34826" h="20115" extrusionOk="0">
                  <a:moveTo>
                    <a:pt x="17413" y="0"/>
                  </a:moveTo>
                  <a:cubicBezTo>
                    <a:pt x="7806" y="0"/>
                    <a:pt x="1" y="4504"/>
                    <a:pt x="1" y="10074"/>
                  </a:cubicBezTo>
                  <a:cubicBezTo>
                    <a:pt x="1" y="15611"/>
                    <a:pt x="7806" y="20115"/>
                    <a:pt x="17413" y="20115"/>
                  </a:cubicBezTo>
                  <a:cubicBezTo>
                    <a:pt x="27020" y="20115"/>
                    <a:pt x="34826" y="15611"/>
                    <a:pt x="34826" y="10074"/>
                  </a:cubicBezTo>
                  <a:cubicBezTo>
                    <a:pt x="34826" y="4504"/>
                    <a:pt x="27020" y="0"/>
                    <a:pt x="17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1"/>
            <p:cNvSpPr/>
            <p:nvPr/>
          </p:nvSpPr>
          <p:spPr>
            <a:xfrm>
              <a:off x="7780536" y="3647765"/>
              <a:ext cx="282545" cy="168698"/>
            </a:xfrm>
            <a:custGeom>
              <a:avLst/>
              <a:gdLst/>
              <a:ahLst/>
              <a:cxnLst/>
              <a:rect l="l" t="t" r="r" b="b"/>
              <a:pathLst>
                <a:path w="18214" h="10875" extrusionOk="0">
                  <a:moveTo>
                    <a:pt x="11675" y="0"/>
                  </a:moveTo>
                  <a:cubicBezTo>
                    <a:pt x="12409" y="1201"/>
                    <a:pt x="12142" y="2469"/>
                    <a:pt x="8039" y="2702"/>
                  </a:cubicBezTo>
                  <a:cubicBezTo>
                    <a:pt x="0" y="3202"/>
                    <a:pt x="10174" y="10875"/>
                    <a:pt x="10174" y="10875"/>
                  </a:cubicBezTo>
                  <a:cubicBezTo>
                    <a:pt x="10174" y="10875"/>
                    <a:pt x="12684" y="9668"/>
                    <a:pt x="14698" y="9668"/>
                  </a:cubicBezTo>
                  <a:cubicBezTo>
                    <a:pt x="15584" y="9668"/>
                    <a:pt x="16374" y="9902"/>
                    <a:pt x="16812" y="10574"/>
                  </a:cubicBezTo>
                  <a:cubicBezTo>
                    <a:pt x="18213" y="7972"/>
                    <a:pt x="17746" y="5137"/>
                    <a:pt x="15445" y="2702"/>
                  </a:cubicBezTo>
                  <a:cubicBezTo>
                    <a:pt x="14978" y="2235"/>
                    <a:pt x="14477" y="1801"/>
                    <a:pt x="13944" y="1401"/>
                  </a:cubicBezTo>
                  <a:cubicBezTo>
                    <a:pt x="13510" y="1068"/>
                    <a:pt x="13010" y="767"/>
                    <a:pt x="12543" y="467"/>
                  </a:cubicBezTo>
                  <a:cubicBezTo>
                    <a:pt x="12276" y="300"/>
                    <a:pt x="11976" y="167"/>
                    <a:pt x="11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1"/>
            <p:cNvSpPr/>
            <p:nvPr/>
          </p:nvSpPr>
          <p:spPr>
            <a:xfrm>
              <a:off x="7974043" y="3700349"/>
              <a:ext cx="82294" cy="78524"/>
            </a:xfrm>
            <a:custGeom>
              <a:avLst/>
              <a:gdLst/>
              <a:ahLst/>
              <a:cxnLst/>
              <a:rect l="l" t="t" r="r" b="b"/>
              <a:pathLst>
                <a:path w="5305" h="5062" extrusionOk="0">
                  <a:moveTo>
                    <a:pt x="2020" y="1"/>
                  </a:moveTo>
                  <a:cubicBezTo>
                    <a:pt x="1947" y="1"/>
                    <a:pt x="1874" y="5"/>
                    <a:pt x="1802" y="13"/>
                  </a:cubicBezTo>
                  <a:cubicBezTo>
                    <a:pt x="601" y="146"/>
                    <a:pt x="1" y="1380"/>
                    <a:pt x="468" y="2781"/>
                  </a:cubicBezTo>
                  <a:cubicBezTo>
                    <a:pt x="908" y="4069"/>
                    <a:pt x="2146" y="5061"/>
                    <a:pt x="3292" y="5061"/>
                  </a:cubicBezTo>
                  <a:cubicBezTo>
                    <a:pt x="3363" y="5061"/>
                    <a:pt x="3433" y="5057"/>
                    <a:pt x="3504" y="5049"/>
                  </a:cubicBezTo>
                  <a:cubicBezTo>
                    <a:pt x="4704" y="4916"/>
                    <a:pt x="5305" y="3682"/>
                    <a:pt x="4838" y="2281"/>
                  </a:cubicBezTo>
                  <a:cubicBezTo>
                    <a:pt x="4399" y="964"/>
                    <a:pt x="3164" y="1"/>
                    <a:pt x="20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1"/>
            <p:cNvSpPr/>
            <p:nvPr/>
          </p:nvSpPr>
          <p:spPr>
            <a:xfrm>
              <a:off x="7498023" y="3654481"/>
              <a:ext cx="360154" cy="266505"/>
            </a:xfrm>
            <a:custGeom>
              <a:avLst/>
              <a:gdLst/>
              <a:ahLst/>
              <a:cxnLst/>
              <a:rect l="l" t="t" r="r" b="b"/>
              <a:pathLst>
                <a:path w="23217" h="17180" extrusionOk="0">
                  <a:moveTo>
                    <a:pt x="6138" y="1"/>
                  </a:moveTo>
                  <a:lnTo>
                    <a:pt x="6138" y="1"/>
                  </a:lnTo>
                  <a:cubicBezTo>
                    <a:pt x="5638" y="268"/>
                    <a:pt x="5171" y="568"/>
                    <a:pt x="4737" y="901"/>
                  </a:cubicBezTo>
                  <a:cubicBezTo>
                    <a:pt x="4437" y="1102"/>
                    <a:pt x="4137" y="1335"/>
                    <a:pt x="3903" y="1569"/>
                  </a:cubicBezTo>
                  <a:cubicBezTo>
                    <a:pt x="0" y="4904"/>
                    <a:pt x="0" y="9341"/>
                    <a:pt x="3903" y="12710"/>
                  </a:cubicBezTo>
                  <a:cubicBezTo>
                    <a:pt x="4170" y="12943"/>
                    <a:pt x="4437" y="13143"/>
                    <a:pt x="4737" y="13377"/>
                  </a:cubicBezTo>
                  <a:cubicBezTo>
                    <a:pt x="5137" y="13677"/>
                    <a:pt x="5571" y="13944"/>
                    <a:pt x="6005" y="14211"/>
                  </a:cubicBezTo>
                  <a:cubicBezTo>
                    <a:pt x="6472" y="14478"/>
                    <a:pt x="6939" y="14711"/>
                    <a:pt x="7406" y="14945"/>
                  </a:cubicBezTo>
                  <a:cubicBezTo>
                    <a:pt x="7773" y="15112"/>
                    <a:pt x="8173" y="15278"/>
                    <a:pt x="8573" y="15445"/>
                  </a:cubicBezTo>
                  <a:cubicBezTo>
                    <a:pt x="8973" y="15579"/>
                    <a:pt x="9374" y="15745"/>
                    <a:pt x="9807" y="15879"/>
                  </a:cubicBezTo>
                  <a:cubicBezTo>
                    <a:pt x="11075" y="16279"/>
                    <a:pt x="12376" y="16613"/>
                    <a:pt x="13677" y="16813"/>
                  </a:cubicBezTo>
                  <a:lnTo>
                    <a:pt x="14577" y="16946"/>
                  </a:lnTo>
                  <a:cubicBezTo>
                    <a:pt x="15845" y="17113"/>
                    <a:pt x="17146" y="17180"/>
                    <a:pt x="18447" y="17180"/>
                  </a:cubicBezTo>
                  <a:cubicBezTo>
                    <a:pt x="20048" y="17180"/>
                    <a:pt x="21649" y="17046"/>
                    <a:pt x="23217" y="16779"/>
                  </a:cubicBezTo>
                  <a:cubicBezTo>
                    <a:pt x="23217" y="16779"/>
                    <a:pt x="21115" y="16379"/>
                    <a:pt x="21482" y="14411"/>
                  </a:cubicBezTo>
                  <a:cubicBezTo>
                    <a:pt x="21082" y="11409"/>
                    <a:pt x="8039" y="3170"/>
                    <a:pt x="8039" y="3170"/>
                  </a:cubicBezTo>
                  <a:cubicBezTo>
                    <a:pt x="8039" y="3170"/>
                    <a:pt x="5171" y="2002"/>
                    <a:pt x="6138"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1"/>
            <p:cNvSpPr/>
            <p:nvPr/>
          </p:nvSpPr>
          <p:spPr>
            <a:xfrm>
              <a:off x="7495433" y="3654481"/>
              <a:ext cx="359642" cy="266505"/>
            </a:xfrm>
            <a:custGeom>
              <a:avLst/>
              <a:gdLst/>
              <a:ahLst/>
              <a:cxnLst/>
              <a:rect l="l" t="t" r="r" b="b"/>
              <a:pathLst>
                <a:path w="23184" h="17180" extrusionOk="0">
                  <a:moveTo>
                    <a:pt x="6105" y="1"/>
                  </a:moveTo>
                  <a:cubicBezTo>
                    <a:pt x="5605" y="268"/>
                    <a:pt x="5171" y="568"/>
                    <a:pt x="4704" y="901"/>
                  </a:cubicBezTo>
                  <a:cubicBezTo>
                    <a:pt x="4404" y="1102"/>
                    <a:pt x="4137" y="1335"/>
                    <a:pt x="3870" y="1569"/>
                  </a:cubicBezTo>
                  <a:cubicBezTo>
                    <a:pt x="1" y="4904"/>
                    <a:pt x="1" y="9341"/>
                    <a:pt x="3870" y="12710"/>
                  </a:cubicBezTo>
                  <a:cubicBezTo>
                    <a:pt x="4137" y="12943"/>
                    <a:pt x="4437" y="13143"/>
                    <a:pt x="4704" y="13377"/>
                  </a:cubicBezTo>
                  <a:cubicBezTo>
                    <a:pt x="5138" y="13677"/>
                    <a:pt x="5538" y="13944"/>
                    <a:pt x="6005" y="14211"/>
                  </a:cubicBezTo>
                  <a:cubicBezTo>
                    <a:pt x="6439" y="14478"/>
                    <a:pt x="6906" y="14711"/>
                    <a:pt x="7373" y="14945"/>
                  </a:cubicBezTo>
                  <a:cubicBezTo>
                    <a:pt x="7773" y="15112"/>
                    <a:pt x="8173" y="15278"/>
                    <a:pt x="8573" y="15445"/>
                  </a:cubicBezTo>
                  <a:cubicBezTo>
                    <a:pt x="8974" y="15579"/>
                    <a:pt x="9374" y="15745"/>
                    <a:pt x="9774" y="15879"/>
                  </a:cubicBezTo>
                  <a:cubicBezTo>
                    <a:pt x="11042" y="16279"/>
                    <a:pt x="12343" y="16613"/>
                    <a:pt x="13677" y="16813"/>
                  </a:cubicBezTo>
                  <a:lnTo>
                    <a:pt x="14544" y="16946"/>
                  </a:lnTo>
                  <a:cubicBezTo>
                    <a:pt x="15845" y="17113"/>
                    <a:pt x="17146" y="17180"/>
                    <a:pt x="18447" y="17180"/>
                  </a:cubicBezTo>
                  <a:cubicBezTo>
                    <a:pt x="20015" y="17180"/>
                    <a:pt x="21616" y="17046"/>
                    <a:pt x="23184" y="16779"/>
                  </a:cubicBezTo>
                  <a:cubicBezTo>
                    <a:pt x="23184" y="16779"/>
                    <a:pt x="21082" y="16379"/>
                    <a:pt x="21483" y="14411"/>
                  </a:cubicBezTo>
                  <a:cubicBezTo>
                    <a:pt x="21082" y="11409"/>
                    <a:pt x="8040" y="3170"/>
                    <a:pt x="8040" y="3170"/>
                  </a:cubicBezTo>
                  <a:cubicBezTo>
                    <a:pt x="8040" y="3170"/>
                    <a:pt x="5138" y="2002"/>
                    <a:pt x="6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1"/>
            <p:cNvSpPr/>
            <p:nvPr/>
          </p:nvSpPr>
          <p:spPr>
            <a:xfrm>
              <a:off x="7562179" y="3648789"/>
              <a:ext cx="441920" cy="232486"/>
            </a:xfrm>
            <a:custGeom>
              <a:avLst/>
              <a:gdLst/>
              <a:ahLst/>
              <a:cxnLst/>
              <a:rect l="l" t="t" r="r" b="b"/>
              <a:pathLst>
                <a:path w="28488" h="14987" extrusionOk="0">
                  <a:moveTo>
                    <a:pt x="14284" y="1"/>
                  </a:moveTo>
                  <a:cubicBezTo>
                    <a:pt x="10954" y="1"/>
                    <a:pt x="7619" y="736"/>
                    <a:pt x="5071" y="2202"/>
                  </a:cubicBezTo>
                  <a:cubicBezTo>
                    <a:pt x="201" y="5004"/>
                    <a:pt x="1" y="9474"/>
                    <a:pt x="4471" y="12410"/>
                  </a:cubicBezTo>
                  <a:cubicBezTo>
                    <a:pt x="4671" y="12543"/>
                    <a:pt x="4871" y="12677"/>
                    <a:pt x="5071" y="12810"/>
                  </a:cubicBezTo>
                  <a:cubicBezTo>
                    <a:pt x="7606" y="14261"/>
                    <a:pt x="10925" y="14987"/>
                    <a:pt x="14244" y="14987"/>
                  </a:cubicBezTo>
                  <a:cubicBezTo>
                    <a:pt x="17563" y="14987"/>
                    <a:pt x="20882" y="14261"/>
                    <a:pt x="23417" y="12810"/>
                  </a:cubicBezTo>
                  <a:cubicBezTo>
                    <a:pt x="28454" y="9875"/>
                    <a:pt x="28488" y="5138"/>
                    <a:pt x="23417" y="2202"/>
                  </a:cubicBezTo>
                  <a:cubicBezTo>
                    <a:pt x="23217" y="2069"/>
                    <a:pt x="22984" y="1969"/>
                    <a:pt x="22784" y="1835"/>
                  </a:cubicBezTo>
                  <a:cubicBezTo>
                    <a:pt x="20351" y="611"/>
                    <a:pt x="17319" y="1"/>
                    <a:pt x="1428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1"/>
            <p:cNvSpPr/>
            <p:nvPr/>
          </p:nvSpPr>
          <p:spPr>
            <a:xfrm>
              <a:off x="7562179" y="3648789"/>
              <a:ext cx="441920" cy="232486"/>
            </a:xfrm>
            <a:custGeom>
              <a:avLst/>
              <a:gdLst/>
              <a:ahLst/>
              <a:cxnLst/>
              <a:rect l="l" t="t" r="r" b="b"/>
              <a:pathLst>
                <a:path w="28488" h="14987" extrusionOk="0">
                  <a:moveTo>
                    <a:pt x="14284" y="1"/>
                  </a:moveTo>
                  <a:cubicBezTo>
                    <a:pt x="10954" y="1"/>
                    <a:pt x="7619" y="736"/>
                    <a:pt x="5071" y="2202"/>
                  </a:cubicBezTo>
                  <a:cubicBezTo>
                    <a:pt x="201" y="5004"/>
                    <a:pt x="1" y="9474"/>
                    <a:pt x="4471" y="12410"/>
                  </a:cubicBezTo>
                  <a:cubicBezTo>
                    <a:pt x="4671" y="12543"/>
                    <a:pt x="4871" y="12677"/>
                    <a:pt x="5071" y="12810"/>
                  </a:cubicBezTo>
                  <a:cubicBezTo>
                    <a:pt x="7606" y="14261"/>
                    <a:pt x="10925" y="14987"/>
                    <a:pt x="14244" y="14987"/>
                  </a:cubicBezTo>
                  <a:cubicBezTo>
                    <a:pt x="17563" y="14987"/>
                    <a:pt x="20882" y="14261"/>
                    <a:pt x="23417" y="12810"/>
                  </a:cubicBezTo>
                  <a:cubicBezTo>
                    <a:pt x="28454" y="9875"/>
                    <a:pt x="28488" y="5138"/>
                    <a:pt x="23417" y="2202"/>
                  </a:cubicBezTo>
                  <a:cubicBezTo>
                    <a:pt x="23217" y="2069"/>
                    <a:pt x="22984" y="1969"/>
                    <a:pt x="22784" y="1835"/>
                  </a:cubicBezTo>
                  <a:cubicBezTo>
                    <a:pt x="20351" y="611"/>
                    <a:pt x="17319" y="1"/>
                    <a:pt x="142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1"/>
            <p:cNvSpPr/>
            <p:nvPr/>
          </p:nvSpPr>
          <p:spPr>
            <a:xfrm>
              <a:off x="7590643" y="3653970"/>
              <a:ext cx="385005" cy="221999"/>
            </a:xfrm>
            <a:custGeom>
              <a:avLst/>
              <a:gdLst/>
              <a:ahLst/>
              <a:cxnLst/>
              <a:rect l="l" t="t" r="r" b="b"/>
              <a:pathLst>
                <a:path w="24819" h="14311" extrusionOk="0">
                  <a:moveTo>
                    <a:pt x="12409" y="0"/>
                  </a:moveTo>
                  <a:cubicBezTo>
                    <a:pt x="5571" y="0"/>
                    <a:pt x="0" y="3203"/>
                    <a:pt x="0" y="7172"/>
                  </a:cubicBezTo>
                  <a:cubicBezTo>
                    <a:pt x="0" y="11108"/>
                    <a:pt x="5571" y="14311"/>
                    <a:pt x="12409" y="14311"/>
                  </a:cubicBezTo>
                  <a:cubicBezTo>
                    <a:pt x="19281" y="14311"/>
                    <a:pt x="24818" y="11108"/>
                    <a:pt x="24818" y="7172"/>
                  </a:cubicBezTo>
                  <a:cubicBezTo>
                    <a:pt x="24818" y="3203"/>
                    <a:pt x="19281" y="0"/>
                    <a:pt x="1240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1"/>
            <p:cNvSpPr/>
            <p:nvPr/>
          </p:nvSpPr>
          <p:spPr>
            <a:xfrm>
              <a:off x="7590643" y="3653970"/>
              <a:ext cx="385005" cy="221999"/>
            </a:xfrm>
            <a:custGeom>
              <a:avLst/>
              <a:gdLst/>
              <a:ahLst/>
              <a:cxnLst/>
              <a:rect l="l" t="t" r="r" b="b"/>
              <a:pathLst>
                <a:path w="24819" h="14311" extrusionOk="0">
                  <a:moveTo>
                    <a:pt x="12409" y="0"/>
                  </a:moveTo>
                  <a:cubicBezTo>
                    <a:pt x="5571" y="0"/>
                    <a:pt x="0" y="3203"/>
                    <a:pt x="0" y="7172"/>
                  </a:cubicBezTo>
                  <a:cubicBezTo>
                    <a:pt x="0" y="11108"/>
                    <a:pt x="5571" y="14311"/>
                    <a:pt x="12409" y="14311"/>
                  </a:cubicBezTo>
                  <a:cubicBezTo>
                    <a:pt x="19281" y="14311"/>
                    <a:pt x="24818" y="11108"/>
                    <a:pt x="24818" y="7172"/>
                  </a:cubicBezTo>
                  <a:cubicBezTo>
                    <a:pt x="24818" y="3203"/>
                    <a:pt x="19281"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1"/>
            <p:cNvSpPr/>
            <p:nvPr/>
          </p:nvSpPr>
          <p:spPr>
            <a:xfrm>
              <a:off x="7592706" y="3685008"/>
              <a:ext cx="380863" cy="190959"/>
            </a:xfrm>
            <a:custGeom>
              <a:avLst/>
              <a:gdLst/>
              <a:ahLst/>
              <a:cxnLst/>
              <a:rect l="l" t="t" r="r" b="b"/>
              <a:pathLst>
                <a:path w="24552" h="12310" extrusionOk="0">
                  <a:moveTo>
                    <a:pt x="12276" y="1"/>
                  </a:moveTo>
                  <a:cubicBezTo>
                    <a:pt x="9099" y="1"/>
                    <a:pt x="5922" y="701"/>
                    <a:pt x="3503" y="2102"/>
                  </a:cubicBezTo>
                  <a:cubicBezTo>
                    <a:pt x="1535" y="3236"/>
                    <a:pt x="368" y="4671"/>
                    <a:pt x="1" y="6139"/>
                  </a:cubicBezTo>
                  <a:cubicBezTo>
                    <a:pt x="334" y="7640"/>
                    <a:pt x="1535" y="9074"/>
                    <a:pt x="3503" y="10208"/>
                  </a:cubicBezTo>
                  <a:cubicBezTo>
                    <a:pt x="5922" y="11609"/>
                    <a:pt x="9099" y="12310"/>
                    <a:pt x="12276" y="12310"/>
                  </a:cubicBezTo>
                  <a:cubicBezTo>
                    <a:pt x="15453" y="12310"/>
                    <a:pt x="18631" y="11609"/>
                    <a:pt x="21049" y="10208"/>
                  </a:cubicBezTo>
                  <a:cubicBezTo>
                    <a:pt x="23017" y="9074"/>
                    <a:pt x="24218" y="7640"/>
                    <a:pt x="24552" y="6139"/>
                  </a:cubicBezTo>
                  <a:cubicBezTo>
                    <a:pt x="24218" y="4671"/>
                    <a:pt x="23017" y="3236"/>
                    <a:pt x="21049" y="2102"/>
                  </a:cubicBezTo>
                  <a:cubicBezTo>
                    <a:pt x="18631" y="701"/>
                    <a:pt x="15453" y="1"/>
                    <a:pt x="1227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1"/>
            <p:cNvSpPr/>
            <p:nvPr/>
          </p:nvSpPr>
          <p:spPr>
            <a:xfrm>
              <a:off x="7592706" y="3685008"/>
              <a:ext cx="380863" cy="190959"/>
            </a:xfrm>
            <a:custGeom>
              <a:avLst/>
              <a:gdLst/>
              <a:ahLst/>
              <a:cxnLst/>
              <a:rect l="l" t="t" r="r" b="b"/>
              <a:pathLst>
                <a:path w="24552" h="12310" extrusionOk="0">
                  <a:moveTo>
                    <a:pt x="12276" y="1"/>
                  </a:moveTo>
                  <a:cubicBezTo>
                    <a:pt x="9099" y="1"/>
                    <a:pt x="5922" y="701"/>
                    <a:pt x="3503" y="2102"/>
                  </a:cubicBezTo>
                  <a:cubicBezTo>
                    <a:pt x="1535" y="3236"/>
                    <a:pt x="368" y="4671"/>
                    <a:pt x="1" y="6139"/>
                  </a:cubicBezTo>
                  <a:cubicBezTo>
                    <a:pt x="334" y="7640"/>
                    <a:pt x="1535" y="9074"/>
                    <a:pt x="3503" y="10208"/>
                  </a:cubicBezTo>
                  <a:cubicBezTo>
                    <a:pt x="5922" y="11609"/>
                    <a:pt x="9099" y="12310"/>
                    <a:pt x="12276" y="12310"/>
                  </a:cubicBezTo>
                  <a:cubicBezTo>
                    <a:pt x="15453" y="12310"/>
                    <a:pt x="18631" y="11609"/>
                    <a:pt x="21049" y="10208"/>
                  </a:cubicBezTo>
                  <a:cubicBezTo>
                    <a:pt x="23017" y="9074"/>
                    <a:pt x="24218" y="7640"/>
                    <a:pt x="24552" y="6139"/>
                  </a:cubicBezTo>
                  <a:cubicBezTo>
                    <a:pt x="24218" y="4671"/>
                    <a:pt x="23017" y="3236"/>
                    <a:pt x="21049" y="2102"/>
                  </a:cubicBezTo>
                  <a:cubicBezTo>
                    <a:pt x="18631" y="701"/>
                    <a:pt x="15453" y="1"/>
                    <a:pt x="12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1"/>
            <p:cNvSpPr/>
            <p:nvPr/>
          </p:nvSpPr>
          <p:spPr>
            <a:xfrm>
              <a:off x="7657901" y="3693291"/>
              <a:ext cx="252016" cy="166123"/>
            </a:xfrm>
            <a:custGeom>
              <a:avLst/>
              <a:gdLst/>
              <a:ahLst/>
              <a:cxnLst/>
              <a:rect l="l" t="t" r="r" b="b"/>
              <a:pathLst>
                <a:path w="16246" h="10709" extrusionOk="0">
                  <a:moveTo>
                    <a:pt x="11053" y="6247"/>
                  </a:moveTo>
                  <a:cubicBezTo>
                    <a:pt x="11436" y="6247"/>
                    <a:pt x="11798" y="6322"/>
                    <a:pt x="12143" y="6505"/>
                  </a:cubicBezTo>
                  <a:cubicBezTo>
                    <a:pt x="12043" y="6572"/>
                    <a:pt x="11976" y="6605"/>
                    <a:pt x="11876" y="6672"/>
                  </a:cubicBezTo>
                  <a:cubicBezTo>
                    <a:pt x="11742" y="6739"/>
                    <a:pt x="11609" y="6805"/>
                    <a:pt x="11442" y="6872"/>
                  </a:cubicBezTo>
                  <a:cubicBezTo>
                    <a:pt x="10921" y="7098"/>
                    <a:pt x="10373" y="7206"/>
                    <a:pt x="9825" y="7206"/>
                  </a:cubicBezTo>
                  <a:cubicBezTo>
                    <a:pt x="9322" y="7206"/>
                    <a:pt x="8820" y="7115"/>
                    <a:pt x="8340" y="6939"/>
                  </a:cubicBezTo>
                  <a:cubicBezTo>
                    <a:pt x="9356" y="6577"/>
                    <a:pt x="10250" y="6247"/>
                    <a:pt x="11053" y="6247"/>
                  </a:cubicBezTo>
                  <a:close/>
                  <a:moveTo>
                    <a:pt x="1902" y="1"/>
                  </a:moveTo>
                  <a:lnTo>
                    <a:pt x="1" y="1101"/>
                  </a:lnTo>
                  <a:lnTo>
                    <a:pt x="1" y="2569"/>
                  </a:lnTo>
                  <a:lnTo>
                    <a:pt x="635" y="2936"/>
                  </a:lnTo>
                  <a:cubicBezTo>
                    <a:pt x="468" y="3203"/>
                    <a:pt x="368" y="3503"/>
                    <a:pt x="368" y="3803"/>
                  </a:cubicBezTo>
                  <a:lnTo>
                    <a:pt x="368" y="5304"/>
                  </a:lnTo>
                  <a:cubicBezTo>
                    <a:pt x="368" y="5905"/>
                    <a:pt x="768" y="6505"/>
                    <a:pt x="1735" y="7039"/>
                  </a:cubicBezTo>
                  <a:cubicBezTo>
                    <a:pt x="2503" y="7506"/>
                    <a:pt x="3403" y="7739"/>
                    <a:pt x="4337" y="7773"/>
                  </a:cubicBezTo>
                  <a:lnTo>
                    <a:pt x="4871" y="7773"/>
                  </a:lnTo>
                  <a:cubicBezTo>
                    <a:pt x="5838" y="7706"/>
                    <a:pt x="6772" y="7506"/>
                    <a:pt x="7673" y="7172"/>
                  </a:cubicBezTo>
                  <a:lnTo>
                    <a:pt x="8207" y="6972"/>
                  </a:lnTo>
                  <a:lnTo>
                    <a:pt x="6639" y="8607"/>
                  </a:lnTo>
                  <a:lnTo>
                    <a:pt x="6639" y="10074"/>
                  </a:lnTo>
                  <a:cubicBezTo>
                    <a:pt x="7513" y="10400"/>
                    <a:pt x="8439" y="10562"/>
                    <a:pt x="9368" y="10562"/>
                  </a:cubicBezTo>
                  <a:cubicBezTo>
                    <a:pt x="10532" y="10562"/>
                    <a:pt x="11701" y="10308"/>
                    <a:pt x="12777" y="9808"/>
                  </a:cubicBezTo>
                  <a:lnTo>
                    <a:pt x="14344" y="10708"/>
                  </a:lnTo>
                  <a:lnTo>
                    <a:pt x="16246" y="9607"/>
                  </a:lnTo>
                  <a:lnTo>
                    <a:pt x="16246" y="8140"/>
                  </a:lnTo>
                  <a:lnTo>
                    <a:pt x="15579" y="7773"/>
                  </a:lnTo>
                  <a:cubicBezTo>
                    <a:pt x="15779" y="7473"/>
                    <a:pt x="15879" y="7139"/>
                    <a:pt x="15879" y="6772"/>
                  </a:cubicBezTo>
                  <a:lnTo>
                    <a:pt x="15879" y="5304"/>
                  </a:lnTo>
                  <a:cubicBezTo>
                    <a:pt x="15879" y="4704"/>
                    <a:pt x="15478" y="4103"/>
                    <a:pt x="14578" y="3570"/>
                  </a:cubicBezTo>
                  <a:lnTo>
                    <a:pt x="14544" y="3570"/>
                  </a:lnTo>
                  <a:cubicBezTo>
                    <a:pt x="13602" y="3023"/>
                    <a:pt x="12638" y="2828"/>
                    <a:pt x="11700" y="2828"/>
                  </a:cubicBezTo>
                  <a:cubicBezTo>
                    <a:pt x="10980" y="2828"/>
                    <a:pt x="10275" y="2943"/>
                    <a:pt x="9608" y="3103"/>
                  </a:cubicBezTo>
                  <a:cubicBezTo>
                    <a:pt x="8974" y="3270"/>
                    <a:pt x="8373" y="3470"/>
                    <a:pt x="7773" y="3670"/>
                  </a:cubicBezTo>
                  <a:cubicBezTo>
                    <a:pt x="7139" y="3903"/>
                    <a:pt x="6472" y="4103"/>
                    <a:pt x="5805" y="4270"/>
                  </a:cubicBezTo>
                  <a:cubicBezTo>
                    <a:pt x="5505" y="4370"/>
                    <a:pt x="5171" y="4370"/>
                    <a:pt x="4871" y="4370"/>
                  </a:cubicBezTo>
                  <a:cubicBezTo>
                    <a:pt x="4604" y="4370"/>
                    <a:pt x="4337" y="4304"/>
                    <a:pt x="4104" y="4170"/>
                  </a:cubicBezTo>
                  <a:lnTo>
                    <a:pt x="4137" y="4137"/>
                  </a:lnTo>
                  <a:lnTo>
                    <a:pt x="4337" y="4003"/>
                  </a:lnTo>
                  <a:cubicBezTo>
                    <a:pt x="4504" y="3903"/>
                    <a:pt x="4671" y="3837"/>
                    <a:pt x="4871" y="3737"/>
                  </a:cubicBezTo>
                  <a:cubicBezTo>
                    <a:pt x="5335" y="3540"/>
                    <a:pt x="5838" y="3439"/>
                    <a:pt x="6344" y="3439"/>
                  </a:cubicBezTo>
                  <a:cubicBezTo>
                    <a:pt x="6782" y="3439"/>
                    <a:pt x="7221" y="3515"/>
                    <a:pt x="7640" y="3670"/>
                  </a:cubicBezTo>
                  <a:lnTo>
                    <a:pt x="9207" y="2069"/>
                  </a:lnTo>
                  <a:lnTo>
                    <a:pt x="9207" y="601"/>
                  </a:lnTo>
                  <a:cubicBezTo>
                    <a:pt x="8409" y="335"/>
                    <a:pt x="7578" y="199"/>
                    <a:pt x="6746" y="199"/>
                  </a:cubicBezTo>
                  <a:cubicBezTo>
                    <a:pt x="6117" y="199"/>
                    <a:pt x="5488" y="276"/>
                    <a:pt x="4871" y="434"/>
                  </a:cubicBezTo>
                  <a:cubicBezTo>
                    <a:pt x="4404" y="568"/>
                    <a:pt x="3937" y="734"/>
                    <a:pt x="3470" y="935"/>
                  </a:cubicBezTo>
                  <a:lnTo>
                    <a:pt x="19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1"/>
            <p:cNvSpPr/>
            <p:nvPr/>
          </p:nvSpPr>
          <p:spPr>
            <a:xfrm>
              <a:off x="7656878" y="3693291"/>
              <a:ext cx="256142" cy="142839"/>
            </a:xfrm>
            <a:custGeom>
              <a:avLst/>
              <a:gdLst/>
              <a:ahLst/>
              <a:cxnLst/>
              <a:rect l="l" t="t" r="r" b="b"/>
              <a:pathLst>
                <a:path w="16512" h="9208" extrusionOk="0">
                  <a:moveTo>
                    <a:pt x="1968" y="1"/>
                  </a:moveTo>
                  <a:lnTo>
                    <a:pt x="67" y="1101"/>
                  </a:lnTo>
                  <a:lnTo>
                    <a:pt x="1635" y="2002"/>
                  </a:lnTo>
                  <a:cubicBezTo>
                    <a:pt x="33" y="3236"/>
                    <a:pt x="0" y="4504"/>
                    <a:pt x="1801" y="5538"/>
                  </a:cubicBezTo>
                  <a:cubicBezTo>
                    <a:pt x="2602" y="6005"/>
                    <a:pt x="3503" y="6238"/>
                    <a:pt x="4437" y="6272"/>
                  </a:cubicBezTo>
                  <a:lnTo>
                    <a:pt x="4937" y="6272"/>
                  </a:lnTo>
                  <a:cubicBezTo>
                    <a:pt x="5904" y="6205"/>
                    <a:pt x="6872" y="6005"/>
                    <a:pt x="7772" y="5671"/>
                  </a:cubicBezTo>
                  <a:cubicBezTo>
                    <a:pt x="9036" y="5250"/>
                    <a:pt x="10151" y="4763"/>
                    <a:pt x="11119" y="4763"/>
                  </a:cubicBezTo>
                  <a:cubicBezTo>
                    <a:pt x="11531" y="4763"/>
                    <a:pt x="11917" y="4852"/>
                    <a:pt x="12275" y="5071"/>
                  </a:cubicBezTo>
                  <a:cubicBezTo>
                    <a:pt x="13109" y="5538"/>
                    <a:pt x="12876" y="6138"/>
                    <a:pt x="11975" y="6639"/>
                  </a:cubicBezTo>
                  <a:cubicBezTo>
                    <a:pt x="11842" y="6739"/>
                    <a:pt x="11675" y="6805"/>
                    <a:pt x="11542" y="6872"/>
                  </a:cubicBezTo>
                  <a:cubicBezTo>
                    <a:pt x="11031" y="7093"/>
                    <a:pt x="10486" y="7202"/>
                    <a:pt x="9937" y="7202"/>
                  </a:cubicBezTo>
                  <a:cubicBezTo>
                    <a:pt x="9410" y="7202"/>
                    <a:pt x="8879" y="7102"/>
                    <a:pt x="8373" y="6905"/>
                  </a:cubicBezTo>
                  <a:lnTo>
                    <a:pt x="6705" y="8573"/>
                  </a:lnTo>
                  <a:cubicBezTo>
                    <a:pt x="7593" y="8899"/>
                    <a:pt x="8521" y="9061"/>
                    <a:pt x="9448" y="9061"/>
                  </a:cubicBezTo>
                  <a:cubicBezTo>
                    <a:pt x="10608" y="9061"/>
                    <a:pt x="11767" y="8807"/>
                    <a:pt x="12843" y="8306"/>
                  </a:cubicBezTo>
                  <a:lnTo>
                    <a:pt x="14410" y="9207"/>
                  </a:lnTo>
                  <a:lnTo>
                    <a:pt x="16312" y="8106"/>
                  </a:lnTo>
                  <a:lnTo>
                    <a:pt x="14744" y="7206"/>
                  </a:lnTo>
                  <a:cubicBezTo>
                    <a:pt x="16312" y="5971"/>
                    <a:pt x="16512" y="4637"/>
                    <a:pt x="14677" y="3570"/>
                  </a:cubicBezTo>
                  <a:lnTo>
                    <a:pt x="14644" y="3536"/>
                  </a:lnTo>
                  <a:cubicBezTo>
                    <a:pt x="13691" y="3013"/>
                    <a:pt x="12728" y="2825"/>
                    <a:pt x="11795" y="2825"/>
                  </a:cubicBezTo>
                  <a:cubicBezTo>
                    <a:pt x="11063" y="2825"/>
                    <a:pt x="10349" y="2941"/>
                    <a:pt x="9674" y="3103"/>
                  </a:cubicBezTo>
                  <a:cubicBezTo>
                    <a:pt x="9040" y="3270"/>
                    <a:pt x="8439" y="3470"/>
                    <a:pt x="7839" y="3670"/>
                  </a:cubicBezTo>
                  <a:cubicBezTo>
                    <a:pt x="7205" y="3903"/>
                    <a:pt x="6538" y="4103"/>
                    <a:pt x="5871" y="4270"/>
                  </a:cubicBezTo>
                  <a:cubicBezTo>
                    <a:pt x="5571" y="4370"/>
                    <a:pt x="5237" y="4370"/>
                    <a:pt x="4937" y="4370"/>
                  </a:cubicBezTo>
                  <a:cubicBezTo>
                    <a:pt x="4603" y="4370"/>
                    <a:pt x="4303" y="4270"/>
                    <a:pt x="4036" y="4103"/>
                  </a:cubicBezTo>
                  <a:cubicBezTo>
                    <a:pt x="3402" y="3737"/>
                    <a:pt x="3336" y="3236"/>
                    <a:pt x="4236" y="2669"/>
                  </a:cubicBezTo>
                  <a:lnTo>
                    <a:pt x="4403" y="2536"/>
                  </a:lnTo>
                  <a:cubicBezTo>
                    <a:pt x="4570" y="2436"/>
                    <a:pt x="4770" y="2336"/>
                    <a:pt x="4937" y="2269"/>
                  </a:cubicBezTo>
                  <a:cubicBezTo>
                    <a:pt x="5401" y="2072"/>
                    <a:pt x="5904" y="1971"/>
                    <a:pt x="6410" y="1971"/>
                  </a:cubicBezTo>
                  <a:cubicBezTo>
                    <a:pt x="6848" y="1971"/>
                    <a:pt x="7287" y="2047"/>
                    <a:pt x="7706" y="2202"/>
                  </a:cubicBezTo>
                  <a:lnTo>
                    <a:pt x="9273" y="601"/>
                  </a:lnTo>
                  <a:cubicBezTo>
                    <a:pt x="8475" y="335"/>
                    <a:pt x="7644" y="199"/>
                    <a:pt x="6812" y="199"/>
                  </a:cubicBezTo>
                  <a:cubicBezTo>
                    <a:pt x="6183" y="199"/>
                    <a:pt x="5554" y="276"/>
                    <a:pt x="4937" y="434"/>
                  </a:cubicBezTo>
                  <a:cubicBezTo>
                    <a:pt x="4470" y="568"/>
                    <a:pt x="4003" y="734"/>
                    <a:pt x="3569" y="935"/>
                  </a:cubicBezTo>
                  <a:lnTo>
                    <a:pt x="19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1"/>
            <p:cNvSpPr/>
            <p:nvPr/>
          </p:nvSpPr>
          <p:spPr>
            <a:xfrm>
              <a:off x="7656878" y="3693291"/>
              <a:ext cx="256142" cy="142839"/>
            </a:xfrm>
            <a:custGeom>
              <a:avLst/>
              <a:gdLst/>
              <a:ahLst/>
              <a:cxnLst/>
              <a:rect l="l" t="t" r="r" b="b"/>
              <a:pathLst>
                <a:path w="16512" h="9208" extrusionOk="0">
                  <a:moveTo>
                    <a:pt x="1968" y="1"/>
                  </a:moveTo>
                  <a:lnTo>
                    <a:pt x="67" y="1101"/>
                  </a:lnTo>
                  <a:lnTo>
                    <a:pt x="1635" y="2002"/>
                  </a:lnTo>
                  <a:cubicBezTo>
                    <a:pt x="33" y="3236"/>
                    <a:pt x="0" y="4504"/>
                    <a:pt x="1801" y="5538"/>
                  </a:cubicBezTo>
                  <a:cubicBezTo>
                    <a:pt x="2602" y="6005"/>
                    <a:pt x="3503" y="6238"/>
                    <a:pt x="4437" y="6272"/>
                  </a:cubicBezTo>
                  <a:lnTo>
                    <a:pt x="4937" y="6272"/>
                  </a:lnTo>
                  <a:cubicBezTo>
                    <a:pt x="5904" y="6205"/>
                    <a:pt x="6872" y="6005"/>
                    <a:pt x="7772" y="5671"/>
                  </a:cubicBezTo>
                  <a:cubicBezTo>
                    <a:pt x="9036" y="5250"/>
                    <a:pt x="10151" y="4763"/>
                    <a:pt x="11119" y="4763"/>
                  </a:cubicBezTo>
                  <a:cubicBezTo>
                    <a:pt x="11531" y="4763"/>
                    <a:pt x="11917" y="4852"/>
                    <a:pt x="12275" y="5071"/>
                  </a:cubicBezTo>
                  <a:cubicBezTo>
                    <a:pt x="13109" y="5538"/>
                    <a:pt x="12876" y="6138"/>
                    <a:pt x="11975" y="6639"/>
                  </a:cubicBezTo>
                  <a:cubicBezTo>
                    <a:pt x="11842" y="6739"/>
                    <a:pt x="11675" y="6805"/>
                    <a:pt x="11542" y="6872"/>
                  </a:cubicBezTo>
                  <a:cubicBezTo>
                    <a:pt x="11031" y="7093"/>
                    <a:pt x="10486" y="7202"/>
                    <a:pt x="9937" y="7202"/>
                  </a:cubicBezTo>
                  <a:cubicBezTo>
                    <a:pt x="9410" y="7202"/>
                    <a:pt x="8879" y="7102"/>
                    <a:pt x="8373" y="6905"/>
                  </a:cubicBezTo>
                  <a:lnTo>
                    <a:pt x="6705" y="8573"/>
                  </a:lnTo>
                  <a:cubicBezTo>
                    <a:pt x="7593" y="8899"/>
                    <a:pt x="8521" y="9061"/>
                    <a:pt x="9448" y="9061"/>
                  </a:cubicBezTo>
                  <a:cubicBezTo>
                    <a:pt x="10608" y="9061"/>
                    <a:pt x="11767" y="8807"/>
                    <a:pt x="12843" y="8306"/>
                  </a:cubicBezTo>
                  <a:lnTo>
                    <a:pt x="14410" y="9207"/>
                  </a:lnTo>
                  <a:lnTo>
                    <a:pt x="16312" y="8106"/>
                  </a:lnTo>
                  <a:lnTo>
                    <a:pt x="14744" y="7206"/>
                  </a:lnTo>
                  <a:cubicBezTo>
                    <a:pt x="16312" y="5971"/>
                    <a:pt x="16512" y="4637"/>
                    <a:pt x="14677" y="3570"/>
                  </a:cubicBezTo>
                  <a:lnTo>
                    <a:pt x="14644" y="3536"/>
                  </a:lnTo>
                  <a:cubicBezTo>
                    <a:pt x="13691" y="3013"/>
                    <a:pt x="12728" y="2825"/>
                    <a:pt x="11795" y="2825"/>
                  </a:cubicBezTo>
                  <a:cubicBezTo>
                    <a:pt x="11063" y="2825"/>
                    <a:pt x="10349" y="2941"/>
                    <a:pt x="9674" y="3103"/>
                  </a:cubicBezTo>
                  <a:cubicBezTo>
                    <a:pt x="9040" y="3270"/>
                    <a:pt x="8439" y="3470"/>
                    <a:pt x="7839" y="3670"/>
                  </a:cubicBezTo>
                  <a:cubicBezTo>
                    <a:pt x="7205" y="3903"/>
                    <a:pt x="6538" y="4103"/>
                    <a:pt x="5871" y="4270"/>
                  </a:cubicBezTo>
                  <a:cubicBezTo>
                    <a:pt x="5571" y="4370"/>
                    <a:pt x="5237" y="4370"/>
                    <a:pt x="4937" y="4370"/>
                  </a:cubicBezTo>
                  <a:cubicBezTo>
                    <a:pt x="4603" y="4370"/>
                    <a:pt x="4303" y="4270"/>
                    <a:pt x="4036" y="4103"/>
                  </a:cubicBezTo>
                  <a:cubicBezTo>
                    <a:pt x="3402" y="3737"/>
                    <a:pt x="3336" y="3236"/>
                    <a:pt x="4236" y="2669"/>
                  </a:cubicBezTo>
                  <a:lnTo>
                    <a:pt x="4403" y="2536"/>
                  </a:lnTo>
                  <a:cubicBezTo>
                    <a:pt x="4570" y="2436"/>
                    <a:pt x="4770" y="2336"/>
                    <a:pt x="4937" y="2269"/>
                  </a:cubicBezTo>
                  <a:cubicBezTo>
                    <a:pt x="5401" y="2072"/>
                    <a:pt x="5904" y="1971"/>
                    <a:pt x="6410" y="1971"/>
                  </a:cubicBezTo>
                  <a:cubicBezTo>
                    <a:pt x="6848" y="1971"/>
                    <a:pt x="7287" y="2047"/>
                    <a:pt x="7706" y="2202"/>
                  </a:cubicBezTo>
                  <a:lnTo>
                    <a:pt x="9273" y="601"/>
                  </a:lnTo>
                  <a:cubicBezTo>
                    <a:pt x="8475" y="335"/>
                    <a:pt x="7644" y="199"/>
                    <a:pt x="6812" y="199"/>
                  </a:cubicBezTo>
                  <a:cubicBezTo>
                    <a:pt x="6183" y="199"/>
                    <a:pt x="5554" y="276"/>
                    <a:pt x="4937" y="434"/>
                  </a:cubicBezTo>
                  <a:cubicBezTo>
                    <a:pt x="4470" y="568"/>
                    <a:pt x="4003" y="734"/>
                    <a:pt x="3569" y="935"/>
                  </a:cubicBez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1"/>
            <p:cNvSpPr/>
            <p:nvPr/>
          </p:nvSpPr>
          <p:spPr>
            <a:xfrm>
              <a:off x="7657389" y="3693291"/>
              <a:ext cx="54340" cy="17095"/>
            </a:xfrm>
            <a:custGeom>
              <a:avLst/>
              <a:gdLst/>
              <a:ahLst/>
              <a:cxnLst/>
              <a:rect l="l" t="t" r="r" b="b"/>
              <a:pathLst>
                <a:path w="3503" h="1102" extrusionOk="0">
                  <a:moveTo>
                    <a:pt x="1902" y="1"/>
                  </a:moveTo>
                  <a:lnTo>
                    <a:pt x="0" y="1101"/>
                  </a:lnTo>
                  <a:lnTo>
                    <a:pt x="0" y="1101"/>
                  </a:lnTo>
                  <a:lnTo>
                    <a:pt x="1935" y="234"/>
                  </a:lnTo>
                  <a:lnTo>
                    <a:pt x="3503" y="935"/>
                  </a:lnTo>
                  <a:lnTo>
                    <a:pt x="19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1"/>
            <p:cNvSpPr/>
            <p:nvPr/>
          </p:nvSpPr>
          <p:spPr>
            <a:xfrm>
              <a:off x="7729829" y="3696363"/>
              <a:ext cx="70908" cy="31103"/>
            </a:xfrm>
            <a:custGeom>
              <a:avLst/>
              <a:gdLst/>
              <a:ahLst/>
              <a:cxnLst/>
              <a:rect l="l" t="t" r="r" b="b"/>
              <a:pathLst>
                <a:path w="4571" h="2005" extrusionOk="0">
                  <a:moveTo>
                    <a:pt x="2121" y="1"/>
                  </a:moveTo>
                  <a:cubicBezTo>
                    <a:pt x="1409" y="1"/>
                    <a:pt x="697" y="102"/>
                    <a:pt x="0" y="303"/>
                  </a:cubicBezTo>
                  <a:cubicBezTo>
                    <a:pt x="545" y="194"/>
                    <a:pt x="1101" y="141"/>
                    <a:pt x="1659" y="141"/>
                  </a:cubicBezTo>
                  <a:cubicBezTo>
                    <a:pt x="2468" y="141"/>
                    <a:pt x="3281" y="253"/>
                    <a:pt x="4070" y="470"/>
                  </a:cubicBezTo>
                  <a:lnTo>
                    <a:pt x="2969" y="2004"/>
                  </a:lnTo>
                  <a:lnTo>
                    <a:pt x="4570" y="403"/>
                  </a:lnTo>
                  <a:cubicBezTo>
                    <a:pt x="3766" y="135"/>
                    <a:pt x="2943" y="1"/>
                    <a:pt x="212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1"/>
            <p:cNvSpPr/>
            <p:nvPr/>
          </p:nvSpPr>
          <p:spPr>
            <a:xfrm>
              <a:off x="7806921" y="3737142"/>
              <a:ext cx="105578" cy="67929"/>
            </a:xfrm>
            <a:custGeom>
              <a:avLst/>
              <a:gdLst/>
              <a:ahLst/>
              <a:cxnLst/>
              <a:rect l="l" t="t" r="r" b="b"/>
              <a:pathLst>
                <a:path w="6806" h="4379" extrusionOk="0">
                  <a:moveTo>
                    <a:pt x="2093" y="1"/>
                  </a:moveTo>
                  <a:cubicBezTo>
                    <a:pt x="1373" y="1"/>
                    <a:pt x="668" y="116"/>
                    <a:pt x="1" y="276"/>
                  </a:cubicBezTo>
                  <a:cubicBezTo>
                    <a:pt x="411" y="196"/>
                    <a:pt x="911" y="143"/>
                    <a:pt x="1451" y="143"/>
                  </a:cubicBezTo>
                  <a:cubicBezTo>
                    <a:pt x="2492" y="143"/>
                    <a:pt x="3682" y="339"/>
                    <a:pt x="4671" y="910"/>
                  </a:cubicBezTo>
                  <a:cubicBezTo>
                    <a:pt x="6205" y="1810"/>
                    <a:pt x="6439" y="2844"/>
                    <a:pt x="5038" y="4379"/>
                  </a:cubicBezTo>
                  <a:cubicBezTo>
                    <a:pt x="6639" y="3144"/>
                    <a:pt x="6805" y="1844"/>
                    <a:pt x="4971" y="743"/>
                  </a:cubicBezTo>
                  <a:lnTo>
                    <a:pt x="4937" y="743"/>
                  </a:lnTo>
                  <a:cubicBezTo>
                    <a:pt x="3995" y="196"/>
                    <a:pt x="3031" y="1"/>
                    <a:pt x="209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1"/>
            <p:cNvSpPr/>
            <p:nvPr/>
          </p:nvSpPr>
          <p:spPr>
            <a:xfrm>
              <a:off x="7879872" y="3805052"/>
              <a:ext cx="29520" cy="31072"/>
            </a:xfrm>
            <a:custGeom>
              <a:avLst/>
              <a:gdLst/>
              <a:ahLst/>
              <a:cxnLst/>
              <a:rect l="l" t="t" r="r" b="b"/>
              <a:pathLst>
                <a:path w="1903" h="2003" extrusionOk="0">
                  <a:moveTo>
                    <a:pt x="335" y="1"/>
                  </a:moveTo>
                  <a:lnTo>
                    <a:pt x="1535" y="935"/>
                  </a:lnTo>
                  <a:lnTo>
                    <a:pt x="1" y="2002"/>
                  </a:lnTo>
                  <a:lnTo>
                    <a:pt x="1" y="2002"/>
                  </a:lnTo>
                  <a:lnTo>
                    <a:pt x="1902" y="901"/>
                  </a:lnTo>
                  <a:lnTo>
                    <a:pt x="3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1"/>
            <p:cNvSpPr/>
            <p:nvPr/>
          </p:nvSpPr>
          <p:spPr>
            <a:xfrm>
              <a:off x="7760355" y="3799887"/>
              <a:ext cx="75049" cy="26402"/>
            </a:xfrm>
            <a:custGeom>
              <a:avLst/>
              <a:gdLst/>
              <a:ahLst/>
              <a:cxnLst/>
              <a:rect l="l" t="t" r="r" b="b"/>
              <a:pathLst>
                <a:path w="4838" h="1702" extrusionOk="0">
                  <a:moveTo>
                    <a:pt x="4837" y="0"/>
                  </a:moveTo>
                  <a:lnTo>
                    <a:pt x="4837" y="0"/>
                  </a:lnTo>
                  <a:cubicBezTo>
                    <a:pt x="4327" y="221"/>
                    <a:pt x="3782" y="330"/>
                    <a:pt x="3233" y="330"/>
                  </a:cubicBezTo>
                  <a:cubicBezTo>
                    <a:pt x="2706" y="330"/>
                    <a:pt x="2175" y="230"/>
                    <a:pt x="1668" y="33"/>
                  </a:cubicBezTo>
                  <a:lnTo>
                    <a:pt x="0" y="1701"/>
                  </a:lnTo>
                  <a:lnTo>
                    <a:pt x="1802" y="267"/>
                  </a:lnTo>
                  <a:cubicBezTo>
                    <a:pt x="2196" y="381"/>
                    <a:pt x="2595" y="438"/>
                    <a:pt x="2989" y="438"/>
                  </a:cubicBezTo>
                  <a:cubicBezTo>
                    <a:pt x="3630" y="438"/>
                    <a:pt x="4259" y="289"/>
                    <a:pt x="48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1"/>
            <p:cNvSpPr/>
            <p:nvPr/>
          </p:nvSpPr>
          <p:spPr>
            <a:xfrm>
              <a:off x="7704467" y="3734692"/>
              <a:ext cx="43482" cy="27969"/>
            </a:xfrm>
            <a:custGeom>
              <a:avLst/>
              <a:gdLst/>
              <a:ahLst/>
              <a:cxnLst/>
              <a:rect l="l" t="t" r="r" b="b"/>
              <a:pathLst>
                <a:path w="2803" h="1803" extrusionOk="0">
                  <a:moveTo>
                    <a:pt x="1135" y="0"/>
                  </a:moveTo>
                  <a:cubicBezTo>
                    <a:pt x="334" y="434"/>
                    <a:pt x="1" y="967"/>
                    <a:pt x="501" y="1401"/>
                  </a:cubicBezTo>
                  <a:cubicBezTo>
                    <a:pt x="817" y="1678"/>
                    <a:pt x="1309" y="1802"/>
                    <a:pt x="1810" y="1802"/>
                  </a:cubicBezTo>
                  <a:cubicBezTo>
                    <a:pt x="2155" y="1802"/>
                    <a:pt x="2504" y="1743"/>
                    <a:pt x="2803" y="1635"/>
                  </a:cubicBezTo>
                  <a:lnTo>
                    <a:pt x="2803" y="1635"/>
                  </a:lnTo>
                  <a:cubicBezTo>
                    <a:pt x="2559" y="1683"/>
                    <a:pt x="2332" y="1714"/>
                    <a:pt x="2098" y="1714"/>
                  </a:cubicBezTo>
                  <a:cubicBezTo>
                    <a:pt x="2012" y="1714"/>
                    <a:pt x="1925" y="1710"/>
                    <a:pt x="1836" y="1701"/>
                  </a:cubicBezTo>
                  <a:cubicBezTo>
                    <a:pt x="1535" y="1701"/>
                    <a:pt x="1235" y="1601"/>
                    <a:pt x="935" y="1434"/>
                  </a:cubicBezTo>
                  <a:cubicBezTo>
                    <a:pt x="334" y="1101"/>
                    <a:pt x="234" y="567"/>
                    <a:pt x="11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1"/>
            <p:cNvSpPr/>
            <p:nvPr/>
          </p:nvSpPr>
          <p:spPr>
            <a:xfrm>
              <a:off x="7656350" y="3724857"/>
              <a:ext cx="68844" cy="65726"/>
            </a:xfrm>
            <a:custGeom>
              <a:avLst/>
              <a:gdLst/>
              <a:ahLst/>
              <a:cxnLst/>
              <a:rect l="l" t="t" r="r" b="b"/>
              <a:pathLst>
                <a:path w="4438" h="4237" extrusionOk="0">
                  <a:moveTo>
                    <a:pt x="1635" y="0"/>
                  </a:moveTo>
                  <a:cubicBezTo>
                    <a:pt x="34" y="1201"/>
                    <a:pt x="1" y="2469"/>
                    <a:pt x="1802" y="3503"/>
                  </a:cubicBezTo>
                  <a:cubicBezTo>
                    <a:pt x="2603" y="3970"/>
                    <a:pt x="3503" y="4237"/>
                    <a:pt x="4437" y="4237"/>
                  </a:cubicBezTo>
                  <a:cubicBezTo>
                    <a:pt x="3070" y="4103"/>
                    <a:pt x="1402" y="3369"/>
                    <a:pt x="868" y="2235"/>
                  </a:cubicBezTo>
                  <a:cubicBezTo>
                    <a:pt x="368" y="1168"/>
                    <a:pt x="1501" y="101"/>
                    <a:pt x="16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1"/>
            <p:cNvSpPr/>
            <p:nvPr/>
          </p:nvSpPr>
          <p:spPr>
            <a:xfrm>
              <a:off x="7513023" y="3547638"/>
              <a:ext cx="581114" cy="335706"/>
            </a:xfrm>
            <a:custGeom>
              <a:avLst/>
              <a:gdLst/>
              <a:ahLst/>
              <a:cxnLst/>
              <a:rect l="l" t="t" r="r" b="b"/>
              <a:pathLst>
                <a:path w="37461" h="21641" extrusionOk="0">
                  <a:moveTo>
                    <a:pt x="18731" y="0"/>
                  </a:moveTo>
                  <a:cubicBezTo>
                    <a:pt x="13936" y="0"/>
                    <a:pt x="9141" y="1051"/>
                    <a:pt x="5471" y="3153"/>
                  </a:cubicBezTo>
                  <a:cubicBezTo>
                    <a:pt x="3403" y="4354"/>
                    <a:pt x="1902" y="5788"/>
                    <a:pt x="1001" y="7289"/>
                  </a:cubicBezTo>
                  <a:lnTo>
                    <a:pt x="1" y="7289"/>
                  </a:lnTo>
                  <a:lnTo>
                    <a:pt x="1" y="11125"/>
                  </a:lnTo>
                  <a:cubicBezTo>
                    <a:pt x="134" y="13794"/>
                    <a:pt x="1935" y="16429"/>
                    <a:pt x="5471" y="18464"/>
                  </a:cubicBezTo>
                  <a:cubicBezTo>
                    <a:pt x="9124" y="20582"/>
                    <a:pt x="13919" y="21641"/>
                    <a:pt x="18718" y="21641"/>
                  </a:cubicBezTo>
                  <a:cubicBezTo>
                    <a:pt x="23518" y="21641"/>
                    <a:pt x="28321" y="20582"/>
                    <a:pt x="31990" y="18464"/>
                  </a:cubicBezTo>
                  <a:cubicBezTo>
                    <a:pt x="35493" y="16429"/>
                    <a:pt x="37327" y="13794"/>
                    <a:pt x="37461" y="11125"/>
                  </a:cubicBezTo>
                  <a:lnTo>
                    <a:pt x="37461" y="7289"/>
                  </a:lnTo>
                  <a:lnTo>
                    <a:pt x="36460" y="7289"/>
                  </a:lnTo>
                  <a:cubicBezTo>
                    <a:pt x="35560" y="5788"/>
                    <a:pt x="34092" y="4387"/>
                    <a:pt x="31990" y="3153"/>
                  </a:cubicBezTo>
                  <a:cubicBezTo>
                    <a:pt x="28321" y="1051"/>
                    <a:pt x="23526" y="0"/>
                    <a:pt x="18731"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1"/>
            <p:cNvSpPr/>
            <p:nvPr/>
          </p:nvSpPr>
          <p:spPr>
            <a:xfrm>
              <a:off x="7513023" y="3547638"/>
              <a:ext cx="581114" cy="335706"/>
            </a:xfrm>
            <a:custGeom>
              <a:avLst/>
              <a:gdLst/>
              <a:ahLst/>
              <a:cxnLst/>
              <a:rect l="l" t="t" r="r" b="b"/>
              <a:pathLst>
                <a:path w="37461" h="21641" extrusionOk="0">
                  <a:moveTo>
                    <a:pt x="18731" y="0"/>
                  </a:moveTo>
                  <a:cubicBezTo>
                    <a:pt x="13936" y="0"/>
                    <a:pt x="9141" y="1051"/>
                    <a:pt x="5471" y="3153"/>
                  </a:cubicBezTo>
                  <a:cubicBezTo>
                    <a:pt x="3403" y="4354"/>
                    <a:pt x="1902" y="5788"/>
                    <a:pt x="1001" y="7289"/>
                  </a:cubicBezTo>
                  <a:lnTo>
                    <a:pt x="1" y="7289"/>
                  </a:lnTo>
                  <a:lnTo>
                    <a:pt x="1" y="11125"/>
                  </a:lnTo>
                  <a:cubicBezTo>
                    <a:pt x="134" y="13794"/>
                    <a:pt x="1935" y="16429"/>
                    <a:pt x="5471" y="18464"/>
                  </a:cubicBezTo>
                  <a:cubicBezTo>
                    <a:pt x="9124" y="20582"/>
                    <a:pt x="13919" y="21641"/>
                    <a:pt x="18718" y="21641"/>
                  </a:cubicBezTo>
                  <a:cubicBezTo>
                    <a:pt x="23518" y="21641"/>
                    <a:pt x="28321" y="20582"/>
                    <a:pt x="31990" y="18464"/>
                  </a:cubicBezTo>
                  <a:cubicBezTo>
                    <a:pt x="35493" y="16429"/>
                    <a:pt x="37327" y="13794"/>
                    <a:pt x="37461" y="11125"/>
                  </a:cubicBezTo>
                  <a:lnTo>
                    <a:pt x="37461" y="7289"/>
                  </a:lnTo>
                  <a:lnTo>
                    <a:pt x="36460" y="7289"/>
                  </a:lnTo>
                  <a:cubicBezTo>
                    <a:pt x="35560" y="5788"/>
                    <a:pt x="34092" y="4387"/>
                    <a:pt x="31990" y="3153"/>
                  </a:cubicBezTo>
                  <a:cubicBezTo>
                    <a:pt x="28321" y="1051"/>
                    <a:pt x="23526" y="0"/>
                    <a:pt x="187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1"/>
            <p:cNvSpPr/>
            <p:nvPr/>
          </p:nvSpPr>
          <p:spPr>
            <a:xfrm>
              <a:off x="7513023" y="3575326"/>
              <a:ext cx="131965" cy="280993"/>
            </a:xfrm>
            <a:custGeom>
              <a:avLst/>
              <a:gdLst/>
              <a:ahLst/>
              <a:cxnLst/>
              <a:rect l="l" t="t" r="r" b="b"/>
              <a:pathLst>
                <a:path w="8507" h="18114" extrusionOk="0">
                  <a:moveTo>
                    <a:pt x="8507" y="0"/>
                  </a:moveTo>
                  <a:lnTo>
                    <a:pt x="8507" y="0"/>
                  </a:lnTo>
                  <a:cubicBezTo>
                    <a:pt x="7439" y="367"/>
                    <a:pt x="6439" y="834"/>
                    <a:pt x="5471" y="1401"/>
                  </a:cubicBezTo>
                  <a:cubicBezTo>
                    <a:pt x="3403" y="2602"/>
                    <a:pt x="1902" y="4036"/>
                    <a:pt x="1001" y="5537"/>
                  </a:cubicBezTo>
                  <a:lnTo>
                    <a:pt x="1" y="5537"/>
                  </a:lnTo>
                  <a:lnTo>
                    <a:pt x="1" y="9373"/>
                  </a:lnTo>
                  <a:cubicBezTo>
                    <a:pt x="134" y="12042"/>
                    <a:pt x="1935" y="14677"/>
                    <a:pt x="5471" y="16712"/>
                  </a:cubicBezTo>
                  <a:cubicBezTo>
                    <a:pt x="6439" y="17246"/>
                    <a:pt x="7439" y="17713"/>
                    <a:pt x="8473" y="18113"/>
                  </a:cubicBezTo>
                  <a:lnTo>
                    <a:pt x="85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1"/>
            <p:cNvSpPr/>
            <p:nvPr/>
          </p:nvSpPr>
          <p:spPr>
            <a:xfrm>
              <a:off x="7962146" y="3575326"/>
              <a:ext cx="132492" cy="280993"/>
            </a:xfrm>
            <a:custGeom>
              <a:avLst/>
              <a:gdLst/>
              <a:ahLst/>
              <a:cxnLst/>
              <a:rect l="l" t="t" r="r" b="b"/>
              <a:pathLst>
                <a:path w="8541" h="18114" extrusionOk="0">
                  <a:moveTo>
                    <a:pt x="1" y="0"/>
                  </a:moveTo>
                  <a:lnTo>
                    <a:pt x="1" y="18113"/>
                  </a:lnTo>
                  <a:cubicBezTo>
                    <a:pt x="1068" y="17713"/>
                    <a:pt x="2069" y="17246"/>
                    <a:pt x="3036" y="16712"/>
                  </a:cubicBezTo>
                  <a:cubicBezTo>
                    <a:pt x="6539" y="14677"/>
                    <a:pt x="8373" y="12042"/>
                    <a:pt x="8540" y="9373"/>
                  </a:cubicBezTo>
                  <a:lnTo>
                    <a:pt x="8540" y="5537"/>
                  </a:lnTo>
                  <a:lnTo>
                    <a:pt x="7506" y="5537"/>
                  </a:lnTo>
                  <a:cubicBezTo>
                    <a:pt x="6606" y="4036"/>
                    <a:pt x="5104" y="2602"/>
                    <a:pt x="3036" y="1401"/>
                  </a:cubicBezTo>
                  <a:cubicBezTo>
                    <a:pt x="2069" y="834"/>
                    <a:pt x="1068" y="36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1"/>
            <p:cNvSpPr/>
            <p:nvPr/>
          </p:nvSpPr>
          <p:spPr>
            <a:xfrm>
              <a:off x="7484575" y="3492913"/>
              <a:ext cx="634927" cy="336016"/>
            </a:xfrm>
            <a:custGeom>
              <a:avLst/>
              <a:gdLst/>
              <a:ahLst/>
              <a:cxnLst/>
              <a:rect l="l" t="t" r="r" b="b"/>
              <a:pathLst>
                <a:path w="40930" h="21661" extrusionOk="0">
                  <a:moveTo>
                    <a:pt x="20565" y="1"/>
                  </a:moveTo>
                  <a:cubicBezTo>
                    <a:pt x="15770" y="1"/>
                    <a:pt x="10975" y="1060"/>
                    <a:pt x="7305" y="3178"/>
                  </a:cubicBezTo>
                  <a:cubicBezTo>
                    <a:pt x="0" y="7415"/>
                    <a:pt x="0" y="14253"/>
                    <a:pt x="7305" y="18489"/>
                  </a:cubicBezTo>
                  <a:cubicBezTo>
                    <a:pt x="10959" y="20601"/>
                    <a:pt x="15753" y="21661"/>
                    <a:pt x="20547" y="21661"/>
                  </a:cubicBezTo>
                  <a:cubicBezTo>
                    <a:pt x="24156" y="21661"/>
                    <a:pt x="27766" y="21060"/>
                    <a:pt x="30889" y="19857"/>
                  </a:cubicBezTo>
                  <a:lnTo>
                    <a:pt x="31156" y="19757"/>
                  </a:lnTo>
                  <a:cubicBezTo>
                    <a:pt x="32090" y="19390"/>
                    <a:pt x="32957" y="18956"/>
                    <a:pt x="33824" y="18489"/>
                  </a:cubicBezTo>
                  <a:cubicBezTo>
                    <a:pt x="39929" y="14953"/>
                    <a:pt x="40929" y="9616"/>
                    <a:pt x="36860" y="5480"/>
                  </a:cubicBezTo>
                  <a:cubicBezTo>
                    <a:pt x="35959" y="4579"/>
                    <a:pt x="34925" y="3812"/>
                    <a:pt x="33824" y="3178"/>
                  </a:cubicBezTo>
                  <a:cubicBezTo>
                    <a:pt x="30155" y="1060"/>
                    <a:pt x="25360" y="1"/>
                    <a:pt x="20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1"/>
            <p:cNvSpPr/>
            <p:nvPr/>
          </p:nvSpPr>
          <p:spPr>
            <a:xfrm>
              <a:off x="7487677" y="3522540"/>
              <a:ext cx="151619" cy="221487"/>
            </a:xfrm>
            <a:custGeom>
              <a:avLst/>
              <a:gdLst/>
              <a:ahLst/>
              <a:cxnLst/>
              <a:rect l="l" t="t" r="r" b="b"/>
              <a:pathLst>
                <a:path w="9774" h="14278" extrusionOk="0">
                  <a:moveTo>
                    <a:pt x="9774" y="1"/>
                  </a:moveTo>
                  <a:lnTo>
                    <a:pt x="9774" y="1"/>
                  </a:lnTo>
                  <a:cubicBezTo>
                    <a:pt x="8840" y="368"/>
                    <a:pt x="7973" y="768"/>
                    <a:pt x="7105" y="1268"/>
                  </a:cubicBezTo>
                  <a:cubicBezTo>
                    <a:pt x="1001" y="4804"/>
                    <a:pt x="0" y="10141"/>
                    <a:pt x="4070" y="14278"/>
                  </a:cubicBezTo>
                  <a:cubicBezTo>
                    <a:pt x="4003" y="14177"/>
                    <a:pt x="1435" y="11476"/>
                    <a:pt x="2102" y="7606"/>
                  </a:cubicBezTo>
                  <a:cubicBezTo>
                    <a:pt x="2769" y="3870"/>
                    <a:pt x="7939" y="768"/>
                    <a:pt x="97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1"/>
            <p:cNvSpPr/>
            <p:nvPr/>
          </p:nvSpPr>
          <p:spPr>
            <a:xfrm>
              <a:off x="7533204" y="3504438"/>
              <a:ext cx="540750" cy="312546"/>
            </a:xfrm>
            <a:custGeom>
              <a:avLst/>
              <a:gdLst/>
              <a:ahLst/>
              <a:cxnLst/>
              <a:rect l="l" t="t" r="r" b="b"/>
              <a:pathLst>
                <a:path w="34859" h="20148" extrusionOk="0">
                  <a:moveTo>
                    <a:pt x="17446" y="0"/>
                  </a:moveTo>
                  <a:cubicBezTo>
                    <a:pt x="7806" y="0"/>
                    <a:pt x="1" y="4503"/>
                    <a:pt x="1" y="10074"/>
                  </a:cubicBezTo>
                  <a:cubicBezTo>
                    <a:pt x="1" y="15645"/>
                    <a:pt x="7806" y="20148"/>
                    <a:pt x="17446" y="20148"/>
                  </a:cubicBezTo>
                  <a:cubicBezTo>
                    <a:pt x="27053" y="20148"/>
                    <a:pt x="34859" y="15645"/>
                    <a:pt x="34859" y="10074"/>
                  </a:cubicBezTo>
                  <a:cubicBezTo>
                    <a:pt x="34859" y="4503"/>
                    <a:pt x="27053" y="0"/>
                    <a:pt x="1744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1"/>
            <p:cNvSpPr/>
            <p:nvPr/>
          </p:nvSpPr>
          <p:spPr>
            <a:xfrm>
              <a:off x="7533204" y="3504438"/>
              <a:ext cx="540750" cy="312546"/>
            </a:xfrm>
            <a:custGeom>
              <a:avLst/>
              <a:gdLst/>
              <a:ahLst/>
              <a:cxnLst/>
              <a:rect l="l" t="t" r="r" b="b"/>
              <a:pathLst>
                <a:path w="34859" h="20148" extrusionOk="0">
                  <a:moveTo>
                    <a:pt x="17446" y="0"/>
                  </a:moveTo>
                  <a:cubicBezTo>
                    <a:pt x="7806" y="0"/>
                    <a:pt x="1" y="4503"/>
                    <a:pt x="1" y="10074"/>
                  </a:cubicBezTo>
                  <a:cubicBezTo>
                    <a:pt x="1" y="15645"/>
                    <a:pt x="7806" y="20148"/>
                    <a:pt x="17446" y="20148"/>
                  </a:cubicBezTo>
                  <a:cubicBezTo>
                    <a:pt x="27053" y="20148"/>
                    <a:pt x="34859" y="15645"/>
                    <a:pt x="34859" y="10074"/>
                  </a:cubicBezTo>
                  <a:cubicBezTo>
                    <a:pt x="34859" y="4503"/>
                    <a:pt x="27053" y="0"/>
                    <a:pt x="17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1"/>
            <p:cNvSpPr/>
            <p:nvPr/>
          </p:nvSpPr>
          <p:spPr>
            <a:xfrm>
              <a:off x="7518716" y="3549453"/>
              <a:ext cx="359642" cy="267017"/>
            </a:xfrm>
            <a:custGeom>
              <a:avLst/>
              <a:gdLst/>
              <a:ahLst/>
              <a:cxnLst/>
              <a:rect l="l" t="t" r="r" b="b"/>
              <a:pathLst>
                <a:path w="23184" h="17213" extrusionOk="0">
                  <a:moveTo>
                    <a:pt x="6105" y="0"/>
                  </a:moveTo>
                  <a:lnTo>
                    <a:pt x="6105" y="0"/>
                  </a:lnTo>
                  <a:cubicBezTo>
                    <a:pt x="5638" y="300"/>
                    <a:pt x="5171" y="601"/>
                    <a:pt x="4704" y="901"/>
                  </a:cubicBezTo>
                  <a:cubicBezTo>
                    <a:pt x="4437" y="1134"/>
                    <a:pt x="4137" y="1335"/>
                    <a:pt x="3870" y="1601"/>
                  </a:cubicBezTo>
                  <a:cubicBezTo>
                    <a:pt x="1" y="4937"/>
                    <a:pt x="1" y="9374"/>
                    <a:pt x="3870" y="12709"/>
                  </a:cubicBezTo>
                  <a:cubicBezTo>
                    <a:pt x="4137" y="12943"/>
                    <a:pt x="4437" y="13176"/>
                    <a:pt x="4704" y="13410"/>
                  </a:cubicBezTo>
                  <a:cubicBezTo>
                    <a:pt x="5138" y="13677"/>
                    <a:pt x="5571" y="13977"/>
                    <a:pt x="6005" y="14244"/>
                  </a:cubicBezTo>
                  <a:cubicBezTo>
                    <a:pt x="6439" y="14477"/>
                    <a:pt x="6906" y="14744"/>
                    <a:pt x="7406" y="14944"/>
                  </a:cubicBezTo>
                  <a:cubicBezTo>
                    <a:pt x="7773" y="15144"/>
                    <a:pt x="8173" y="15311"/>
                    <a:pt x="8573" y="15445"/>
                  </a:cubicBezTo>
                  <a:cubicBezTo>
                    <a:pt x="8974" y="15611"/>
                    <a:pt x="9374" y="15778"/>
                    <a:pt x="9774" y="15912"/>
                  </a:cubicBezTo>
                  <a:cubicBezTo>
                    <a:pt x="11042" y="16312"/>
                    <a:pt x="12343" y="16612"/>
                    <a:pt x="13677" y="16846"/>
                  </a:cubicBezTo>
                  <a:lnTo>
                    <a:pt x="14544" y="16946"/>
                  </a:lnTo>
                  <a:cubicBezTo>
                    <a:pt x="15845" y="17112"/>
                    <a:pt x="17146" y="17213"/>
                    <a:pt x="18447" y="17213"/>
                  </a:cubicBezTo>
                  <a:cubicBezTo>
                    <a:pt x="20048" y="17213"/>
                    <a:pt x="21616" y="17079"/>
                    <a:pt x="23184" y="16812"/>
                  </a:cubicBezTo>
                  <a:cubicBezTo>
                    <a:pt x="23184" y="16812"/>
                    <a:pt x="21116" y="16412"/>
                    <a:pt x="21483" y="14444"/>
                  </a:cubicBezTo>
                  <a:cubicBezTo>
                    <a:pt x="21082" y="11475"/>
                    <a:pt x="8040" y="3203"/>
                    <a:pt x="8040" y="3203"/>
                  </a:cubicBezTo>
                  <a:cubicBezTo>
                    <a:pt x="8040" y="3203"/>
                    <a:pt x="5138" y="2035"/>
                    <a:pt x="6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1"/>
            <p:cNvSpPr/>
            <p:nvPr/>
          </p:nvSpPr>
          <p:spPr>
            <a:xfrm>
              <a:off x="7582872" y="3544350"/>
              <a:ext cx="441408" cy="232408"/>
            </a:xfrm>
            <a:custGeom>
              <a:avLst/>
              <a:gdLst/>
              <a:ahLst/>
              <a:cxnLst/>
              <a:rect l="l" t="t" r="r" b="b"/>
              <a:pathLst>
                <a:path w="28455" h="14982" extrusionOk="0">
                  <a:moveTo>
                    <a:pt x="14232" y="0"/>
                  </a:moveTo>
                  <a:cubicBezTo>
                    <a:pt x="10908" y="0"/>
                    <a:pt x="7578" y="736"/>
                    <a:pt x="5038" y="2197"/>
                  </a:cubicBezTo>
                  <a:cubicBezTo>
                    <a:pt x="201" y="4999"/>
                    <a:pt x="1" y="9502"/>
                    <a:pt x="4471" y="12438"/>
                  </a:cubicBezTo>
                  <a:cubicBezTo>
                    <a:pt x="4638" y="12571"/>
                    <a:pt x="4838" y="12671"/>
                    <a:pt x="5038" y="12805"/>
                  </a:cubicBezTo>
                  <a:cubicBezTo>
                    <a:pt x="7573" y="14256"/>
                    <a:pt x="10900" y="14981"/>
                    <a:pt x="14224" y="14981"/>
                  </a:cubicBezTo>
                  <a:cubicBezTo>
                    <a:pt x="17547" y="14981"/>
                    <a:pt x="20866" y="14256"/>
                    <a:pt x="23384" y="12805"/>
                  </a:cubicBezTo>
                  <a:cubicBezTo>
                    <a:pt x="28455" y="9869"/>
                    <a:pt x="28455" y="5133"/>
                    <a:pt x="23384" y="2197"/>
                  </a:cubicBezTo>
                  <a:cubicBezTo>
                    <a:pt x="23184" y="2097"/>
                    <a:pt x="22984" y="1964"/>
                    <a:pt x="22751" y="1864"/>
                  </a:cubicBezTo>
                  <a:cubicBezTo>
                    <a:pt x="20325" y="619"/>
                    <a:pt x="17281" y="0"/>
                    <a:pt x="1423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1"/>
            <p:cNvSpPr/>
            <p:nvPr/>
          </p:nvSpPr>
          <p:spPr>
            <a:xfrm>
              <a:off x="7582872" y="3544350"/>
              <a:ext cx="441408" cy="232408"/>
            </a:xfrm>
            <a:custGeom>
              <a:avLst/>
              <a:gdLst/>
              <a:ahLst/>
              <a:cxnLst/>
              <a:rect l="l" t="t" r="r" b="b"/>
              <a:pathLst>
                <a:path w="28455" h="14982" extrusionOk="0">
                  <a:moveTo>
                    <a:pt x="14232" y="0"/>
                  </a:moveTo>
                  <a:cubicBezTo>
                    <a:pt x="10908" y="0"/>
                    <a:pt x="7578" y="736"/>
                    <a:pt x="5038" y="2197"/>
                  </a:cubicBezTo>
                  <a:cubicBezTo>
                    <a:pt x="201" y="4999"/>
                    <a:pt x="1" y="9502"/>
                    <a:pt x="4471" y="12438"/>
                  </a:cubicBezTo>
                  <a:cubicBezTo>
                    <a:pt x="4638" y="12571"/>
                    <a:pt x="4838" y="12671"/>
                    <a:pt x="5038" y="12805"/>
                  </a:cubicBezTo>
                  <a:cubicBezTo>
                    <a:pt x="7573" y="14256"/>
                    <a:pt x="10900" y="14981"/>
                    <a:pt x="14224" y="14981"/>
                  </a:cubicBezTo>
                  <a:cubicBezTo>
                    <a:pt x="17547" y="14981"/>
                    <a:pt x="20866" y="14256"/>
                    <a:pt x="23384" y="12805"/>
                  </a:cubicBezTo>
                  <a:cubicBezTo>
                    <a:pt x="28455" y="9869"/>
                    <a:pt x="28455" y="5133"/>
                    <a:pt x="23384" y="2197"/>
                  </a:cubicBezTo>
                  <a:cubicBezTo>
                    <a:pt x="23184" y="2097"/>
                    <a:pt x="22984" y="1964"/>
                    <a:pt x="22751" y="1864"/>
                  </a:cubicBezTo>
                  <a:cubicBezTo>
                    <a:pt x="20325" y="619"/>
                    <a:pt x="17281" y="0"/>
                    <a:pt x="14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1"/>
            <p:cNvSpPr/>
            <p:nvPr/>
          </p:nvSpPr>
          <p:spPr>
            <a:xfrm>
              <a:off x="7611336" y="3549453"/>
              <a:ext cx="385005" cy="222511"/>
            </a:xfrm>
            <a:custGeom>
              <a:avLst/>
              <a:gdLst/>
              <a:ahLst/>
              <a:cxnLst/>
              <a:rect l="l" t="t" r="r" b="b"/>
              <a:pathLst>
                <a:path w="24819" h="14344" extrusionOk="0">
                  <a:moveTo>
                    <a:pt x="12409" y="0"/>
                  </a:moveTo>
                  <a:cubicBezTo>
                    <a:pt x="5538" y="0"/>
                    <a:pt x="1" y="3203"/>
                    <a:pt x="1" y="7172"/>
                  </a:cubicBezTo>
                  <a:cubicBezTo>
                    <a:pt x="1" y="11108"/>
                    <a:pt x="5538" y="14344"/>
                    <a:pt x="12409" y="14344"/>
                  </a:cubicBezTo>
                  <a:cubicBezTo>
                    <a:pt x="19248" y="14344"/>
                    <a:pt x="24818" y="11108"/>
                    <a:pt x="24818" y="7172"/>
                  </a:cubicBezTo>
                  <a:cubicBezTo>
                    <a:pt x="24818" y="3203"/>
                    <a:pt x="19248" y="0"/>
                    <a:pt x="1240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1"/>
            <p:cNvSpPr/>
            <p:nvPr/>
          </p:nvSpPr>
          <p:spPr>
            <a:xfrm>
              <a:off x="7611336" y="3549453"/>
              <a:ext cx="385005" cy="222511"/>
            </a:xfrm>
            <a:custGeom>
              <a:avLst/>
              <a:gdLst/>
              <a:ahLst/>
              <a:cxnLst/>
              <a:rect l="l" t="t" r="r" b="b"/>
              <a:pathLst>
                <a:path w="24819" h="14344" extrusionOk="0">
                  <a:moveTo>
                    <a:pt x="12409" y="0"/>
                  </a:moveTo>
                  <a:cubicBezTo>
                    <a:pt x="5538" y="0"/>
                    <a:pt x="1" y="3203"/>
                    <a:pt x="1" y="7172"/>
                  </a:cubicBezTo>
                  <a:cubicBezTo>
                    <a:pt x="1" y="11108"/>
                    <a:pt x="5538" y="14344"/>
                    <a:pt x="12409" y="14344"/>
                  </a:cubicBezTo>
                  <a:cubicBezTo>
                    <a:pt x="19248" y="14344"/>
                    <a:pt x="24818" y="11108"/>
                    <a:pt x="24818" y="7172"/>
                  </a:cubicBezTo>
                  <a:cubicBezTo>
                    <a:pt x="24818" y="3203"/>
                    <a:pt x="19248"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1"/>
            <p:cNvSpPr/>
            <p:nvPr/>
          </p:nvSpPr>
          <p:spPr>
            <a:xfrm>
              <a:off x="7612887" y="3580491"/>
              <a:ext cx="381375" cy="191471"/>
            </a:xfrm>
            <a:custGeom>
              <a:avLst/>
              <a:gdLst/>
              <a:ahLst/>
              <a:cxnLst/>
              <a:rect l="l" t="t" r="r" b="b"/>
              <a:pathLst>
                <a:path w="24585" h="12343" extrusionOk="0">
                  <a:moveTo>
                    <a:pt x="12309" y="1"/>
                  </a:moveTo>
                  <a:cubicBezTo>
                    <a:pt x="9132" y="1"/>
                    <a:pt x="5955" y="701"/>
                    <a:pt x="3537" y="2102"/>
                  </a:cubicBezTo>
                  <a:cubicBezTo>
                    <a:pt x="1535" y="3236"/>
                    <a:pt x="368" y="4671"/>
                    <a:pt x="1" y="6172"/>
                  </a:cubicBezTo>
                  <a:cubicBezTo>
                    <a:pt x="368" y="7673"/>
                    <a:pt x="1535" y="9107"/>
                    <a:pt x="3537" y="10241"/>
                  </a:cubicBezTo>
                  <a:cubicBezTo>
                    <a:pt x="5955" y="11642"/>
                    <a:pt x="9132" y="12343"/>
                    <a:pt x="12309" y="12343"/>
                  </a:cubicBezTo>
                  <a:cubicBezTo>
                    <a:pt x="15487" y="12343"/>
                    <a:pt x="18664" y="11642"/>
                    <a:pt x="21082" y="10241"/>
                  </a:cubicBezTo>
                  <a:cubicBezTo>
                    <a:pt x="23050" y="9074"/>
                    <a:pt x="24218" y="7673"/>
                    <a:pt x="24585" y="6172"/>
                  </a:cubicBezTo>
                  <a:cubicBezTo>
                    <a:pt x="24218" y="4671"/>
                    <a:pt x="23050" y="3236"/>
                    <a:pt x="21082" y="2102"/>
                  </a:cubicBezTo>
                  <a:cubicBezTo>
                    <a:pt x="18664" y="701"/>
                    <a:pt x="15487" y="1"/>
                    <a:pt x="12309"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1"/>
            <p:cNvSpPr/>
            <p:nvPr/>
          </p:nvSpPr>
          <p:spPr>
            <a:xfrm>
              <a:off x="7612887" y="3580491"/>
              <a:ext cx="381375" cy="191471"/>
            </a:xfrm>
            <a:custGeom>
              <a:avLst/>
              <a:gdLst/>
              <a:ahLst/>
              <a:cxnLst/>
              <a:rect l="l" t="t" r="r" b="b"/>
              <a:pathLst>
                <a:path w="24585" h="12343" extrusionOk="0">
                  <a:moveTo>
                    <a:pt x="12309" y="1"/>
                  </a:moveTo>
                  <a:cubicBezTo>
                    <a:pt x="9132" y="1"/>
                    <a:pt x="5955" y="701"/>
                    <a:pt x="3537" y="2102"/>
                  </a:cubicBezTo>
                  <a:cubicBezTo>
                    <a:pt x="1535" y="3236"/>
                    <a:pt x="368" y="4671"/>
                    <a:pt x="1" y="6172"/>
                  </a:cubicBezTo>
                  <a:cubicBezTo>
                    <a:pt x="368" y="7673"/>
                    <a:pt x="1535" y="9107"/>
                    <a:pt x="3537" y="10241"/>
                  </a:cubicBezTo>
                  <a:cubicBezTo>
                    <a:pt x="5955" y="11642"/>
                    <a:pt x="9132" y="12343"/>
                    <a:pt x="12309" y="12343"/>
                  </a:cubicBezTo>
                  <a:cubicBezTo>
                    <a:pt x="15487" y="12343"/>
                    <a:pt x="18664" y="11642"/>
                    <a:pt x="21082" y="10241"/>
                  </a:cubicBezTo>
                  <a:cubicBezTo>
                    <a:pt x="23050" y="9074"/>
                    <a:pt x="24218" y="7673"/>
                    <a:pt x="24585" y="6172"/>
                  </a:cubicBezTo>
                  <a:cubicBezTo>
                    <a:pt x="24218" y="4671"/>
                    <a:pt x="23050" y="3236"/>
                    <a:pt x="21082" y="2102"/>
                  </a:cubicBezTo>
                  <a:cubicBezTo>
                    <a:pt x="18664" y="701"/>
                    <a:pt x="15487" y="1"/>
                    <a:pt x="123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1"/>
            <p:cNvSpPr/>
            <p:nvPr/>
          </p:nvSpPr>
          <p:spPr>
            <a:xfrm>
              <a:off x="7678082" y="3589286"/>
              <a:ext cx="252016" cy="165611"/>
            </a:xfrm>
            <a:custGeom>
              <a:avLst/>
              <a:gdLst/>
              <a:ahLst/>
              <a:cxnLst/>
              <a:rect l="l" t="t" r="r" b="b"/>
              <a:pathLst>
                <a:path w="16246" h="10676" extrusionOk="0">
                  <a:moveTo>
                    <a:pt x="11053" y="6214"/>
                  </a:moveTo>
                  <a:cubicBezTo>
                    <a:pt x="11436" y="6214"/>
                    <a:pt x="11798" y="6289"/>
                    <a:pt x="12143" y="6472"/>
                  </a:cubicBezTo>
                  <a:lnTo>
                    <a:pt x="11876" y="6639"/>
                  </a:lnTo>
                  <a:cubicBezTo>
                    <a:pt x="11742" y="6706"/>
                    <a:pt x="11609" y="6772"/>
                    <a:pt x="11442" y="6839"/>
                  </a:cubicBezTo>
                  <a:cubicBezTo>
                    <a:pt x="10930" y="7069"/>
                    <a:pt x="10370" y="7186"/>
                    <a:pt x="9808" y="7186"/>
                  </a:cubicBezTo>
                  <a:cubicBezTo>
                    <a:pt x="9310" y="7186"/>
                    <a:pt x="8810" y="7094"/>
                    <a:pt x="8340" y="6906"/>
                  </a:cubicBezTo>
                  <a:cubicBezTo>
                    <a:pt x="9356" y="6544"/>
                    <a:pt x="10250" y="6214"/>
                    <a:pt x="11053" y="6214"/>
                  </a:cubicBezTo>
                  <a:close/>
                  <a:moveTo>
                    <a:pt x="1902" y="1"/>
                  </a:moveTo>
                  <a:lnTo>
                    <a:pt x="1" y="1068"/>
                  </a:lnTo>
                  <a:lnTo>
                    <a:pt x="1" y="2569"/>
                  </a:lnTo>
                  <a:lnTo>
                    <a:pt x="668" y="2936"/>
                  </a:lnTo>
                  <a:cubicBezTo>
                    <a:pt x="468" y="3170"/>
                    <a:pt x="368" y="3470"/>
                    <a:pt x="368" y="3803"/>
                  </a:cubicBezTo>
                  <a:lnTo>
                    <a:pt x="368" y="5271"/>
                  </a:lnTo>
                  <a:cubicBezTo>
                    <a:pt x="368" y="5872"/>
                    <a:pt x="801" y="6472"/>
                    <a:pt x="1735" y="6972"/>
                  </a:cubicBezTo>
                  <a:cubicBezTo>
                    <a:pt x="2536" y="7439"/>
                    <a:pt x="3436" y="7706"/>
                    <a:pt x="4337" y="7740"/>
                  </a:cubicBezTo>
                  <a:lnTo>
                    <a:pt x="4871" y="7740"/>
                  </a:lnTo>
                  <a:cubicBezTo>
                    <a:pt x="5838" y="7673"/>
                    <a:pt x="6772" y="7473"/>
                    <a:pt x="7673" y="7139"/>
                  </a:cubicBezTo>
                  <a:lnTo>
                    <a:pt x="8240" y="6939"/>
                  </a:lnTo>
                  <a:lnTo>
                    <a:pt x="6639" y="8540"/>
                  </a:lnTo>
                  <a:lnTo>
                    <a:pt x="6639" y="10008"/>
                  </a:lnTo>
                  <a:cubicBezTo>
                    <a:pt x="7532" y="10350"/>
                    <a:pt x="8464" y="10520"/>
                    <a:pt x="9396" y="10520"/>
                  </a:cubicBezTo>
                  <a:cubicBezTo>
                    <a:pt x="10551" y="10520"/>
                    <a:pt x="11705" y="10258"/>
                    <a:pt x="12776" y="9741"/>
                  </a:cubicBezTo>
                  <a:lnTo>
                    <a:pt x="14344" y="10675"/>
                  </a:lnTo>
                  <a:lnTo>
                    <a:pt x="16246" y="9574"/>
                  </a:lnTo>
                  <a:lnTo>
                    <a:pt x="16246" y="8107"/>
                  </a:lnTo>
                  <a:lnTo>
                    <a:pt x="15578" y="7706"/>
                  </a:lnTo>
                  <a:cubicBezTo>
                    <a:pt x="15779" y="7439"/>
                    <a:pt x="15879" y="7106"/>
                    <a:pt x="15912" y="6772"/>
                  </a:cubicBezTo>
                  <a:lnTo>
                    <a:pt x="15912" y="5271"/>
                  </a:lnTo>
                  <a:cubicBezTo>
                    <a:pt x="15912" y="4671"/>
                    <a:pt x="15478" y="4070"/>
                    <a:pt x="14578" y="3570"/>
                  </a:cubicBezTo>
                  <a:lnTo>
                    <a:pt x="14544" y="3537"/>
                  </a:lnTo>
                  <a:cubicBezTo>
                    <a:pt x="13602" y="2990"/>
                    <a:pt x="12638" y="2795"/>
                    <a:pt x="11700" y="2795"/>
                  </a:cubicBezTo>
                  <a:cubicBezTo>
                    <a:pt x="10980" y="2795"/>
                    <a:pt x="10275" y="2910"/>
                    <a:pt x="9608" y="3070"/>
                  </a:cubicBezTo>
                  <a:cubicBezTo>
                    <a:pt x="8974" y="3236"/>
                    <a:pt x="8340" y="3470"/>
                    <a:pt x="7773" y="3637"/>
                  </a:cubicBezTo>
                  <a:cubicBezTo>
                    <a:pt x="7139" y="3904"/>
                    <a:pt x="6472" y="4104"/>
                    <a:pt x="5805" y="4270"/>
                  </a:cubicBezTo>
                  <a:cubicBezTo>
                    <a:pt x="5585" y="4319"/>
                    <a:pt x="5365" y="4350"/>
                    <a:pt x="5132" y="4350"/>
                  </a:cubicBezTo>
                  <a:cubicBezTo>
                    <a:pt x="5047" y="4350"/>
                    <a:pt x="4960" y="4346"/>
                    <a:pt x="4871" y="4337"/>
                  </a:cubicBezTo>
                  <a:cubicBezTo>
                    <a:pt x="4604" y="4337"/>
                    <a:pt x="4337" y="4270"/>
                    <a:pt x="4104" y="4137"/>
                  </a:cubicBezTo>
                  <a:lnTo>
                    <a:pt x="4170" y="4104"/>
                  </a:lnTo>
                  <a:lnTo>
                    <a:pt x="4370" y="3970"/>
                  </a:lnTo>
                  <a:cubicBezTo>
                    <a:pt x="4537" y="3870"/>
                    <a:pt x="4704" y="3803"/>
                    <a:pt x="4871" y="3737"/>
                  </a:cubicBezTo>
                  <a:cubicBezTo>
                    <a:pt x="5333" y="3524"/>
                    <a:pt x="5832" y="3414"/>
                    <a:pt x="6335" y="3414"/>
                  </a:cubicBezTo>
                  <a:cubicBezTo>
                    <a:pt x="6776" y="3414"/>
                    <a:pt x="7219" y="3498"/>
                    <a:pt x="7639" y="3670"/>
                  </a:cubicBezTo>
                  <a:lnTo>
                    <a:pt x="9241" y="2069"/>
                  </a:lnTo>
                  <a:lnTo>
                    <a:pt x="9241" y="601"/>
                  </a:lnTo>
                  <a:cubicBezTo>
                    <a:pt x="8440" y="322"/>
                    <a:pt x="7619" y="188"/>
                    <a:pt x="6801" y="188"/>
                  </a:cubicBezTo>
                  <a:cubicBezTo>
                    <a:pt x="6152" y="188"/>
                    <a:pt x="5505" y="272"/>
                    <a:pt x="4871" y="434"/>
                  </a:cubicBezTo>
                  <a:cubicBezTo>
                    <a:pt x="4404" y="534"/>
                    <a:pt x="3937" y="701"/>
                    <a:pt x="3503" y="901"/>
                  </a:cubicBezTo>
                  <a:lnTo>
                    <a:pt x="19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1"/>
            <p:cNvSpPr/>
            <p:nvPr/>
          </p:nvSpPr>
          <p:spPr>
            <a:xfrm>
              <a:off x="7677570" y="3589286"/>
              <a:ext cx="256158" cy="142312"/>
            </a:xfrm>
            <a:custGeom>
              <a:avLst/>
              <a:gdLst/>
              <a:ahLst/>
              <a:cxnLst/>
              <a:rect l="l" t="t" r="r" b="b"/>
              <a:pathLst>
                <a:path w="16513" h="9174" extrusionOk="0">
                  <a:moveTo>
                    <a:pt x="1968" y="1"/>
                  </a:moveTo>
                  <a:lnTo>
                    <a:pt x="67" y="1068"/>
                  </a:lnTo>
                  <a:lnTo>
                    <a:pt x="1635" y="2002"/>
                  </a:lnTo>
                  <a:cubicBezTo>
                    <a:pt x="34" y="3203"/>
                    <a:pt x="0" y="4471"/>
                    <a:pt x="1802" y="5505"/>
                  </a:cubicBezTo>
                  <a:cubicBezTo>
                    <a:pt x="2602" y="5972"/>
                    <a:pt x="3503" y="6239"/>
                    <a:pt x="4403" y="6239"/>
                  </a:cubicBezTo>
                  <a:lnTo>
                    <a:pt x="4937" y="6239"/>
                  </a:lnTo>
                  <a:cubicBezTo>
                    <a:pt x="5905" y="6172"/>
                    <a:pt x="6839" y="5972"/>
                    <a:pt x="7739" y="5638"/>
                  </a:cubicBezTo>
                  <a:cubicBezTo>
                    <a:pt x="9026" y="5217"/>
                    <a:pt x="10132" y="4730"/>
                    <a:pt x="11104" y="4730"/>
                  </a:cubicBezTo>
                  <a:cubicBezTo>
                    <a:pt x="11518" y="4730"/>
                    <a:pt x="11907" y="4818"/>
                    <a:pt x="12276" y="5038"/>
                  </a:cubicBezTo>
                  <a:cubicBezTo>
                    <a:pt x="13110" y="5505"/>
                    <a:pt x="12876" y="6105"/>
                    <a:pt x="11976" y="6605"/>
                  </a:cubicBezTo>
                  <a:cubicBezTo>
                    <a:pt x="11842" y="6706"/>
                    <a:pt x="11675" y="6772"/>
                    <a:pt x="11542" y="6839"/>
                  </a:cubicBezTo>
                  <a:cubicBezTo>
                    <a:pt x="11032" y="7060"/>
                    <a:pt x="10478" y="7168"/>
                    <a:pt x="9925" y="7168"/>
                  </a:cubicBezTo>
                  <a:cubicBezTo>
                    <a:pt x="9394" y="7168"/>
                    <a:pt x="8863" y="7068"/>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3"/>
                  </a:lnTo>
                  <a:cubicBezTo>
                    <a:pt x="16312" y="5938"/>
                    <a:pt x="16512" y="4604"/>
                    <a:pt x="14644" y="3537"/>
                  </a:cubicBezTo>
                  <a:lnTo>
                    <a:pt x="14611" y="3503"/>
                  </a:lnTo>
                  <a:cubicBezTo>
                    <a:pt x="13658" y="2980"/>
                    <a:pt x="12705" y="2792"/>
                    <a:pt x="11782" y="2792"/>
                  </a:cubicBezTo>
                  <a:cubicBezTo>
                    <a:pt x="11057" y="2792"/>
                    <a:pt x="10349" y="2908"/>
                    <a:pt x="9674" y="3070"/>
                  </a:cubicBezTo>
                  <a:cubicBezTo>
                    <a:pt x="9040" y="3236"/>
                    <a:pt x="8406" y="3470"/>
                    <a:pt x="7839" y="3637"/>
                  </a:cubicBezTo>
                  <a:cubicBezTo>
                    <a:pt x="7205" y="3904"/>
                    <a:pt x="6538" y="4104"/>
                    <a:pt x="5871" y="4270"/>
                  </a:cubicBezTo>
                  <a:cubicBezTo>
                    <a:pt x="5651" y="4319"/>
                    <a:pt x="5414" y="4350"/>
                    <a:pt x="5184" y="4350"/>
                  </a:cubicBezTo>
                  <a:cubicBezTo>
                    <a:pt x="5100" y="4350"/>
                    <a:pt x="5018" y="4346"/>
                    <a:pt x="4937" y="4337"/>
                  </a:cubicBezTo>
                  <a:cubicBezTo>
                    <a:pt x="4604" y="4337"/>
                    <a:pt x="4303" y="4237"/>
                    <a:pt x="4037" y="4070"/>
                  </a:cubicBezTo>
                  <a:cubicBezTo>
                    <a:pt x="3403" y="3737"/>
                    <a:pt x="3336" y="3203"/>
                    <a:pt x="4203" y="2636"/>
                  </a:cubicBezTo>
                  <a:cubicBezTo>
                    <a:pt x="4270" y="2603"/>
                    <a:pt x="4337" y="2536"/>
                    <a:pt x="4403" y="2503"/>
                  </a:cubicBezTo>
                  <a:cubicBezTo>
                    <a:pt x="4570" y="2402"/>
                    <a:pt x="4737" y="2336"/>
                    <a:pt x="4937" y="2269"/>
                  </a:cubicBezTo>
                  <a:cubicBezTo>
                    <a:pt x="5399" y="2056"/>
                    <a:pt x="5899" y="1947"/>
                    <a:pt x="6401" y="1947"/>
                  </a:cubicBezTo>
                  <a:cubicBezTo>
                    <a:pt x="6842" y="1947"/>
                    <a:pt x="7285" y="2031"/>
                    <a:pt x="7706" y="2202"/>
                  </a:cubicBezTo>
                  <a:lnTo>
                    <a:pt x="9274" y="601"/>
                  </a:lnTo>
                  <a:cubicBezTo>
                    <a:pt x="8492" y="322"/>
                    <a:pt x="7679" y="188"/>
                    <a:pt x="6864" y="188"/>
                  </a:cubicBezTo>
                  <a:cubicBezTo>
                    <a:pt x="6218" y="188"/>
                    <a:pt x="5571" y="272"/>
                    <a:pt x="4937" y="434"/>
                  </a:cubicBezTo>
                  <a:cubicBezTo>
                    <a:pt x="4470" y="534"/>
                    <a:pt x="4003" y="701"/>
                    <a:pt x="3536" y="901"/>
                  </a:cubicBezTo>
                  <a:lnTo>
                    <a:pt x="19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1"/>
            <p:cNvSpPr/>
            <p:nvPr/>
          </p:nvSpPr>
          <p:spPr>
            <a:xfrm>
              <a:off x="7677570" y="3589286"/>
              <a:ext cx="256158" cy="142312"/>
            </a:xfrm>
            <a:custGeom>
              <a:avLst/>
              <a:gdLst/>
              <a:ahLst/>
              <a:cxnLst/>
              <a:rect l="l" t="t" r="r" b="b"/>
              <a:pathLst>
                <a:path w="16513" h="9174" extrusionOk="0">
                  <a:moveTo>
                    <a:pt x="1968" y="1"/>
                  </a:moveTo>
                  <a:lnTo>
                    <a:pt x="67" y="1068"/>
                  </a:lnTo>
                  <a:lnTo>
                    <a:pt x="1635" y="2002"/>
                  </a:lnTo>
                  <a:cubicBezTo>
                    <a:pt x="34" y="3203"/>
                    <a:pt x="0" y="4471"/>
                    <a:pt x="1802" y="5505"/>
                  </a:cubicBezTo>
                  <a:cubicBezTo>
                    <a:pt x="2602" y="5972"/>
                    <a:pt x="3503" y="6239"/>
                    <a:pt x="4403" y="6239"/>
                  </a:cubicBezTo>
                  <a:lnTo>
                    <a:pt x="4937" y="6239"/>
                  </a:lnTo>
                  <a:cubicBezTo>
                    <a:pt x="5905" y="6172"/>
                    <a:pt x="6839" y="5972"/>
                    <a:pt x="7739" y="5638"/>
                  </a:cubicBezTo>
                  <a:cubicBezTo>
                    <a:pt x="9026" y="5217"/>
                    <a:pt x="10132" y="4730"/>
                    <a:pt x="11104" y="4730"/>
                  </a:cubicBezTo>
                  <a:cubicBezTo>
                    <a:pt x="11518" y="4730"/>
                    <a:pt x="11907" y="4818"/>
                    <a:pt x="12276" y="5038"/>
                  </a:cubicBezTo>
                  <a:cubicBezTo>
                    <a:pt x="13110" y="5505"/>
                    <a:pt x="12876" y="6105"/>
                    <a:pt x="11976" y="6605"/>
                  </a:cubicBezTo>
                  <a:cubicBezTo>
                    <a:pt x="11842" y="6706"/>
                    <a:pt x="11675" y="6772"/>
                    <a:pt x="11542" y="6839"/>
                  </a:cubicBezTo>
                  <a:cubicBezTo>
                    <a:pt x="11032" y="7060"/>
                    <a:pt x="10478" y="7168"/>
                    <a:pt x="9925" y="7168"/>
                  </a:cubicBezTo>
                  <a:cubicBezTo>
                    <a:pt x="9394" y="7168"/>
                    <a:pt x="8863" y="7068"/>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3"/>
                  </a:lnTo>
                  <a:cubicBezTo>
                    <a:pt x="16312" y="5938"/>
                    <a:pt x="16512" y="4604"/>
                    <a:pt x="14644" y="3537"/>
                  </a:cubicBezTo>
                  <a:lnTo>
                    <a:pt x="14611" y="3503"/>
                  </a:lnTo>
                  <a:cubicBezTo>
                    <a:pt x="13658" y="2980"/>
                    <a:pt x="12705" y="2792"/>
                    <a:pt x="11782" y="2792"/>
                  </a:cubicBezTo>
                  <a:cubicBezTo>
                    <a:pt x="11057" y="2792"/>
                    <a:pt x="10349" y="2908"/>
                    <a:pt x="9674" y="3070"/>
                  </a:cubicBezTo>
                  <a:cubicBezTo>
                    <a:pt x="9040" y="3236"/>
                    <a:pt x="8406" y="3470"/>
                    <a:pt x="7839" y="3637"/>
                  </a:cubicBezTo>
                  <a:cubicBezTo>
                    <a:pt x="7205" y="3904"/>
                    <a:pt x="6538" y="4104"/>
                    <a:pt x="5871" y="4270"/>
                  </a:cubicBezTo>
                  <a:cubicBezTo>
                    <a:pt x="5651" y="4319"/>
                    <a:pt x="5414" y="4350"/>
                    <a:pt x="5184" y="4350"/>
                  </a:cubicBezTo>
                  <a:cubicBezTo>
                    <a:pt x="5100" y="4350"/>
                    <a:pt x="5018" y="4346"/>
                    <a:pt x="4937" y="4337"/>
                  </a:cubicBezTo>
                  <a:cubicBezTo>
                    <a:pt x="4604" y="4337"/>
                    <a:pt x="4303" y="4237"/>
                    <a:pt x="4037" y="4070"/>
                  </a:cubicBezTo>
                  <a:cubicBezTo>
                    <a:pt x="3403" y="3737"/>
                    <a:pt x="3336" y="3203"/>
                    <a:pt x="4203" y="2636"/>
                  </a:cubicBezTo>
                  <a:cubicBezTo>
                    <a:pt x="4270" y="2603"/>
                    <a:pt x="4337" y="2536"/>
                    <a:pt x="4403" y="2503"/>
                  </a:cubicBezTo>
                  <a:cubicBezTo>
                    <a:pt x="4570" y="2402"/>
                    <a:pt x="4737" y="2336"/>
                    <a:pt x="4937" y="2269"/>
                  </a:cubicBezTo>
                  <a:cubicBezTo>
                    <a:pt x="5399" y="2056"/>
                    <a:pt x="5899" y="1947"/>
                    <a:pt x="6401" y="1947"/>
                  </a:cubicBezTo>
                  <a:cubicBezTo>
                    <a:pt x="6842" y="1947"/>
                    <a:pt x="7285" y="2031"/>
                    <a:pt x="7706" y="2202"/>
                  </a:cubicBezTo>
                  <a:lnTo>
                    <a:pt x="9274" y="601"/>
                  </a:lnTo>
                  <a:cubicBezTo>
                    <a:pt x="8492" y="322"/>
                    <a:pt x="7679" y="188"/>
                    <a:pt x="6864" y="188"/>
                  </a:cubicBezTo>
                  <a:cubicBezTo>
                    <a:pt x="6218" y="188"/>
                    <a:pt x="5571" y="272"/>
                    <a:pt x="4937" y="434"/>
                  </a:cubicBezTo>
                  <a:cubicBezTo>
                    <a:pt x="4470" y="534"/>
                    <a:pt x="4003" y="701"/>
                    <a:pt x="3536" y="901"/>
                  </a:cubicBez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1"/>
            <p:cNvSpPr/>
            <p:nvPr/>
          </p:nvSpPr>
          <p:spPr>
            <a:xfrm>
              <a:off x="7678082" y="3589286"/>
              <a:ext cx="54356" cy="17095"/>
            </a:xfrm>
            <a:custGeom>
              <a:avLst/>
              <a:gdLst/>
              <a:ahLst/>
              <a:cxnLst/>
              <a:rect l="l" t="t" r="r" b="b"/>
              <a:pathLst>
                <a:path w="3504" h="1102" extrusionOk="0">
                  <a:moveTo>
                    <a:pt x="1902" y="1"/>
                  </a:moveTo>
                  <a:lnTo>
                    <a:pt x="1" y="1102"/>
                  </a:lnTo>
                  <a:lnTo>
                    <a:pt x="1935" y="234"/>
                  </a:lnTo>
                  <a:lnTo>
                    <a:pt x="3503" y="901"/>
                  </a:lnTo>
                  <a:lnTo>
                    <a:pt x="19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1"/>
            <p:cNvSpPr/>
            <p:nvPr/>
          </p:nvSpPr>
          <p:spPr>
            <a:xfrm>
              <a:off x="7750009" y="3592156"/>
              <a:ext cx="70908" cy="31304"/>
            </a:xfrm>
            <a:custGeom>
              <a:avLst/>
              <a:gdLst/>
              <a:ahLst/>
              <a:cxnLst/>
              <a:rect l="l" t="t" r="r" b="b"/>
              <a:pathLst>
                <a:path w="4571" h="2018" extrusionOk="0">
                  <a:moveTo>
                    <a:pt x="2099" y="1"/>
                  </a:moveTo>
                  <a:cubicBezTo>
                    <a:pt x="1394" y="1"/>
                    <a:pt x="686" y="103"/>
                    <a:pt x="0" y="316"/>
                  </a:cubicBezTo>
                  <a:cubicBezTo>
                    <a:pt x="594" y="200"/>
                    <a:pt x="1187" y="141"/>
                    <a:pt x="1778" y="141"/>
                  </a:cubicBezTo>
                  <a:cubicBezTo>
                    <a:pt x="2549" y="141"/>
                    <a:pt x="3315" y="242"/>
                    <a:pt x="4070" y="450"/>
                  </a:cubicBezTo>
                  <a:lnTo>
                    <a:pt x="2969" y="2017"/>
                  </a:lnTo>
                  <a:lnTo>
                    <a:pt x="4570" y="416"/>
                  </a:lnTo>
                  <a:cubicBezTo>
                    <a:pt x="3773" y="145"/>
                    <a:pt x="2937" y="1"/>
                    <a:pt x="209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1"/>
            <p:cNvSpPr/>
            <p:nvPr/>
          </p:nvSpPr>
          <p:spPr>
            <a:xfrm>
              <a:off x="7827614" y="3632626"/>
              <a:ext cx="105578" cy="67929"/>
            </a:xfrm>
            <a:custGeom>
              <a:avLst/>
              <a:gdLst/>
              <a:ahLst/>
              <a:cxnLst/>
              <a:rect l="l" t="t" r="r" b="b"/>
              <a:pathLst>
                <a:path w="6806" h="4379" extrusionOk="0">
                  <a:moveTo>
                    <a:pt x="2080" y="1"/>
                  </a:moveTo>
                  <a:cubicBezTo>
                    <a:pt x="1367" y="1"/>
                    <a:pt x="668" y="116"/>
                    <a:pt x="1" y="276"/>
                  </a:cubicBezTo>
                  <a:cubicBezTo>
                    <a:pt x="406" y="208"/>
                    <a:pt x="896" y="159"/>
                    <a:pt x="1425" y="159"/>
                  </a:cubicBezTo>
                  <a:cubicBezTo>
                    <a:pt x="2463" y="159"/>
                    <a:pt x="3655" y="346"/>
                    <a:pt x="4671" y="943"/>
                  </a:cubicBezTo>
                  <a:cubicBezTo>
                    <a:pt x="6172" y="1810"/>
                    <a:pt x="6439" y="2877"/>
                    <a:pt x="5038" y="4379"/>
                  </a:cubicBezTo>
                  <a:cubicBezTo>
                    <a:pt x="6606" y="3178"/>
                    <a:pt x="6806" y="1843"/>
                    <a:pt x="4938" y="776"/>
                  </a:cubicBezTo>
                  <a:lnTo>
                    <a:pt x="4904" y="743"/>
                  </a:lnTo>
                  <a:cubicBezTo>
                    <a:pt x="3962" y="196"/>
                    <a:pt x="3008" y="1"/>
                    <a:pt x="208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1"/>
            <p:cNvSpPr/>
            <p:nvPr/>
          </p:nvSpPr>
          <p:spPr>
            <a:xfrm>
              <a:off x="7900580" y="3700535"/>
              <a:ext cx="29505" cy="31583"/>
            </a:xfrm>
            <a:custGeom>
              <a:avLst/>
              <a:gdLst/>
              <a:ahLst/>
              <a:cxnLst/>
              <a:rect l="l" t="t" r="r" b="b"/>
              <a:pathLst>
                <a:path w="1902" h="2036" extrusionOk="0">
                  <a:moveTo>
                    <a:pt x="334" y="1"/>
                  </a:moveTo>
                  <a:lnTo>
                    <a:pt x="1535" y="935"/>
                  </a:lnTo>
                  <a:lnTo>
                    <a:pt x="0" y="2035"/>
                  </a:lnTo>
                  <a:lnTo>
                    <a:pt x="1902" y="935"/>
                  </a:lnTo>
                  <a:lnTo>
                    <a:pt x="3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1"/>
            <p:cNvSpPr/>
            <p:nvPr/>
          </p:nvSpPr>
          <p:spPr>
            <a:xfrm>
              <a:off x="7781048" y="3695354"/>
              <a:ext cx="75049" cy="26418"/>
            </a:xfrm>
            <a:custGeom>
              <a:avLst/>
              <a:gdLst/>
              <a:ahLst/>
              <a:cxnLst/>
              <a:rect l="l" t="t" r="r" b="b"/>
              <a:pathLst>
                <a:path w="4838" h="1703" extrusionOk="0">
                  <a:moveTo>
                    <a:pt x="4838" y="1"/>
                  </a:moveTo>
                  <a:lnTo>
                    <a:pt x="4838" y="1"/>
                  </a:lnTo>
                  <a:cubicBezTo>
                    <a:pt x="4318" y="226"/>
                    <a:pt x="3753" y="343"/>
                    <a:pt x="3191" y="343"/>
                  </a:cubicBezTo>
                  <a:cubicBezTo>
                    <a:pt x="2669" y="343"/>
                    <a:pt x="2150" y="243"/>
                    <a:pt x="1669" y="34"/>
                  </a:cubicBezTo>
                  <a:lnTo>
                    <a:pt x="1" y="1702"/>
                  </a:lnTo>
                  <a:lnTo>
                    <a:pt x="1802" y="268"/>
                  </a:lnTo>
                  <a:cubicBezTo>
                    <a:pt x="2197" y="386"/>
                    <a:pt x="2608" y="448"/>
                    <a:pt x="3018" y="448"/>
                  </a:cubicBezTo>
                  <a:cubicBezTo>
                    <a:pt x="3646" y="448"/>
                    <a:pt x="4272" y="304"/>
                    <a:pt x="483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1"/>
            <p:cNvSpPr/>
            <p:nvPr/>
          </p:nvSpPr>
          <p:spPr>
            <a:xfrm>
              <a:off x="7724648" y="3630159"/>
              <a:ext cx="43482" cy="27985"/>
            </a:xfrm>
            <a:custGeom>
              <a:avLst/>
              <a:gdLst/>
              <a:ahLst/>
              <a:cxnLst/>
              <a:rect l="l" t="t" r="r" b="b"/>
              <a:pathLst>
                <a:path w="2803" h="1804" extrusionOk="0">
                  <a:moveTo>
                    <a:pt x="1168" y="1"/>
                  </a:moveTo>
                  <a:cubicBezTo>
                    <a:pt x="334" y="435"/>
                    <a:pt x="1" y="968"/>
                    <a:pt x="535" y="1402"/>
                  </a:cubicBezTo>
                  <a:cubicBezTo>
                    <a:pt x="851" y="1679"/>
                    <a:pt x="1343" y="1803"/>
                    <a:pt x="1837" y="1803"/>
                  </a:cubicBezTo>
                  <a:cubicBezTo>
                    <a:pt x="2176" y="1803"/>
                    <a:pt x="2517" y="1744"/>
                    <a:pt x="2803" y="1635"/>
                  </a:cubicBezTo>
                  <a:lnTo>
                    <a:pt x="2803" y="1635"/>
                  </a:lnTo>
                  <a:cubicBezTo>
                    <a:pt x="2503" y="1702"/>
                    <a:pt x="2202" y="1736"/>
                    <a:pt x="1869" y="1736"/>
                  </a:cubicBezTo>
                  <a:cubicBezTo>
                    <a:pt x="1569" y="1702"/>
                    <a:pt x="1235" y="1602"/>
                    <a:pt x="968" y="1469"/>
                  </a:cubicBezTo>
                  <a:cubicBezTo>
                    <a:pt x="368" y="1102"/>
                    <a:pt x="268" y="568"/>
                    <a:pt x="11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1"/>
            <p:cNvSpPr/>
            <p:nvPr/>
          </p:nvSpPr>
          <p:spPr>
            <a:xfrm>
              <a:off x="7677043" y="3620341"/>
              <a:ext cx="68333" cy="66238"/>
            </a:xfrm>
            <a:custGeom>
              <a:avLst/>
              <a:gdLst/>
              <a:ahLst/>
              <a:cxnLst/>
              <a:rect l="l" t="t" r="r" b="b"/>
              <a:pathLst>
                <a:path w="4405" h="4270" extrusionOk="0">
                  <a:moveTo>
                    <a:pt x="1635" y="0"/>
                  </a:moveTo>
                  <a:cubicBezTo>
                    <a:pt x="34" y="1234"/>
                    <a:pt x="1" y="2469"/>
                    <a:pt x="1802" y="3503"/>
                  </a:cubicBezTo>
                  <a:cubicBezTo>
                    <a:pt x="2603" y="3970"/>
                    <a:pt x="3503" y="4237"/>
                    <a:pt x="4404" y="4270"/>
                  </a:cubicBezTo>
                  <a:cubicBezTo>
                    <a:pt x="3070" y="4103"/>
                    <a:pt x="1402" y="3403"/>
                    <a:pt x="868" y="2268"/>
                  </a:cubicBezTo>
                  <a:cubicBezTo>
                    <a:pt x="335" y="1201"/>
                    <a:pt x="1502" y="134"/>
                    <a:pt x="16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1"/>
            <p:cNvSpPr/>
            <p:nvPr/>
          </p:nvSpPr>
          <p:spPr>
            <a:xfrm>
              <a:off x="7446277" y="3478953"/>
              <a:ext cx="581114" cy="335706"/>
            </a:xfrm>
            <a:custGeom>
              <a:avLst/>
              <a:gdLst/>
              <a:ahLst/>
              <a:cxnLst/>
              <a:rect l="l" t="t" r="r" b="b"/>
              <a:pathLst>
                <a:path w="37461" h="21641" extrusionOk="0">
                  <a:moveTo>
                    <a:pt x="18714" y="0"/>
                  </a:moveTo>
                  <a:cubicBezTo>
                    <a:pt x="13919" y="0"/>
                    <a:pt x="9124" y="1059"/>
                    <a:pt x="5471" y="3178"/>
                  </a:cubicBezTo>
                  <a:cubicBezTo>
                    <a:pt x="3370" y="4378"/>
                    <a:pt x="1869" y="5813"/>
                    <a:pt x="968" y="7314"/>
                  </a:cubicBezTo>
                  <a:lnTo>
                    <a:pt x="1" y="7314"/>
                  </a:lnTo>
                  <a:lnTo>
                    <a:pt x="1" y="11150"/>
                  </a:lnTo>
                  <a:cubicBezTo>
                    <a:pt x="134" y="13819"/>
                    <a:pt x="1935" y="16454"/>
                    <a:pt x="5471" y="18489"/>
                  </a:cubicBezTo>
                  <a:cubicBezTo>
                    <a:pt x="9124" y="20590"/>
                    <a:pt x="13919" y="21641"/>
                    <a:pt x="18714" y="21641"/>
                  </a:cubicBezTo>
                  <a:cubicBezTo>
                    <a:pt x="23509" y="21641"/>
                    <a:pt x="28304" y="20590"/>
                    <a:pt x="31957" y="18489"/>
                  </a:cubicBezTo>
                  <a:cubicBezTo>
                    <a:pt x="35493" y="16454"/>
                    <a:pt x="37327" y="13819"/>
                    <a:pt x="37461" y="11150"/>
                  </a:cubicBezTo>
                  <a:lnTo>
                    <a:pt x="37461" y="7314"/>
                  </a:lnTo>
                  <a:lnTo>
                    <a:pt x="36460" y="7314"/>
                  </a:lnTo>
                  <a:cubicBezTo>
                    <a:pt x="35559" y="5813"/>
                    <a:pt x="34058" y="4378"/>
                    <a:pt x="31957" y="3178"/>
                  </a:cubicBezTo>
                  <a:cubicBezTo>
                    <a:pt x="28304" y="1059"/>
                    <a:pt x="23509" y="0"/>
                    <a:pt x="18714"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1"/>
            <p:cNvSpPr/>
            <p:nvPr/>
          </p:nvSpPr>
          <p:spPr>
            <a:xfrm>
              <a:off x="7446277" y="3478953"/>
              <a:ext cx="581114" cy="335706"/>
            </a:xfrm>
            <a:custGeom>
              <a:avLst/>
              <a:gdLst/>
              <a:ahLst/>
              <a:cxnLst/>
              <a:rect l="l" t="t" r="r" b="b"/>
              <a:pathLst>
                <a:path w="37461" h="21641" extrusionOk="0">
                  <a:moveTo>
                    <a:pt x="18714" y="0"/>
                  </a:moveTo>
                  <a:cubicBezTo>
                    <a:pt x="13919" y="0"/>
                    <a:pt x="9124" y="1059"/>
                    <a:pt x="5471" y="3178"/>
                  </a:cubicBezTo>
                  <a:cubicBezTo>
                    <a:pt x="3370" y="4378"/>
                    <a:pt x="1869" y="5813"/>
                    <a:pt x="968" y="7314"/>
                  </a:cubicBezTo>
                  <a:lnTo>
                    <a:pt x="1" y="7314"/>
                  </a:lnTo>
                  <a:lnTo>
                    <a:pt x="1" y="11150"/>
                  </a:lnTo>
                  <a:cubicBezTo>
                    <a:pt x="134" y="13819"/>
                    <a:pt x="1935" y="16454"/>
                    <a:pt x="5471" y="18489"/>
                  </a:cubicBezTo>
                  <a:cubicBezTo>
                    <a:pt x="9124" y="20590"/>
                    <a:pt x="13919" y="21641"/>
                    <a:pt x="18714" y="21641"/>
                  </a:cubicBezTo>
                  <a:cubicBezTo>
                    <a:pt x="23509" y="21641"/>
                    <a:pt x="28304" y="20590"/>
                    <a:pt x="31957" y="18489"/>
                  </a:cubicBezTo>
                  <a:cubicBezTo>
                    <a:pt x="35493" y="16454"/>
                    <a:pt x="37327" y="13819"/>
                    <a:pt x="37461" y="11150"/>
                  </a:cubicBezTo>
                  <a:lnTo>
                    <a:pt x="37461" y="7314"/>
                  </a:lnTo>
                  <a:lnTo>
                    <a:pt x="36460" y="7314"/>
                  </a:lnTo>
                  <a:cubicBezTo>
                    <a:pt x="35559" y="5813"/>
                    <a:pt x="34058" y="4378"/>
                    <a:pt x="31957" y="3178"/>
                  </a:cubicBezTo>
                  <a:cubicBezTo>
                    <a:pt x="28304" y="1059"/>
                    <a:pt x="23509" y="0"/>
                    <a:pt x="18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1"/>
            <p:cNvSpPr/>
            <p:nvPr/>
          </p:nvSpPr>
          <p:spPr>
            <a:xfrm>
              <a:off x="7446277" y="3505990"/>
              <a:ext cx="131453" cy="281505"/>
            </a:xfrm>
            <a:custGeom>
              <a:avLst/>
              <a:gdLst/>
              <a:ahLst/>
              <a:cxnLst/>
              <a:rect l="l" t="t" r="r" b="b"/>
              <a:pathLst>
                <a:path w="8474" h="18147" extrusionOk="0">
                  <a:moveTo>
                    <a:pt x="8473" y="0"/>
                  </a:moveTo>
                  <a:cubicBezTo>
                    <a:pt x="7439" y="400"/>
                    <a:pt x="6405" y="867"/>
                    <a:pt x="5471" y="1435"/>
                  </a:cubicBezTo>
                  <a:cubicBezTo>
                    <a:pt x="3370" y="2635"/>
                    <a:pt x="1869" y="4070"/>
                    <a:pt x="968" y="5571"/>
                  </a:cubicBezTo>
                  <a:lnTo>
                    <a:pt x="1" y="5571"/>
                  </a:lnTo>
                  <a:lnTo>
                    <a:pt x="1" y="9407"/>
                  </a:lnTo>
                  <a:cubicBezTo>
                    <a:pt x="134" y="12076"/>
                    <a:pt x="1935" y="14711"/>
                    <a:pt x="5471" y="16746"/>
                  </a:cubicBezTo>
                  <a:cubicBezTo>
                    <a:pt x="6439" y="17279"/>
                    <a:pt x="7439" y="17746"/>
                    <a:pt x="8473" y="18147"/>
                  </a:cubicBezTo>
                  <a:lnTo>
                    <a:pt x="84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1"/>
            <p:cNvSpPr/>
            <p:nvPr/>
          </p:nvSpPr>
          <p:spPr>
            <a:xfrm>
              <a:off x="7895399" y="3505990"/>
              <a:ext cx="131965" cy="281505"/>
            </a:xfrm>
            <a:custGeom>
              <a:avLst/>
              <a:gdLst/>
              <a:ahLst/>
              <a:cxnLst/>
              <a:rect l="l" t="t" r="r" b="b"/>
              <a:pathLst>
                <a:path w="8507" h="18147" extrusionOk="0">
                  <a:moveTo>
                    <a:pt x="1" y="0"/>
                  </a:moveTo>
                  <a:lnTo>
                    <a:pt x="1" y="18147"/>
                  </a:lnTo>
                  <a:cubicBezTo>
                    <a:pt x="1035" y="17746"/>
                    <a:pt x="2035" y="17279"/>
                    <a:pt x="3003" y="16746"/>
                  </a:cubicBezTo>
                  <a:cubicBezTo>
                    <a:pt x="6539" y="14711"/>
                    <a:pt x="8373" y="12076"/>
                    <a:pt x="8507" y="9407"/>
                  </a:cubicBezTo>
                  <a:lnTo>
                    <a:pt x="8507" y="5571"/>
                  </a:lnTo>
                  <a:lnTo>
                    <a:pt x="7506" y="5571"/>
                  </a:lnTo>
                  <a:cubicBezTo>
                    <a:pt x="6605" y="4070"/>
                    <a:pt x="5104" y="2635"/>
                    <a:pt x="3003" y="1435"/>
                  </a:cubicBezTo>
                  <a:cubicBezTo>
                    <a:pt x="2035" y="867"/>
                    <a:pt x="1035" y="40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1"/>
            <p:cNvSpPr/>
            <p:nvPr/>
          </p:nvSpPr>
          <p:spPr>
            <a:xfrm>
              <a:off x="7417301" y="3424554"/>
              <a:ext cx="635454" cy="335659"/>
            </a:xfrm>
            <a:custGeom>
              <a:avLst/>
              <a:gdLst/>
              <a:ahLst/>
              <a:cxnLst/>
              <a:rect l="l" t="t" r="r" b="b"/>
              <a:pathLst>
                <a:path w="40964" h="21638" extrusionOk="0">
                  <a:moveTo>
                    <a:pt x="20610" y="1"/>
                  </a:moveTo>
                  <a:cubicBezTo>
                    <a:pt x="15806" y="1"/>
                    <a:pt x="10999" y="1060"/>
                    <a:pt x="7339" y="3182"/>
                  </a:cubicBezTo>
                  <a:cubicBezTo>
                    <a:pt x="1" y="7385"/>
                    <a:pt x="1" y="14257"/>
                    <a:pt x="7339" y="18460"/>
                  </a:cubicBezTo>
                  <a:cubicBezTo>
                    <a:pt x="11004" y="20578"/>
                    <a:pt x="15804" y="21637"/>
                    <a:pt x="20603" y="21637"/>
                  </a:cubicBezTo>
                  <a:cubicBezTo>
                    <a:pt x="24191" y="21637"/>
                    <a:pt x="27778" y="21045"/>
                    <a:pt x="30889" y="19861"/>
                  </a:cubicBezTo>
                  <a:cubicBezTo>
                    <a:pt x="30989" y="19827"/>
                    <a:pt x="31090" y="19794"/>
                    <a:pt x="31190" y="19761"/>
                  </a:cubicBezTo>
                  <a:cubicBezTo>
                    <a:pt x="32090" y="19394"/>
                    <a:pt x="32991" y="18960"/>
                    <a:pt x="33825" y="18460"/>
                  </a:cubicBezTo>
                  <a:cubicBezTo>
                    <a:pt x="39929" y="14924"/>
                    <a:pt x="40963" y="9587"/>
                    <a:pt x="36860" y="5450"/>
                  </a:cubicBezTo>
                  <a:cubicBezTo>
                    <a:pt x="35960" y="4550"/>
                    <a:pt x="34959" y="3782"/>
                    <a:pt x="33825" y="3149"/>
                  </a:cubicBezTo>
                  <a:cubicBezTo>
                    <a:pt x="30179" y="1051"/>
                    <a:pt x="25396" y="1"/>
                    <a:pt x="206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1"/>
            <p:cNvSpPr/>
            <p:nvPr/>
          </p:nvSpPr>
          <p:spPr>
            <a:xfrm>
              <a:off x="7420419" y="3453731"/>
              <a:ext cx="151619" cy="221487"/>
            </a:xfrm>
            <a:custGeom>
              <a:avLst/>
              <a:gdLst/>
              <a:ahLst/>
              <a:cxnLst/>
              <a:rect l="l" t="t" r="r" b="b"/>
              <a:pathLst>
                <a:path w="9774" h="14278" extrusionOk="0">
                  <a:moveTo>
                    <a:pt x="9773" y="0"/>
                  </a:moveTo>
                  <a:lnTo>
                    <a:pt x="9773" y="0"/>
                  </a:lnTo>
                  <a:cubicBezTo>
                    <a:pt x="8873" y="367"/>
                    <a:pt x="7972" y="801"/>
                    <a:pt x="7138" y="1301"/>
                  </a:cubicBezTo>
                  <a:cubicBezTo>
                    <a:pt x="1034" y="4803"/>
                    <a:pt x="0" y="10173"/>
                    <a:pt x="4068" y="14276"/>
                  </a:cubicBezTo>
                  <a:lnTo>
                    <a:pt x="4068" y="14276"/>
                  </a:lnTo>
                  <a:cubicBezTo>
                    <a:pt x="3979" y="14185"/>
                    <a:pt x="1437" y="11490"/>
                    <a:pt x="2135" y="7606"/>
                  </a:cubicBezTo>
                  <a:cubicBezTo>
                    <a:pt x="2768" y="3903"/>
                    <a:pt x="7972" y="767"/>
                    <a:pt x="9773" y="0"/>
                  </a:cubicBezTo>
                  <a:close/>
                  <a:moveTo>
                    <a:pt x="4068" y="14276"/>
                  </a:moveTo>
                  <a:cubicBezTo>
                    <a:pt x="4069" y="14276"/>
                    <a:pt x="4069" y="14277"/>
                    <a:pt x="4069" y="14277"/>
                  </a:cubicBezTo>
                  <a:cubicBezTo>
                    <a:pt x="4069" y="14277"/>
                    <a:pt x="4069" y="14276"/>
                    <a:pt x="4068" y="14276"/>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1"/>
            <p:cNvSpPr/>
            <p:nvPr/>
          </p:nvSpPr>
          <p:spPr>
            <a:xfrm>
              <a:off x="7466457" y="3436126"/>
              <a:ext cx="540238" cy="312049"/>
            </a:xfrm>
            <a:custGeom>
              <a:avLst/>
              <a:gdLst/>
              <a:ahLst/>
              <a:cxnLst/>
              <a:rect l="l" t="t" r="r" b="b"/>
              <a:pathLst>
                <a:path w="34826" h="20116" extrusionOk="0">
                  <a:moveTo>
                    <a:pt x="17413" y="1"/>
                  </a:moveTo>
                  <a:cubicBezTo>
                    <a:pt x="7806" y="1"/>
                    <a:pt x="1" y="4504"/>
                    <a:pt x="1" y="10075"/>
                  </a:cubicBezTo>
                  <a:cubicBezTo>
                    <a:pt x="1" y="15612"/>
                    <a:pt x="7806" y="20115"/>
                    <a:pt x="17413" y="20115"/>
                  </a:cubicBezTo>
                  <a:cubicBezTo>
                    <a:pt x="27053" y="20115"/>
                    <a:pt x="34826" y="15612"/>
                    <a:pt x="34826" y="10075"/>
                  </a:cubicBezTo>
                  <a:cubicBezTo>
                    <a:pt x="34826" y="4504"/>
                    <a:pt x="27053" y="1"/>
                    <a:pt x="17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1"/>
            <p:cNvSpPr/>
            <p:nvPr/>
          </p:nvSpPr>
          <p:spPr>
            <a:xfrm>
              <a:off x="7733970" y="3474935"/>
              <a:ext cx="282545" cy="168714"/>
            </a:xfrm>
            <a:custGeom>
              <a:avLst/>
              <a:gdLst/>
              <a:ahLst/>
              <a:cxnLst/>
              <a:rect l="l" t="t" r="r" b="b"/>
              <a:pathLst>
                <a:path w="18214" h="10876" extrusionOk="0">
                  <a:moveTo>
                    <a:pt x="11709" y="1"/>
                  </a:moveTo>
                  <a:lnTo>
                    <a:pt x="11709" y="1"/>
                  </a:lnTo>
                  <a:cubicBezTo>
                    <a:pt x="12409" y="1202"/>
                    <a:pt x="12142" y="2469"/>
                    <a:pt x="8039" y="2703"/>
                  </a:cubicBezTo>
                  <a:cubicBezTo>
                    <a:pt x="0" y="3170"/>
                    <a:pt x="10208" y="10875"/>
                    <a:pt x="10208" y="10875"/>
                  </a:cubicBezTo>
                  <a:cubicBezTo>
                    <a:pt x="10208" y="10875"/>
                    <a:pt x="12701" y="9669"/>
                    <a:pt x="14705" y="9669"/>
                  </a:cubicBezTo>
                  <a:cubicBezTo>
                    <a:pt x="15587" y="9669"/>
                    <a:pt x="16374" y="9902"/>
                    <a:pt x="16812" y="10575"/>
                  </a:cubicBezTo>
                  <a:cubicBezTo>
                    <a:pt x="18213" y="7973"/>
                    <a:pt x="17746" y="5104"/>
                    <a:pt x="15445" y="2703"/>
                  </a:cubicBezTo>
                  <a:cubicBezTo>
                    <a:pt x="14978" y="2236"/>
                    <a:pt x="14477" y="1802"/>
                    <a:pt x="13977" y="1402"/>
                  </a:cubicBezTo>
                  <a:cubicBezTo>
                    <a:pt x="13510" y="1068"/>
                    <a:pt x="13043" y="768"/>
                    <a:pt x="12543" y="468"/>
                  </a:cubicBezTo>
                  <a:cubicBezTo>
                    <a:pt x="12276" y="301"/>
                    <a:pt x="11975" y="168"/>
                    <a:pt x="11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1"/>
            <p:cNvSpPr/>
            <p:nvPr/>
          </p:nvSpPr>
          <p:spPr>
            <a:xfrm>
              <a:off x="7927477" y="3527535"/>
              <a:ext cx="82294" cy="78524"/>
            </a:xfrm>
            <a:custGeom>
              <a:avLst/>
              <a:gdLst/>
              <a:ahLst/>
              <a:cxnLst/>
              <a:rect l="l" t="t" r="r" b="b"/>
              <a:pathLst>
                <a:path w="5305" h="5062" extrusionOk="0">
                  <a:moveTo>
                    <a:pt x="2020" y="0"/>
                  </a:moveTo>
                  <a:cubicBezTo>
                    <a:pt x="1947" y="0"/>
                    <a:pt x="1874" y="4"/>
                    <a:pt x="1802" y="12"/>
                  </a:cubicBezTo>
                  <a:cubicBezTo>
                    <a:pt x="601" y="146"/>
                    <a:pt x="1" y="1380"/>
                    <a:pt x="468" y="2781"/>
                  </a:cubicBezTo>
                  <a:cubicBezTo>
                    <a:pt x="907" y="4098"/>
                    <a:pt x="2142" y="5061"/>
                    <a:pt x="3286" y="5061"/>
                  </a:cubicBezTo>
                  <a:cubicBezTo>
                    <a:pt x="3359" y="5061"/>
                    <a:pt x="3431" y="5057"/>
                    <a:pt x="3503" y="5049"/>
                  </a:cubicBezTo>
                  <a:cubicBezTo>
                    <a:pt x="4704" y="4916"/>
                    <a:pt x="5305" y="3682"/>
                    <a:pt x="4838" y="2281"/>
                  </a:cubicBezTo>
                  <a:cubicBezTo>
                    <a:pt x="4399" y="964"/>
                    <a:pt x="3164" y="0"/>
                    <a:pt x="2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1"/>
            <p:cNvSpPr/>
            <p:nvPr/>
          </p:nvSpPr>
          <p:spPr>
            <a:xfrm>
              <a:off x="7451458" y="3481156"/>
              <a:ext cx="360154" cy="267017"/>
            </a:xfrm>
            <a:custGeom>
              <a:avLst/>
              <a:gdLst/>
              <a:ahLst/>
              <a:cxnLst/>
              <a:rect l="l" t="t" r="r" b="b"/>
              <a:pathLst>
                <a:path w="23217" h="17213" extrusionOk="0">
                  <a:moveTo>
                    <a:pt x="6138" y="0"/>
                  </a:moveTo>
                  <a:lnTo>
                    <a:pt x="6138" y="0"/>
                  </a:lnTo>
                  <a:cubicBezTo>
                    <a:pt x="5638" y="300"/>
                    <a:pt x="5171" y="600"/>
                    <a:pt x="4737" y="901"/>
                  </a:cubicBezTo>
                  <a:cubicBezTo>
                    <a:pt x="4437" y="1134"/>
                    <a:pt x="4137" y="1368"/>
                    <a:pt x="3903" y="1601"/>
                  </a:cubicBezTo>
                  <a:cubicBezTo>
                    <a:pt x="0" y="4937"/>
                    <a:pt x="0" y="9373"/>
                    <a:pt x="3903" y="12743"/>
                  </a:cubicBezTo>
                  <a:cubicBezTo>
                    <a:pt x="4137" y="12943"/>
                    <a:pt x="4437" y="13176"/>
                    <a:pt x="4737" y="13410"/>
                  </a:cubicBezTo>
                  <a:cubicBezTo>
                    <a:pt x="5137" y="13710"/>
                    <a:pt x="5571" y="13977"/>
                    <a:pt x="6005" y="14244"/>
                  </a:cubicBezTo>
                  <a:cubicBezTo>
                    <a:pt x="6472" y="14477"/>
                    <a:pt x="6939" y="14744"/>
                    <a:pt x="7406" y="14944"/>
                  </a:cubicBezTo>
                  <a:cubicBezTo>
                    <a:pt x="7772" y="15144"/>
                    <a:pt x="8173" y="15311"/>
                    <a:pt x="8573" y="15444"/>
                  </a:cubicBezTo>
                  <a:cubicBezTo>
                    <a:pt x="8973" y="15611"/>
                    <a:pt x="9374" y="15778"/>
                    <a:pt x="9807" y="15911"/>
                  </a:cubicBezTo>
                  <a:cubicBezTo>
                    <a:pt x="11075" y="16312"/>
                    <a:pt x="12376" y="16612"/>
                    <a:pt x="13677" y="16845"/>
                  </a:cubicBezTo>
                  <a:cubicBezTo>
                    <a:pt x="13977" y="16879"/>
                    <a:pt x="14277" y="16912"/>
                    <a:pt x="14577" y="16979"/>
                  </a:cubicBezTo>
                  <a:cubicBezTo>
                    <a:pt x="15845" y="17112"/>
                    <a:pt x="17146" y="17212"/>
                    <a:pt x="18447" y="17212"/>
                  </a:cubicBezTo>
                  <a:cubicBezTo>
                    <a:pt x="20048" y="17212"/>
                    <a:pt x="21649" y="17079"/>
                    <a:pt x="23217" y="16812"/>
                  </a:cubicBezTo>
                  <a:cubicBezTo>
                    <a:pt x="23217" y="16812"/>
                    <a:pt x="21115" y="16412"/>
                    <a:pt x="21482" y="14444"/>
                  </a:cubicBezTo>
                  <a:cubicBezTo>
                    <a:pt x="21082" y="11442"/>
                    <a:pt x="8039" y="3202"/>
                    <a:pt x="8039" y="3202"/>
                  </a:cubicBezTo>
                  <a:cubicBezTo>
                    <a:pt x="8039" y="3202"/>
                    <a:pt x="5171" y="2035"/>
                    <a:pt x="6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1"/>
            <p:cNvSpPr/>
            <p:nvPr/>
          </p:nvSpPr>
          <p:spPr>
            <a:xfrm>
              <a:off x="7515614" y="3475789"/>
              <a:ext cx="441920" cy="232532"/>
            </a:xfrm>
            <a:custGeom>
              <a:avLst/>
              <a:gdLst/>
              <a:ahLst/>
              <a:cxnLst/>
              <a:rect l="l" t="t" r="r" b="b"/>
              <a:pathLst>
                <a:path w="28488" h="14990" extrusionOk="0">
                  <a:moveTo>
                    <a:pt x="14252" y="0"/>
                  </a:moveTo>
                  <a:cubicBezTo>
                    <a:pt x="10932" y="0"/>
                    <a:pt x="7611" y="735"/>
                    <a:pt x="5071" y="2214"/>
                  </a:cubicBezTo>
                  <a:cubicBezTo>
                    <a:pt x="201" y="5016"/>
                    <a:pt x="1" y="9486"/>
                    <a:pt x="4470" y="12421"/>
                  </a:cubicBezTo>
                  <a:cubicBezTo>
                    <a:pt x="4671" y="12555"/>
                    <a:pt x="4871" y="12688"/>
                    <a:pt x="5071" y="12788"/>
                  </a:cubicBezTo>
                  <a:cubicBezTo>
                    <a:pt x="7606" y="14256"/>
                    <a:pt x="10925" y="14990"/>
                    <a:pt x="14244" y="14990"/>
                  </a:cubicBezTo>
                  <a:cubicBezTo>
                    <a:pt x="17563" y="14990"/>
                    <a:pt x="20882" y="14256"/>
                    <a:pt x="23417" y="12788"/>
                  </a:cubicBezTo>
                  <a:cubicBezTo>
                    <a:pt x="28454" y="9886"/>
                    <a:pt x="28488" y="5116"/>
                    <a:pt x="23417" y="2214"/>
                  </a:cubicBezTo>
                  <a:cubicBezTo>
                    <a:pt x="23217" y="2081"/>
                    <a:pt x="22984" y="1981"/>
                    <a:pt x="22783" y="1847"/>
                  </a:cubicBezTo>
                  <a:cubicBezTo>
                    <a:pt x="20342" y="618"/>
                    <a:pt x="17297" y="0"/>
                    <a:pt x="1425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1"/>
            <p:cNvSpPr/>
            <p:nvPr/>
          </p:nvSpPr>
          <p:spPr>
            <a:xfrm>
              <a:off x="7515614" y="3475789"/>
              <a:ext cx="441920" cy="232532"/>
            </a:xfrm>
            <a:custGeom>
              <a:avLst/>
              <a:gdLst/>
              <a:ahLst/>
              <a:cxnLst/>
              <a:rect l="l" t="t" r="r" b="b"/>
              <a:pathLst>
                <a:path w="28488" h="14990" extrusionOk="0">
                  <a:moveTo>
                    <a:pt x="14252" y="0"/>
                  </a:moveTo>
                  <a:cubicBezTo>
                    <a:pt x="10932" y="0"/>
                    <a:pt x="7611" y="735"/>
                    <a:pt x="5071" y="2214"/>
                  </a:cubicBezTo>
                  <a:cubicBezTo>
                    <a:pt x="201" y="5016"/>
                    <a:pt x="1" y="9486"/>
                    <a:pt x="4470" y="12421"/>
                  </a:cubicBezTo>
                  <a:cubicBezTo>
                    <a:pt x="4671" y="12555"/>
                    <a:pt x="4871" y="12688"/>
                    <a:pt x="5071" y="12788"/>
                  </a:cubicBezTo>
                  <a:cubicBezTo>
                    <a:pt x="7606" y="14256"/>
                    <a:pt x="10925" y="14990"/>
                    <a:pt x="14244" y="14990"/>
                  </a:cubicBezTo>
                  <a:cubicBezTo>
                    <a:pt x="17563" y="14990"/>
                    <a:pt x="20882" y="14256"/>
                    <a:pt x="23417" y="12788"/>
                  </a:cubicBezTo>
                  <a:cubicBezTo>
                    <a:pt x="28454" y="9886"/>
                    <a:pt x="28488" y="5116"/>
                    <a:pt x="23417" y="2214"/>
                  </a:cubicBezTo>
                  <a:cubicBezTo>
                    <a:pt x="23217" y="2081"/>
                    <a:pt x="22984" y="1981"/>
                    <a:pt x="22783" y="1847"/>
                  </a:cubicBezTo>
                  <a:cubicBezTo>
                    <a:pt x="20342" y="618"/>
                    <a:pt x="17297" y="0"/>
                    <a:pt x="142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1"/>
            <p:cNvSpPr/>
            <p:nvPr/>
          </p:nvSpPr>
          <p:spPr>
            <a:xfrm>
              <a:off x="7544077" y="3481156"/>
              <a:ext cx="384989" cy="221999"/>
            </a:xfrm>
            <a:custGeom>
              <a:avLst/>
              <a:gdLst/>
              <a:ahLst/>
              <a:cxnLst/>
              <a:rect l="l" t="t" r="r" b="b"/>
              <a:pathLst>
                <a:path w="24818" h="14311" extrusionOk="0">
                  <a:moveTo>
                    <a:pt x="12409" y="0"/>
                  </a:moveTo>
                  <a:cubicBezTo>
                    <a:pt x="5571" y="0"/>
                    <a:pt x="0" y="3202"/>
                    <a:pt x="0" y="7172"/>
                  </a:cubicBezTo>
                  <a:cubicBezTo>
                    <a:pt x="0" y="11108"/>
                    <a:pt x="5571" y="14310"/>
                    <a:pt x="12409" y="14310"/>
                  </a:cubicBezTo>
                  <a:cubicBezTo>
                    <a:pt x="19281" y="14310"/>
                    <a:pt x="24818" y="11108"/>
                    <a:pt x="24818" y="7172"/>
                  </a:cubicBezTo>
                  <a:cubicBezTo>
                    <a:pt x="24818" y="3202"/>
                    <a:pt x="19281" y="0"/>
                    <a:pt x="1240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1"/>
            <p:cNvSpPr/>
            <p:nvPr/>
          </p:nvSpPr>
          <p:spPr>
            <a:xfrm>
              <a:off x="7544077" y="3481156"/>
              <a:ext cx="384989" cy="221999"/>
            </a:xfrm>
            <a:custGeom>
              <a:avLst/>
              <a:gdLst/>
              <a:ahLst/>
              <a:cxnLst/>
              <a:rect l="l" t="t" r="r" b="b"/>
              <a:pathLst>
                <a:path w="24818" h="14311" extrusionOk="0">
                  <a:moveTo>
                    <a:pt x="12409" y="0"/>
                  </a:moveTo>
                  <a:cubicBezTo>
                    <a:pt x="5571" y="0"/>
                    <a:pt x="0" y="3202"/>
                    <a:pt x="0" y="7172"/>
                  </a:cubicBezTo>
                  <a:cubicBezTo>
                    <a:pt x="0" y="11108"/>
                    <a:pt x="5571" y="14310"/>
                    <a:pt x="12409" y="14310"/>
                  </a:cubicBezTo>
                  <a:cubicBezTo>
                    <a:pt x="19281" y="14310"/>
                    <a:pt x="24818" y="11108"/>
                    <a:pt x="24818" y="7172"/>
                  </a:cubicBezTo>
                  <a:cubicBezTo>
                    <a:pt x="24818" y="3202"/>
                    <a:pt x="19281"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1"/>
            <p:cNvSpPr/>
            <p:nvPr/>
          </p:nvSpPr>
          <p:spPr>
            <a:xfrm>
              <a:off x="7546140" y="3512194"/>
              <a:ext cx="381375" cy="190959"/>
            </a:xfrm>
            <a:custGeom>
              <a:avLst/>
              <a:gdLst/>
              <a:ahLst/>
              <a:cxnLst/>
              <a:rect l="l" t="t" r="r" b="b"/>
              <a:pathLst>
                <a:path w="24585" h="12310" extrusionOk="0">
                  <a:moveTo>
                    <a:pt x="12276" y="0"/>
                  </a:moveTo>
                  <a:cubicBezTo>
                    <a:pt x="9099" y="0"/>
                    <a:pt x="5922" y="701"/>
                    <a:pt x="3503" y="2102"/>
                  </a:cubicBezTo>
                  <a:cubicBezTo>
                    <a:pt x="1535" y="3236"/>
                    <a:pt x="368" y="4671"/>
                    <a:pt x="1" y="6138"/>
                  </a:cubicBezTo>
                  <a:cubicBezTo>
                    <a:pt x="368" y="7639"/>
                    <a:pt x="1535" y="9074"/>
                    <a:pt x="3503" y="10208"/>
                  </a:cubicBezTo>
                  <a:cubicBezTo>
                    <a:pt x="5922" y="11609"/>
                    <a:pt x="9099" y="12309"/>
                    <a:pt x="12276" y="12309"/>
                  </a:cubicBezTo>
                  <a:cubicBezTo>
                    <a:pt x="15453" y="12309"/>
                    <a:pt x="18631" y="11609"/>
                    <a:pt x="21049" y="10208"/>
                  </a:cubicBezTo>
                  <a:cubicBezTo>
                    <a:pt x="23050" y="9074"/>
                    <a:pt x="24218" y="7639"/>
                    <a:pt x="24585" y="6138"/>
                  </a:cubicBezTo>
                  <a:cubicBezTo>
                    <a:pt x="24218" y="4671"/>
                    <a:pt x="23050" y="3236"/>
                    <a:pt x="21049" y="2102"/>
                  </a:cubicBezTo>
                  <a:cubicBezTo>
                    <a:pt x="18631" y="701"/>
                    <a:pt x="15453" y="0"/>
                    <a:pt x="1227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1"/>
            <p:cNvSpPr/>
            <p:nvPr/>
          </p:nvSpPr>
          <p:spPr>
            <a:xfrm>
              <a:off x="7546140" y="3512194"/>
              <a:ext cx="381375" cy="190959"/>
            </a:xfrm>
            <a:custGeom>
              <a:avLst/>
              <a:gdLst/>
              <a:ahLst/>
              <a:cxnLst/>
              <a:rect l="l" t="t" r="r" b="b"/>
              <a:pathLst>
                <a:path w="24585" h="12310" extrusionOk="0">
                  <a:moveTo>
                    <a:pt x="12276" y="0"/>
                  </a:moveTo>
                  <a:cubicBezTo>
                    <a:pt x="9099" y="0"/>
                    <a:pt x="5922" y="701"/>
                    <a:pt x="3503" y="2102"/>
                  </a:cubicBezTo>
                  <a:cubicBezTo>
                    <a:pt x="1535" y="3236"/>
                    <a:pt x="368" y="4671"/>
                    <a:pt x="1" y="6138"/>
                  </a:cubicBezTo>
                  <a:cubicBezTo>
                    <a:pt x="368" y="7639"/>
                    <a:pt x="1535" y="9074"/>
                    <a:pt x="3503" y="10208"/>
                  </a:cubicBezTo>
                  <a:cubicBezTo>
                    <a:pt x="5922" y="11609"/>
                    <a:pt x="9099" y="12309"/>
                    <a:pt x="12276" y="12309"/>
                  </a:cubicBezTo>
                  <a:cubicBezTo>
                    <a:pt x="15453" y="12309"/>
                    <a:pt x="18631" y="11609"/>
                    <a:pt x="21049" y="10208"/>
                  </a:cubicBezTo>
                  <a:cubicBezTo>
                    <a:pt x="23050" y="9074"/>
                    <a:pt x="24218" y="7639"/>
                    <a:pt x="24585" y="6138"/>
                  </a:cubicBezTo>
                  <a:cubicBezTo>
                    <a:pt x="24218" y="4671"/>
                    <a:pt x="23050" y="3236"/>
                    <a:pt x="21049" y="2102"/>
                  </a:cubicBezTo>
                  <a:cubicBezTo>
                    <a:pt x="18631" y="701"/>
                    <a:pt x="15453" y="0"/>
                    <a:pt x="122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1"/>
            <p:cNvSpPr/>
            <p:nvPr/>
          </p:nvSpPr>
          <p:spPr>
            <a:xfrm>
              <a:off x="7611336" y="3520477"/>
              <a:ext cx="252016" cy="165596"/>
            </a:xfrm>
            <a:custGeom>
              <a:avLst/>
              <a:gdLst/>
              <a:ahLst/>
              <a:cxnLst/>
              <a:rect l="l" t="t" r="r" b="b"/>
              <a:pathLst>
                <a:path w="16246" h="10675" extrusionOk="0">
                  <a:moveTo>
                    <a:pt x="11042" y="6213"/>
                  </a:moveTo>
                  <a:cubicBezTo>
                    <a:pt x="11420" y="6213"/>
                    <a:pt x="11775" y="6288"/>
                    <a:pt x="12109" y="6472"/>
                  </a:cubicBezTo>
                  <a:cubicBezTo>
                    <a:pt x="12043" y="6538"/>
                    <a:pt x="11976" y="6605"/>
                    <a:pt x="11876" y="6638"/>
                  </a:cubicBezTo>
                  <a:cubicBezTo>
                    <a:pt x="11742" y="6738"/>
                    <a:pt x="11609" y="6805"/>
                    <a:pt x="11442" y="6872"/>
                  </a:cubicBezTo>
                  <a:cubicBezTo>
                    <a:pt x="10921" y="7080"/>
                    <a:pt x="10373" y="7189"/>
                    <a:pt x="9825" y="7189"/>
                  </a:cubicBezTo>
                  <a:cubicBezTo>
                    <a:pt x="9322" y="7189"/>
                    <a:pt x="8819" y="7097"/>
                    <a:pt x="8340" y="6905"/>
                  </a:cubicBezTo>
                  <a:cubicBezTo>
                    <a:pt x="9356" y="6544"/>
                    <a:pt x="10250" y="6213"/>
                    <a:pt x="11042" y="6213"/>
                  </a:cubicBezTo>
                  <a:close/>
                  <a:moveTo>
                    <a:pt x="1902" y="0"/>
                  </a:moveTo>
                  <a:lnTo>
                    <a:pt x="1" y="1101"/>
                  </a:lnTo>
                  <a:lnTo>
                    <a:pt x="1" y="2569"/>
                  </a:lnTo>
                  <a:lnTo>
                    <a:pt x="634" y="2936"/>
                  </a:lnTo>
                  <a:cubicBezTo>
                    <a:pt x="468" y="3203"/>
                    <a:pt x="368" y="3503"/>
                    <a:pt x="368" y="3803"/>
                  </a:cubicBezTo>
                  <a:lnTo>
                    <a:pt x="368" y="5271"/>
                  </a:lnTo>
                  <a:cubicBezTo>
                    <a:pt x="368" y="5871"/>
                    <a:pt x="801" y="6472"/>
                    <a:pt x="1735" y="7005"/>
                  </a:cubicBezTo>
                  <a:cubicBezTo>
                    <a:pt x="2502" y="7472"/>
                    <a:pt x="3403" y="7739"/>
                    <a:pt x="4337" y="7739"/>
                  </a:cubicBezTo>
                  <a:lnTo>
                    <a:pt x="4871" y="7739"/>
                  </a:lnTo>
                  <a:cubicBezTo>
                    <a:pt x="5838" y="7672"/>
                    <a:pt x="6772" y="7472"/>
                    <a:pt x="7673" y="7139"/>
                  </a:cubicBezTo>
                  <a:lnTo>
                    <a:pt x="8240" y="6972"/>
                  </a:lnTo>
                  <a:lnTo>
                    <a:pt x="8240" y="6972"/>
                  </a:lnTo>
                  <a:lnTo>
                    <a:pt x="6639" y="8573"/>
                  </a:lnTo>
                  <a:lnTo>
                    <a:pt x="6639" y="10041"/>
                  </a:lnTo>
                  <a:cubicBezTo>
                    <a:pt x="7517" y="10383"/>
                    <a:pt x="8448" y="10553"/>
                    <a:pt x="9382" y="10553"/>
                  </a:cubicBezTo>
                  <a:cubicBezTo>
                    <a:pt x="10541" y="10553"/>
                    <a:pt x="11705" y="10291"/>
                    <a:pt x="12776" y="9774"/>
                  </a:cubicBezTo>
                  <a:lnTo>
                    <a:pt x="14344" y="10675"/>
                  </a:lnTo>
                  <a:lnTo>
                    <a:pt x="16246" y="9574"/>
                  </a:lnTo>
                  <a:lnTo>
                    <a:pt x="16246" y="8106"/>
                  </a:lnTo>
                  <a:lnTo>
                    <a:pt x="15578" y="7739"/>
                  </a:lnTo>
                  <a:cubicBezTo>
                    <a:pt x="15779" y="7439"/>
                    <a:pt x="15879" y="7105"/>
                    <a:pt x="15879" y="6772"/>
                  </a:cubicBezTo>
                  <a:lnTo>
                    <a:pt x="15879" y="5304"/>
                  </a:lnTo>
                  <a:cubicBezTo>
                    <a:pt x="15879" y="4704"/>
                    <a:pt x="15478" y="4103"/>
                    <a:pt x="14578" y="3569"/>
                  </a:cubicBezTo>
                  <a:lnTo>
                    <a:pt x="14544" y="3569"/>
                  </a:lnTo>
                  <a:cubicBezTo>
                    <a:pt x="13616" y="3031"/>
                    <a:pt x="12666" y="2833"/>
                    <a:pt x="11742" y="2833"/>
                  </a:cubicBezTo>
                  <a:cubicBezTo>
                    <a:pt x="11007" y="2833"/>
                    <a:pt x="10287" y="2958"/>
                    <a:pt x="9607" y="3136"/>
                  </a:cubicBezTo>
                  <a:cubicBezTo>
                    <a:pt x="8974" y="3303"/>
                    <a:pt x="8340" y="3503"/>
                    <a:pt x="7773" y="3703"/>
                  </a:cubicBezTo>
                  <a:cubicBezTo>
                    <a:pt x="7139" y="3936"/>
                    <a:pt x="6472" y="4137"/>
                    <a:pt x="5805" y="4303"/>
                  </a:cubicBezTo>
                  <a:cubicBezTo>
                    <a:pt x="5505" y="4370"/>
                    <a:pt x="5171" y="4403"/>
                    <a:pt x="4871" y="4403"/>
                  </a:cubicBezTo>
                  <a:cubicBezTo>
                    <a:pt x="4604" y="4370"/>
                    <a:pt x="4337" y="4303"/>
                    <a:pt x="4104" y="4170"/>
                  </a:cubicBezTo>
                  <a:lnTo>
                    <a:pt x="4170" y="4137"/>
                  </a:lnTo>
                  <a:lnTo>
                    <a:pt x="4337" y="4003"/>
                  </a:lnTo>
                  <a:cubicBezTo>
                    <a:pt x="4504" y="3903"/>
                    <a:pt x="4704" y="3836"/>
                    <a:pt x="4871" y="3770"/>
                  </a:cubicBezTo>
                  <a:cubicBezTo>
                    <a:pt x="5333" y="3556"/>
                    <a:pt x="5832" y="3447"/>
                    <a:pt x="6335" y="3447"/>
                  </a:cubicBezTo>
                  <a:cubicBezTo>
                    <a:pt x="6776" y="3447"/>
                    <a:pt x="7218" y="3531"/>
                    <a:pt x="7639" y="3703"/>
                  </a:cubicBezTo>
                  <a:lnTo>
                    <a:pt x="9207" y="2102"/>
                  </a:lnTo>
                  <a:lnTo>
                    <a:pt x="9207" y="601"/>
                  </a:lnTo>
                  <a:cubicBezTo>
                    <a:pt x="8409" y="335"/>
                    <a:pt x="7578" y="198"/>
                    <a:pt x="6746" y="198"/>
                  </a:cubicBezTo>
                  <a:cubicBezTo>
                    <a:pt x="6117" y="198"/>
                    <a:pt x="5488" y="276"/>
                    <a:pt x="4871" y="434"/>
                  </a:cubicBezTo>
                  <a:cubicBezTo>
                    <a:pt x="4404" y="567"/>
                    <a:pt x="3937" y="734"/>
                    <a:pt x="3503" y="934"/>
                  </a:cubicBezTo>
                  <a:lnTo>
                    <a:pt x="1902"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1"/>
            <p:cNvSpPr/>
            <p:nvPr/>
          </p:nvSpPr>
          <p:spPr>
            <a:xfrm>
              <a:off x="7610296" y="3520477"/>
              <a:ext cx="255646" cy="142312"/>
            </a:xfrm>
            <a:custGeom>
              <a:avLst/>
              <a:gdLst/>
              <a:ahLst/>
              <a:cxnLst/>
              <a:rect l="l" t="t" r="r" b="b"/>
              <a:pathLst>
                <a:path w="16480" h="9174" extrusionOk="0">
                  <a:moveTo>
                    <a:pt x="1969" y="0"/>
                  </a:moveTo>
                  <a:lnTo>
                    <a:pt x="68" y="1101"/>
                  </a:lnTo>
                  <a:lnTo>
                    <a:pt x="1635" y="2002"/>
                  </a:lnTo>
                  <a:cubicBezTo>
                    <a:pt x="34" y="3203"/>
                    <a:pt x="1" y="4470"/>
                    <a:pt x="1802" y="5504"/>
                  </a:cubicBezTo>
                  <a:cubicBezTo>
                    <a:pt x="2603" y="5971"/>
                    <a:pt x="3503" y="6238"/>
                    <a:pt x="4404" y="6271"/>
                  </a:cubicBezTo>
                  <a:lnTo>
                    <a:pt x="4938" y="6271"/>
                  </a:lnTo>
                  <a:cubicBezTo>
                    <a:pt x="5905" y="6205"/>
                    <a:pt x="6839" y="6005"/>
                    <a:pt x="7773" y="5671"/>
                  </a:cubicBezTo>
                  <a:cubicBezTo>
                    <a:pt x="9052" y="5245"/>
                    <a:pt x="10162" y="4751"/>
                    <a:pt x="11140" y="4751"/>
                  </a:cubicBezTo>
                  <a:cubicBezTo>
                    <a:pt x="11540" y="4751"/>
                    <a:pt x="11918" y="4834"/>
                    <a:pt x="12276" y="5037"/>
                  </a:cubicBezTo>
                  <a:cubicBezTo>
                    <a:pt x="13110" y="5504"/>
                    <a:pt x="12877" y="6105"/>
                    <a:pt x="11976" y="6638"/>
                  </a:cubicBezTo>
                  <a:cubicBezTo>
                    <a:pt x="11809" y="6705"/>
                    <a:pt x="11676" y="6805"/>
                    <a:pt x="11509" y="6872"/>
                  </a:cubicBezTo>
                  <a:cubicBezTo>
                    <a:pt x="11009" y="7072"/>
                    <a:pt x="10467" y="7172"/>
                    <a:pt x="9925" y="7172"/>
                  </a:cubicBezTo>
                  <a:cubicBezTo>
                    <a:pt x="9383" y="7172"/>
                    <a:pt x="8841" y="7072"/>
                    <a:pt x="8340" y="6872"/>
                  </a:cubicBezTo>
                  <a:lnTo>
                    <a:pt x="6672" y="8540"/>
                  </a:lnTo>
                  <a:cubicBezTo>
                    <a:pt x="7561" y="8865"/>
                    <a:pt x="8489" y="9027"/>
                    <a:pt x="9415" y="9027"/>
                  </a:cubicBezTo>
                  <a:cubicBezTo>
                    <a:pt x="10576" y="9027"/>
                    <a:pt x="11734" y="8774"/>
                    <a:pt x="12810" y="8273"/>
                  </a:cubicBezTo>
                  <a:lnTo>
                    <a:pt x="14378" y="9173"/>
                  </a:lnTo>
                  <a:lnTo>
                    <a:pt x="16279" y="8073"/>
                  </a:lnTo>
                  <a:lnTo>
                    <a:pt x="14711" y="7172"/>
                  </a:lnTo>
                  <a:cubicBezTo>
                    <a:pt x="16279" y="5938"/>
                    <a:pt x="16479" y="4604"/>
                    <a:pt x="14645" y="3536"/>
                  </a:cubicBezTo>
                  <a:lnTo>
                    <a:pt x="14611" y="3536"/>
                  </a:lnTo>
                  <a:cubicBezTo>
                    <a:pt x="13669" y="3009"/>
                    <a:pt x="12706" y="2811"/>
                    <a:pt x="11770" y="2811"/>
                  </a:cubicBezTo>
                  <a:cubicBezTo>
                    <a:pt x="11048" y="2811"/>
                    <a:pt x="10342" y="2928"/>
                    <a:pt x="9674" y="3102"/>
                  </a:cubicBezTo>
                  <a:cubicBezTo>
                    <a:pt x="9041" y="3269"/>
                    <a:pt x="8407" y="3469"/>
                    <a:pt x="7840" y="3670"/>
                  </a:cubicBezTo>
                  <a:cubicBezTo>
                    <a:pt x="7206" y="3903"/>
                    <a:pt x="6539" y="4103"/>
                    <a:pt x="5872" y="4270"/>
                  </a:cubicBezTo>
                  <a:cubicBezTo>
                    <a:pt x="5572" y="4337"/>
                    <a:pt x="5238" y="4370"/>
                    <a:pt x="4938" y="4370"/>
                  </a:cubicBezTo>
                  <a:cubicBezTo>
                    <a:pt x="4604" y="4337"/>
                    <a:pt x="4304" y="4270"/>
                    <a:pt x="4037" y="4103"/>
                  </a:cubicBezTo>
                  <a:cubicBezTo>
                    <a:pt x="3437" y="3736"/>
                    <a:pt x="3337" y="3236"/>
                    <a:pt x="4237" y="2635"/>
                  </a:cubicBezTo>
                  <a:lnTo>
                    <a:pt x="4404" y="2535"/>
                  </a:lnTo>
                  <a:cubicBezTo>
                    <a:pt x="4571" y="2435"/>
                    <a:pt x="4771" y="2335"/>
                    <a:pt x="4938" y="2269"/>
                  </a:cubicBezTo>
                  <a:cubicBezTo>
                    <a:pt x="5391" y="2059"/>
                    <a:pt x="5881" y="1959"/>
                    <a:pt x="6374" y="1959"/>
                  </a:cubicBezTo>
                  <a:cubicBezTo>
                    <a:pt x="6824" y="1959"/>
                    <a:pt x="7277" y="2043"/>
                    <a:pt x="7706" y="2202"/>
                  </a:cubicBezTo>
                  <a:lnTo>
                    <a:pt x="9274" y="601"/>
                  </a:lnTo>
                  <a:cubicBezTo>
                    <a:pt x="8476" y="335"/>
                    <a:pt x="7645" y="198"/>
                    <a:pt x="6813" y="198"/>
                  </a:cubicBezTo>
                  <a:cubicBezTo>
                    <a:pt x="6184" y="198"/>
                    <a:pt x="5555" y="276"/>
                    <a:pt x="4938" y="434"/>
                  </a:cubicBezTo>
                  <a:cubicBezTo>
                    <a:pt x="4471" y="567"/>
                    <a:pt x="4004" y="734"/>
                    <a:pt x="3570" y="934"/>
                  </a:cubicBezTo>
                  <a:lnTo>
                    <a:pt x="1969"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1"/>
            <p:cNvSpPr/>
            <p:nvPr/>
          </p:nvSpPr>
          <p:spPr>
            <a:xfrm>
              <a:off x="7610296" y="3520477"/>
              <a:ext cx="255646" cy="142312"/>
            </a:xfrm>
            <a:custGeom>
              <a:avLst/>
              <a:gdLst/>
              <a:ahLst/>
              <a:cxnLst/>
              <a:rect l="l" t="t" r="r" b="b"/>
              <a:pathLst>
                <a:path w="16480" h="9174" extrusionOk="0">
                  <a:moveTo>
                    <a:pt x="1969" y="0"/>
                  </a:moveTo>
                  <a:lnTo>
                    <a:pt x="68" y="1101"/>
                  </a:lnTo>
                  <a:lnTo>
                    <a:pt x="1635" y="2002"/>
                  </a:lnTo>
                  <a:cubicBezTo>
                    <a:pt x="34" y="3203"/>
                    <a:pt x="1" y="4470"/>
                    <a:pt x="1802" y="5504"/>
                  </a:cubicBezTo>
                  <a:cubicBezTo>
                    <a:pt x="2603" y="5971"/>
                    <a:pt x="3503" y="6238"/>
                    <a:pt x="4404" y="6271"/>
                  </a:cubicBezTo>
                  <a:lnTo>
                    <a:pt x="4938" y="6271"/>
                  </a:lnTo>
                  <a:cubicBezTo>
                    <a:pt x="5905" y="6205"/>
                    <a:pt x="6839" y="6005"/>
                    <a:pt x="7773" y="5671"/>
                  </a:cubicBezTo>
                  <a:cubicBezTo>
                    <a:pt x="9052" y="5245"/>
                    <a:pt x="10162" y="4751"/>
                    <a:pt x="11140" y="4751"/>
                  </a:cubicBezTo>
                  <a:cubicBezTo>
                    <a:pt x="11540" y="4751"/>
                    <a:pt x="11918" y="4834"/>
                    <a:pt x="12276" y="5037"/>
                  </a:cubicBezTo>
                  <a:cubicBezTo>
                    <a:pt x="13110" y="5504"/>
                    <a:pt x="12877" y="6105"/>
                    <a:pt x="11976" y="6638"/>
                  </a:cubicBezTo>
                  <a:cubicBezTo>
                    <a:pt x="11809" y="6705"/>
                    <a:pt x="11676" y="6805"/>
                    <a:pt x="11509" y="6872"/>
                  </a:cubicBezTo>
                  <a:cubicBezTo>
                    <a:pt x="11009" y="7072"/>
                    <a:pt x="10467" y="7172"/>
                    <a:pt x="9925" y="7172"/>
                  </a:cubicBezTo>
                  <a:cubicBezTo>
                    <a:pt x="9383" y="7172"/>
                    <a:pt x="8841" y="7072"/>
                    <a:pt x="8340" y="6872"/>
                  </a:cubicBezTo>
                  <a:lnTo>
                    <a:pt x="6672" y="8540"/>
                  </a:lnTo>
                  <a:cubicBezTo>
                    <a:pt x="7561" y="8865"/>
                    <a:pt x="8489" y="9027"/>
                    <a:pt x="9415" y="9027"/>
                  </a:cubicBezTo>
                  <a:cubicBezTo>
                    <a:pt x="10576" y="9027"/>
                    <a:pt x="11734" y="8774"/>
                    <a:pt x="12810" y="8273"/>
                  </a:cubicBezTo>
                  <a:lnTo>
                    <a:pt x="14378" y="9173"/>
                  </a:lnTo>
                  <a:lnTo>
                    <a:pt x="16279" y="8073"/>
                  </a:lnTo>
                  <a:lnTo>
                    <a:pt x="14711" y="7172"/>
                  </a:lnTo>
                  <a:cubicBezTo>
                    <a:pt x="16279" y="5938"/>
                    <a:pt x="16479" y="4604"/>
                    <a:pt x="14645" y="3536"/>
                  </a:cubicBezTo>
                  <a:lnTo>
                    <a:pt x="14611" y="3536"/>
                  </a:lnTo>
                  <a:cubicBezTo>
                    <a:pt x="13669" y="3009"/>
                    <a:pt x="12706" y="2811"/>
                    <a:pt x="11770" y="2811"/>
                  </a:cubicBezTo>
                  <a:cubicBezTo>
                    <a:pt x="11048" y="2811"/>
                    <a:pt x="10342" y="2928"/>
                    <a:pt x="9674" y="3102"/>
                  </a:cubicBezTo>
                  <a:cubicBezTo>
                    <a:pt x="9041" y="3269"/>
                    <a:pt x="8407" y="3469"/>
                    <a:pt x="7840" y="3670"/>
                  </a:cubicBezTo>
                  <a:cubicBezTo>
                    <a:pt x="7206" y="3903"/>
                    <a:pt x="6539" y="4103"/>
                    <a:pt x="5872" y="4270"/>
                  </a:cubicBezTo>
                  <a:cubicBezTo>
                    <a:pt x="5572" y="4337"/>
                    <a:pt x="5238" y="4370"/>
                    <a:pt x="4938" y="4370"/>
                  </a:cubicBezTo>
                  <a:cubicBezTo>
                    <a:pt x="4604" y="4337"/>
                    <a:pt x="4304" y="4270"/>
                    <a:pt x="4037" y="4103"/>
                  </a:cubicBezTo>
                  <a:cubicBezTo>
                    <a:pt x="3437" y="3736"/>
                    <a:pt x="3337" y="3236"/>
                    <a:pt x="4237" y="2635"/>
                  </a:cubicBezTo>
                  <a:lnTo>
                    <a:pt x="4404" y="2535"/>
                  </a:lnTo>
                  <a:cubicBezTo>
                    <a:pt x="4571" y="2435"/>
                    <a:pt x="4771" y="2335"/>
                    <a:pt x="4938" y="2269"/>
                  </a:cubicBezTo>
                  <a:cubicBezTo>
                    <a:pt x="5391" y="2059"/>
                    <a:pt x="5881" y="1959"/>
                    <a:pt x="6374" y="1959"/>
                  </a:cubicBezTo>
                  <a:cubicBezTo>
                    <a:pt x="6824" y="1959"/>
                    <a:pt x="7277" y="2043"/>
                    <a:pt x="7706" y="2202"/>
                  </a:cubicBezTo>
                  <a:lnTo>
                    <a:pt x="9274" y="601"/>
                  </a:lnTo>
                  <a:cubicBezTo>
                    <a:pt x="8476" y="335"/>
                    <a:pt x="7645" y="198"/>
                    <a:pt x="6813" y="198"/>
                  </a:cubicBezTo>
                  <a:cubicBezTo>
                    <a:pt x="6184" y="198"/>
                    <a:pt x="5555" y="276"/>
                    <a:pt x="4938" y="434"/>
                  </a:cubicBezTo>
                  <a:cubicBezTo>
                    <a:pt x="4471" y="567"/>
                    <a:pt x="4004" y="734"/>
                    <a:pt x="3570" y="934"/>
                  </a:cubicBez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1"/>
            <p:cNvSpPr/>
            <p:nvPr/>
          </p:nvSpPr>
          <p:spPr>
            <a:xfrm>
              <a:off x="7610824" y="3520477"/>
              <a:ext cx="54340" cy="17079"/>
            </a:xfrm>
            <a:custGeom>
              <a:avLst/>
              <a:gdLst/>
              <a:ahLst/>
              <a:cxnLst/>
              <a:rect l="l" t="t" r="r" b="b"/>
              <a:pathLst>
                <a:path w="3503" h="1101" extrusionOk="0">
                  <a:moveTo>
                    <a:pt x="1902" y="0"/>
                  </a:moveTo>
                  <a:lnTo>
                    <a:pt x="0" y="1101"/>
                  </a:lnTo>
                  <a:lnTo>
                    <a:pt x="0" y="1101"/>
                  </a:lnTo>
                  <a:lnTo>
                    <a:pt x="1935" y="234"/>
                  </a:lnTo>
                  <a:lnTo>
                    <a:pt x="3503" y="934"/>
                  </a:lnTo>
                  <a:lnTo>
                    <a:pt x="190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1"/>
            <p:cNvSpPr/>
            <p:nvPr/>
          </p:nvSpPr>
          <p:spPr>
            <a:xfrm>
              <a:off x="7683263" y="3523549"/>
              <a:ext cx="70908" cy="31087"/>
            </a:xfrm>
            <a:custGeom>
              <a:avLst/>
              <a:gdLst/>
              <a:ahLst/>
              <a:cxnLst/>
              <a:rect l="l" t="t" r="r" b="b"/>
              <a:pathLst>
                <a:path w="4571" h="2004" extrusionOk="0">
                  <a:moveTo>
                    <a:pt x="2132" y="1"/>
                  </a:moveTo>
                  <a:cubicBezTo>
                    <a:pt x="1416" y="1"/>
                    <a:pt x="697" y="101"/>
                    <a:pt x="0" y="303"/>
                  </a:cubicBezTo>
                  <a:cubicBezTo>
                    <a:pt x="557" y="191"/>
                    <a:pt x="1126" y="138"/>
                    <a:pt x="1696" y="138"/>
                  </a:cubicBezTo>
                  <a:cubicBezTo>
                    <a:pt x="2493" y="138"/>
                    <a:pt x="3293" y="242"/>
                    <a:pt x="4070" y="436"/>
                  </a:cubicBezTo>
                  <a:lnTo>
                    <a:pt x="2969" y="2004"/>
                  </a:lnTo>
                  <a:lnTo>
                    <a:pt x="4570" y="403"/>
                  </a:lnTo>
                  <a:cubicBezTo>
                    <a:pt x="3784" y="135"/>
                    <a:pt x="2959" y="1"/>
                    <a:pt x="213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1"/>
            <p:cNvSpPr/>
            <p:nvPr/>
          </p:nvSpPr>
          <p:spPr>
            <a:xfrm>
              <a:off x="7760355" y="3564111"/>
              <a:ext cx="105578" cy="68146"/>
            </a:xfrm>
            <a:custGeom>
              <a:avLst/>
              <a:gdLst/>
              <a:ahLst/>
              <a:cxnLst/>
              <a:rect l="l" t="t" r="r" b="b"/>
              <a:pathLst>
                <a:path w="6806" h="4393" extrusionOk="0">
                  <a:moveTo>
                    <a:pt x="2071" y="1"/>
                  </a:moveTo>
                  <a:cubicBezTo>
                    <a:pt x="1358" y="1"/>
                    <a:pt x="661" y="117"/>
                    <a:pt x="0" y="289"/>
                  </a:cubicBezTo>
                  <a:cubicBezTo>
                    <a:pt x="425" y="207"/>
                    <a:pt x="946" y="149"/>
                    <a:pt x="1509" y="149"/>
                  </a:cubicBezTo>
                  <a:cubicBezTo>
                    <a:pt x="2536" y="149"/>
                    <a:pt x="3701" y="341"/>
                    <a:pt x="4670" y="923"/>
                  </a:cubicBezTo>
                  <a:cubicBezTo>
                    <a:pt x="6205" y="1791"/>
                    <a:pt x="6438" y="2858"/>
                    <a:pt x="5037" y="4392"/>
                  </a:cubicBezTo>
                  <a:cubicBezTo>
                    <a:pt x="6639" y="3158"/>
                    <a:pt x="6805" y="1824"/>
                    <a:pt x="4971" y="756"/>
                  </a:cubicBezTo>
                  <a:lnTo>
                    <a:pt x="4937" y="756"/>
                  </a:lnTo>
                  <a:cubicBezTo>
                    <a:pt x="3987" y="205"/>
                    <a:pt x="3015" y="1"/>
                    <a:pt x="207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1"/>
            <p:cNvSpPr/>
            <p:nvPr/>
          </p:nvSpPr>
          <p:spPr>
            <a:xfrm>
              <a:off x="7833306" y="3632238"/>
              <a:ext cx="29520" cy="31056"/>
            </a:xfrm>
            <a:custGeom>
              <a:avLst/>
              <a:gdLst/>
              <a:ahLst/>
              <a:cxnLst/>
              <a:rect l="l" t="t" r="r" b="b"/>
              <a:pathLst>
                <a:path w="1903" h="2002" extrusionOk="0">
                  <a:moveTo>
                    <a:pt x="334" y="0"/>
                  </a:moveTo>
                  <a:lnTo>
                    <a:pt x="1535" y="934"/>
                  </a:lnTo>
                  <a:lnTo>
                    <a:pt x="1" y="2002"/>
                  </a:lnTo>
                  <a:lnTo>
                    <a:pt x="1902" y="901"/>
                  </a:lnTo>
                  <a:lnTo>
                    <a:pt x="3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1"/>
            <p:cNvSpPr/>
            <p:nvPr/>
          </p:nvSpPr>
          <p:spPr>
            <a:xfrm>
              <a:off x="7713790" y="3627057"/>
              <a:ext cx="75049" cy="25890"/>
            </a:xfrm>
            <a:custGeom>
              <a:avLst/>
              <a:gdLst/>
              <a:ahLst/>
              <a:cxnLst/>
              <a:rect l="l" t="t" r="r" b="b"/>
              <a:pathLst>
                <a:path w="4838" h="1669" extrusionOk="0">
                  <a:moveTo>
                    <a:pt x="1668" y="1"/>
                  </a:moveTo>
                  <a:lnTo>
                    <a:pt x="0" y="1669"/>
                  </a:lnTo>
                  <a:lnTo>
                    <a:pt x="1802" y="234"/>
                  </a:lnTo>
                  <a:cubicBezTo>
                    <a:pt x="2199" y="367"/>
                    <a:pt x="2611" y="431"/>
                    <a:pt x="3023" y="431"/>
                  </a:cubicBezTo>
                  <a:cubicBezTo>
                    <a:pt x="3650" y="431"/>
                    <a:pt x="4274" y="283"/>
                    <a:pt x="4837" y="1"/>
                  </a:cubicBezTo>
                  <a:lnTo>
                    <a:pt x="4837" y="1"/>
                  </a:lnTo>
                  <a:cubicBezTo>
                    <a:pt x="4337" y="218"/>
                    <a:pt x="3803" y="326"/>
                    <a:pt x="3265" y="326"/>
                  </a:cubicBezTo>
                  <a:cubicBezTo>
                    <a:pt x="2727" y="326"/>
                    <a:pt x="2185" y="218"/>
                    <a:pt x="16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1"/>
            <p:cNvSpPr/>
            <p:nvPr/>
          </p:nvSpPr>
          <p:spPr>
            <a:xfrm>
              <a:off x="7657901" y="3561862"/>
              <a:ext cx="43482" cy="27969"/>
            </a:xfrm>
            <a:custGeom>
              <a:avLst/>
              <a:gdLst/>
              <a:ahLst/>
              <a:cxnLst/>
              <a:rect l="l" t="t" r="r" b="b"/>
              <a:pathLst>
                <a:path w="2803" h="1803" extrusionOk="0">
                  <a:moveTo>
                    <a:pt x="1135" y="1"/>
                  </a:moveTo>
                  <a:lnTo>
                    <a:pt x="1135" y="1"/>
                  </a:lnTo>
                  <a:cubicBezTo>
                    <a:pt x="334" y="434"/>
                    <a:pt x="1" y="968"/>
                    <a:pt x="501" y="1402"/>
                  </a:cubicBezTo>
                  <a:cubicBezTo>
                    <a:pt x="817" y="1678"/>
                    <a:pt x="1309" y="1803"/>
                    <a:pt x="1810" y="1803"/>
                  </a:cubicBezTo>
                  <a:cubicBezTo>
                    <a:pt x="2155" y="1803"/>
                    <a:pt x="2504" y="1744"/>
                    <a:pt x="2803" y="1635"/>
                  </a:cubicBezTo>
                  <a:lnTo>
                    <a:pt x="2803" y="1635"/>
                  </a:lnTo>
                  <a:cubicBezTo>
                    <a:pt x="2469" y="1702"/>
                    <a:pt x="2169" y="1702"/>
                    <a:pt x="1869" y="1702"/>
                  </a:cubicBezTo>
                  <a:cubicBezTo>
                    <a:pt x="1535" y="1702"/>
                    <a:pt x="1235" y="1602"/>
                    <a:pt x="935" y="1435"/>
                  </a:cubicBezTo>
                  <a:cubicBezTo>
                    <a:pt x="334" y="1102"/>
                    <a:pt x="234" y="568"/>
                    <a:pt x="113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1"/>
            <p:cNvSpPr/>
            <p:nvPr/>
          </p:nvSpPr>
          <p:spPr>
            <a:xfrm>
              <a:off x="7609784" y="3552043"/>
              <a:ext cx="68844" cy="66238"/>
            </a:xfrm>
            <a:custGeom>
              <a:avLst/>
              <a:gdLst/>
              <a:ahLst/>
              <a:cxnLst/>
              <a:rect l="l" t="t" r="r" b="b"/>
              <a:pathLst>
                <a:path w="4438" h="4270" extrusionOk="0">
                  <a:moveTo>
                    <a:pt x="1635" y="0"/>
                  </a:moveTo>
                  <a:cubicBezTo>
                    <a:pt x="34" y="1201"/>
                    <a:pt x="1" y="2468"/>
                    <a:pt x="1802" y="3503"/>
                  </a:cubicBezTo>
                  <a:cubicBezTo>
                    <a:pt x="2602" y="3970"/>
                    <a:pt x="3503" y="4236"/>
                    <a:pt x="4437" y="4270"/>
                  </a:cubicBezTo>
                  <a:cubicBezTo>
                    <a:pt x="3069" y="4103"/>
                    <a:pt x="1402" y="3369"/>
                    <a:pt x="868" y="2235"/>
                  </a:cubicBezTo>
                  <a:cubicBezTo>
                    <a:pt x="368" y="1168"/>
                    <a:pt x="1501" y="100"/>
                    <a:pt x="16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1"/>
            <p:cNvSpPr/>
            <p:nvPr/>
          </p:nvSpPr>
          <p:spPr>
            <a:xfrm>
              <a:off x="7507858" y="3384782"/>
              <a:ext cx="581114" cy="336094"/>
            </a:xfrm>
            <a:custGeom>
              <a:avLst/>
              <a:gdLst/>
              <a:ahLst/>
              <a:cxnLst/>
              <a:rect l="l" t="t" r="r" b="b"/>
              <a:pathLst>
                <a:path w="37461" h="21666" extrusionOk="0">
                  <a:moveTo>
                    <a:pt x="18730" y="0"/>
                  </a:moveTo>
                  <a:cubicBezTo>
                    <a:pt x="13935" y="0"/>
                    <a:pt x="9140" y="1059"/>
                    <a:pt x="5471" y="3178"/>
                  </a:cubicBezTo>
                  <a:cubicBezTo>
                    <a:pt x="3403" y="4378"/>
                    <a:pt x="1902" y="5813"/>
                    <a:pt x="1001" y="7314"/>
                  </a:cubicBezTo>
                  <a:lnTo>
                    <a:pt x="0" y="7314"/>
                  </a:lnTo>
                  <a:lnTo>
                    <a:pt x="0" y="11150"/>
                  </a:lnTo>
                  <a:cubicBezTo>
                    <a:pt x="134" y="13819"/>
                    <a:pt x="1935" y="16454"/>
                    <a:pt x="5471" y="18489"/>
                  </a:cubicBezTo>
                  <a:cubicBezTo>
                    <a:pt x="9123" y="20607"/>
                    <a:pt x="13918" y="21666"/>
                    <a:pt x="18714" y="21666"/>
                  </a:cubicBezTo>
                  <a:cubicBezTo>
                    <a:pt x="23509" y="21666"/>
                    <a:pt x="28304" y="20607"/>
                    <a:pt x="31956" y="18489"/>
                  </a:cubicBezTo>
                  <a:cubicBezTo>
                    <a:pt x="35492" y="16454"/>
                    <a:pt x="37327" y="13819"/>
                    <a:pt x="37460" y="11150"/>
                  </a:cubicBezTo>
                  <a:lnTo>
                    <a:pt x="37460" y="7314"/>
                  </a:lnTo>
                  <a:lnTo>
                    <a:pt x="36460" y="7314"/>
                  </a:lnTo>
                  <a:cubicBezTo>
                    <a:pt x="35559" y="5813"/>
                    <a:pt x="34091" y="4412"/>
                    <a:pt x="31990" y="3178"/>
                  </a:cubicBezTo>
                  <a:cubicBezTo>
                    <a:pt x="28320" y="1059"/>
                    <a:pt x="23525" y="0"/>
                    <a:pt x="18730"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1"/>
            <p:cNvSpPr/>
            <p:nvPr/>
          </p:nvSpPr>
          <p:spPr>
            <a:xfrm>
              <a:off x="7507858" y="3384782"/>
              <a:ext cx="581114" cy="336094"/>
            </a:xfrm>
            <a:custGeom>
              <a:avLst/>
              <a:gdLst/>
              <a:ahLst/>
              <a:cxnLst/>
              <a:rect l="l" t="t" r="r" b="b"/>
              <a:pathLst>
                <a:path w="37461" h="21666" extrusionOk="0">
                  <a:moveTo>
                    <a:pt x="18730" y="0"/>
                  </a:moveTo>
                  <a:cubicBezTo>
                    <a:pt x="13935" y="0"/>
                    <a:pt x="9140" y="1059"/>
                    <a:pt x="5471" y="3178"/>
                  </a:cubicBezTo>
                  <a:cubicBezTo>
                    <a:pt x="3403" y="4378"/>
                    <a:pt x="1902" y="5813"/>
                    <a:pt x="1001" y="7314"/>
                  </a:cubicBezTo>
                  <a:lnTo>
                    <a:pt x="0" y="7314"/>
                  </a:lnTo>
                  <a:lnTo>
                    <a:pt x="0" y="11150"/>
                  </a:lnTo>
                  <a:cubicBezTo>
                    <a:pt x="134" y="13819"/>
                    <a:pt x="1935" y="16454"/>
                    <a:pt x="5471" y="18489"/>
                  </a:cubicBezTo>
                  <a:cubicBezTo>
                    <a:pt x="9123" y="20607"/>
                    <a:pt x="13918" y="21666"/>
                    <a:pt x="18714" y="21666"/>
                  </a:cubicBezTo>
                  <a:cubicBezTo>
                    <a:pt x="23509" y="21666"/>
                    <a:pt x="28304" y="20607"/>
                    <a:pt x="31956" y="18489"/>
                  </a:cubicBezTo>
                  <a:cubicBezTo>
                    <a:pt x="35492" y="16454"/>
                    <a:pt x="37327" y="13819"/>
                    <a:pt x="37460" y="11150"/>
                  </a:cubicBezTo>
                  <a:lnTo>
                    <a:pt x="37460" y="7314"/>
                  </a:lnTo>
                  <a:lnTo>
                    <a:pt x="36460" y="7314"/>
                  </a:lnTo>
                  <a:cubicBezTo>
                    <a:pt x="35559" y="5813"/>
                    <a:pt x="34091" y="4412"/>
                    <a:pt x="31990" y="3178"/>
                  </a:cubicBezTo>
                  <a:cubicBezTo>
                    <a:pt x="28320" y="1059"/>
                    <a:pt x="23525" y="0"/>
                    <a:pt x="18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1"/>
            <p:cNvSpPr/>
            <p:nvPr/>
          </p:nvSpPr>
          <p:spPr>
            <a:xfrm>
              <a:off x="7957492" y="3412331"/>
              <a:ext cx="131965" cy="280993"/>
            </a:xfrm>
            <a:custGeom>
              <a:avLst/>
              <a:gdLst/>
              <a:ahLst/>
              <a:cxnLst/>
              <a:rect l="l" t="t" r="r" b="b"/>
              <a:pathLst>
                <a:path w="8507" h="18114" extrusionOk="0">
                  <a:moveTo>
                    <a:pt x="1" y="1"/>
                  </a:moveTo>
                  <a:lnTo>
                    <a:pt x="1" y="18114"/>
                  </a:lnTo>
                  <a:cubicBezTo>
                    <a:pt x="1035" y="17747"/>
                    <a:pt x="2035" y="17280"/>
                    <a:pt x="3003" y="16713"/>
                  </a:cubicBezTo>
                  <a:cubicBezTo>
                    <a:pt x="6539" y="14678"/>
                    <a:pt x="8373" y="12043"/>
                    <a:pt x="8507" y="9374"/>
                  </a:cubicBezTo>
                  <a:lnTo>
                    <a:pt x="8507" y="5538"/>
                  </a:lnTo>
                  <a:lnTo>
                    <a:pt x="7506" y="5538"/>
                  </a:lnTo>
                  <a:cubicBezTo>
                    <a:pt x="6605" y="4037"/>
                    <a:pt x="5104" y="2602"/>
                    <a:pt x="3003" y="1402"/>
                  </a:cubicBezTo>
                  <a:cubicBezTo>
                    <a:pt x="2035" y="868"/>
                    <a:pt x="1035" y="36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1"/>
            <p:cNvSpPr/>
            <p:nvPr/>
          </p:nvSpPr>
          <p:spPr>
            <a:xfrm>
              <a:off x="7479394" y="3330445"/>
              <a:ext cx="635454" cy="336016"/>
            </a:xfrm>
            <a:custGeom>
              <a:avLst/>
              <a:gdLst/>
              <a:ahLst/>
              <a:cxnLst/>
              <a:rect l="l" t="t" r="r" b="b"/>
              <a:pathLst>
                <a:path w="40964" h="21661" extrusionOk="0">
                  <a:moveTo>
                    <a:pt x="20582" y="1"/>
                  </a:moveTo>
                  <a:cubicBezTo>
                    <a:pt x="15787" y="1"/>
                    <a:pt x="10992" y="1060"/>
                    <a:pt x="7339" y="3178"/>
                  </a:cubicBezTo>
                  <a:cubicBezTo>
                    <a:pt x="1" y="7414"/>
                    <a:pt x="1" y="14253"/>
                    <a:pt x="7339" y="18489"/>
                  </a:cubicBezTo>
                  <a:cubicBezTo>
                    <a:pt x="10993" y="20601"/>
                    <a:pt x="15776" y="21661"/>
                    <a:pt x="20560" y="21661"/>
                  </a:cubicBezTo>
                  <a:cubicBezTo>
                    <a:pt x="24163" y="21661"/>
                    <a:pt x="27766" y="21060"/>
                    <a:pt x="30889" y="19857"/>
                  </a:cubicBezTo>
                  <a:cubicBezTo>
                    <a:pt x="30989" y="19823"/>
                    <a:pt x="31089" y="19790"/>
                    <a:pt x="31189" y="19757"/>
                  </a:cubicBezTo>
                  <a:cubicBezTo>
                    <a:pt x="32090" y="19390"/>
                    <a:pt x="32991" y="18956"/>
                    <a:pt x="33825" y="18489"/>
                  </a:cubicBezTo>
                  <a:cubicBezTo>
                    <a:pt x="39929" y="14953"/>
                    <a:pt x="40963" y="9616"/>
                    <a:pt x="36894" y="5480"/>
                  </a:cubicBezTo>
                  <a:cubicBezTo>
                    <a:pt x="35960" y="4579"/>
                    <a:pt x="34959" y="3812"/>
                    <a:pt x="33825" y="3178"/>
                  </a:cubicBezTo>
                  <a:cubicBezTo>
                    <a:pt x="30172" y="1060"/>
                    <a:pt x="25377" y="1"/>
                    <a:pt x="20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1"/>
            <p:cNvSpPr/>
            <p:nvPr/>
          </p:nvSpPr>
          <p:spPr>
            <a:xfrm>
              <a:off x="7482496" y="3360072"/>
              <a:ext cx="151635" cy="221487"/>
            </a:xfrm>
            <a:custGeom>
              <a:avLst/>
              <a:gdLst/>
              <a:ahLst/>
              <a:cxnLst/>
              <a:rect l="l" t="t" r="r" b="b"/>
              <a:pathLst>
                <a:path w="9775" h="14278" extrusionOk="0">
                  <a:moveTo>
                    <a:pt x="9774" y="0"/>
                  </a:moveTo>
                  <a:lnTo>
                    <a:pt x="9774" y="0"/>
                  </a:lnTo>
                  <a:cubicBezTo>
                    <a:pt x="8874" y="367"/>
                    <a:pt x="7973" y="801"/>
                    <a:pt x="7139" y="1268"/>
                  </a:cubicBezTo>
                  <a:cubicBezTo>
                    <a:pt x="1035" y="4804"/>
                    <a:pt x="1" y="10141"/>
                    <a:pt x="4070" y="14277"/>
                  </a:cubicBezTo>
                  <a:cubicBezTo>
                    <a:pt x="4004" y="14177"/>
                    <a:pt x="1435" y="11475"/>
                    <a:pt x="2136" y="7606"/>
                  </a:cubicBezTo>
                  <a:cubicBezTo>
                    <a:pt x="2769" y="3903"/>
                    <a:pt x="7973" y="768"/>
                    <a:pt x="977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1"/>
            <p:cNvSpPr/>
            <p:nvPr/>
          </p:nvSpPr>
          <p:spPr>
            <a:xfrm>
              <a:off x="7528550" y="3341955"/>
              <a:ext cx="540238" cy="312049"/>
            </a:xfrm>
            <a:custGeom>
              <a:avLst/>
              <a:gdLst/>
              <a:ahLst/>
              <a:cxnLst/>
              <a:rect l="l" t="t" r="r" b="b"/>
              <a:pathLst>
                <a:path w="34826" h="20116" extrusionOk="0">
                  <a:moveTo>
                    <a:pt x="17413" y="1"/>
                  </a:moveTo>
                  <a:cubicBezTo>
                    <a:pt x="7806" y="1"/>
                    <a:pt x="0" y="4504"/>
                    <a:pt x="0" y="10075"/>
                  </a:cubicBezTo>
                  <a:cubicBezTo>
                    <a:pt x="0" y="15612"/>
                    <a:pt x="7806" y="20115"/>
                    <a:pt x="17413" y="20115"/>
                  </a:cubicBezTo>
                  <a:cubicBezTo>
                    <a:pt x="27053" y="20115"/>
                    <a:pt x="34825" y="15612"/>
                    <a:pt x="34825" y="10075"/>
                  </a:cubicBezTo>
                  <a:cubicBezTo>
                    <a:pt x="34825" y="4504"/>
                    <a:pt x="27053" y="1"/>
                    <a:pt x="1741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1"/>
            <p:cNvSpPr/>
            <p:nvPr/>
          </p:nvSpPr>
          <p:spPr>
            <a:xfrm>
              <a:off x="7528550" y="3341955"/>
              <a:ext cx="540238" cy="312049"/>
            </a:xfrm>
            <a:custGeom>
              <a:avLst/>
              <a:gdLst/>
              <a:ahLst/>
              <a:cxnLst/>
              <a:rect l="l" t="t" r="r" b="b"/>
              <a:pathLst>
                <a:path w="34826" h="20116" extrusionOk="0">
                  <a:moveTo>
                    <a:pt x="17413" y="1"/>
                  </a:moveTo>
                  <a:cubicBezTo>
                    <a:pt x="7806" y="1"/>
                    <a:pt x="0" y="4504"/>
                    <a:pt x="0" y="10075"/>
                  </a:cubicBezTo>
                  <a:cubicBezTo>
                    <a:pt x="0" y="15612"/>
                    <a:pt x="7806" y="20115"/>
                    <a:pt x="17413" y="20115"/>
                  </a:cubicBezTo>
                  <a:cubicBezTo>
                    <a:pt x="27053" y="20115"/>
                    <a:pt x="34825" y="15612"/>
                    <a:pt x="34825" y="10075"/>
                  </a:cubicBezTo>
                  <a:cubicBezTo>
                    <a:pt x="34825" y="4504"/>
                    <a:pt x="27053" y="1"/>
                    <a:pt x="17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1"/>
            <p:cNvSpPr/>
            <p:nvPr/>
          </p:nvSpPr>
          <p:spPr>
            <a:xfrm>
              <a:off x="7989570" y="3433365"/>
              <a:ext cx="82294" cy="78524"/>
            </a:xfrm>
            <a:custGeom>
              <a:avLst/>
              <a:gdLst/>
              <a:ahLst/>
              <a:cxnLst/>
              <a:rect l="l" t="t" r="r" b="b"/>
              <a:pathLst>
                <a:path w="5305" h="5062" extrusionOk="0">
                  <a:moveTo>
                    <a:pt x="2020" y="0"/>
                  </a:moveTo>
                  <a:cubicBezTo>
                    <a:pt x="1947" y="0"/>
                    <a:pt x="1874" y="4"/>
                    <a:pt x="1802" y="12"/>
                  </a:cubicBezTo>
                  <a:cubicBezTo>
                    <a:pt x="601" y="146"/>
                    <a:pt x="1" y="1380"/>
                    <a:pt x="468" y="2781"/>
                  </a:cubicBezTo>
                  <a:cubicBezTo>
                    <a:pt x="907" y="4098"/>
                    <a:pt x="2142" y="5061"/>
                    <a:pt x="3286" y="5061"/>
                  </a:cubicBezTo>
                  <a:cubicBezTo>
                    <a:pt x="3359" y="5061"/>
                    <a:pt x="3431" y="5057"/>
                    <a:pt x="3503" y="5049"/>
                  </a:cubicBezTo>
                  <a:cubicBezTo>
                    <a:pt x="4704" y="4916"/>
                    <a:pt x="5305" y="3681"/>
                    <a:pt x="4838" y="2280"/>
                  </a:cubicBezTo>
                  <a:cubicBezTo>
                    <a:pt x="4399" y="964"/>
                    <a:pt x="3164" y="0"/>
                    <a:pt x="2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1"/>
            <p:cNvSpPr/>
            <p:nvPr/>
          </p:nvSpPr>
          <p:spPr>
            <a:xfrm>
              <a:off x="7514062" y="3387497"/>
              <a:ext cx="359642" cy="266582"/>
            </a:xfrm>
            <a:custGeom>
              <a:avLst/>
              <a:gdLst/>
              <a:ahLst/>
              <a:cxnLst/>
              <a:rect l="l" t="t" r="r" b="b"/>
              <a:pathLst>
                <a:path w="23184" h="17185" extrusionOk="0">
                  <a:moveTo>
                    <a:pt x="6105" y="0"/>
                  </a:moveTo>
                  <a:cubicBezTo>
                    <a:pt x="5604" y="267"/>
                    <a:pt x="5171" y="567"/>
                    <a:pt x="4704" y="901"/>
                  </a:cubicBezTo>
                  <a:cubicBezTo>
                    <a:pt x="4404" y="1101"/>
                    <a:pt x="4137" y="1335"/>
                    <a:pt x="3870" y="1568"/>
                  </a:cubicBezTo>
                  <a:cubicBezTo>
                    <a:pt x="0" y="4937"/>
                    <a:pt x="0" y="9340"/>
                    <a:pt x="3870" y="12710"/>
                  </a:cubicBezTo>
                  <a:cubicBezTo>
                    <a:pt x="4137" y="12943"/>
                    <a:pt x="4437" y="13143"/>
                    <a:pt x="4704" y="13377"/>
                  </a:cubicBezTo>
                  <a:cubicBezTo>
                    <a:pt x="5137" y="13677"/>
                    <a:pt x="5571" y="13944"/>
                    <a:pt x="6005" y="14211"/>
                  </a:cubicBezTo>
                  <a:cubicBezTo>
                    <a:pt x="6438" y="14477"/>
                    <a:pt x="6905" y="14711"/>
                    <a:pt x="7372" y="14944"/>
                  </a:cubicBezTo>
                  <a:cubicBezTo>
                    <a:pt x="7773" y="15111"/>
                    <a:pt x="8173" y="15278"/>
                    <a:pt x="8573" y="15445"/>
                  </a:cubicBezTo>
                  <a:cubicBezTo>
                    <a:pt x="8974" y="15578"/>
                    <a:pt x="9374" y="15745"/>
                    <a:pt x="9774" y="15878"/>
                  </a:cubicBezTo>
                  <a:cubicBezTo>
                    <a:pt x="11042" y="16279"/>
                    <a:pt x="12343" y="16612"/>
                    <a:pt x="13677" y="16812"/>
                  </a:cubicBezTo>
                  <a:cubicBezTo>
                    <a:pt x="13944" y="16846"/>
                    <a:pt x="14244" y="16913"/>
                    <a:pt x="14544" y="16946"/>
                  </a:cubicBezTo>
                  <a:cubicBezTo>
                    <a:pt x="15800" y="17107"/>
                    <a:pt x="17063" y="17184"/>
                    <a:pt x="18326" y="17184"/>
                  </a:cubicBezTo>
                  <a:cubicBezTo>
                    <a:pt x="19948" y="17184"/>
                    <a:pt x="21571" y="17056"/>
                    <a:pt x="23184" y="16812"/>
                  </a:cubicBezTo>
                  <a:cubicBezTo>
                    <a:pt x="23184" y="16812"/>
                    <a:pt x="21082" y="16379"/>
                    <a:pt x="21482" y="14411"/>
                  </a:cubicBezTo>
                  <a:cubicBezTo>
                    <a:pt x="21049" y="11442"/>
                    <a:pt x="8040" y="3169"/>
                    <a:pt x="8040" y="3169"/>
                  </a:cubicBezTo>
                  <a:cubicBezTo>
                    <a:pt x="8040" y="3169"/>
                    <a:pt x="5137" y="2002"/>
                    <a:pt x="6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1"/>
            <p:cNvSpPr/>
            <p:nvPr/>
          </p:nvSpPr>
          <p:spPr>
            <a:xfrm>
              <a:off x="7606170" y="3386985"/>
              <a:ext cx="384989" cy="222511"/>
            </a:xfrm>
            <a:custGeom>
              <a:avLst/>
              <a:gdLst/>
              <a:ahLst/>
              <a:cxnLst/>
              <a:rect l="l" t="t" r="r" b="b"/>
              <a:pathLst>
                <a:path w="24818" h="14344" extrusionOk="0">
                  <a:moveTo>
                    <a:pt x="12409" y="0"/>
                  </a:moveTo>
                  <a:cubicBezTo>
                    <a:pt x="5571" y="0"/>
                    <a:pt x="0" y="3202"/>
                    <a:pt x="0" y="7172"/>
                  </a:cubicBezTo>
                  <a:cubicBezTo>
                    <a:pt x="0" y="11108"/>
                    <a:pt x="5571" y="14344"/>
                    <a:pt x="12409" y="14344"/>
                  </a:cubicBezTo>
                  <a:cubicBezTo>
                    <a:pt x="19280" y="14344"/>
                    <a:pt x="24818" y="11108"/>
                    <a:pt x="24818" y="7172"/>
                  </a:cubicBezTo>
                  <a:cubicBezTo>
                    <a:pt x="24818" y="3202"/>
                    <a:pt x="19280" y="0"/>
                    <a:pt x="1240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1"/>
            <p:cNvSpPr/>
            <p:nvPr/>
          </p:nvSpPr>
          <p:spPr>
            <a:xfrm>
              <a:off x="7606170" y="3386985"/>
              <a:ext cx="384989" cy="222511"/>
            </a:xfrm>
            <a:custGeom>
              <a:avLst/>
              <a:gdLst/>
              <a:ahLst/>
              <a:cxnLst/>
              <a:rect l="l" t="t" r="r" b="b"/>
              <a:pathLst>
                <a:path w="24818" h="14344" extrusionOk="0">
                  <a:moveTo>
                    <a:pt x="12409" y="0"/>
                  </a:moveTo>
                  <a:cubicBezTo>
                    <a:pt x="5571" y="0"/>
                    <a:pt x="0" y="3202"/>
                    <a:pt x="0" y="7172"/>
                  </a:cubicBezTo>
                  <a:cubicBezTo>
                    <a:pt x="0" y="11108"/>
                    <a:pt x="5571" y="14344"/>
                    <a:pt x="12409" y="14344"/>
                  </a:cubicBezTo>
                  <a:cubicBezTo>
                    <a:pt x="19280" y="14344"/>
                    <a:pt x="24818" y="11108"/>
                    <a:pt x="24818" y="7172"/>
                  </a:cubicBezTo>
                  <a:cubicBezTo>
                    <a:pt x="24818" y="3202"/>
                    <a:pt x="19280"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1"/>
            <p:cNvSpPr/>
            <p:nvPr/>
          </p:nvSpPr>
          <p:spPr>
            <a:xfrm>
              <a:off x="7608233" y="3418024"/>
              <a:ext cx="381375" cy="191471"/>
            </a:xfrm>
            <a:custGeom>
              <a:avLst/>
              <a:gdLst/>
              <a:ahLst/>
              <a:cxnLst/>
              <a:rect l="l" t="t" r="r" b="b"/>
              <a:pathLst>
                <a:path w="24585" h="12343" extrusionOk="0">
                  <a:moveTo>
                    <a:pt x="12276" y="0"/>
                  </a:moveTo>
                  <a:cubicBezTo>
                    <a:pt x="9099" y="0"/>
                    <a:pt x="5921" y="701"/>
                    <a:pt x="3503" y="2102"/>
                  </a:cubicBezTo>
                  <a:cubicBezTo>
                    <a:pt x="1535" y="3236"/>
                    <a:pt x="367" y="4670"/>
                    <a:pt x="0" y="6172"/>
                  </a:cubicBezTo>
                  <a:cubicBezTo>
                    <a:pt x="367" y="7639"/>
                    <a:pt x="1535" y="9074"/>
                    <a:pt x="3503" y="10241"/>
                  </a:cubicBezTo>
                  <a:cubicBezTo>
                    <a:pt x="5921" y="11642"/>
                    <a:pt x="9099" y="12343"/>
                    <a:pt x="12276" y="12343"/>
                  </a:cubicBezTo>
                  <a:cubicBezTo>
                    <a:pt x="15453" y="12343"/>
                    <a:pt x="18630" y="11642"/>
                    <a:pt x="21049" y="10241"/>
                  </a:cubicBezTo>
                  <a:cubicBezTo>
                    <a:pt x="23050" y="9074"/>
                    <a:pt x="24218" y="7639"/>
                    <a:pt x="24585" y="6172"/>
                  </a:cubicBezTo>
                  <a:cubicBezTo>
                    <a:pt x="24218" y="4670"/>
                    <a:pt x="23050" y="3236"/>
                    <a:pt x="21049" y="2102"/>
                  </a:cubicBezTo>
                  <a:cubicBezTo>
                    <a:pt x="18630" y="701"/>
                    <a:pt x="15453" y="0"/>
                    <a:pt x="1227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1"/>
            <p:cNvSpPr/>
            <p:nvPr/>
          </p:nvSpPr>
          <p:spPr>
            <a:xfrm>
              <a:off x="7673428" y="3426819"/>
              <a:ext cx="251504" cy="165596"/>
            </a:xfrm>
            <a:custGeom>
              <a:avLst/>
              <a:gdLst/>
              <a:ahLst/>
              <a:cxnLst/>
              <a:rect l="l" t="t" r="r" b="b"/>
              <a:pathLst>
                <a:path w="16213" h="10675" extrusionOk="0">
                  <a:moveTo>
                    <a:pt x="11053" y="6213"/>
                  </a:moveTo>
                  <a:cubicBezTo>
                    <a:pt x="11436" y="6213"/>
                    <a:pt x="11798" y="6289"/>
                    <a:pt x="12142" y="6472"/>
                  </a:cubicBezTo>
                  <a:cubicBezTo>
                    <a:pt x="12042" y="6539"/>
                    <a:pt x="11976" y="6605"/>
                    <a:pt x="11876" y="6639"/>
                  </a:cubicBezTo>
                  <a:cubicBezTo>
                    <a:pt x="11742" y="6705"/>
                    <a:pt x="11609" y="6772"/>
                    <a:pt x="11442" y="6839"/>
                  </a:cubicBezTo>
                  <a:cubicBezTo>
                    <a:pt x="10929" y="7069"/>
                    <a:pt x="10370" y="7186"/>
                    <a:pt x="9808" y="7186"/>
                  </a:cubicBezTo>
                  <a:cubicBezTo>
                    <a:pt x="9310" y="7186"/>
                    <a:pt x="8810" y="7094"/>
                    <a:pt x="8340" y="6906"/>
                  </a:cubicBezTo>
                  <a:cubicBezTo>
                    <a:pt x="9356" y="6544"/>
                    <a:pt x="10250" y="6213"/>
                    <a:pt x="11053" y="6213"/>
                  </a:cubicBezTo>
                  <a:close/>
                  <a:moveTo>
                    <a:pt x="1902" y="1"/>
                  </a:moveTo>
                  <a:lnTo>
                    <a:pt x="0" y="1101"/>
                  </a:lnTo>
                  <a:lnTo>
                    <a:pt x="0" y="2569"/>
                  </a:lnTo>
                  <a:lnTo>
                    <a:pt x="634" y="2936"/>
                  </a:lnTo>
                  <a:cubicBezTo>
                    <a:pt x="467" y="3203"/>
                    <a:pt x="367" y="3503"/>
                    <a:pt x="367" y="3803"/>
                  </a:cubicBezTo>
                  <a:lnTo>
                    <a:pt x="367" y="5271"/>
                  </a:lnTo>
                  <a:cubicBezTo>
                    <a:pt x="367" y="5871"/>
                    <a:pt x="801" y="6472"/>
                    <a:pt x="1702" y="7006"/>
                  </a:cubicBezTo>
                  <a:cubicBezTo>
                    <a:pt x="2502" y="7473"/>
                    <a:pt x="3403" y="7739"/>
                    <a:pt x="4337" y="7739"/>
                  </a:cubicBezTo>
                  <a:lnTo>
                    <a:pt x="4871" y="7739"/>
                  </a:lnTo>
                  <a:cubicBezTo>
                    <a:pt x="5838" y="7673"/>
                    <a:pt x="6772" y="7473"/>
                    <a:pt x="7673" y="7139"/>
                  </a:cubicBezTo>
                  <a:lnTo>
                    <a:pt x="8240" y="6939"/>
                  </a:lnTo>
                  <a:lnTo>
                    <a:pt x="6605" y="8540"/>
                  </a:lnTo>
                  <a:lnTo>
                    <a:pt x="6605" y="10008"/>
                  </a:lnTo>
                  <a:cubicBezTo>
                    <a:pt x="7498" y="10350"/>
                    <a:pt x="8431" y="10520"/>
                    <a:pt x="9362" y="10520"/>
                  </a:cubicBezTo>
                  <a:cubicBezTo>
                    <a:pt x="10518" y="10520"/>
                    <a:pt x="11671" y="10258"/>
                    <a:pt x="12743" y="9741"/>
                  </a:cubicBezTo>
                  <a:lnTo>
                    <a:pt x="14311" y="10675"/>
                  </a:lnTo>
                  <a:lnTo>
                    <a:pt x="16212" y="9574"/>
                  </a:lnTo>
                  <a:lnTo>
                    <a:pt x="16212" y="8106"/>
                  </a:lnTo>
                  <a:lnTo>
                    <a:pt x="15545" y="7706"/>
                  </a:lnTo>
                  <a:cubicBezTo>
                    <a:pt x="15778" y="7439"/>
                    <a:pt x="15878" y="7106"/>
                    <a:pt x="15878" y="6739"/>
                  </a:cubicBezTo>
                  <a:lnTo>
                    <a:pt x="15878" y="5271"/>
                  </a:lnTo>
                  <a:cubicBezTo>
                    <a:pt x="15878" y="4671"/>
                    <a:pt x="15478" y="4070"/>
                    <a:pt x="14578" y="3536"/>
                  </a:cubicBezTo>
                  <a:lnTo>
                    <a:pt x="14544" y="3536"/>
                  </a:lnTo>
                  <a:cubicBezTo>
                    <a:pt x="13615" y="2998"/>
                    <a:pt x="12666" y="2800"/>
                    <a:pt x="11742" y="2800"/>
                  </a:cubicBezTo>
                  <a:cubicBezTo>
                    <a:pt x="11007" y="2800"/>
                    <a:pt x="10287" y="2925"/>
                    <a:pt x="9607" y="3103"/>
                  </a:cubicBezTo>
                  <a:cubicBezTo>
                    <a:pt x="8974" y="3270"/>
                    <a:pt x="8340" y="3470"/>
                    <a:pt x="7773" y="3670"/>
                  </a:cubicBezTo>
                  <a:cubicBezTo>
                    <a:pt x="7139" y="3903"/>
                    <a:pt x="6472" y="4103"/>
                    <a:pt x="5805" y="4270"/>
                  </a:cubicBezTo>
                  <a:cubicBezTo>
                    <a:pt x="5504" y="4337"/>
                    <a:pt x="5171" y="4370"/>
                    <a:pt x="4871" y="4370"/>
                  </a:cubicBezTo>
                  <a:cubicBezTo>
                    <a:pt x="4604" y="4337"/>
                    <a:pt x="4337" y="4270"/>
                    <a:pt x="4103" y="4170"/>
                  </a:cubicBezTo>
                  <a:lnTo>
                    <a:pt x="4170" y="4103"/>
                  </a:lnTo>
                  <a:cubicBezTo>
                    <a:pt x="4203" y="4070"/>
                    <a:pt x="4270" y="4037"/>
                    <a:pt x="4337" y="4003"/>
                  </a:cubicBezTo>
                  <a:cubicBezTo>
                    <a:pt x="4504" y="3903"/>
                    <a:pt x="4704" y="3803"/>
                    <a:pt x="4871" y="3737"/>
                  </a:cubicBezTo>
                  <a:cubicBezTo>
                    <a:pt x="5324" y="3527"/>
                    <a:pt x="5814" y="3427"/>
                    <a:pt x="6307" y="3427"/>
                  </a:cubicBezTo>
                  <a:cubicBezTo>
                    <a:pt x="6757" y="3427"/>
                    <a:pt x="7209" y="3511"/>
                    <a:pt x="7639" y="3670"/>
                  </a:cubicBezTo>
                  <a:lnTo>
                    <a:pt x="9207" y="2069"/>
                  </a:lnTo>
                  <a:lnTo>
                    <a:pt x="9207" y="601"/>
                  </a:lnTo>
                  <a:cubicBezTo>
                    <a:pt x="8409" y="335"/>
                    <a:pt x="7578" y="199"/>
                    <a:pt x="6746" y="199"/>
                  </a:cubicBezTo>
                  <a:cubicBezTo>
                    <a:pt x="6117" y="199"/>
                    <a:pt x="5488" y="276"/>
                    <a:pt x="4871" y="434"/>
                  </a:cubicBezTo>
                  <a:cubicBezTo>
                    <a:pt x="4404" y="568"/>
                    <a:pt x="3937" y="734"/>
                    <a:pt x="3470" y="901"/>
                  </a:cubicBezTo>
                  <a:lnTo>
                    <a:pt x="19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1"/>
            <p:cNvSpPr/>
            <p:nvPr/>
          </p:nvSpPr>
          <p:spPr>
            <a:xfrm>
              <a:off x="7672389" y="3426307"/>
              <a:ext cx="256158" cy="142824"/>
            </a:xfrm>
            <a:custGeom>
              <a:avLst/>
              <a:gdLst/>
              <a:ahLst/>
              <a:cxnLst/>
              <a:rect l="l" t="t" r="r" b="b"/>
              <a:pathLst>
                <a:path w="16513" h="9207" extrusionOk="0">
                  <a:moveTo>
                    <a:pt x="1969" y="0"/>
                  </a:moveTo>
                  <a:lnTo>
                    <a:pt x="67" y="1101"/>
                  </a:lnTo>
                  <a:lnTo>
                    <a:pt x="1635" y="2035"/>
                  </a:lnTo>
                  <a:cubicBezTo>
                    <a:pt x="34" y="3236"/>
                    <a:pt x="1" y="4503"/>
                    <a:pt x="1802" y="5537"/>
                  </a:cubicBezTo>
                  <a:cubicBezTo>
                    <a:pt x="2603" y="6004"/>
                    <a:pt x="3503" y="6238"/>
                    <a:pt x="4437" y="6271"/>
                  </a:cubicBezTo>
                  <a:lnTo>
                    <a:pt x="4938" y="6271"/>
                  </a:lnTo>
                  <a:cubicBezTo>
                    <a:pt x="5905" y="6205"/>
                    <a:pt x="6872" y="6004"/>
                    <a:pt x="7773" y="5671"/>
                  </a:cubicBezTo>
                  <a:cubicBezTo>
                    <a:pt x="9036" y="5250"/>
                    <a:pt x="10152" y="4763"/>
                    <a:pt x="11131" y="4763"/>
                  </a:cubicBezTo>
                  <a:cubicBezTo>
                    <a:pt x="11549" y="4763"/>
                    <a:pt x="11941" y="4851"/>
                    <a:pt x="12310" y="5070"/>
                  </a:cubicBezTo>
                  <a:cubicBezTo>
                    <a:pt x="13143" y="5537"/>
                    <a:pt x="12877" y="6138"/>
                    <a:pt x="11976" y="6638"/>
                  </a:cubicBezTo>
                  <a:cubicBezTo>
                    <a:pt x="11843" y="6738"/>
                    <a:pt x="11709" y="6805"/>
                    <a:pt x="11542" y="6872"/>
                  </a:cubicBezTo>
                  <a:cubicBezTo>
                    <a:pt x="11032" y="7093"/>
                    <a:pt x="10487" y="7201"/>
                    <a:pt x="9938" y="7201"/>
                  </a:cubicBezTo>
                  <a:cubicBezTo>
                    <a:pt x="9411" y="7201"/>
                    <a:pt x="8880" y="7101"/>
                    <a:pt x="8373" y="6905"/>
                  </a:cubicBezTo>
                  <a:lnTo>
                    <a:pt x="6706" y="8573"/>
                  </a:lnTo>
                  <a:cubicBezTo>
                    <a:pt x="7594" y="8899"/>
                    <a:pt x="8529" y="9060"/>
                    <a:pt x="9460" y="9060"/>
                  </a:cubicBezTo>
                  <a:cubicBezTo>
                    <a:pt x="10626" y="9060"/>
                    <a:pt x="11786" y="8807"/>
                    <a:pt x="12843" y="8306"/>
                  </a:cubicBezTo>
                  <a:lnTo>
                    <a:pt x="14411" y="9207"/>
                  </a:lnTo>
                  <a:lnTo>
                    <a:pt x="16312" y="8106"/>
                  </a:lnTo>
                  <a:lnTo>
                    <a:pt x="14745" y="7205"/>
                  </a:lnTo>
                  <a:cubicBezTo>
                    <a:pt x="16346" y="5971"/>
                    <a:pt x="16513" y="4637"/>
                    <a:pt x="14678" y="3569"/>
                  </a:cubicBezTo>
                  <a:lnTo>
                    <a:pt x="14645" y="3569"/>
                  </a:lnTo>
                  <a:cubicBezTo>
                    <a:pt x="13683" y="3023"/>
                    <a:pt x="12711" y="2828"/>
                    <a:pt x="11770" y="2828"/>
                  </a:cubicBezTo>
                  <a:cubicBezTo>
                    <a:pt x="11046" y="2828"/>
                    <a:pt x="10341" y="2943"/>
                    <a:pt x="9674" y="3102"/>
                  </a:cubicBezTo>
                  <a:cubicBezTo>
                    <a:pt x="9041" y="3269"/>
                    <a:pt x="8407" y="3503"/>
                    <a:pt x="7840" y="3703"/>
                  </a:cubicBezTo>
                  <a:cubicBezTo>
                    <a:pt x="7206" y="3936"/>
                    <a:pt x="6539" y="4136"/>
                    <a:pt x="5872" y="4303"/>
                  </a:cubicBezTo>
                  <a:cubicBezTo>
                    <a:pt x="5652" y="4352"/>
                    <a:pt x="5414" y="4383"/>
                    <a:pt x="5185" y="4383"/>
                  </a:cubicBezTo>
                  <a:cubicBezTo>
                    <a:pt x="5101" y="4383"/>
                    <a:pt x="5018" y="4379"/>
                    <a:pt x="4938" y="4370"/>
                  </a:cubicBezTo>
                  <a:cubicBezTo>
                    <a:pt x="4604" y="4370"/>
                    <a:pt x="4304" y="4270"/>
                    <a:pt x="4037" y="4103"/>
                  </a:cubicBezTo>
                  <a:cubicBezTo>
                    <a:pt x="3437" y="3770"/>
                    <a:pt x="3336" y="3236"/>
                    <a:pt x="4237" y="2669"/>
                  </a:cubicBezTo>
                  <a:cubicBezTo>
                    <a:pt x="4270" y="2602"/>
                    <a:pt x="4337" y="2569"/>
                    <a:pt x="4404" y="2535"/>
                  </a:cubicBezTo>
                  <a:cubicBezTo>
                    <a:pt x="4571" y="2435"/>
                    <a:pt x="4771" y="2369"/>
                    <a:pt x="4938" y="2268"/>
                  </a:cubicBezTo>
                  <a:cubicBezTo>
                    <a:pt x="5391" y="2077"/>
                    <a:pt x="5881" y="1976"/>
                    <a:pt x="6374" y="1976"/>
                  </a:cubicBezTo>
                  <a:cubicBezTo>
                    <a:pt x="6824" y="1976"/>
                    <a:pt x="7276" y="2060"/>
                    <a:pt x="7706" y="2235"/>
                  </a:cubicBezTo>
                  <a:lnTo>
                    <a:pt x="9274" y="601"/>
                  </a:lnTo>
                  <a:cubicBezTo>
                    <a:pt x="8493" y="340"/>
                    <a:pt x="7681" y="204"/>
                    <a:pt x="6867" y="204"/>
                  </a:cubicBezTo>
                  <a:cubicBezTo>
                    <a:pt x="6220" y="204"/>
                    <a:pt x="5572" y="290"/>
                    <a:pt x="4938" y="467"/>
                  </a:cubicBezTo>
                  <a:cubicBezTo>
                    <a:pt x="4471" y="567"/>
                    <a:pt x="4004" y="734"/>
                    <a:pt x="3537" y="934"/>
                  </a:cubicBezTo>
                  <a:lnTo>
                    <a:pt x="1969"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1"/>
            <p:cNvSpPr/>
            <p:nvPr/>
          </p:nvSpPr>
          <p:spPr>
            <a:xfrm>
              <a:off x="7672389" y="3426307"/>
              <a:ext cx="256158" cy="142824"/>
            </a:xfrm>
            <a:custGeom>
              <a:avLst/>
              <a:gdLst/>
              <a:ahLst/>
              <a:cxnLst/>
              <a:rect l="l" t="t" r="r" b="b"/>
              <a:pathLst>
                <a:path w="16513" h="9207" extrusionOk="0">
                  <a:moveTo>
                    <a:pt x="1969" y="0"/>
                  </a:moveTo>
                  <a:lnTo>
                    <a:pt x="67" y="1101"/>
                  </a:lnTo>
                  <a:lnTo>
                    <a:pt x="1635" y="2035"/>
                  </a:lnTo>
                  <a:cubicBezTo>
                    <a:pt x="34" y="3236"/>
                    <a:pt x="1" y="4503"/>
                    <a:pt x="1802" y="5537"/>
                  </a:cubicBezTo>
                  <a:cubicBezTo>
                    <a:pt x="2603" y="6004"/>
                    <a:pt x="3503" y="6238"/>
                    <a:pt x="4437" y="6271"/>
                  </a:cubicBezTo>
                  <a:lnTo>
                    <a:pt x="4938" y="6271"/>
                  </a:lnTo>
                  <a:cubicBezTo>
                    <a:pt x="5905" y="6205"/>
                    <a:pt x="6872" y="6004"/>
                    <a:pt x="7773" y="5671"/>
                  </a:cubicBezTo>
                  <a:cubicBezTo>
                    <a:pt x="9036" y="5250"/>
                    <a:pt x="10152" y="4763"/>
                    <a:pt x="11131" y="4763"/>
                  </a:cubicBezTo>
                  <a:cubicBezTo>
                    <a:pt x="11549" y="4763"/>
                    <a:pt x="11941" y="4851"/>
                    <a:pt x="12310" y="5070"/>
                  </a:cubicBezTo>
                  <a:cubicBezTo>
                    <a:pt x="13143" y="5537"/>
                    <a:pt x="12877" y="6138"/>
                    <a:pt x="11976" y="6638"/>
                  </a:cubicBezTo>
                  <a:cubicBezTo>
                    <a:pt x="11843" y="6738"/>
                    <a:pt x="11709" y="6805"/>
                    <a:pt x="11542" y="6872"/>
                  </a:cubicBezTo>
                  <a:cubicBezTo>
                    <a:pt x="11032" y="7093"/>
                    <a:pt x="10487" y="7201"/>
                    <a:pt x="9938" y="7201"/>
                  </a:cubicBezTo>
                  <a:cubicBezTo>
                    <a:pt x="9411" y="7201"/>
                    <a:pt x="8880" y="7101"/>
                    <a:pt x="8373" y="6905"/>
                  </a:cubicBezTo>
                  <a:lnTo>
                    <a:pt x="6706" y="8573"/>
                  </a:lnTo>
                  <a:cubicBezTo>
                    <a:pt x="7594" y="8899"/>
                    <a:pt x="8529" y="9060"/>
                    <a:pt x="9460" y="9060"/>
                  </a:cubicBezTo>
                  <a:cubicBezTo>
                    <a:pt x="10626" y="9060"/>
                    <a:pt x="11786" y="8807"/>
                    <a:pt x="12843" y="8306"/>
                  </a:cubicBezTo>
                  <a:lnTo>
                    <a:pt x="14411" y="9207"/>
                  </a:lnTo>
                  <a:lnTo>
                    <a:pt x="16312" y="8106"/>
                  </a:lnTo>
                  <a:lnTo>
                    <a:pt x="14745" y="7205"/>
                  </a:lnTo>
                  <a:cubicBezTo>
                    <a:pt x="16346" y="5971"/>
                    <a:pt x="16513" y="4637"/>
                    <a:pt x="14678" y="3569"/>
                  </a:cubicBezTo>
                  <a:lnTo>
                    <a:pt x="14645" y="3569"/>
                  </a:lnTo>
                  <a:cubicBezTo>
                    <a:pt x="13683" y="3023"/>
                    <a:pt x="12711" y="2828"/>
                    <a:pt x="11770" y="2828"/>
                  </a:cubicBezTo>
                  <a:cubicBezTo>
                    <a:pt x="11046" y="2828"/>
                    <a:pt x="10341" y="2943"/>
                    <a:pt x="9674" y="3102"/>
                  </a:cubicBezTo>
                  <a:cubicBezTo>
                    <a:pt x="9041" y="3269"/>
                    <a:pt x="8407" y="3503"/>
                    <a:pt x="7840" y="3703"/>
                  </a:cubicBezTo>
                  <a:cubicBezTo>
                    <a:pt x="7206" y="3936"/>
                    <a:pt x="6539" y="4136"/>
                    <a:pt x="5872" y="4303"/>
                  </a:cubicBezTo>
                  <a:cubicBezTo>
                    <a:pt x="5652" y="4352"/>
                    <a:pt x="5414" y="4383"/>
                    <a:pt x="5185" y="4383"/>
                  </a:cubicBezTo>
                  <a:cubicBezTo>
                    <a:pt x="5101" y="4383"/>
                    <a:pt x="5018" y="4379"/>
                    <a:pt x="4938" y="4370"/>
                  </a:cubicBezTo>
                  <a:cubicBezTo>
                    <a:pt x="4604" y="4370"/>
                    <a:pt x="4304" y="4270"/>
                    <a:pt x="4037" y="4103"/>
                  </a:cubicBezTo>
                  <a:cubicBezTo>
                    <a:pt x="3437" y="3770"/>
                    <a:pt x="3336" y="3236"/>
                    <a:pt x="4237" y="2669"/>
                  </a:cubicBezTo>
                  <a:cubicBezTo>
                    <a:pt x="4270" y="2602"/>
                    <a:pt x="4337" y="2569"/>
                    <a:pt x="4404" y="2535"/>
                  </a:cubicBezTo>
                  <a:cubicBezTo>
                    <a:pt x="4571" y="2435"/>
                    <a:pt x="4771" y="2369"/>
                    <a:pt x="4938" y="2268"/>
                  </a:cubicBezTo>
                  <a:cubicBezTo>
                    <a:pt x="5391" y="2077"/>
                    <a:pt x="5881" y="1976"/>
                    <a:pt x="6374" y="1976"/>
                  </a:cubicBezTo>
                  <a:cubicBezTo>
                    <a:pt x="6824" y="1976"/>
                    <a:pt x="7276" y="2060"/>
                    <a:pt x="7706" y="2235"/>
                  </a:cubicBezTo>
                  <a:lnTo>
                    <a:pt x="9274" y="601"/>
                  </a:lnTo>
                  <a:cubicBezTo>
                    <a:pt x="8493" y="340"/>
                    <a:pt x="7681" y="204"/>
                    <a:pt x="6867" y="204"/>
                  </a:cubicBezTo>
                  <a:cubicBezTo>
                    <a:pt x="6220" y="204"/>
                    <a:pt x="5572" y="290"/>
                    <a:pt x="4938" y="467"/>
                  </a:cubicBezTo>
                  <a:cubicBezTo>
                    <a:pt x="4471" y="567"/>
                    <a:pt x="4004" y="734"/>
                    <a:pt x="3537" y="934"/>
                  </a:cubicBez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1"/>
            <p:cNvSpPr/>
            <p:nvPr/>
          </p:nvSpPr>
          <p:spPr>
            <a:xfrm>
              <a:off x="7673428" y="3426819"/>
              <a:ext cx="53828" cy="17095"/>
            </a:xfrm>
            <a:custGeom>
              <a:avLst/>
              <a:gdLst/>
              <a:ahLst/>
              <a:cxnLst/>
              <a:rect l="l" t="t" r="r" b="b"/>
              <a:pathLst>
                <a:path w="3470" h="1102" extrusionOk="0">
                  <a:moveTo>
                    <a:pt x="1868" y="1"/>
                  </a:moveTo>
                  <a:lnTo>
                    <a:pt x="0" y="1101"/>
                  </a:lnTo>
                  <a:lnTo>
                    <a:pt x="1902" y="234"/>
                  </a:lnTo>
                  <a:lnTo>
                    <a:pt x="3470" y="901"/>
                  </a:lnTo>
                  <a:lnTo>
                    <a:pt x="186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1"/>
            <p:cNvSpPr/>
            <p:nvPr/>
          </p:nvSpPr>
          <p:spPr>
            <a:xfrm>
              <a:off x="7745356" y="3429642"/>
              <a:ext cx="70908" cy="31351"/>
            </a:xfrm>
            <a:custGeom>
              <a:avLst/>
              <a:gdLst/>
              <a:ahLst/>
              <a:cxnLst/>
              <a:rect l="l" t="t" r="r" b="b"/>
              <a:pathLst>
                <a:path w="4571" h="2021" extrusionOk="0">
                  <a:moveTo>
                    <a:pt x="2133" y="0"/>
                  </a:moveTo>
                  <a:cubicBezTo>
                    <a:pt x="1416" y="0"/>
                    <a:pt x="697" y="102"/>
                    <a:pt x="0" y="319"/>
                  </a:cubicBezTo>
                  <a:cubicBezTo>
                    <a:pt x="579" y="203"/>
                    <a:pt x="1171" y="144"/>
                    <a:pt x="1764" y="144"/>
                  </a:cubicBezTo>
                  <a:cubicBezTo>
                    <a:pt x="2538" y="144"/>
                    <a:pt x="3314" y="245"/>
                    <a:pt x="4070" y="452"/>
                  </a:cubicBezTo>
                  <a:lnTo>
                    <a:pt x="2969" y="2020"/>
                  </a:lnTo>
                  <a:lnTo>
                    <a:pt x="4570" y="386"/>
                  </a:lnTo>
                  <a:cubicBezTo>
                    <a:pt x="3784" y="136"/>
                    <a:pt x="2960" y="0"/>
                    <a:pt x="213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7822448" y="3470158"/>
              <a:ext cx="105578" cy="67929"/>
            </a:xfrm>
            <a:custGeom>
              <a:avLst/>
              <a:gdLst/>
              <a:ahLst/>
              <a:cxnLst/>
              <a:rect l="l" t="t" r="r" b="b"/>
              <a:pathLst>
                <a:path w="6806" h="4379" extrusionOk="0">
                  <a:moveTo>
                    <a:pt x="2093" y="1"/>
                  </a:moveTo>
                  <a:cubicBezTo>
                    <a:pt x="1372" y="1"/>
                    <a:pt x="667" y="116"/>
                    <a:pt x="0" y="275"/>
                  </a:cubicBezTo>
                  <a:cubicBezTo>
                    <a:pt x="411" y="196"/>
                    <a:pt x="906" y="143"/>
                    <a:pt x="1443" y="143"/>
                  </a:cubicBezTo>
                  <a:cubicBezTo>
                    <a:pt x="2476" y="143"/>
                    <a:pt x="3660" y="338"/>
                    <a:pt x="4670" y="909"/>
                  </a:cubicBezTo>
                  <a:cubicBezTo>
                    <a:pt x="6171" y="1776"/>
                    <a:pt x="6438" y="2844"/>
                    <a:pt x="5037" y="4378"/>
                  </a:cubicBezTo>
                  <a:cubicBezTo>
                    <a:pt x="6638" y="3144"/>
                    <a:pt x="6805" y="1810"/>
                    <a:pt x="4971" y="742"/>
                  </a:cubicBezTo>
                  <a:lnTo>
                    <a:pt x="4937" y="742"/>
                  </a:lnTo>
                  <a:cubicBezTo>
                    <a:pt x="3994" y="196"/>
                    <a:pt x="3030" y="1"/>
                    <a:pt x="209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1"/>
            <p:cNvSpPr/>
            <p:nvPr/>
          </p:nvSpPr>
          <p:spPr>
            <a:xfrm>
              <a:off x="7895399" y="3538067"/>
              <a:ext cx="29520" cy="31056"/>
            </a:xfrm>
            <a:custGeom>
              <a:avLst/>
              <a:gdLst/>
              <a:ahLst/>
              <a:cxnLst/>
              <a:rect l="l" t="t" r="r" b="b"/>
              <a:pathLst>
                <a:path w="1903" h="2002" extrusionOk="0">
                  <a:moveTo>
                    <a:pt x="334" y="0"/>
                  </a:moveTo>
                  <a:lnTo>
                    <a:pt x="1535" y="934"/>
                  </a:lnTo>
                  <a:lnTo>
                    <a:pt x="1" y="2002"/>
                  </a:lnTo>
                  <a:lnTo>
                    <a:pt x="1902" y="934"/>
                  </a:lnTo>
                  <a:lnTo>
                    <a:pt x="3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1"/>
            <p:cNvSpPr/>
            <p:nvPr/>
          </p:nvSpPr>
          <p:spPr>
            <a:xfrm>
              <a:off x="7775882" y="3532887"/>
              <a:ext cx="75034" cy="26402"/>
            </a:xfrm>
            <a:custGeom>
              <a:avLst/>
              <a:gdLst/>
              <a:ahLst/>
              <a:cxnLst/>
              <a:rect l="l" t="t" r="r" b="b"/>
              <a:pathLst>
                <a:path w="4837" h="1702" extrusionOk="0">
                  <a:moveTo>
                    <a:pt x="4837" y="1"/>
                  </a:moveTo>
                  <a:lnTo>
                    <a:pt x="4837" y="1"/>
                  </a:lnTo>
                  <a:cubicBezTo>
                    <a:pt x="4317" y="226"/>
                    <a:pt x="3762" y="343"/>
                    <a:pt x="3203" y="343"/>
                  </a:cubicBezTo>
                  <a:cubicBezTo>
                    <a:pt x="2686" y="343"/>
                    <a:pt x="2165" y="243"/>
                    <a:pt x="1668" y="34"/>
                  </a:cubicBezTo>
                  <a:lnTo>
                    <a:pt x="0" y="1702"/>
                  </a:lnTo>
                  <a:lnTo>
                    <a:pt x="1801" y="268"/>
                  </a:lnTo>
                  <a:cubicBezTo>
                    <a:pt x="2210" y="386"/>
                    <a:pt x="2623" y="448"/>
                    <a:pt x="3032" y="448"/>
                  </a:cubicBezTo>
                  <a:cubicBezTo>
                    <a:pt x="3658" y="448"/>
                    <a:pt x="4272" y="304"/>
                    <a:pt x="483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1"/>
            <p:cNvSpPr/>
            <p:nvPr/>
          </p:nvSpPr>
          <p:spPr>
            <a:xfrm>
              <a:off x="7719994" y="3467692"/>
              <a:ext cx="43482" cy="27969"/>
            </a:xfrm>
            <a:custGeom>
              <a:avLst/>
              <a:gdLst/>
              <a:ahLst/>
              <a:cxnLst/>
              <a:rect l="l" t="t" r="r" b="b"/>
              <a:pathLst>
                <a:path w="2803" h="1803" extrusionOk="0">
                  <a:moveTo>
                    <a:pt x="1135" y="1"/>
                  </a:moveTo>
                  <a:lnTo>
                    <a:pt x="1135" y="1"/>
                  </a:lnTo>
                  <a:cubicBezTo>
                    <a:pt x="334" y="434"/>
                    <a:pt x="1" y="968"/>
                    <a:pt x="501" y="1402"/>
                  </a:cubicBezTo>
                  <a:cubicBezTo>
                    <a:pt x="817" y="1678"/>
                    <a:pt x="1309" y="1803"/>
                    <a:pt x="1810" y="1803"/>
                  </a:cubicBezTo>
                  <a:cubicBezTo>
                    <a:pt x="2155" y="1803"/>
                    <a:pt x="2504" y="1744"/>
                    <a:pt x="2803" y="1635"/>
                  </a:cubicBezTo>
                  <a:lnTo>
                    <a:pt x="2803" y="1635"/>
                  </a:lnTo>
                  <a:cubicBezTo>
                    <a:pt x="2469" y="1702"/>
                    <a:pt x="2169" y="1735"/>
                    <a:pt x="1869" y="1735"/>
                  </a:cubicBezTo>
                  <a:cubicBezTo>
                    <a:pt x="1535" y="1702"/>
                    <a:pt x="1235" y="1602"/>
                    <a:pt x="968" y="1435"/>
                  </a:cubicBezTo>
                  <a:cubicBezTo>
                    <a:pt x="334" y="1102"/>
                    <a:pt x="267" y="568"/>
                    <a:pt x="113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1"/>
            <p:cNvSpPr/>
            <p:nvPr/>
          </p:nvSpPr>
          <p:spPr>
            <a:xfrm>
              <a:off x="7672389" y="3457857"/>
              <a:ext cx="68317" cy="66254"/>
            </a:xfrm>
            <a:custGeom>
              <a:avLst/>
              <a:gdLst/>
              <a:ahLst/>
              <a:cxnLst/>
              <a:rect l="l" t="t" r="r" b="b"/>
              <a:pathLst>
                <a:path w="4404" h="4271" extrusionOk="0">
                  <a:moveTo>
                    <a:pt x="1602" y="1"/>
                  </a:moveTo>
                  <a:cubicBezTo>
                    <a:pt x="1" y="1202"/>
                    <a:pt x="1" y="2469"/>
                    <a:pt x="1769" y="3503"/>
                  </a:cubicBezTo>
                  <a:cubicBezTo>
                    <a:pt x="2569" y="3970"/>
                    <a:pt x="3470" y="4237"/>
                    <a:pt x="4404" y="4271"/>
                  </a:cubicBezTo>
                  <a:cubicBezTo>
                    <a:pt x="3036" y="4104"/>
                    <a:pt x="1368" y="3403"/>
                    <a:pt x="835" y="2236"/>
                  </a:cubicBezTo>
                  <a:cubicBezTo>
                    <a:pt x="334" y="1202"/>
                    <a:pt x="1468" y="134"/>
                    <a:pt x="160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1"/>
            <p:cNvSpPr/>
            <p:nvPr/>
          </p:nvSpPr>
          <p:spPr>
            <a:xfrm>
              <a:off x="7523897" y="3272494"/>
              <a:ext cx="581114" cy="335722"/>
            </a:xfrm>
            <a:custGeom>
              <a:avLst/>
              <a:gdLst/>
              <a:ahLst/>
              <a:cxnLst/>
              <a:rect l="l" t="t" r="r" b="b"/>
              <a:pathLst>
                <a:path w="37461" h="21642" extrusionOk="0">
                  <a:moveTo>
                    <a:pt x="18714" y="1"/>
                  </a:moveTo>
                  <a:cubicBezTo>
                    <a:pt x="13919" y="1"/>
                    <a:pt x="9123" y="1060"/>
                    <a:pt x="5471" y="3178"/>
                  </a:cubicBezTo>
                  <a:cubicBezTo>
                    <a:pt x="3369" y="4379"/>
                    <a:pt x="1868" y="5813"/>
                    <a:pt x="968" y="7314"/>
                  </a:cubicBezTo>
                  <a:lnTo>
                    <a:pt x="0" y="7314"/>
                  </a:lnTo>
                  <a:lnTo>
                    <a:pt x="0" y="11150"/>
                  </a:lnTo>
                  <a:cubicBezTo>
                    <a:pt x="134" y="13819"/>
                    <a:pt x="1935" y="16454"/>
                    <a:pt x="5471" y="18489"/>
                  </a:cubicBezTo>
                  <a:cubicBezTo>
                    <a:pt x="9123" y="20591"/>
                    <a:pt x="13919" y="21641"/>
                    <a:pt x="18714" y="21641"/>
                  </a:cubicBezTo>
                  <a:cubicBezTo>
                    <a:pt x="23509" y="21641"/>
                    <a:pt x="28304" y="20591"/>
                    <a:pt x="31956" y="18489"/>
                  </a:cubicBezTo>
                  <a:cubicBezTo>
                    <a:pt x="35492" y="16454"/>
                    <a:pt x="37327" y="13819"/>
                    <a:pt x="37460" y="11150"/>
                  </a:cubicBezTo>
                  <a:lnTo>
                    <a:pt x="37460" y="7314"/>
                  </a:lnTo>
                  <a:lnTo>
                    <a:pt x="36460" y="7314"/>
                  </a:lnTo>
                  <a:cubicBezTo>
                    <a:pt x="35559" y="5813"/>
                    <a:pt x="34058" y="4379"/>
                    <a:pt x="31956" y="3178"/>
                  </a:cubicBezTo>
                  <a:cubicBezTo>
                    <a:pt x="28304" y="1060"/>
                    <a:pt x="23509" y="1"/>
                    <a:pt x="1871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1"/>
            <p:cNvSpPr/>
            <p:nvPr/>
          </p:nvSpPr>
          <p:spPr>
            <a:xfrm>
              <a:off x="7523897" y="3272494"/>
              <a:ext cx="581114" cy="335722"/>
            </a:xfrm>
            <a:custGeom>
              <a:avLst/>
              <a:gdLst/>
              <a:ahLst/>
              <a:cxnLst/>
              <a:rect l="l" t="t" r="r" b="b"/>
              <a:pathLst>
                <a:path w="37461" h="21642" extrusionOk="0">
                  <a:moveTo>
                    <a:pt x="18714" y="1"/>
                  </a:moveTo>
                  <a:cubicBezTo>
                    <a:pt x="13919" y="1"/>
                    <a:pt x="9123" y="1060"/>
                    <a:pt x="5471" y="3178"/>
                  </a:cubicBezTo>
                  <a:cubicBezTo>
                    <a:pt x="3369" y="4379"/>
                    <a:pt x="1868" y="5813"/>
                    <a:pt x="968" y="7314"/>
                  </a:cubicBezTo>
                  <a:lnTo>
                    <a:pt x="0" y="7314"/>
                  </a:lnTo>
                  <a:lnTo>
                    <a:pt x="0" y="11150"/>
                  </a:lnTo>
                  <a:cubicBezTo>
                    <a:pt x="134" y="13819"/>
                    <a:pt x="1935" y="16454"/>
                    <a:pt x="5471" y="18489"/>
                  </a:cubicBezTo>
                  <a:cubicBezTo>
                    <a:pt x="9123" y="20591"/>
                    <a:pt x="13919" y="21641"/>
                    <a:pt x="18714" y="21641"/>
                  </a:cubicBezTo>
                  <a:cubicBezTo>
                    <a:pt x="23509" y="21641"/>
                    <a:pt x="28304" y="20591"/>
                    <a:pt x="31956" y="18489"/>
                  </a:cubicBezTo>
                  <a:cubicBezTo>
                    <a:pt x="35492" y="16454"/>
                    <a:pt x="37327" y="13819"/>
                    <a:pt x="37460" y="11150"/>
                  </a:cubicBezTo>
                  <a:lnTo>
                    <a:pt x="37460" y="7314"/>
                  </a:lnTo>
                  <a:lnTo>
                    <a:pt x="36460" y="7314"/>
                  </a:lnTo>
                  <a:cubicBezTo>
                    <a:pt x="35559" y="5813"/>
                    <a:pt x="34058" y="4379"/>
                    <a:pt x="31956" y="3178"/>
                  </a:cubicBezTo>
                  <a:cubicBezTo>
                    <a:pt x="28304" y="1060"/>
                    <a:pt x="23509" y="1"/>
                    <a:pt x="18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1"/>
            <p:cNvSpPr/>
            <p:nvPr/>
          </p:nvSpPr>
          <p:spPr>
            <a:xfrm>
              <a:off x="7973019" y="3299531"/>
              <a:ext cx="131965" cy="281505"/>
            </a:xfrm>
            <a:custGeom>
              <a:avLst/>
              <a:gdLst/>
              <a:ahLst/>
              <a:cxnLst/>
              <a:rect l="l" t="t" r="r" b="b"/>
              <a:pathLst>
                <a:path w="8507" h="18147" extrusionOk="0">
                  <a:moveTo>
                    <a:pt x="0" y="1"/>
                  </a:moveTo>
                  <a:lnTo>
                    <a:pt x="0" y="18147"/>
                  </a:lnTo>
                  <a:cubicBezTo>
                    <a:pt x="1034" y="17747"/>
                    <a:pt x="2035" y="17280"/>
                    <a:pt x="3002" y="16746"/>
                  </a:cubicBezTo>
                  <a:cubicBezTo>
                    <a:pt x="6538" y="14711"/>
                    <a:pt x="8373" y="12076"/>
                    <a:pt x="8506" y="9407"/>
                  </a:cubicBezTo>
                  <a:lnTo>
                    <a:pt x="8506" y="5571"/>
                  </a:lnTo>
                  <a:lnTo>
                    <a:pt x="7506" y="5571"/>
                  </a:lnTo>
                  <a:cubicBezTo>
                    <a:pt x="6605" y="4070"/>
                    <a:pt x="5104" y="2636"/>
                    <a:pt x="3002" y="1435"/>
                  </a:cubicBezTo>
                  <a:cubicBezTo>
                    <a:pt x="2035" y="868"/>
                    <a:pt x="1034" y="40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1"/>
            <p:cNvSpPr/>
            <p:nvPr/>
          </p:nvSpPr>
          <p:spPr>
            <a:xfrm>
              <a:off x="7494921" y="3218111"/>
              <a:ext cx="635439" cy="335644"/>
            </a:xfrm>
            <a:custGeom>
              <a:avLst/>
              <a:gdLst/>
              <a:ahLst/>
              <a:cxnLst/>
              <a:rect l="l" t="t" r="r" b="b"/>
              <a:pathLst>
                <a:path w="40963" h="21637" extrusionOk="0">
                  <a:moveTo>
                    <a:pt x="20553" y="0"/>
                  </a:moveTo>
                  <a:cubicBezTo>
                    <a:pt x="15768" y="0"/>
                    <a:pt x="10984" y="1051"/>
                    <a:pt x="7339" y="3148"/>
                  </a:cubicBezTo>
                  <a:cubicBezTo>
                    <a:pt x="0" y="7385"/>
                    <a:pt x="0" y="14256"/>
                    <a:pt x="7339" y="18459"/>
                  </a:cubicBezTo>
                  <a:cubicBezTo>
                    <a:pt x="11003" y="20578"/>
                    <a:pt x="15803" y="21637"/>
                    <a:pt x="20602" y="21637"/>
                  </a:cubicBezTo>
                  <a:cubicBezTo>
                    <a:pt x="24190" y="21637"/>
                    <a:pt x="27778" y="21045"/>
                    <a:pt x="30889" y="19860"/>
                  </a:cubicBezTo>
                  <a:lnTo>
                    <a:pt x="31189" y="19760"/>
                  </a:lnTo>
                  <a:cubicBezTo>
                    <a:pt x="32090" y="19393"/>
                    <a:pt x="32991" y="18959"/>
                    <a:pt x="33824" y="18459"/>
                  </a:cubicBezTo>
                  <a:cubicBezTo>
                    <a:pt x="39929" y="14957"/>
                    <a:pt x="40963" y="9586"/>
                    <a:pt x="36893" y="5450"/>
                  </a:cubicBezTo>
                  <a:cubicBezTo>
                    <a:pt x="35959" y="4583"/>
                    <a:pt x="34959" y="3782"/>
                    <a:pt x="33824" y="3182"/>
                  </a:cubicBezTo>
                  <a:cubicBezTo>
                    <a:pt x="30165" y="1059"/>
                    <a:pt x="25358" y="0"/>
                    <a:pt x="20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7498023" y="3247784"/>
              <a:ext cx="151635" cy="221487"/>
            </a:xfrm>
            <a:custGeom>
              <a:avLst/>
              <a:gdLst/>
              <a:ahLst/>
              <a:cxnLst/>
              <a:rect l="l" t="t" r="r" b="b"/>
              <a:pathLst>
                <a:path w="9775" h="14278" extrusionOk="0">
                  <a:moveTo>
                    <a:pt x="9774" y="1"/>
                  </a:moveTo>
                  <a:lnTo>
                    <a:pt x="9774" y="1"/>
                  </a:lnTo>
                  <a:cubicBezTo>
                    <a:pt x="8873" y="335"/>
                    <a:pt x="7973" y="768"/>
                    <a:pt x="7139" y="1235"/>
                  </a:cubicBezTo>
                  <a:cubicBezTo>
                    <a:pt x="1036" y="4770"/>
                    <a:pt x="1" y="10139"/>
                    <a:pt x="4101" y="14275"/>
                  </a:cubicBezTo>
                  <a:lnTo>
                    <a:pt x="4101" y="14275"/>
                  </a:lnTo>
                  <a:cubicBezTo>
                    <a:pt x="3968" y="14141"/>
                    <a:pt x="1440" y="11449"/>
                    <a:pt x="2135" y="7606"/>
                  </a:cubicBezTo>
                  <a:cubicBezTo>
                    <a:pt x="2769" y="3870"/>
                    <a:pt x="7973" y="735"/>
                    <a:pt x="9774" y="1"/>
                  </a:cubicBezTo>
                  <a:close/>
                  <a:moveTo>
                    <a:pt x="4101" y="14275"/>
                  </a:moveTo>
                  <a:cubicBezTo>
                    <a:pt x="4102" y="14276"/>
                    <a:pt x="4103" y="14277"/>
                    <a:pt x="4103" y="14278"/>
                  </a:cubicBezTo>
                  <a:cubicBezTo>
                    <a:pt x="4103" y="14277"/>
                    <a:pt x="4102" y="14276"/>
                    <a:pt x="4101" y="14275"/>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1"/>
            <p:cNvSpPr/>
            <p:nvPr/>
          </p:nvSpPr>
          <p:spPr>
            <a:xfrm>
              <a:off x="7544077" y="3229683"/>
              <a:ext cx="540750" cy="312034"/>
            </a:xfrm>
            <a:custGeom>
              <a:avLst/>
              <a:gdLst/>
              <a:ahLst/>
              <a:cxnLst/>
              <a:rect l="l" t="t" r="r" b="b"/>
              <a:pathLst>
                <a:path w="34859" h="20115" extrusionOk="0">
                  <a:moveTo>
                    <a:pt x="17413" y="0"/>
                  </a:moveTo>
                  <a:cubicBezTo>
                    <a:pt x="7806" y="0"/>
                    <a:pt x="0" y="4504"/>
                    <a:pt x="0" y="10074"/>
                  </a:cubicBezTo>
                  <a:cubicBezTo>
                    <a:pt x="0" y="15612"/>
                    <a:pt x="7806" y="20115"/>
                    <a:pt x="17413" y="20115"/>
                  </a:cubicBezTo>
                  <a:cubicBezTo>
                    <a:pt x="27053" y="20115"/>
                    <a:pt x="34858" y="15612"/>
                    <a:pt x="34858" y="10074"/>
                  </a:cubicBezTo>
                  <a:cubicBezTo>
                    <a:pt x="34858" y="4504"/>
                    <a:pt x="27053" y="0"/>
                    <a:pt x="17413"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1"/>
            <p:cNvSpPr/>
            <p:nvPr/>
          </p:nvSpPr>
          <p:spPr>
            <a:xfrm>
              <a:off x="7544077" y="3229683"/>
              <a:ext cx="540750" cy="312034"/>
            </a:xfrm>
            <a:custGeom>
              <a:avLst/>
              <a:gdLst/>
              <a:ahLst/>
              <a:cxnLst/>
              <a:rect l="l" t="t" r="r" b="b"/>
              <a:pathLst>
                <a:path w="34859" h="20115" extrusionOk="0">
                  <a:moveTo>
                    <a:pt x="17413" y="0"/>
                  </a:moveTo>
                  <a:cubicBezTo>
                    <a:pt x="7806" y="0"/>
                    <a:pt x="0" y="4504"/>
                    <a:pt x="0" y="10074"/>
                  </a:cubicBezTo>
                  <a:cubicBezTo>
                    <a:pt x="0" y="15612"/>
                    <a:pt x="7806" y="20115"/>
                    <a:pt x="17413" y="20115"/>
                  </a:cubicBezTo>
                  <a:cubicBezTo>
                    <a:pt x="27053" y="20115"/>
                    <a:pt x="34858" y="15612"/>
                    <a:pt x="34858" y="10074"/>
                  </a:cubicBezTo>
                  <a:cubicBezTo>
                    <a:pt x="34858" y="4504"/>
                    <a:pt x="27053" y="0"/>
                    <a:pt x="17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1"/>
            <p:cNvSpPr/>
            <p:nvPr/>
          </p:nvSpPr>
          <p:spPr>
            <a:xfrm>
              <a:off x="7529062" y="3274697"/>
              <a:ext cx="360169" cy="266505"/>
            </a:xfrm>
            <a:custGeom>
              <a:avLst/>
              <a:gdLst/>
              <a:ahLst/>
              <a:cxnLst/>
              <a:rect l="l" t="t" r="r" b="b"/>
              <a:pathLst>
                <a:path w="23218" h="17180" extrusionOk="0">
                  <a:moveTo>
                    <a:pt x="6139" y="1"/>
                  </a:moveTo>
                  <a:lnTo>
                    <a:pt x="6139" y="1"/>
                  </a:lnTo>
                  <a:cubicBezTo>
                    <a:pt x="5638" y="267"/>
                    <a:pt x="5171" y="568"/>
                    <a:pt x="4738" y="901"/>
                  </a:cubicBezTo>
                  <a:cubicBezTo>
                    <a:pt x="4437" y="1135"/>
                    <a:pt x="4137" y="1335"/>
                    <a:pt x="3904" y="1568"/>
                  </a:cubicBezTo>
                  <a:cubicBezTo>
                    <a:pt x="34" y="4937"/>
                    <a:pt x="1" y="9341"/>
                    <a:pt x="3904" y="12710"/>
                  </a:cubicBezTo>
                  <a:cubicBezTo>
                    <a:pt x="4170" y="12943"/>
                    <a:pt x="4437" y="13177"/>
                    <a:pt x="4738" y="13377"/>
                  </a:cubicBezTo>
                  <a:cubicBezTo>
                    <a:pt x="5138" y="13677"/>
                    <a:pt x="5571" y="13977"/>
                    <a:pt x="6038" y="14211"/>
                  </a:cubicBezTo>
                  <a:cubicBezTo>
                    <a:pt x="6472" y="14478"/>
                    <a:pt x="6939" y="14711"/>
                    <a:pt x="7406" y="14945"/>
                  </a:cubicBezTo>
                  <a:cubicBezTo>
                    <a:pt x="7773" y="15111"/>
                    <a:pt x="8173" y="15278"/>
                    <a:pt x="8574" y="15445"/>
                  </a:cubicBezTo>
                  <a:cubicBezTo>
                    <a:pt x="8974" y="15612"/>
                    <a:pt x="9374" y="15745"/>
                    <a:pt x="9808" y="15879"/>
                  </a:cubicBezTo>
                  <a:cubicBezTo>
                    <a:pt x="11075" y="16279"/>
                    <a:pt x="12376" y="16579"/>
                    <a:pt x="13711" y="16813"/>
                  </a:cubicBezTo>
                  <a:cubicBezTo>
                    <a:pt x="13977" y="16846"/>
                    <a:pt x="14278" y="16879"/>
                    <a:pt x="14578" y="16913"/>
                  </a:cubicBezTo>
                  <a:cubicBezTo>
                    <a:pt x="15845" y="17079"/>
                    <a:pt x="17146" y="17180"/>
                    <a:pt x="18447" y="17180"/>
                  </a:cubicBezTo>
                  <a:cubicBezTo>
                    <a:pt x="20048" y="17180"/>
                    <a:pt x="21650" y="17046"/>
                    <a:pt x="23217" y="16779"/>
                  </a:cubicBezTo>
                  <a:cubicBezTo>
                    <a:pt x="23217" y="16779"/>
                    <a:pt x="21116" y="16412"/>
                    <a:pt x="21483" y="14444"/>
                  </a:cubicBezTo>
                  <a:cubicBezTo>
                    <a:pt x="21083" y="11442"/>
                    <a:pt x="8073" y="3169"/>
                    <a:pt x="8073" y="3169"/>
                  </a:cubicBezTo>
                  <a:cubicBezTo>
                    <a:pt x="8073" y="3169"/>
                    <a:pt x="5171" y="2035"/>
                    <a:pt x="6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1"/>
            <p:cNvSpPr/>
            <p:nvPr/>
          </p:nvSpPr>
          <p:spPr>
            <a:xfrm>
              <a:off x="7593234" y="3269330"/>
              <a:ext cx="441920" cy="232548"/>
            </a:xfrm>
            <a:custGeom>
              <a:avLst/>
              <a:gdLst/>
              <a:ahLst/>
              <a:cxnLst/>
              <a:rect l="l" t="t" r="r" b="b"/>
              <a:pathLst>
                <a:path w="28488" h="14991" extrusionOk="0">
                  <a:moveTo>
                    <a:pt x="14252" y="1"/>
                  </a:moveTo>
                  <a:cubicBezTo>
                    <a:pt x="10932" y="1"/>
                    <a:pt x="7611" y="736"/>
                    <a:pt x="5070" y="2215"/>
                  </a:cubicBezTo>
                  <a:cubicBezTo>
                    <a:pt x="200" y="5017"/>
                    <a:pt x="0" y="9486"/>
                    <a:pt x="4470" y="12422"/>
                  </a:cubicBezTo>
                  <a:cubicBezTo>
                    <a:pt x="4670" y="12555"/>
                    <a:pt x="4870" y="12689"/>
                    <a:pt x="5070" y="12789"/>
                  </a:cubicBezTo>
                  <a:cubicBezTo>
                    <a:pt x="7606" y="14256"/>
                    <a:pt x="10925" y="14990"/>
                    <a:pt x="14244" y="14990"/>
                  </a:cubicBezTo>
                  <a:cubicBezTo>
                    <a:pt x="17563" y="14990"/>
                    <a:pt x="20882" y="14256"/>
                    <a:pt x="23417" y="12789"/>
                  </a:cubicBezTo>
                  <a:cubicBezTo>
                    <a:pt x="28487" y="9887"/>
                    <a:pt x="28487" y="5117"/>
                    <a:pt x="23417" y="2215"/>
                  </a:cubicBezTo>
                  <a:cubicBezTo>
                    <a:pt x="23217" y="2081"/>
                    <a:pt x="22983" y="1981"/>
                    <a:pt x="22783" y="1848"/>
                  </a:cubicBezTo>
                  <a:cubicBezTo>
                    <a:pt x="20342" y="619"/>
                    <a:pt x="17297" y="1"/>
                    <a:pt x="1425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1"/>
            <p:cNvSpPr/>
            <p:nvPr/>
          </p:nvSpPr>
          <p:spPr>
            <a:xfrm>
              <a:off x="7621682" y="3274697"/>
              <a:ext cx="385005" cy="221999"/>
            </a:xfrm>
            <a:custGeom>
              <a:avLst/>
              <a:gdLst/>
              <a:ahLst/>
              <a:cxnLst/>
              <a:rect l="l" t="t" r="r" b="b"/>
              <a:pathLst>
                <a:path w="24819" h="14311" extrusionOk="0">
                  <a:moveTo>
                    <a:pt x="12410" y="1"/>
                  </a:moveTo>
                  <a:cubicBezTo>
                    <a:pt x="5571" y="1"/>
                    <a:pt x="1" y="3203"/>
                    <a:pt x="1" y="7172"/>
                  </a:cubicBezTo>
                  <a:cubicBezTo>
                    <a:pt x="1" y="11108"/>
                    <a:pt x="5571" y="14311"/>
                    <a:pt x="12410" y="14311"/>
                  </a:cubicBezTo>
                  <a:cubicBezTo>
                    <a:pt x="19281" y="14311"/>
                    <a:pt x="24819" y="11108"/>
                    <a:pt x="24819" y="7172"/>
                  </a:cubicBezTo>
                  <a:cubicBezTo>
                    <a:pt x="24819" y="3203"/>
                    <a:pt x="19281" y="1"/>
                    <a:pt x="1241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1"/>
            <p:cNvSpPr/>
            <p:nvPr/>
          </p:nvSpPr>
          <p:spPr>
            <a:xfrm>
              <a:off x="7621682" y="3274697"/>
              <a:ext cx="385005" cy="221999"/>
            </a:xfrm>
            <a:custGeom>
              <a:avLst/>
              <a:gdLst/>
              <a:ahLst/>
              <a:cxnLst/>
              <a:rect l="l" t="t" r="r" b="b"/>
              <a:pathLst>
                <a:path w="24819" h="14311" extrusionOk="0">
                  <a:moveTo>
                    <a:pt x="12410" y="1"/>
                  </a:moveTo>
                  <a:cubicBezTo>
                    <a:pt x="5571" y="1"/>
                    <a:pt x="1" y="3203"/>
                    <a:pt x="1" y="7172"/>
                  </a:cubicBezTo>
                  <a:cubicBezTo>
                    <a:pt x="1" y="11108"/>
                    <a:pt x="5571" y="14311"/>
                    <a:pt x="12410" y="14311"/>
                  </a:cubicBezTo>
                  <a:cubicBezTo>
                    <a:pt x="19281" y="14311"/>
                    <a:pt x="24819" y="11108"/>
                    <a:pt x="24819" y="7172"/>
                  </a:cubicBezTo>
                  <a:cubicBezTo>
                    <a:pt x="24819" y="3203"/>
                    <a:pt x="19281" y="1"/>
                    <a:pt x="12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1"/>
            <p:cNvSpPr/>
            <p:nvPr/>
          </p:nvSpPr>
          <p:spPr>
            <a:xfrm>
              <a:off x="7623760" y="3305736"/>
              <a:ext cx="381375" cy="190959"/>
            </a:xfrm>
            <a:custGeom>
              <a:avLst/>
              <a:gdLst/>
              <a:ahLst/>
              <a:cxnLst/>
              <a:rect l="l" t="t" r="r" b="b"/>
              <a:pathLst>
                <a:path w="24585" h="12310" extrusionOk="0">
                  <a:moveTo>
                    <a:pt x="12288" y="1"/>
                  </a:moveTo>
                  <a:cubicBezTo>
                    <a:pt x="9115" y="1"/>
                    <a:pt x="5938" y="701"/>
                    <a:pt x="3503" y="2102"/>
                  </a:cubicBezTo>
                  <a:cubicBezTo>
                    <a:pt x="1535" y="3237"/>
                    <a:pt x="367" y="4671"/>
                    <a:pt x="0" y="6172"/>
                  </a:cubicBezTo>
                  <a:cubicBezTo>
                    <a:pt x="367" y="7640"/>
                    <a:pt x="1535" y="9074"/>
                    <a:pt x="3503" y="10208"/>
                  </a:cubicBezTo>
                  <a:cubicBezTo>
                    <a:pt x="5938" y="11609"/>
                    <a:pt x="9115" y="12310"/>
                    <a:pt x="12288" y="12310"/>
                  </a:cubicBezTo>
                  <a:cubicBezTo>
                    <a:pt x="15461" y="12310"/>
                    <a:pt x="18630" y="11609"/>
                    <a:pt x="21049" y="10208"/>
                  </a:cubicBezTo>
                  <a:cubicBezTo>
                    <a:pt x="23050" y="9074"/>
                    <a:pt x="24218" y="7640"/>
                    <a:pt x="24584" y="6172"/>
                  </a:cubicBezTo>
                  <a:cubicBezTo>
                    <a:pt x="24218" y="4671"/>
                    <a:pt x="23050" y="3237"/>
                    <a:pt x="21049" y="2102"/>
                  </a:cubicBezTo>
                  <a:cubicBezTo>
                    <a:pt x="18630" y="701"/>
                    <a:pt x="15461" y="1"/>
                    <a:pt x="12288"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1"/>
            <p:cNvSpPr/>
            <p:nvPr/>
          </p:nvSpPr>
          <p:spPr>
            <a:xfrm>
              <a:off x="7623760" y="3305736"/>
              <a:ext cx="381375" cy="190959"/>
            </a:xfrm>
            <a:custGeom>
              <a:avLst/>
              <a:gdLst/>
              <a:ahLst/>
              <a:cxnLst/>
              <a:rect l="l" t="t" r="r" b="b"/>
              <a:pathLst>
                <a:path w="24585" h="12310" extrusionOk="0">
                  <a:moveTo>
                    <a:pt x="12288" y="1"/>
                  </a:moveTo>
                  <a:cubicBezTo>
                    <a:pt x="9115" y="1"/>
                    <a:pt x="5938" y="701"/>
                    <a:pt x="3503" y="2102"/>
                  </a:cubicBezTo>
                  <a:cubicBezTo>
                    <a:pt x="1535" y="3237"/>
                    <a:pt x="367" y="4671"/>
                    <a:pt x="0" y="6172"/>
                  </a:cubicBezTo>
                  <a:cubicBezTo>
                    <a:pt x="367" y="7640"/>
                    <a:pt x="1535" y="9074"/>
                    <a:pt x="3503" y="10208"/>
                  </a:cubicBezTo>
                  <a:cubicBezTo>
                    <a:pt x="5938" y="11609"/>
                    <a:pt x="9115" y="12310"/>
                    <a:pt x="12288" y="12310"/>
                  </a:cubicBezTo>
                  <a:cubicBezTo>
                    <a:pt x="15461" y="12310"/>
                    <a:pt x="18630" y="11609"/>
                    <a:pt x="21049" y="10208"/>
                  </a:cubicBezTo>
                  <a:cubicBezTo>
                    <a:pt x="23050" y="9074"/>
                    <a:pt x="24218" y="7640"/>
                    <a:pt x="24584" y="6172"/>
                  </a:cubicBezTo>
                  <a:cubicBezTo>
                    <a:pt x="24218" y="4671"/>
                    <a:pt x="23050" y="3237"/>
                    <a:pt x="21049" y="2102"/>
                  </a:cubicBezTo>
                  <a:cubicBezTo>
                    <a:pt x="18630" y="701"/>
                    <a:pt x="15461" y="1"/>
                    <a:pt x="12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1"/>
            <p:cNvSpPr/>
            <p:nvPr/>
          </p:nvSpPr>
          <p:spPr>
            <a:xfrm>
              <a:off x="7688956" y="3314019"/>
              <a:ext cx="252016" cy="165596"/>
            </a:xfrm>
            <a:custGeom>
              <a:avLst/>
              <a:gdLst/>
              <a:ahLst/>
              <a:cxnLst/>
              <a:rect l="l" t="t" r="r" b="b"/>
              <a:pathLst>
                <a:path w="16246" h="10675" extrusionOk="0">
                  <a:moveTo>
                    <a:pt x="11044" y="6246"/>
                  </a:moveTo>
                  <a:cubicBezTo>
                    <a:pt x="11430" y="6246"/>
                    <a:pt x="11795" y="6321"/>
                    <a:pt x="12142" y="6505"/>
                  </a:cubicBezTo>
                  <a:cubicBezTo>
                    <a:pt x="12042" y="6572"/>
                    <a:pt x="11975" y="6605"/>
                    <a:pt x="11909" y="6639"/>
                  </a:cubicBezTo>
                  <a:cubicBezTo>
                    <a:pt x="11742" y="6739"/>
                    <a:pt x="11608" y="6806"/>
                    <a:pt x="11442" y="6872"/>
                  </a:cubicBezTo>
                  <a:cubicBezTo>
                    <a:pt x="10948" y="7093"/>
                    <a:pt x="10412" y="7202"/>
                    <a:pt x="9871" y="7202"/>
                  </a:cubicBezTo>
                  <a:cubicBezTo>
                    <a:pt x="9352" y="7202"/>
                    <a:pt x="8830" y="7102"/>
                    <a:pt x="8339" y="6906"/>
                  </a:cubicBezTo>
                  <a:cubicBezTo>
                    <a:pt x="9352" y="6568"/>
                    <a:pt x="10243" y="6246"/>
                    <a:pt x="11044" y="6246"/>
                  </a:cubicBezTo>
                  <a:close/>
                  <a:moveTo>
                    <a:pt x="1902" y="1"/>
                  </a:moveTo>
                  <a:lnTo>
                    <a:pt x="0" y="1101"/>
                  </a:lnTo>
                  <a:lnTo>
                    <a:pt x="0" y="2569"/>
                  </a:lnTo>
                  <a:lnTo>
                    <a:pt x="667" y="2936"/>
                  </a:lnTo>
                  <a:cubicBezTo>
                    <a:pt x="467" y="3203"/>
                    <a:pt x="367" y="3503"/>
                    <a:pt x="367" y="3803"/>
                  </a:cubicBezTo>
                  <a:lnTo>
                    <a:pt x="367" y="5271"/>
                  </a:lnTo>
                  <a:cubicBezTo>
                    <a:pt x="367" y="5905"/>
                    <a:pt x="801" y="6472"/>
                    <a:pt x="1735" y="7006"/>
                  </a:cubicBezTo>
                  <a:cubicBezTo>
                    <a:pt x="2535" y="7473"/>
                    <a:pt x="3436" y="7740"/>
                    <a:pt x="4337" y="7773"/>
                  </a:cubicBezTo>
                  <a:lnTo>
                    <a:pt x="4870" y="7773"/>
                  </a:lnTo>
                  <a:cubicBezTo>
                    <a:pt x="5838" y="7673"/>
                    <a:pt x="6772" y="7473"/>
                    <a:pt x="7672" y="7139"/>
                  </a:cubicBezTo>
                  <a:lnTo>
                    <a:pt x="8239" y="6972"/>
                  </a:lnTo>
                  <a:lnTo>
                    <a:pt x="6638" y="8573"/>
                  </a:lnTo>
                  <a:lnTo>
                    <a:pt x="6638" y="10041"/>
                  </a:lnTo>
                  <a:cubicBezTo>
                    <a:pt x="7531" y="10383"/>
                    <a:pt x="8464" y="10553"/>
                    <a:pt x="9395" y="10553"/>
                  </a:cubicBezTo>
                  <a:cubicBezTo>
                    <a:pt x="10551" y="10553"/>
                    <a:pt x="11704" y="10292"/>
                    <a:pt x="12776" y="9774"/>
                  </a:cubicBezTo>
                  <a:lnTo>
                    <a:pt x="14344" y="10675"/>
                  </a:lnTo>
                  <a:lnTo>
                    <a:pt x="16245" y="9574"/>
                  </a:lnTo>
                  <a:lnTo>
                    <a:pt x="16245" y="8106"/>
                  </a:lnTo>
                  <a:lnTo>
                    <a:pt x="15578" y="7740"/>
                  </a:lnTo>
                  <a:cubicBezTo>
                    <a:pt x="15778" y="7439"/>
                    <a:pt x="15878" y="7139"/>
                    <a:pt x="15912" y="6772"/>
                  </a:cubicBezTo>
                  <a:lnTo>
                    <a:pt x="15912" y="5304"/>
                  </a:lnTo>
                  <a:cubicBezTo>
                    <a:pt x="15912" y="4704"/>
                    <a:pt x="15478" y="4104"/>
                    <a:pt x="14577" y="3570"/>
                  </a:cubicBezTo>
                  <a:lnTo>
                    <a:pt x="14544" y="3570"/>
                  </a:lnTo>
                  <a:cubicBezTo>
                    <a:pt x="13615" y="3031"/>
                    <a:pt x="12666" y="2834"/>
                    <a:pt x="11742" y="2834"/>
                  </a:cubicBezTo>
                  <a:cubicBezTo>
                    <a:pt x="11006" y="2834"/>
                    <a:pt x="10287" y="2959"/>
                    <a:pt x="9607" y="3136"/>
                  </a:cubicBezTo>
                  <a:cubicBezTo>
                    <a:pt x="8973" y="3303"/>
                    <a:pt x="8373" y="3503"/>
                    <a:pt x="7772" y="3703"/>
                  </a:cubicBezTo>
                  <a:cubicBezTo>
                    <a:pt x="7139" y="3937"/>
                    <a:pt x="6471" y="4137"/>
                    <a:pt x="5804" y="4304"/>
                  </a:cubicBezTo>
                  <a:cubicBezTo>
                    <a:pt x="5504" y="4370"/>
                    <a:pt x="5204" y="4404"/>
                    <a:pt x="4870" y="4404"/>
                  </a:cubicBezTo>
                  <a:cubicBezTo>
                    <a:pt x="4603" y="4370"/>
                    <a:pt x="4337" y="4304"/>
                    <a:pt x="4103" y="4170"/>
                  </a:cubicBezTo>
                  <a:lnTo>
                    <a:pt x="4170" y="4137"/>
                  </a:lnTo>
                  <a:lnTo>
                    <a:pt x="4370" y="4037"/>
                  </a:lnTo>
                  <a:cubicBezTo>
                    <a:pt x="4537" y="3937"/>
                    <a:pt x="4704" y="3837"/>
                    <a:pt x="4870" y="3770"/>
                  </a:cubicBezTo>
                  <a:cubicBezTo>
                    <a:pt x="5324" y="3561"/>
                    <a:pt x="5814" y="3461"/>
                    <a:pt x="6307" y="3461"/>
                  </a:cubicBezTo>
                  <a:cubicBezTo>
                    <a:pt x="6757" y="3461"/>
                    <a:pt x="7209" y="3544"/>
                    <a:pt x="7639" y="3703"/>
                  </a:cubicBezTo>
                  <a:lnTo>
                    <a:pt x="9240" y="2102"/>
                  </a:lnTo>
                  <a:lnTo>
                    <a:pt x="9240" y="601"/>
                  </a:lnTo>
                  <a:cubicBezTo>
                    <a:pt x="8441" y="341"/>
                    <a:pt x="7620" y="205"/>
                    <a:pt x="6802" y="205"/>
                  </a:cubicBezTo>
                  <a:cubicBezTo>
                    <a:pt x="6153" y="205"/>
                    <a:pt x="5505" y="291"/>
                    <a:pt x="4870" y="468"/>
                  </a:cubicBezTo>
                  <a:cubicBezTo>
                    <a:pt x="4403" y="568"/>
                    <a:pt x="3936" y="735"/>
                    <a:pt x="3503" y="935"/>
                  </a:cubicBezTo>
                  <a:lnTo>
                    <a:pt x="19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1"/>
            <p:cNvSpPr/>
            <p:nvPr/>
          </p:nvSpPr>
          <p:spPr>
            <a:xfrm>
              <a:off x="7687916" y="3314019"/>
              <a:ext cx="256158" cy="142839"/>
            </a:xfrm>
            <a:custGeom>
              <a:avLst/>
              <a:gdLst/>
              <a:ahLst/>
              <a:cxnLst/>
              <a:rect l="l" t="t" r="r" b="b"/>
              <a:pathLst>
                <a:path w="16513" h="9208" extrusionOk="0">
                  <a:moveTo>
                    <a:pt x="1969" y="1"/>
                  </a:moveTo>
                  <a:lnTo>
                    <a:pt x="67" y="1101"/>
                  </a:lnTo>
                  <a:lnTo>
                    <a:pt x="1635" y="2002"/>
                  </a:lnTo>
                  <a:cubicBezTo>
                    <a:pt x="34" y="3236"/>
                    <a:pt x="0" y="4471"/>
                    <a:pt x="1802" y="5505"/>
                  </a:cubicBezTo>
                  <a:cubicBezTo>
                    <a:pt x="2602" y="5972"/>
                    <a:pt x="3503" y="6238"/>
                    <a:pt x="4437" y="6272"/>
                  </a:cubicBezTo>
                  <a:lnTo>
                    <a:pt x="4971" y="6272"/>
                  </a:lnTo>
                  <a:cubicBezTo>
                    <a:pt x="5905" y="6205"/>
                    <a:pt x="6872" y="6005"/>
                    <a:pt x="7773" y="5671"/>
                  </a:cubicBezTo>
                  <a:cubicBezTo>
                    <a:pt x="9075" y="5245"/>
                    <a:pt x="10192" y="4752"/>
                    <a:pt x="11172" y="4752"/>
                  </a:cubicBezTo>
                  <a:cubicBezTo>
                    <a:pt x="11573" y="4752"/>
                    <a:pt x="11951" y="4834"/>
                    <a:pt x="12309" y="5038"/>
                  </a:cubicBezTo>
                  <a:cubicBezTo>
                    <a:pt x="13143" y="5538"/>
                    <a:pt x="12876" y="6105"/>
                    <a:pt x="11976" y="6639"/>
                  </a:cubicBezTo>
                  <a:cubicBezTo>
                    <a:pt x="11842" y="6705"/>
                    <a:pt x="11709" y="6806"/>
                    <a:pt x="11542" y="6872"/>
                  </a:cubicBezTo>
                  <a:cubicBezTo>
                    <a:pt x="11042" y="7089"/>
                    <a:pt x="10508" y="7198"/>
                    <a:pt x="9970" y="7198"/>
                  </a:cubicBezTo>
                  <a:cubicBezTo>
                    <a:pt x="9432" y="7198"/>
                    <a:pt x="8890" y="7089"/>
                    <a:pt x="8373" y="6872"/>
                  </a:cubicBezTo>
                  <a:lnTo>
                    <a:pt x="6705" y="8540"/>
                  </a:lnTo>
                  <a:cubicBezTo>
                    <a:pt x="7598" y="8882"/>
                    <a:pt x="8538" y="9052"/>
                    <a:pt x="9473" y="9052"/>
                  </a:cubicBezTo>
                  <a:cubicBezTo>
                    <a:pt x="10634" y="9052"/>
                    <a:pt x="11790" y="8791"/>
                    <a:pt x="12843" y="8273"/>
                  </a:cubicBezTo>
                  <a:lnTo>
                    <a:pt x="14411" y="9207"/>
                  </a:lnTo>
                  <a:lnTo>
                    <a:pt x="16312" y="8106"/>
                  </a:lnTo>
                  <a:lnTo>
                    <a:pt x="14744" y="7206"/>
                  </a:lnTo>
                  <a:cubicBezTo>
                    <a:pt x="16345" y="5972"/>
                    <a:pt x="16512" y="4637"/>
                    <a:pt x="14678" y="3570"/>
                  </a:cubicBezTo>
                  <a:lnTo>
                    <a:pt x="14644" y="3570"/>
                  </a:lnTo>
                  <a:cubicBezTo>
                    <a:pt x="13675" y="3019"/>
                    <a:pt x="12695" y="2814"/>
                    <a:pt x="11747" y="2814"/>
                  </a:cubicBezTo>
                  <a:cubicBezTo>
                    <a:pt x="11031" y="2814"/>
                    <a:pt x="10334" y="2931"/>
                    <a:pt x="9674" y="3103"/>
                  </a:cubicBezTo>
                  <a:cubicBezTo>
                    <a:pt x="9040" y="3270"/>
                    <a:pt x="8440" y="3470"/>
                    <a:pt x="7839" y="3670"/>
                  </a:cubicBezTo>
                  <a:cubicBezTo>
                    <a:pt x="7206" y="3903"/>
                    <a:pt x="6538" y="4104"/>
                    <a:pt x="5871" y="4270"/>
                  </a:cubicBezTo>
                  <a:cubicBezTo>
                    <a:pt x="5571" y="4370"/>
                    <a:pt x="5271" y="4370"/>
                    <a:pt x="4937" y="4370"/>
                  </a:cubicBezTo>
                  <a:cubicBezTo>
                    <a:pt x="4637" y="4370"/>
                    <a:pt x="4304" y="4270"/>
                    <a:pt x="4037" y="4104"/>
                  </a:cubicBezTo>
                  <a:cubicBezTo>
                    <a:pt x="3436" y="3737"/>
                    <a:pt x="3336" y="3236"/>
                    <a:pt x="4237" y="2636"/>
                  </a:cubicBezTo>
                  <a:lnTo>
                    <a:pt x="4437" y="2536"/>
                  </a:lnTo>
                  <a:cubicBezTo>
                    <a:pt x="4604" y="2436"/>
                    <a:pt x="4771" y="2336"/>
                    <a:pt x="4937" y="2269"/>
                  </a:cubicBezTo>
                  <a:cubicBezTo>
                    <a:pt x="5391" y="2060"/>
                    <a:pt x="5881" y="1960"/>
                    <a:pt x="6374" y="1960"/>
                  </a:cubicBezTo>
                  <a:cubicBezTo>
                    <a:pt x="6824" y="1960"/>
                    <a:pt x="7276" y="2043"/>
                    <a:pt x="7706" y="2202"/>
                  </a:cubicBezTo>
                  <a:lnTo>
                    <a:pt x="9307" y="601"/>
                  </a:lnTo>
                  <a:cubicBezTo>
                    <a:pt x="8490" y="335"/>
                    <a:pt x="7651" y="199"/>
                    <a:pt x="6815" y="199"/>
                  </a:cubicBezTo>
                  <a:cubicBezTo>
                    <a:pt x="6184" y="199"/>
                    <a:pt x="5554" y="276"/>
                    <a:pt x="4937" y="434"/>
                  </a:cubicBezTo>
                  <a:cubicBezTo>
                    <a:pt x="4470" y="568"/>
                    <a:pt x="4003" y="735"/>
                    <a:pt x="3570" y="935"/>
                  </a:cubicBezTo>
                  <a:lnTo>
                    <a:pt x="1969"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1"/>
            <p:cNvSpPr/>
            <p:nvPr/>
          </p:nvSpPr>
          <p:spPr>
            <a:xfrm>
              <a:off x="7687916" y="3314019"/>
              <a:ext cx="256158" cy="142839"/>
            </a:xfrm>
            <a:custGeom>
              <a:avLst/>
              <a:gdLst/>
              <a:ahLst/>
              <a:cxnLst/>
              <a:rect l="l" t="t" r="r" b="b"/>
              <a:pathLst>
                <a:path w="16513" h="9208" extrusionOk="0">
                  <a:moveTo>
                    <a:pt x="1969" y="1"/>
                  </a:moveTo>
                  <a:lnTo>
                    <a:pt x="67" y="1101"/>
                  </a:lnTo>
                  <a:lnTo>
                    <a:pt x="1635" y="2002"/>
                  </a:lnTo>
                  <a:cubicBezTo>
                    <a:pt x="34" y="3236"/>
                    <a:pt x="0" y="4471"/>
                    <a:pt x="1802" y="5505"/>
                  </a:cubicBezTo>
                  <a:cubicBezTo>
                    <a:pt x="2602" y="5972"/>
                    <a:pt x="3503" y="6238"/>
                    <a:pt x="4437" y="6272"/>
                  </a:cubicBezTo>
                  <a:lnTo>
                    <a:pt x="4971" y="6272"/>
                  </a:lnTo>
                  <a:cubicBezTo>
                    <a:pt x="5905" y="6205"/>
                    <a:pt x="6872" y="6005"/>
                    <a:pt x="7773" y="5671"/>
                  </a:cubicBezTo>
                  <a:cubicBezTo>
                    <a:pt x="9075" y="5245"/>
                    <a:pt x="10192" y="4752"/>
                    <a:pt x="11172" y="4752"/>
                  </a:cubicBezTo>
                  <a:cubicBezTo>
                    <a:pt x="11573" y="4752"/>
                    <a:pt x="11951" y="4834"/>
                    <a:pt x="12309" y="5038"/>
                  </a:cubicBezTo>
                  <a:cubicBezTo>
                    <a:pt x="13143" y="5538"/>
                    <a:pt x="12876" y="6105"/>
                    <a:pt x="11976" y="6639"/>
                  </a:cubicBezTo>
                  <a:cubicBezTo>
                    <a:pt x="11842" y="6705"/>
                    <a:pt x="11709" y="6806"/>
                    <a:pt x="11542" y="6872"/>
                  </a:cubicBezTo>
                  <a:cubicBezTo>
                    <a:pt x="11042" y="7089"/>
                    <a:pt x="10508" y="7198"/>
                    <a:pt x="9970" y="7198"/>
                  </a:cubicBezTo>
                  <a:cubicBezTo>
                    <a:pt x="9432" y="7198"/>
                    <a:pt x="8890" y="7089"/>
                    <a:pt x="8373" y="6872"/>
                  </a:cubicBezTo>
                  <a:lnTo>
                    <a:pt x="6705" y="8540"/>
                  </a:lnTo>
                  <a:cubicBezTo>
                    <a:pt x="7598" y="8882"/>
                    <a:pt x="8538" y="9052"/>
                    <a:pt x="9473" y="9052"/>
                  </a:cubicBezTo>
                  <a:cubicBezTo>
                    <a:pt x="10634" y="9052"/>
                    <a:pt x="11790" y="8791"/>
                    <a:pt x="12843" y="8273"/>
                  </a:cubicBezTo>
                  <a:lnTo>
                    <a:pt x="14411" y="9207"/>
                  </a:lnTo>
                  <a:lnTo>
                    <a:pt x="16312" y="8106"/>
                  </a:lnTo>
                  <a:lnTo>
                    <a:pt x="14744" y="7206"/>
                  </a:lnTo>
                  <a:cubicBezTo>
                    <a:pt x="16345" y="5972"/>
                    <a:pt x="16512" y="4637"/>
                    <a:pt x="14678" y="3570"/>
                  </a:cubicBezTo>
                  <a:lnTo>
                    <a:pt x="14644" y="3570"/>
                  </a:lnTo>
                  <a:cubicBezTo>
                    <a:pt x="13675" y="3019"/>
                    <a:pt x="12695" y="2814"/>
                    <a:pt x="11747" y="2814"/>
                  </a:cubicBezTo>
                  <a:cubicBezTo>
                    <a:pt x="11031" y="2814"/>
                    <a:pt x="10334" y="2931"/>
                    <a:pt x="9674" y="3103"/>
                  </a:cubicBezTo>
                  <a:cubicBezTo>
                    <a:pt x="9040" y="3270"/>
                    <a:pt x="8440" y="3470"/>
                    <a:pt x="7839" y="3670"/>
                  </a:cubicBezTo>
                  <a:cubicBezTo>
                    <a:pt x="7206" y="3903"/>
                    <a:pt x="6538" y="4104"/>
                    <a:pt x="5871" y="4270"/>
                  </a:cubicBezTo>
                  <a:cubicBezTo>
                    <a:pt x="5571" y="4370"/>
                    <a:pt x="5271" y="4370"/>
                    <a:pt x="4937" y="4370"/>
                  </a:cubicBezTo>
                  <a:cubicBezTo>
                    <a:pt x="4637" y="4370"/>
                    <a:pt x="4304" y="4270"/>
                    <a:pt x="4037" y="4104"/>
                  </a:cubicBezTo>
                  <a:cubicBezTo>
                    <a:pt x="3436" y="3737"/>
                    <a:pt x="3336" y="3236"/>
                    <a:pt x="4237" y="2636"/>
                  </a:cubicBezTo>
                  <a:lnTo>
                    <a:pt x="4437" y="2536"/>
                  </a:lnTo>
                  <a:cubicBezTo>
                    <a:pt x="4604" y="2436"/>
                    <a:pt x="4771" y="2336"/>
                    <a:pt x="4937" y="2269"/>
                  </a:cubicBezTo>
                  <a:cubicBezTo>
                    <a:pt x="5391" y="2060"/>
                    <a:pt x="5881" y="1960"/>
                    <a:pt x="6374" y="1960"/>
                  </a:cubicBezTo>
                  <a:cubicBezTo>
                    <a:pt x="6824" y="1960"/>
                    <a:pt x="7276" y="2043"/>
                    <a:pt x="7706" y="2202"/>
                  </a:cubicBezTo>
                  <a:lnTo>
                    <a:pt x="9307" y="601"/>
                  </a:lnTo>
                  <a:cubicBezTo>
                    <a:pt x="8490" y="335"/>
                    <a:pt x="7651" y="199"/>
                    <a:pt x="6815" y="199"/>
                  </a:cubicBezTo>
                  <a:cubicBezTo>
                    <a:pt x="6184" y="199"/>
                    <a:pt x="5554" y="276"/>
                    <a:pt x="4937" y="434"/>
                  </a:cubicBezTo>
                  <a:cubicBezTo>
                    <a:pt x="4470" y="568"/>
                    <a:pt x="4003" y="735"/>
                    <a:pt x="3570" y="935"/>
                  </a:cubicBezTo>
                  <a:lnTo>
                    <a:pt x="19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1"/>
            <p:cNvSpPr/>
            <p:nvPr/>
          </p:nvSpPr>
          <p:spPr>
            <a:xfrm>
              <a:off x="7688956" y="3314019"/>
              <a:ext cx="53828" cy="17095"/>
            </a:xfrm>
            <a:custGeom>
              <a:avLst/>
              <a:gdLst/>
              <a:ahLst/>
              <a:cxnLst/>
              <a:rect l="l" t="t" r="r" b="b"/>
              <a:pathLst>
                <a:path w="3470" h="1102" extrusionOk="0">
                  <a:moveTo>
                    <a:pt x="1902" y="1"/>
                  </a:moveTo>
                  <a:lnTo>
                    <a:pt x="0" y="1101"/>
                  </a:lnTo>
                  <a:lnTo>
                    <a:pt x="0" y="1101"/>
                  </a:lnTo>
                  <a:lnTo>
                    <a:pt x="1902" y="234"/>
                  </a:lnTo>
                  <a:lnTo>
                    <a:pt x="3469" y="935"/>
                  </a:lnTo>
                  <a:lnTo>
                    <a:pt x="19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1"/>
            <p:cNvSpPr/>
            <p:nvPr/>
          </p:nvSpPr>
          <p:spPr>
            <a:xfrm>
              <a:off x="7760867" y="3317323"/>
              <a:ext cx="70908" cy="31382"/>
            </a:xfrm>
            <a:custGeom>
              <a:avLst/>
              <a:gdLst/>
              <a:ahLst/>
              <a:cxnLst/>
              <a:rect l="l" t="t" r="r" b="b"/>
              <a:pathLst>
                <a:path w="4571" h="2023" extrusionOk="0">
                  <a:moveTo>
                    <a:pt x="2051" y="0"/>
                  </a:moveTo>
                  <a:cubicBezTo>
                    <a:pt x="1362" y="0"/>
                    <a:pt x="671" y="94"/>
                    <a:pt x="1" y="288"/>
                  </a:cubicBezTo>
                  <a:cubicBezTo>
                    <a:pt x="572" y="177"/>
                    <a:pt x="1143" y="123"/>
                    <a:pt x="1711" y="123"/>
                  </a:cubicBezTo>
                  <a:cubicBezTo>
                    <a:pt x="2504" y="123"/>
                    <a:pt x="3293" y="227"/>
                    <a:pt x="4070" y="421"/>
                  </a:cubicBezTo>
                  <a:lnTo>
                    <a:pt x="2970" y="2023"/>
                  </a:lnTo>
                  <a:lnTo>
                    <a:pt x="4571" y="421"/>
                  </a:lnTo>
                  <a:cubicBezTo>
                    <a:pt x="3759" y="145"/>
                    <a:pt x="2906" y="0"/>
                    <a:pt x="205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1"/>
            <p:cNvSpPr/>
            <p:nvPr/>
          </p:nvSpPr>
          <p:spPr>
            <a:xfrm>
              <a:off x="7837975" y="3357560"/>
              <a:ext cx="105563" cy="67728"/>
            </a:xfrm>
            <a:custGeom>
              <a:avLst/>
              <a:gdLst/>
              <a:ahLst/>
              <a:cxnLst/>
              <a:rect l="l" t="t" r="r" b="b"/>
              <a:pathLst>
                <a:path w="6805" h="4366" extrusionOk="0">
                  <a:moveTo>
                    <a:pt x="2026" y="1"/>
                  </a:moveTo>
                  <a:cubicBezTo>
                    <a:pt x="1328" y="1"/>
                    <a:pt x="646" y="108"/>
                    <a:pt x="0" y="263"/>
                  </a:cubicBezTo>
                  <a:cubicBezTo>
                    <a:pt x="406" y="195"/>
                    <a:pt x="899" y="146"/>
                    <a:pt x="1432" y="146"/>
                  </a:cubicBezTo>
                  <a:cubicBezTo>
                    <a:pt x="2477" y="146"/>
                    <a:pt x="3676" y="333"/>
                    <a:pt x="4670" y="930"/>
                  </a:cubicBezTo>
                  <a:cubicBezTo>
                    <a:pt x="6204" y="1797"/>
                    <a:pt x="6438" y="2864"/>
                    <a:pt x="5037" y="4365"/>
                  </a:cubicBezTo>
                  <a:cubicBezTo>
                    <a:pt x="6638" y="3165"/>
                    <a:pt x="6805" y="1830"/>
                    <a:pt x="4970" y="763"/>
                  </a:cubicBezTo>
                  <a:lnTo>
                    <a:pt x="4937" y="763"/>
                  </a:lnTo>
                  <a:cubicBezTo>
                    <a:pt x="3972" y="203"/>
                    <a:pt x="2984" y="1"/>
                    <a:pt x="202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1"/>
            <p:cNvSpPr/>
            <p:nvPr/>
          </p:nvSpPr>
          <p:spPr>
            <a:xfrm>
              <a:off x="7911438" y="3425779"/>
              <a:ext cx="28993" cy="31072"/>
            </a:xfrm>
            <a:custGeom>
              <a:avLst/>
              <a:gdLst/>
              <a:ahLst/>
              <a:cxnLst/>
              <a:rect l="l" t="t" r="r" b="b"/>
              <a:pathLst>
                <a:path w="1869" h="2003" extrusionOk="0">
                  <a:moveTo>
                    <a:pt x="301" y="1"/>
                  </a:moveTo>
                  <a:lnTo>
                    <a:pt x="1502" y="935"/>
                  </a:lnTo>
                  <a:lnTo>
                    <a:pt x="1" y="2002"/>
                  </a:lnTo>
                  <a:lnTo>
                    <a:pt x="1869" y="901"/>
                  </a:lnTo>
                  <a:lnTo>
                    <a:pt x="30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1"/>
            <p:cNvSpPr/>
            <p:nvPr/>
          </p:nvSpPr>
          <p:spPr>
            <a:xfrm>
              <a:off x="7791394" y="3420614"/>
              <a:ext cx="75049" cy="26402"/>
            </a:xfrm>
            <a:custGeom>
              <a:avLst/>
              <a:gdLst/>
              <a:ahLst/>
              <a:cxnLst/>
              <a:rect l="l" t="t" r="r" b="b"/>
              <a:pathLst>
                <a:path w="4838" h="1702" extrusionOk="0">
                  <a:moveTo>
                    <a:pt x="4838" y="0"/>
                  </a:moveTo>
                  <a:cubicBezTo>
                    <a:pt x="4327" y="221"/>
                    <a:pt x="3782" y="330"/>
                    <a:pt x="3233" y="330"/>
                  </a:cubicBezTo>
                  <a:cubicBezTo>
                    <a:pt x="2706" y="330"/>
                    <a:pt x="2175" y="230"/>
                    <a:pt x="1669" y="34"/>
                  </a:cubicBezTo>
                  <a:lnTo>
                    <a:pt x="1" y="1701"/>
                  </a:lnTo>
                  <a:lnTo>
                    <a:pt x="1802" y="267"/>
                  </a:lnTo>
                  <a:cubicBezTo>
                    <a:pt x="2184" y="382"/>
                    <a:pt x="2579" y="438"/>
                    <a:pt x="2975" y="438"/>
                  </a:cubicBezTo>
                  <a:cubicBezTo>
                    <a:pt x="3618" y="438"/>
                    <a:pt x="4260" y="289"/>
                    <a:pt x="483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1"/>
            <p:cNvSpPr/>
            <p:nvPr/>
          </p:nvSpPr>
          <p:spPr>
            <a:xfrm>
              <a:off x="7735521" y="3355419"/>
              <a:ext cx="43482" cy="27969"/>
            </a:xfrm>
            <a:custGeom>
              <a:avLst/>
              <a:gdLst/>
              <a:ahLst/>
              <a:cxnLst/>
              <a:rect l="l" t="t" r="r" b="b"/>
              <a:pathLst>
                <a:path w="2803" h="1803" extrusionOk="0">
                  <a:moveTo>
                    <a:pt x="1134" y="0"/>
                  </a:moveTo>
                  <a:lnTo>
                    <a:pt x="1134" y="0"/>
                  </a:lnTo>
                  <a:cubicBezTo>
                    <a:pt x="334" y="434"/>
                    <a:pt x="0" y="968"/>
                    <a:pt x="534" y="1401"/>
                  </a:cubicBezTo>
                  <a:cubicBezTo>
                    <a:pt x="831" y="1678"/>
                    <a:pt x="1314" y="1802"/>
                    <a:pt x="1812" y="1802"/>
                  </a:cubicBezTo>
                  <a:cubicBezTo>
                    <a:pt x="2154" y="1802"/>
                    <a:pt x="2503" y="1744"/>
                    <a:pt x="2802" y="1635"/>
                  </a:cubicBezTo>
                  <a:lnTo>
                    <a:pt x="2802" y="1635"/>
                  </a:lnTo>
                  <a:cubicBezTo>
                    <a:pt x="2583" y="1684"/>
                    <a:pt x="2345" y="1715"/>
                    <a:pt x="2116" y="1715"/>
                  </a:cubicBezTo>
                  <a:cubicBezTo>
                    <a:pt x="2032" y="1715"/>
                    <a:pt x="1949" y="1710"/>
                    <a:pt x="1868" y="1701"/>
                  </a:cubicBezTo>
                  <a:cubicBezTo>
                    <a:pt x="1535" y="1701"/>
                    <a:pt x="1235" y="1601"/>
                    <a:pt x="968" y="1435"/>
                  </a:cubicBezTo>
                  <a:cubicBezTo>
                    <a:pt x="334" y="1101"/>
                    <a:pt x="267" y="567"/>
                    <a:pt x="11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1"/>
            <p:cNvSpPr/>
            <p:nvPr/>
          </p:nvSpPr>
          <p:spPr>
            <a:xfrm>
              <a:off x="7687404" y="3345585"/>
              <a:ext cx="68829" cy="65726"/>
            </a:xfrm>
            <a:custGeom>
              <a:avLst/>
              <a:gdLst/>
              <a:ahLst/>
              <a:cxnLst/>
              <a:rect l="l" t="t" r="r" b="b"/>
              <a:pathLst>
                <a:path w="4437" h="4237" extrusionOk="0">
                  <a:moveTo>
                    <a:pt x="1635" y="1"/>
                  </a:moveTo>
                  <a:lnTo>
                    <a:pt x="1635" y="1"/>
                  </a:lnTo>
                  <a:cubicBezTo>
                    <a:pt x="33" y="1201"/>
                    <a:pt x="0" y="2469"/>
                    <a:pt x="1801" y="3503"/>
                  </a:cubicBezTo>
                  <a:cubicBezTo>
                    <a:pt x="2602" y="3970"/>
                    <a:pt x="3503" y="4237"/>
                    <a:pt x="4437" y="4237"/>
                  </a:cubicBezTo>
                  <a:cubicBezTo>
                    <a:pt x="3069" y="4103"/>
                    <a:pt x="1401" y="3370"/>
                    <a:pt x="867" y="2235"/>
                  </a:cubicBezTo>
                  <a:cubicBezTo>
                    <a:pt x="367" y="1168"/>
                    <a:pt x="1501" y="101"/>
                    <a:pt x="163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1"/>
            <p:cNvSpPr/>
            <p:nvPr/>
          </p:nvSpPr>
          <p:spPr>
            <a:xfrm>
              <a:off x="7463867" y="3175222"/>
              <a:ext cx="581114" cy="336109"/>
            </a:xfrm>
            <a:custGeom>
              <a:avLst/>
              <a:gdLst/>
              <a:ahLst/>
              <a:cxnLst/>
              <a:rect l="l" t="t" r="r" b="b"/>
              <a:pathLst>
                <a:path w="37461" h="21667" extrusionOk="0">
                  <a:moveTo>
                    <a:pt x="18731" y="1"/>
                  </a:moveTo>
                  <a:cubicBezTo>
                    <a:pt x="13936" y="1"/>
                    <a:pt x="9141" y="1060"/>
                    <a:pt x="5471" y="3178"/>
                  </a:cubicBezTo>
                  <a:cubicBezTo>
                    <a:pt x="3403" y="4379"/>
                    <a:pt x="1902" y="5813"/>
                    <a:pt x="1002" y="7314"/>
                  </a:cubicBezTo>
                  <a:lnTo>
                    <a:pt x="1" y="7314"/>
                  </a:lnTo>
                  <a:lnTo>
                    <a:pt x="1" y="11150"/>
                  </a:lnTo>
                  <a:cubicBezTo>
                    <a:pt x="134" y="13819"/>
                    <a:pt x="1936" y="16454"/>
                    <a:pt x="5471" y="18489"/>
                  </a:cubicBezTo>
                  <a:cubicBezTo>
                    <a:pt x="9124" y="20607"/>
                    <a:pt x="13919" y="21666"/>
                    <a:pt x="18714" y="21666"/>
                  </a:cubicBezTo>
                  <a:cubicBezTo>
                    <a:pt x="23509" y="21666"/>
                    <a:pt x="28304" y="20607"/>
                    <a:pt x="31957" y="18489"/>
                  </a:cubicBezTo>
                  <a:cubicBezTo>
                    <a:pt x="35493" y="16454"/>
                    <a:pt x="37328" y="13819"/>
                    <a:pt x="37461" y="11150"/>
                  </a:cubicBezTo>
                  <a:lnTo>
                    <a:pt x="37461" y="7314"/>
                  </a:lnTo>
                  <a:lnTo>
                    <a:pt x="36460" y="7314"/>
                  </a:lnTo>
                  <a:cubicBezTo>
                    <a:pt x="35560" y="5813"/>
                    <a:pt x="34059" y="4412"/>
                    <a:pt x="31990" y="3178"/>
                  </a:cubicBezTo>
                  <a:cubicBezTo>
                    <a:pt x="28321" y="1060"/>
                    <a:pt x="23526" y="1"/>
                    <a:pt x="1873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1"/>
            <p:cNvSpPr/>
            <p:nvPr/>
          </p:nvSpPr>
          <p:spPr>
            <a:xfrm>
              <a:off x="7463867" y="3175222"/>
              <a:ext cx="581114" cy="336109"/>
            </a:xfrm>
            <a:custGeom>
              <a:avLst/>
              <a:gdLst/>
              <a:ahLst/>
              <a:cxnLst/>
              <a:rect l="l" t="t" r="r" b="b"/>
              <a:pathLst>
                <a:path w="37461" h="21667" extrusionOk="0">
                  <a:moveTo>
                    <a:pt x="18731" y="1"/>
                  </a:moveTo>
                  <a:cubicBezTo>
                    <a:pt x="13936" y="1"/>
                    <a:pt x="9141" y="1060"/>
                    <a:pt x="5471" y="3178"/>
                  </a:cubicBezTo>
                  <a:cubicBezTo>
                    <a:pt x="3403" y="4379"/>
                    <a:pt x="1902" y="5813"/>
                    <a:pt x="1002" y="7314"/>
                  </a:cubicBezTo>
                  <a:lnTo>
                    <a:pt x="1" y="7314"/>
                  </a:lnTo>
                  <a:lnTo>
                    <a:pt x="1" y="11150"/>
                  </a:lnTo>
                  <a:cubicBezTo>
                    <a:pt x="134" y="13819"/>
                    <a:pt x="1936" y="16454"/>
                    <a:pt x="5471" y="18489"/>
                  </a:cubicBezTo>
                  <a:cubicBezTo>
                    <a:pt x="9124" y="20607"/>
                    <a:pt x="13919" y="21666"/>
                    <a:pt x="18714" y="21666"/>
                  </a:cubicBezTo>
                  <a:cubicBezTo>
                    <a:pt x="23509" y="21666"/>
                    <a:pt x="28304" y="20607"/>
                    <a:pt x="31957" y="18489"/>
                  </a:cubicBezTo>
                  <a:cubicBezTo>
                    <a:pt x="35493" y="16454"/>
                    <a:pt x="37328" y="13819"/>
                    <a:pt x="37461" y="11150"/>
                  </a:cubicBezTo>
                  <a:lnTo>
                    <a:pt x="37461" y="7314"/>
                  </a:lnTo>
                  <a:lnTo>
                    <a:pt x="36460" y="7314"/>
                  </a:lnTo>
                  <a:cubicBezTo>
                    <a:pt x="35560" y="5813"/>
                    <a:pt x="34059" y="4412"/>
                    <a:pt x="31990" y="3178"/>
                  </a:cubicBezTo>
                  <a:cubicBezTo>
                    <a:pt x="28321" y="1060"/>
                    <a:pt x="23526" y="1"/>
                    <a:pt x="18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1"/>
            <p:cNvSpPr/>
            <p:nvPr/>
          </p:nvSpPr>
          <p:spPr>
            <a:xfrm>
              <a:off x="7463867" y="3202770"/>
              <a:ext cx="131965" cy="280993"/>
            </a:xfrm>
            <a:custGeom>
              <a:avLst/>
              <a:gdLst/>
              <a:ahLst/>
              <a:cxnLst/>
              <a:rect l="l" t="t" r="r" b="b"/>
              <a:pathLst>
                <a:path w="8507" h="18114" extrusionOk="0">
                  <a:moveTo>
                    <a:pt x="8507" y="1"/>
                  </a:moveTo>
                  <a:cubicBezTo>
                    <a:pt x="7439" y="368"/>
                    <a:pt x="6439" y="835"/>
                    <a:pt x="5471" y="1402"/>
                  </a:cubicBezTo>
                  <a:cubicBezTo>
                    <a:pt x="3403" y="2603"/>
                    <a:pt x="1902" y="4037"/>
                    <a:pt x="1002" y="5538"/>
                  </a:cubicBezTo>
                  <a:lnTo>
                    <a:pt x="1" y="5538"/>
                  </a:lnTo>
                  <a:lnTo>
                    <a:pt x="1" y="9374"/>
                  </a:lnTo>
                  <a:cubicBezTo>
                    <a:pt x="134" y="12043"/>
                    <a:pt x="1936" y="14678"/>
                    <a:pt x="5471" y="16713"/>
                  </a:cubicBezTo>
                  <a:cubicBezTo>
                    <a:pt x="6439" y="17247"/>
                    <a:pt x="7439" y="17747"/>
                    <a:pt x="8474" y="18114"/>
                  </a:cubicBezTo>
                  <a:lnTo>
                    <a:pt x="85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1"/>
            <p:cNvSpPr/>
            <p:nvPr/>
          </p:nvSpPr>
          <p:spPr>
            <a:xfrm>
              <a:off x="7912989" y="3202770"/>
              <a:ext cx="131965" cy="280993"/>
            </a:xfrm>
            <a:custGeom>
              <a:avLst/>
              <a:gdLst/>
              <a:ahLst/>
              <a:cxnLst/>
              <a:rect l="l" t="t" r="r" b="b"/>
              <a:pathLst>
                <a:path w="8507" h="18114" extrusionOk="0">
                  <a:moveTo>
                    <a:pt x="1" y="1"/>
                  </a:moveTo>
                  <a:lnTo>
                    <a:pt x="1" y="18114"/>
                  </a:lnTo>
                  <a:cubicBezTo>
                    <a:pt x="1068" y="17747"/>
                    <a:pt x="2069" y="17247"/>
                    <a:pt x="3036" y="16713"/>
                  </a:cubicBezTo>
                  <a:cubicBezTo>
                    <a:pt x="6539" y="14678"/>
                    <a:pt x="8374" y="12043"/>
                    <a:pt x="8507" y="9374"/>
                  </a:cubicBezTo>
                  <a:lnTo>
                    <a:pt x="8507" y="5538"/>
                  </a:lnTo>
                  <a:lnTo>
                    <a:pt x="7506" y="5538"/>
                  </a:lnTo>
                  <a:cubicBezTo>
                    <a:pt x="6606" y="4037"/>
                    <a:pt x="5105" y="2603"/>
                    <a:pt x="3036" y="1402"/>
                  </a:cubicBezTo>
                  <a:cubicBezTo>
                    <a:pt x="2069" y="835"/>
                    <a:pt x="1068" y="36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1"/>
            <p:cNvSpPr/>
            <p:nvPr/>
          </p:nvSpPr>
          <p:spPr>
            <a:xfrm>
              <a:off x="7435419" y="3120900"/>
              <a:ext cx="634927" cy="335846"/>
            </a:xfrm>
            <a:custGeom>
              <a:avLst/>
              <a:gdLst/>
              <a:ahLst/>
              <a:cxnLst/>
              <a:rect l="l" t="t" r="r" b="b"/>
              <a:pathLst>
                <a:path w="40930" h="21650" extrusionOk="0">
                  <a:moveTo>
                    <a:pt x="20565" y="0"/>
                  </a:moveTo>
                  <a:cubicBezTo>
                    <a:pt x="15770" y="0"/>
                    <a:pt x="10975" y="1059"/>
                    <a:pt x="7305" y="3177"/>
                  </a:cubicBezTo>
                  <a:cubicBezTo>
                    <a:pt x="0" y="7414"/>
                    <a:pt x="0" y="14252"/>
                    <a:pt x="7305" y="18488"/>
                  </a:cubicBezTo>
                  <a:cubicBezTo>
                    <a:pt x="10969" y="20587"/>
                    <a:pt x="15779" y="21649"/>
                    <a:pt x="20586" y="21649"/>
                  </a:cubicBezTo>
                  <a:cubicBezTo>
                    <a:pt x="24182" y="21649"/>
                    <a:pt x="27777" y="21055"/>
                    <a:pt x="30889" y="19856"/>
                  </a:cubicBezTo>
                  <a:lnTo>
                    <a:pt x="31156" y="19756"/>
                  </a:lnTo>
                  <a:cubicBezTo>
                    <a:pt x="32090" y="19389"/>
                    <a:pt x="32957" y="18955"/>
                    <a:pt x="33824" y="18488"/>
                  </a:cubicBezTo>
                  <a:cubicBezTo>
                    <a:pt x="39929" y="14952"/>
                    <a:pt x="40929" y="9582"/>
                    <a:pt x="36860" y="5479"/>
                  </a:cubicBezTo>
                  <a:cubicBezTo>
                    <a:pt x="35959" y="4578"/>
                    <a:pt x="34925" y="3811"/>
                    <a:pt x="33824" y="3177"/>
                  </a:cubicBezTo>
                  <a:cubicBezTo>
                    <a:pt x="30155" y="1059"/>
                    <a:pt x="25360" y="0"/>
                    <a:pt x="20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1"/>
            <p:cNvSpPr/>
            <p:nvPr/>
          </p:nvSpPr>
          <p:spPr>
            <a:xfrm>
              <a:off x="7438521" y="3150512"/>
              <a:ext cx="151619" cy="221487"/>
            </a:xfrm>
            <a:custGeom>
              <a:avLst/>
              <a:gdLst/>
              <a:ahLst/>
              <a:cxnLst/>
              <a:rect l="l" t="t" r="r" b="b"/>
              <a:pathLst>
                <a:path w="9774" h="14278" extrusionOk="0">
                  <a:moveTo>
                    <a:pt x="9774" y="1"/>
                  </a:moveTo>
                  <a:lnTo>
                    <a:pt x="9774" y="1"/>
                  </a:lnTo>
                  <a:cubicBezTo>
                    <a:pt x="8840" y="334"/>
                    <a:pt x="7973" y="768"/>
                    <a:pt x="7105" y="1268"/>
                  </a:cubicBezTo>
                  <a:cubicBezTo>
                    <a:pt x="1001" y="4771"/>
                    <a:pt x="0" y="10141"/>
                    <a:pt x="4070" y="14278"/>
                  </a:cubicBezTo>
                  <a:cubicBezTo>
                    <a:pt x="4003" y="14178"/>
                    <a:pt x="1435" y="11476"/>
                    <a:pt x="2102" y="7606"/>
                  </a:cubicBezTo>
                  <a:cubicBezTo>
                    <a:pt x="2769" y="3870"/>
                    <a:pt x="7939" y="735"/>
                    <a:pt x="97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1"/>
            <p:cNvSpPr/>
            <p:nvPr/>
          </p:nvSpPr>
          <p:spPr>
            <a:xfrm>
              <a:off x="7484047" y="3132410"/>
              <a:ext cx="540750" cy="312034"/>
            </a:xfrm>
            <a:custGeom>
              <a:avLst/>
              <a:gdLst/>
              <a:ahLst/>
              <a:cxnLst/>
              <a:rect l="l" t="t" r="r" b="b"/>
              <a:pathLst>
                <a:path w="34859" h="20115" extrusionOk="0">
                  <a:moveTo>
                    <a:pt x="17447" y="0"/>
                  </a:moveTo>
                  <a:cubicBezTo>
                    <a:pt x="7806" y="0"/>
                    <a:pt x="1" y="4504"/>
                    <a:pt x="1" y="10074"/>
                  </a:cubicBezTo>
                  <a:cubicBezTo>
                    <a:pt x="1" y="15611"/>
                    <a:pt x="7806" y="20115"/>
                    <a:pt x="17447" y="20115"/>
                  </a:cubicBezTo>
                  <a:cubicBezTo>
                    <a:pt x="27053" y="20115"/>
                    <a:pt x="34859" y="15611"/>
                    <a:pt x="34859" y="10074"/>
                  </a:cubicBezTo>
                  <a:cubicBezTo>
                    <a:pt x="34859" y="4504"/>
                    <a:pt x="27053" y="0"/>
                    <a:pt x="17447"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1"/>
            <p:cNvSpPr/>
            <p:nvPr/>
          </p:nvSpPr>
          <p:spPr>
            <a:xfrm>
              <a:off x="7484047" y="3132410"/>
              <a:ext cx="540750" cy="312034"/>
            </a:xfrm>
            <a:custGeom>
              <a:avLst/>
              <a:gdLst/>
              <a:ahLst/>
              <a:cxnLst/>
              <a:rect l="l" t="t" r="r" b="b"/>
              <a:pathLst>
                <a:path w="34859" h="20115" extrusionOk="0">
                  <a:moveTo>
                    <a:pt x="17447" y="0"/>
                  </a:moveTo>
                  <a:cubicBezTo>
                    <a:pt x="7806" y="0"/>
                    <a:pt x="1" y="4504"/>
                    <a:pt x="1" y="10074"/>
                  </a:cubicBezTo>
                  <a:cubicBezTo>
                    <a:pt x="1" y="15611"/>
                    <a:pt x="7806" y="20115"/>
                    <a:pt x="17447" y="20115"/>
                  </a:cubicBezTo>
                  <a:cubicBezTo>
                    <a:pt x="27053" y="20115"/>
                    <a:pt x="34859" y="15611"/>
                    <a:pt x="34859" y="10074"/>
                  </a:cubicBezTo>
                  <a:cubicBezTo>
                    <a:pt x="34859" y="4504"/>
                    <a:pt x="27053" y="0"/>
                    <a:pt x="17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1"/>
            <p:cNvSpPr/>
            <p:nvPr/>
          </p:nvSpPr>
          <p:spPr>
            <a:xfrm>
              <a:off x="7945595" y="3223804"/>
              <a:ext cx="81766" cy="78524"/>
            </a:xfrm>
            <a:custGeom>
              <a:avLst/>
              <a:gdLst/>
              <a:ahLst/>
              <a:cxnLst/>
              <a:rect l="l" t="t" r="r" b="b"/>
              <a:pathLst>
                <a:path w="5271" h="5062" extrusionOk="0">
                  <a:moveTo>
                    <a:pt x="2019" y="1"/>
                  </a:moveTo>
                  <a:cubicBezTo>
                    <a:pt x="1946" y="1"/>
                    <a:pt x="1874" y="5"/>
                    <a:pt x="1802" y="13"/>
                  </a:cubicBezTo>
                  <a:cubicBezTo>
                    <a:pt x="601" y="146"/>
                    <a:pt x="0" y="1380"/>
                    <a:pt x="467" y="2781"/>
                  </a:cubicBezTo>
                  <a:cubicBezTo>
                    <a:pt x="906" y="4098"/>
                    <a:pt x="2112" y="5061"/>
                    <a:pt x="3252" y="5061"/>
                  </a:cubicBezTo>
                  <a:cubicBezTo>
                    <a:pt x="3325" y="5061"/>
                    <a:pt x="3397" y="5057"/>
                    <a:pt x="3470" y="5049"/>
                  </a:cubicBezTo>
                  <a:cubicBezTo>
                    <a:pt x="4670" y="4916"/>
                    <a:pt x="5271" y="3682"/>
                    <a:pt x="4804" y="2281"/>
                  </a:cubicBezTo>
                  <a:cubicBezTo>
                    <a:pt x="4365" y="964"/>
                    <a:pt x="3159" y="1"/>
                    <a:pt x="20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1"/>
            <p:cNvSpPr/>
            <p:nvPr/>
          </p:nvSpPr>
          <p:spPr>
            <a:xfrm>
              <a:off x="7469560" y="3177936"/>
              <a:ext cx="359642" cy="266505"/>
            </a:xfrm>
            <a:custGeom>
              <a:avLst/>
              <a:gdLst/>
              <a:ahLst/>
              <a:cxnLst/>
              <a:rect l="l" t="t" r="r" b="b"/>
              <a:pathLst>
                <a:path w="23184" h="17180" extrusionOk="0">
                  <a:moveTo>
                    <a:pt x="6105" y="1"/>
                  </a:moveTo>
                  <a:lnTo>
                    <a:pt x="6105" y="1"/>
                  </a:lnTo>
                  <a:cubicBezTo>
                    <a:pt x="5638" y="268"/>
                    <a:pt x="5171" y="568"/>
                    <a:pt x="4704" y="901"/>
                  </a:cubicBezTo>
                  <a:cubicBezTo>
                    <a:pt x="4404" y="1102"/>
                    <a:pt x="4137" y="1335"/>
                    <a:pt x="3870" y="1569"/>
                  </a:cubicBezTo>
                  <a:cubicBezTo>
                    <a:pt x="1" y="4938"/>
                    <a:pt x="1" y="9341"/>
                    <a:pt x="3870" y="12710"/>
                  </a:cubicBezTo>
                  <a:cubicBezTo>
                    <a:pt x="4137" y="12943"/>
                    <a:pt x="4437" y="13143"/>
                    <a:pt x="4704" y="13377"/>
                  </a:cubicBezTo>
                  <a:cubicBezTo>
                    <a:pt x="5138" y="13677"/>
                    <a:pt x="5571" y="13944"/>
                    <a:pt x="6005" y="14211"/>
                  </a:cubicBezTo>
                  <a:cubicBezTo>
                    <a:pt x="6439" y="14478"/>
                    <a:pt x="6906" y="14711"/>
                    <a:pt x="7373" y="14945"/>
                  </a:cubicBezTo>
                  <a:cubicBezTo>
                    <a:pt x="7773" y="15112"/>
                    <a:pt x="8173" y="15278"/>
                    <a:pt x="8574" y="15445"/>
                  </a:cubicBezTo>
                  <a:cubicBezTo>
                    <a:pt x="8974" y="15579"/>
                    <a:pt x="9374" y="15745"/>
                    <a:pt x="9774" y="15879"/>
                  </a:cubicBezTo>
                  <a:cubicBezTo>
                    <a:pt x="11042" y="16279"/>
                    <a:pt x="12343" y="16613"/>
                    <a:pt x="13677" y="16813"/>
                  </a:cubicBezTo>
                  <a:cubicBezTo>
                    <a:pt x="13977" y="16846"/>
                    <a:pt x="14244" y="16913"/>
                    <a:pt x="14544" y="16946"/>
                  </a:cubicBezTo>
                  <a:cubicBezTo>
                    <a:pt x="15845" y="17113"/>
                    <a:pt x="17146" y="17180"/>
                    <a:pt x="18447" y="17180"/>
                  </a:cubicBezTo>
                  <a:cubicBezTo>
                    <a:pt x="20015" y="17180"/>
                    <a:pt x="21616" y="17046"/>
                    <a:pt x="23184" y="16779"/>
                  </a:cubicBezTo>
                  <a:cubicBezTo>
                    <a:pt x="23184" y="16779"/>
                    <a:pt x="21082" y="16379"/>
                    <a:pt x="21483" y="14411"/>
                  </a:cubicBezTo>
                  <a:cubicBezTo>
                    <a:pt x="21082" y="11442"/>
                    <a:pt x="8040" y="3170"/>
                    <a:pt x="8040" y="3170"/>
                  </a:cubicBezTo>
                  <a:cubicBezTo>
                    <a:pt x="8040" y="3170"/>
                    <a:pt x="5138" y="2002"/>
                    <a:pt x="6105"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1"/>
            <p:cNvSpPr/>
            <p:nvPr/>
          </p:nvSpPr>
          <p:spPr>
            <a:xfrm>
              <a:off x="7466457" y="3177936"/>
              <a:ext cx="360169" cy="266505"/>
            </a:xfrm>
            <a:custGeom>
              <a:avLst/>
              <a:gdLst/>
              <a:ahLst/>
              <a:cxnLst/>
              <a:rect l="l" t="t" r="r" b="b"/>
              <a:pathLst>
                <a:path w="23218" h="17180" extrusionOk="0">
                  <a:moveTo>
                    <a:pt x="6105" y="1"/>
                  </a:moveTo>
                  <a:lnTo>
                    <a:pt x="6105" y="1"/>
                  </a:lnTo>
                  <a:cubicBezTo>
                    <a:pt x="5638" y="268"/>
                    <a:pt x="5171" y="568"/>
                    <a:pt x="4737" y="901"/>
                  </a:cubicBezTo>
                  <a:cubicBezTo>
                    <a:pt x="4437" y="1102"/>
                    <a:pt x="4137" y="1335"/>
                    <a:pt x="3903" y="1569"/>
                  </a:cubicBezTo>
                  <a:cubicBezTo>
                    <a:pt x="1" y="4938"/>
                    <a:pt x="1" y="9341"/>
                    <a:pt x="3903" y="12710"/>
                  </a:cubicBezTo>
                  <a:cubicBezTo>
                    <a:pt x="4170" y="12943"/>
                    <a:pt x="4437" y="13143"/>
                    <a:pt x="4737" y="13377"/>
                  </a:cubicBezTo>
                  <a:cubicBezTo>
                    <a:pt x="5138" y="13677"/>
                    <a:pt x="5571" y="13944"/>
                    <a:pt x="6005" y="14211"/>
                  </a:cubicBezTo>
                  <a:cubicBezTo>
                    <a:pt x="6472" y="14478"/>
                    <a:pt x="6939" y="14711"/>
                    <a:pt x="7406" y="14945"/>
                  </a:cubicBezTo>
                  <a:cubicBezTo>
                    <a:pt x="7773" y="15112"/>
                    <a:pt x="8173" y="15278"/>
                    <a:pt x="8573" y="15445"/>
                  </a:cubicBezTo>
                  <a:cubicBezTo>
                    <a:pt x="8974" y="15579"/>
                    <a:pt x="9374" y="15745"/>
                    <a:pt x="9808" y="15879"/>
                  </a:cubicBezTo>
                  <a:cubicBezTo>
                    <a:pt x="11075" y="16279"/>
                    <a:pt x="12376" y="16613"/>
                    <a:pt x="13677" y="16813"/>
                  </a:cubicBezTo>
                  <a:cubicBezTo>
                    <a:pt x="13977" y="16846"/>
                    <a:pt x="14277" y="16913"/>
                    <a:pt x="14578" y="16946"/>
                  </a:cubicBezTo>
                  <a:cubicBezTo>
                    <a:pt x="15845" y="17113"/>
                    <a:pt x="17146" y="17180"/>
                    <a:pt x="18447" y="17180"/>
                  </a:cubicBezTo>
                  <a:cubicBezTo>
                    <a:pt x="20048" y="17180"/>
                    <a:pt x="21649" y="17046"/>
                    <a:pt x="23217" y="16779"/>
                  </a:cubicBezTo>
                  <a:cubicBezTo>
                    <a:pt x="23217" y="16779"/>
                    <a:pt x="21116" y="16379"/>
                    <a:pt x="21483" y="14411"/>
                  </a:cubicBezTo>
                  <a:cubicBezTo>
                    <a:pt x="21082" y="11442"/>
                    <a:pt x="8040" y="3170"/>
                    <a:pt x="8040" y="3170"/>
                  </a:cubicBezTo>
                  <a:cubicBezTo>
                    <a:pt x="8040" y="3170"/>
                    <a:pt x="5171" y="2002"/>
                    <a:pt x="6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1"/>
            <p:cNvSpPr/>
            <p:nvPr/>
          </p:nvSpPr>
          <p:spPr>
            <a:xfrm>
              <a:off x="7533731" y="3172523"/>
              <a:ext cx="441393" cy="232207"/>
            </a:xfrm>
            <a:custGeom>
              <a:avLst/>
              <a:gdLst/>
              <a:ahLst/>
              <a:cxnLst/>
              <a:rect l="l" t="t" r="r" b="b"/>
              <a:pathLst>
                <a:path w="28454" h="14969" extrusionOk="0">
                  <a:moveTo>
                    <a:pt x="14204" y="0"/>
                  </a:moveTo>
                  <a:cubicBezTo>
                    <a:pt x="10889" y="0"/>
                    <a:pt x="7570" y="727"/>
                    <a:pt x="5037" y="2184"/>
                  </a:cubicBezTo>
                  <a:cubicBezTo>
                    <a:pt x="167" y="4986"/>
                    <a:pt x="0" y="9456"/>
                    <a:pt x="4437" y="12425"/>
                  </a:cubicBezTo>
                  <a:cubicBezTo>
                    <a:pt x="4637" y="12525"/>
                    <a:pt x="4837" y="12659"/>
                    <a:pt x="5037" y="12792"/>
                  </a:cubicBezTo>
                  <a:cubicBezTo>
                    <a:pt x="7572" y="14243"/>
                    <a:pt x="10900" y="14969"/>
                    <a:pt x="14223" y="14969"/>
                  </a:cubicBezTo>
                  <a:cubicBezTo>
                    <a:pt x="17546" y="14969"/>
                    <a:pt x="20865" y="14243"/>
                    <a:pt x="23383" y="12792"/>
                  </a:cubicBezTo>
                  <a:cubicBezTo>
                    <a:pt x="28454" y="9857"/>
                    <a:pt x="28454" y="5120"/>
                    <a:pt x="23383" y="2184"/>
                  </a:cubicBezTo>
                  <a:cubicBezTo>
                    <a:pt x="23183" y="2051"/>
                    <a:pt x="22983" y="1951"/>
                    <a:pt x="22750" y="1851"/>
                  </a:cubicBezTo>
                  <a:cubicBezTo>
                    <a:pt x="20317" y="618"/>
                    <a:pt x="17262" y="0"/>
                    <a:pt x="14204"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1"/>
            <p:cNvSpPr/>
            <p:nvPr/>
          </p:nvSpPr>
          <p:spPr>
            <a:xfrm>
              <a:off x="7533731" y="3172523"/>
              <a:ext cx="441393" cy="232207"/>
            </a:xfrm>
            <a:custGeom>
              <a:avLst/>
              <a:gdLst/>
              <a:ahLst/>
              <a:cxnLst/>
              <a:rect l="l" t="t" r="r" b="b"/>
              <a:pathLst>
                <a:path w="28454" h="14969" extrusionOk="0">
                  <a:moveTo>
                    <a:pt x="14204" y="0"/>
                  </a:moveTo>
                  <a:cubicBezTo>
                    <a:pt x="10889" y="0"/>
                    <a:pt x="7570" y="727"/>
                    <a:pt x="5037" y="2184"/>
                  </a:cubicBezTo>
                  <a:cubicBezTo>
                    <a:pt x="167" y="4986"/>
                    <a:pt x="0" y="9456"/>
                    <a:pt x="4437" y="12425"/>
                  </a:cubicBezTo>
                  <a:cubicBezTo>
                    <a:pt x="4637" y="12525"/>
                    <a:pt x="4837" y="12659"/>
                    <a:pt x="5037" y="12792"/>
                  </a:cubicBezTo>
                  <a:cubicBezTo>
                    <a:pt x="7572" y="14243"/>
                    <a:pt x="10900" y="14969"/>
                    <a:pt x="14223" y="14969"/>
                  </a:cubicBezTo>
                  <a:cubicBezTo>
                    <a:pt x="17546" y="14969"/>
                    <a:pt x="20865" y="14243"/>
                    <a:pt x="23383" y="12792"/>
                  </a:cubicBezTo>
                  <a:cubicBezTo>
                    <a:pt x="28454" y="9857"/>
                    <a:pt x="28454" y="5120"/>
                    <a:pt x="23383" y="2184"/>
                  </a:cubicBezTo>
                  <a:cubicBezTo>
                    <a:pt x="23183" y="2051"/>
                    <a:pt x="22983" y="1951"/>
                    <a:pt x="22750" y="1851"/>
                  </a:cubicBezTo>
                  <a:cubicBezTo>
                    <a:pt x="20317" y="618"/>
                    <a:pt x="17262" y="0"/>
                    <a:pt x="14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1"/>
            <p:cNvSpPr/>
            <p:nvPr/>
          </p:nvSpPr>
          <p:spPr>
            <a:xfrm>
              <a:off x="7562179" y="3177424"/>
              <a:ext cx="385005" cy="222511"/>
            </a:xfrm>
            <a:custGeom>
              <a:avLst/>
              <a:gdLst/>
              <a:ahLst/>
              <a:cxnLst/>
              <a:rect l="l" t="t" r="r" b="b"/>
              <a:pathLst>
                <a:path w="24819" h="14344" extrusionOk="0">
                  <a:moveTo>
                    <a:pt x="12410" y="0"/>
                  </a:moveTo>
                  <a:cubicBezTo>
                    <a:pt x="5538" y="0"/>
                    <a:pt x="1" y="3203"/>
                    <a:pt x="1" y="7172"/>
                  </a:cubicBezTo>
                  <a:cubicBezTo>
                    <a:pt x="1" y="11108"/>
                    <a:pt x="5538" y="14344"/>
                    <a:pt x="12410" y="14344"/>
                  </a:cubicBezTo>
                  <a:cubicBezTo>
                    <a:pt x="19248" y="14344"/>
                    <a:pt x="24818" y="11108"/>
                    <a:pt x="24818" y="7172"/>
                  </a:cubicBezTo>
                  <a:cubicBezTo>
                    <a:pt x="24818" y="3203"/>
                    <a:pt x="19248" y="0"/>
                    <a:pt x="12410"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1"/>
            <p:cNvSpPr/>
            <p:nvPr/>
          </p:nvSpPr>
          <p:spPr>
            <a:xfrm>
              <a:off x="7562179" y="3177424"/>
              <a:ext cx="385005" cy="222511"/>
            </a:xfrm>
            <a:custGeom>
              <a:avLst/>
              <a:gdLst/>
              <a:ahLst/>
              <a:cxnLst/>
              <a:rect l="l" t="t" r="r" b="b"/>
              <a:pathLst>
                <a:path w="24819" h="14344" extrusionOk="0">
                  <a:moveTo>
                    <a:pt x="12410" y="0"/>
                  </a:moveTo>
                  <a:cubicBezTo>
                    <a:pt x="5538" y="0"/>
                    <a:pt x="1" y="3203"/>
                    <a:pt x="1" y="7172"/>
                  </a:cubicBezTo>
                  <a:cubicBezTo>
                    <a:pt x="1" y="11108"/>
                    <a:pt x="5538" y="14344"/>
                    <a:pt x="12410" y="14344"/>
                  </a:cubicBezTo>
                  <a:cubicBezTo>
                    <a:pt x="19248" y="14344"/>
                    <a:pt x="24818" y="11108"/>
                    <a:pt x="24818" y="7172"/>
                  </a:cubicBezTo>
                  <a:cubicBezTo>
                    <a:pt x="24818" y="3203"/>
                    <a:pt x="19248" y="0"/>
                    <a:pt x="124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1"/>
            <p:cNvSpPr/>
            <p:nvPr/>
          </p:nvSpPr>
          <p:spPr>
            <a:xfrm>
              <a:off x="7563730" y="3208463"/>
              <a:ext cx="381375" cy="191083"/>
            </a:xfrm>
            <a:custGeom>
              <a:avLst/>
              <a:gdLst/>
              <a:ahLst/>
              <a:cxnLst/>
              <a:rect l="l" t="t" r="r" b="b"/>
              <a:pathLst>
                <a:path w="24585" h="12318" extrusionOk="0">
                  <a:moveTo>
                    <a:pt x="12297" y="1"/>
                  </a:moveTo>
                  <a:cubicBezTo>
                    <a:pt x="9124" y="1"/>
                    <a:pt x="5955" y="701"/>
                    <a:pt x="3537" y="2102"/>
                  </a:cubicBezTo>
                  <a:cubicBezTo>
                    <a:pt x="1535" y="3236"/>
                    <a:pt x="368" y="4671"/>
                    <a:pt x="1" y="6172"/>
                  </a:cubicBezTo>
                  <a:cubicBezTo>
                    <a:pt x="368" y="7640"/>
                    <a:pt x="1535" y="9074"/>
                    <a:pt x="3537" y="10241"/>
                  </a:cubicBezTo>
                  <a:cubicBezTo>
                    <a:pt x="5955" y="11626"/>
                    <a:pt x="9124" y="12318"/>
                    <a:pt x="12297" y="12318"/>
                  </a:cubicBezTo>
                  <a:cubicBezTo>
                    <a:pt x="15470" y="12318"/>
                    <a:pt x="18647" y="11626"/>
                    <a:pt x="21082" y="10241"/>
                  </a:cubicBezTo>
                  <a:cubicBezTo>
                    <a:pt x="23051" y="9074"/>
                    <a:pt x="24218" y="7640"/>
                    <a:pt x="24585" y="6172"/>
                  </a:cubicBezTo>
                  <a:cubicBezTo>
                    <a:pt x="24218" y="4671"/>
                    <a:pt x="23051" y="3236"/>
                    <a:pt x="21082" y="2102"/>
                  </a:cubicBezTo>
                  <a:cubicBezTo>
                    <a:pt x="18647" y="701"/>
                    <a:pt x="15470" y="1"/>
                    <a:pt x="1229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1"/>
            <p:cNvSpPr/>
            <p:nvPr/>
          </p:nvSpPr>
          <p:spPr>
            <a:xfrm>
              <a:off x="7563730" y="3208463"/>
              <a:ext cx="381375" cy="191083"/>
            </a:xfrm>
            <a:custGeom>
              <a:avLst/>
              <a:gdLst/>
              <a:ahLst/>
              <a:cxnLst/>
              <a:rect l="l" t="t" r="r" b="b"/>
              <a:pathLst>
                <a:path w="24585" h="12318" extrusionOk="0">
                  <a:moveTo>
                    <a:pt x="12297" y="1"/>
                  </a:moveTo>
                  <a:cubicBezTo>
                    <a:pt x="9124" y="1"/>
                    <a:pt x="5955" y="701"/>
                    <a:pt x="3537" y="2102"/>
                  </a:cubicBezTo>
                  <a:cubicBezTo>
                    <a:pt x="1535" y="3236"/>
                    <a:pt x="368" y="4671"/>
                    <a:pt x="1" y="6172"/>
                  </a:cubicBezTo>
                  <a:cubicBezTo>
                    <a:pt x="368" y="7640"/>
                    <a:pt x="1535" y="9074"/>
                    <a:pt x="3537" y="10241"/>
                  </a:cubicBezTo>
                  <a:cubicBezTo>
                    <a:pt x="5955" y="11626"/>
                    <a:pt x="9124" y="12318"/>
                    <a:pt x="12297" y="12318"/>
                  </a:cubicBezTo>
                  <a:cubicBezTo>
                    <a:pt x="15470" y="12318"/>
                    <a:pt x="18647" y="11626"/>
                    <a:pt x="21082" y="10241"/>
                  </a:cubicBezTo>
                  <a:cubicBezTo>
                    <a:pt x="23051" y="9074"/>
                    <a:pt x="24218" y="7640"/>
                    <a:pt x="24585" y="6172"/>
                  </a:cubicBezTo>
                  <a:cubicBezTo>
                    <a:pt x="24218" y="4671"/>
                    <a:pt x="23051" y="3236"/>
                    <a:pt x="21082" y="2102"/>
                  </a:cubicBezTo>
                  <a:cubicBezTo>
                    <a:pt x="18647" y="701"/>
                    <a:pt x="15470" y="1"/>
                    <a:pt x="122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1"/>
            <p:cNvSpPr/>
            <p:nvPr/>
          </p:nvSpPr>
          <p:spPr>
            <a:xfrm>
              <a:off x="7628926" y="3216746"/>
              <a:ext cx="252016" cy="165596"/>
            </a:xfrm>
            <a:custGeom>
              <a:avLst/>
              <a:gdLst/>
              <a:ahLst/>
              <a:cxnLst/>
              <a:rect l="l" t="t" r="r" b="b"/>
              <a:pathLst>
                <a:path w="16246" h="10675" extrusionOk="0">
                  <a:moveTo>
                    <a:pt x="11054" y="6247"/>
                  </a:moveTo>
                  <a:cubicBezTo>
                    <a:pt x="11436" y="6247"/>
                    <a:pt x="11798" y="6322"/>
                    <a:pt x="12143" y="6505"/>
                  </a:cubicBezTo>
                  <a:cubicBezTo>
                    <a:pt x="12076" y="6572"/>
                    <a:pt x="11976" y="6605"/>
                    <a:pt x="11909" y="6672"/>
                  </a:cubicBezTo>
                  <a:cubicBezTo>
                    <a:pt x="11776" y="6739"/>
                    <a:pt x="11609" y="6805"/>
                    <a:pt x="11476" y="6872"/>
                  </a:cubicBezTo>
                  <a:cubicBezTo>
                    <a:pt x="10954" y="7098"/>
                    <a:pt x="10406" y="7206"/>
                    <a:pt x="9859" y="7206"/>
                  </a:cubicBezTo>
                  <a:cubicBezTo>
                    <a:pt x="9355" y="7206"/>
                    <a:pt x="8853" y="7115"/>
                    <a:pt x="8373" y="6939"/>
                  </a:cubicBezTo>
                  <a:cubicBezTo>
                    <a:pt x="9367" y="6577"/>
                    <a:pt x="10254" y="6247"/>
                    <a:pt x="11054" y="6247"/>
                  </a:cubicBezTo>
                  <a:close/>
                  <a:moveTo>
                    <a:pt x="1902" y="1"/>
                  </a:moveTo>
                  <a:lnTo>
                    <a:pt x="1" y="1101"/>
                  </a:lnTo>
                  <a:lnTo>
                    <a:pt x="1" y="2569"/>
                  </a:lnTo>
                  <a:lnTo>
                    <a:pt x="668" y="2936"/>
                  </a:lnTo>
                  <a:cubicBezTo>
                    <a:pt x="501" y="3203"/>
                    <a:pt x="401" y="3503"/>
                    <a:pt x="401" y="3803"/>
                  </a:cubicBezTo>
                  <a:lnTo>
                    <a:pt x="401" y="5271"/>
                  </a:lnTo>
                  <a:cubicBezTo>
                    <a:pt x="401" y="5905"/>
                    <a:pt x="801" y="6472"/>
                    <a:pt x="1735" y="7006"/>
                  </a:cubicBezTo>
                  <a:cubicBezTo>
                    <a:pt x="2536" y="7473"/>
                    <a:pt x="3437" y="7739"/>
                    <a:pt x="4371" y="7773"/>
                  </a:cubicBezTo>
                  <a:lnTo>
                    <a:pt x="4871" y="7773"/>
                  </a:lnTo>
                  <a:cubicBezTo>
                    <a:pt x="5838" y="7706"/>
                    <a:pt x="6806" y="7473"/>
                    <a:pt x="7706" y="7139"/>
                  </a:cubicBezTo>
                  <a:lnTo>
                    <a:pt x="8240" y="6972"/>
                  </a:lnTo>
                  <a:lnTo>
                    <a:pt x="8240" y="6972"/>
                  </a:lnTo>
                  <a:lnTo>
                    <a:pt x="6639" y="8573"/>
                  </a:lnTo>
                  <a:lnTo>
                    <a:pt x="6639" y="10041"/>
                  </a:lnTo>
                  <a:cubicBezTo>
                    <a:pt x="7532" y="10383"/>
                    <a:pt x="8465" y="10553"/>
                    <a:pt x="9396" y="10553"/>
                  </a:cubicBezTo>
                  <a:cubicBezTo>
                    <a:pt x="10552" y="10553"/>
                    <a:pt x="11705" y="10292"/>
                    <a:pt x="12777" y="9774"/>
                  </a:cubicBezTo>
                  <a:lnTo>
                    <a:pt x="14344" y="10675"/>
                  </a:lnTo>
                  <a:lnTo>
                    <a:pt x="16246" y="9574"/>
                  </a:lnTo>
                  <a:lnTo>
                    <a:pt x="16246" y="8106"/>
                  </a:lnTo>
                  <a:lnTo>
                    <a:pt x="15612" y="7739"/>
                  </a:lnTo>
                  <a:cubicBezTo>
                    <a:pt x="15779" y="7473"/>
                    <a:pt x="15912" y="7139"/>
                    <a:pt x="15912" y="6772"/>
                  </a:cubicBezTo>
                  <a:lnTo>
                    <a:pt x="15912" y="5304"/>
                  </a:lnTo>
                  <a:cubicBezTo>
                    <a:pt x="15912" y="4704"/>
                    <a:pt x="15478" y="4103"/>
                    <a:pt x="14578" y="3570"/>
                  </a:cubicBezTo>
                  <a:lnTo>
                    <a:pt x="14544" y="3570"/>
                  </a:lnTo>
                  <a:cubicBezTo>
                    <a:pt x="13602" y="3023"/>
                    <a:pt x="12648" y="2828"/>
                    <a:pt x="11720" y="2828"/>
                  </a:cubicBezTo>
                  <a:cubicBezTo>
                    <a:pt x="11007" y="2828"/>
                    <a:pt x="10308" y="2943"/>
                    <a:pt x="9641" y="3103"/>
                  </a:cubicBezTo>
                  <a:cubicBezTo>
                    <a:pt x="8974" y="3270"/>
                    <a:pt x="8373" y="3470"/>
                    <a:pt x="7806" y="3670"/>
                  </a:cubicBezTo>
                  <a:cubicBezTo>
                    <a:pt x="7139" y="3903"/>
                    <a:pt x="6505" y="4137"/>
                    <a:pt x="5838" y="4304"/>
                  </a:cubicBezTo>
                  <a:cubicBezTo>
                    <a:pt x="5505" y="4370"/>
                    <a:pt x="5204" y="4370"/>
                    <a:pt x="4904" y="4370"/>
                  </a:cubicBezTo>
                  <a:cubicBezTo>
                    <a:pt x="4604" y="4370"/>
                    <a:pt x="4371" y="4304"/>
                    <a:pt x="4104" y="4170"/>
                  </a:cubicBezTo>
                  <a:lnTo>
                    <a:pt x="4170" y="4137"/>
                  </a:lnTo>
                  <a:lnTo>
                    <a:pt x="4371" y="4003"/>
                  </a:lnTo>
                  <a:cubicBezTo>
                    <a:pt x="4537" y="3903"/>
                    <a:pt x="4704" y="3837"/>
                    <a:pt x="4904" y="3737"/>
                  </a:cubicBezTo>
                  <a:cubicBezTo>
                    <a:pt x="5369" y="3540"/>
                    <a:pt x="5862" y="3439"/>
                    <a:pt x="6358" y="3439"/>
                  </a:cubicBezTo>
                  <a:cubicBezTo>
                    <a:pt x="6789" y="3439"/>
                    <a:pt x="7221" y="3515"/>
                    <a:pt x="7640" y="3670"/>
                  </a:cubicBezTo>
                  <a:lnTo>
                    <a:pt x="9241" y="2069"/>
                  </a:lnTo>
                  <a:lnTo>
                    <a:pt x="9241" y="601"/>
                  </a:lnTo>
                  <a:cubicBezTo>
                    <a:pt x="8442" y="335"/>
                    <a:pt x="7601" y="199"/>
                    <a:pt x="6765" y="199"/>
                  </a:cubicBezTo>
                  <a:cubicBezTo>
                    <a:pt x="6134" y="199"/>
                    <a:pt x="5507" y="276"/>
                    <a:pt x="4904" y="434"/>
                  </a:cubicBezTo>
                  <a:cubicBezTo>
                    <a:pt x="4404" y="568"/>
                    <a:pt x="3937" y="734"/>
                    <a:pt x="3503" y="935"/>
                  </a:cubicBezTo>
                  <a:lnTo>
                    <a:pt x="19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1"/>
            <p:cNvSpPr/>
            <p:nvPr/>
          </p:nvSpPr>
          <p:spPr>
            <a:xfrm>
              <a:off x="7628414" y="3216746"/>
              <a:ext cx="255630" cy="142312"/>
            </a:xfrm>
            <a:custGeom>
              <a:avLst/>
              <a:gdLst/>
              <a:ahLst/>
              <a:cxnLst/>
              <a:rect l="l" t="t" r="r" b="b"/>
              <a:pathLst>
                <a:path w="16479" h="9174" extrusionOk="0">
                  <a:moveTo>
                    <a:pt x="1935" y="1"/>
                  </a:moveTo>
                  <a:lnTo>
                    <a:pt x="34" y="1101"/>
                  </a:lnTo>
                  <a:lnTo>
                    <a:pt x="1635" y="2002"/>
                  </a:lnTo>
                  <a:cubicBezTo>
                    <a:pt x="34" y="3236"/>
                    <a:pt x="0" y="4470"/>
                    <a:pt x="1768" y="5504"/>
                  </a:cubicBezTo>
                  <a:cubicBezTo>
                    <a:pt x="2569" y="5971"/>
                    <a:pt x="3470" y="6238"/>
                    <a:pt x="4404" y="6272"/>
                  </a:cubicBezTo>
                  <a:lnTo>
                    <a:pt x="4937" y="6272"/>
                  </a:lnTo>
                  <a:cubicBezTo>
                    <a:pt x="5905" y="6205"/>
                    <a:pt x="6839" y="6005"/>
                    <a:pt x="7739" y="5671"/>
                  </a:cubicBezTo>
                  <a:cubicBezTo>
                    <a:pt x="9041" y="5245"/>
                    <a:pt x="10159" y="4752"/>
                    <a:pt x="11139" y="4752"/>
                  </a:cubicBezTo>
                  <a:cubicBezTo>
                    <a:pt x="11540" y="4752"/>
                    <a:pt x="11918" y="4834"/>
                    <a:pt x="12276" y="5037"/>
                  </a:cubicBezTo>
                  <a:cubicBezTo>
                    <a:pt x="13110" y="5538"/>
                    <a:pt x="12876" y="6105"/>
                    <a:pt x="11976" y="6639"/>
                  </a:cubicBezTo>
                  <a:cubicBezTo>
                    <a:pt x="11809" y="6739"/>
                    <a:pt x="11675" y="6805"/>
                    <a:pt x="11542" y="6872"/>
                  </a:cubicBezTo>
                  <a:cubicBezTo>
                    <a:pt x="11025" y="7072"/>
                    <a:pt x="10483" y="7172"/>
                    <a:pt x="9945" y="7172"/>
                  </a:cubicBezTo>
                  <a:cubicBezTo>
                    <a:pt x="9407" y="7172"/>
                    <a:pt x="8873" y="7072"/>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2"/>
                  </a:lnTo>
                  <a:cubicBezTo>
                    <a:pt x="16312" y="5938"/>
                    <a:pt x="16479" y="4604"/>
                    <a:pt x="14644" y="3536"/>
                  </a:cubicBezTo>
                  <a:lnTo>
                    <a:pt x="14611" y="3503"/>
                  </a:lnTo>
                  <a:cubicBezTo>
                    <a:pt x="13668" y="3004"/>
                    <a:pt x="12724" y="2822"/>
                    <a:pt x="11809" y="2822"/>
                  </a:cubicBezTo>
                  <a:cubicBezTo>
                    <a:pt x="11074" y="2822"/>
                    <a:pt x="10358" y="2939"/>
                    <a:pt x="9674" y="3103"/>
                  </a:cubicBezTo>
                  <a:cubicBezTo>
                    <a:pt x="9007" y="3270"/>
                    <a:pt x="8406" y="3470"/>
                    <a:pt x="7839" y="3670"/>
                  </a:cubicBezTo>
                  <a:cubicBezTo>
                    <a:pt x="7172" y="3903"/>
                    <a:pt x="6538" y="4137"/>
                    <a:pt x="5871" y="4304"/>
                  </a:cubicBezTo>
                  <a:cubicBezTo>
                    <a:pt x="5538" y="4370"/>
                    <a:pt x="5237" y="4370"/>
                    <a:pt x="4937" y="4370"/>
                  </a:cubicBezTo>
                  <a:cubicBezTo>
                    <a:pt x="4604" y="4370"/>
                    <a:pt x="4303" y="4270"/>
                    <a:pt x="4003" y="4103"/>
                  </a:cubicBezTo>
                  <a:cubicBezTo>
                    <a:pt x="3403" y="3770"/>
                    <a:pt x="3303" y="3236"/>
                    <a:pt x="4203" y="2636"/>
                  </a:cubicBezTo>
                  <a:lnTo>
                    <a:pt x="4404" y="2536"/>
                  </a:lnTo>
                  <a:cubicBezTo>
                    <a:pt x="4570" y="2436"/>
                    <a:pt x="4737" y="2336"/>
                    <a:pt x="4937" y="2269"/>
                  </a:cubicBezTo>
                  <a:cubicBezTo>
                    <a:pt x="5402" y="2072"/>
                    <a:pt x="5895" y="1971"/>
                    <a:pt x="6391" y="1971"/>
                  </a:cubicBezTo>
                  <a:cubicBezTo>
                    <a:pt x="6822" y="1971"/>
                    <a:pt x="7254" y="2047"/>
                    <a:pt x="7673" y="2202"/>
                  </a:cubicBezTo>
                  <a:lnTo>
                    <a:pt x="9274" y="601"/>
                  </a:lnTo>
                  <a:cubicBezTo>
                    <a:pt x="8475" y="335"/>
                    <a:pt x="7634" y="199"/>
                    <a:pt x="6798" y="199"/>
                  </a:cubicBezTo>
                  <a:cubicBezTo>
                    <a:pt x="6167" y="199"/>
                    <a:pt x="5540" y="276"/>
                    <a:pt x="4937" y="434"/>
                  </a:cubicBezTo>
                  <a:cubicBezTo>
                    <a:pt x="4437" y="568"/>
                    <a:pt x="3970" y="734"/>
                    <a:pt x="3536" y="935"/>
                  </a:cubicBezTo>
                  <a:lnTo>
                    <a:pt x="1935"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1"/>
            <p:cNvSpPr/>
            <p:nvPr/>
          </p:nvSpPr>
          <p:spPr>
            <a:xfrm>
              <a:off x="7628414" y="3216746"/>
              <a:ext cx="255630" cy="142312"/>
            </a:xfrm>
            <a:custGeom>
              <a:avLst/>
              <a:gdLst/>
              <a:ahLst/>
              <a:cxnLst/>
              <a:rect l="l" t="t" r="r" b="b"/>
              <a:pathLst>
                <a:path w="16479" h="9174" extrusionOk="0">
                  <a:moveTo>
                    <a:pt x="1935" y="1"/>
                  </a:moveTo>
                  <a:lnTo>
                    <a:pt x="34" y="1101"/>
                  </a:lnTo>
                  <a:lnTo>
                    <a:pt x="1635" y="2002"/>
                  </a:lnTo>
                  <a:cubicBezTo>
                    <a:pt x="34" y="3236"/>
                    <a:pt x="0" y="4470"/>
                    <a:pt x="1768" y="5504"/>
                  </a:cubicBezTo>
                  <a:cubicBezTo>
                    <a:pt x="2569" y="5971"/>
                    <a:pt x="3470" y="6238"/>
                    <a:pt x="4404" y="6272"/>
                  </a:cubicBezTo>
                  <a:lnTo>
                    <a:pt x="4937" y="6272"/>
                  </a:lnTo>
                  <a:cubicBezTo>
                    <a:pt x="5905" y="6205"/>
                    <a:pt x="6839" y="6005"/>
                    <a:pt x="7739" y="5671"/>
                  </a:cubicBezTo>
                  <a:cubicBezTo>
                    <a:pt x="9041" y="5245"/>
                    <a:pt x="10159" y="4752"/>
                    <a:pt x="11139" y="4752"/>
                  </a:cubicBezTo>
                  <a:cubicBezTo>
                    <a:pt x="11540" y="4752"/>
                    <a:pt x="11918" y="4834"/>
                    <a:pt x="12276" y="5037"/>
                  </a:cubicBezTo>
                  <a:cubicBezTo>
                    <a:pt x="13110" y="5538"/>
                    <a:pt x="12876" y="6105"/>
                    <a:pt x="11976" y="6639"/>
                  </a:cubicBezTo>
                  <a:cubicBezTo>
                    <a:pt x="11809" y="6739"/>
                    <a:pt x="11675" y="6805"/>
                    <a:pt x="11542" y="6872"/>
                  </a:cubicBezTo>
                  <a:cubicBezTo>
                    <a:pt x="11025" y="7072"/>
                    <a:pt x="10483" y="7172"/>
                    <a:pt x="9945" y="7172"/>
                  </a:cubicBezTo>
                  <a:cubicBezTo>
                    <a:pt x="9407" y="7172"/>
                    <a:pt x="8873" y="7072"/>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2"/>
                  </a:lnTo>
                  <a:cubicBezTo>
                    <a:pt x="16312" y="5938"/>
                    <a:pt x="16479" y="4604"/>
                    <a:pt x="14644" y="3536"/>
                  </a:cubicBezTo>
                  <a:lnTo>
                    <a:pt x="14611" y="3503"/>
                  </a:lnTo>
                  <a:cubicBezTo>
                    <a:pt x="13668" y="3004"/>
                    <a:pt x="12724" y="2822"/>
                    <a:pt x="11809" y="2822"/>
                  </a:cubicBezTo>
                  <a:cubicBezTo>
                    <a:pt x="11074" y="2822"/>
                    <a:pt x="10358" y="2939"/>
                    <a:pt x="9674" y="3103"/>
                  </a:cubicBezTo>
                  <a:cubicBezTo>
                    <a:pt x="9007" y="3270"/>
                    <a:pt x="8406" y="3470"/>
                    <a:pt x="7839" y="3670"/>
                  </a:cubicBezTo>
                  <a:cubicBezTo>
                    <a:pt x="7172" y="3903"/>
                    <a:pt x="6538" y="4137"/>
                    <a:pt x="5871" y="4304"/>
                  </a:cubicBezTo>
                  <a:cubicBezTo>
                    <a:pt x="5538" y="4370"/>
                    <a:pt x="5237" y="4370"/>
                    <a:pt x="4937" y="4370"/>
                  </a:cubicBezTo>
                  <a:cubicBezTo>
                    <a:pt x="4604" y="4370"/>
                    <a:pt x="4303" y="4270"/>
                    <a:pt x="4003" y="4103"/>
                  </a:cubicBezTo>
                  <a:cubicBezTo>
                    <a:pt x="3403" y="3770"/>
                    <a:pt x="3303" y="3236"/>
                    <a:pt x="4203" y="2636"/>
                  </a:cubicBezTo>
                  <a:lnTo>
                    <a:pt x="4404" y="2536"/>
                  </a:lnTo>
                  <a:cubicBezTo>
                    <a:pt x="4570" y="2436"/>
                    <a:pt x="4737" y="2336"/>
                    <a:pt x="4937" y="2269"/>
                  </a:cubicBezTo>
                  <a:cubicBezTo>
                    <a:pt x="5402" y="2072"/>
                    <a:pt x="5895" y="1971"/>
                    <a:pt x="6391" y="1971"/>
                  </a:cubicBezTo>
                  <a:cubicBezTo>
                    <a:pt x="6822" y="1971"/>
                    <a:pt x="7254" y="2047"/>
                    <a:pt x="7673" y="2202"/>
                  </a:cubicBezTo>
                  <a:lnTo>
                    <a:pt x="9274" y="601"/>
                  </a:lnTo>
                  <a:cubicBezTo>
                    <a:pt x="8475" y="335"/>
                    <a:pt x="7634" y="199"/>
                    <a:pt x="6798" y="199"/>
                  </a:cubicBezTo>
                  <a:cubicBezTo>
                    <a:pt x="6167" y="199"/>
                    <a:pt x="5540" y="276"/>
                    <a:pt x="4937" y="434"/>
                  </a:cubicBezTo>
                  <a:cubicBezTo>
                    <a:pt x="4437" y="568"/>
                    <a:pt x="3970" y="734"/>
                    <a:pt x="3536" y="935"/>
                  </a:cubicBezTo>
                  <a:lnTo>
                    <a:pt x="19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1"/>
            <p:cNvSpPr/>
            <p:nvPr/>
          </p:nvSpPr>
          <p:spPr>
            <a:xfrm>
              <a:off x="7628926" y="3217258"/>
              <a:ext cx="54356" cy="16583"/>
            </a:xfrm>
            <a:custGeom>
              <a:avLst/>
              <a:gdLst/>
              <a:ahLst/>
              <a:cxnLst/>
              <a:rect l="l" t="t" r="r" b="b"/>
              <a:pathLst>
                <a:path w="3504" h="1069" extrusionOk="0">
                  <a:moveTo>
                    <a:pt x="1902" y="1"/>
                  </a:moveTo>
                  <a:lnTo>
                    <a:pt x="1" y="1068"/>
                  </a:lnTo>
                  <a:lnTo>
                    <a:pt x="1902" y="201"/>
                  </a:lnTo>
                  <a:lnTo>
                    <a:pt x="3503" y="902"/>
                  </a:lnTo>
                  <a:lnTo>
                    <a:pt x="19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1"/>
            <p:cNvSpPr/>
            <p:nvPr/>
          </p:nvSpPr>
          <p:spPr>
            <a:xfrm>
              <a:off x="7700853" y="3219817"/>
              <a:ext cx="70908" cy="31103"/>
            </a:xfrm>
            <a:custGeom>
              <a:avLst/>
              <a:gdLst/>
              <a:ahLst/>
              <a:cxnLst/>
              <a:rect l="l" t="t" r="r" b="b"/>
              <a:pathLst>
                <a:path w="4571" h="2005" extrusionOk="0">
                  <a:moveTo>
                    <a:pt x="2133" y="1"/>
                  </a:moveTo>
                  <a:cubicBezTo>
                    <a:pt x="1416" y="1"/>
                    <a:pt x="697" y="102"/>
                    <a:pt x="0" y="303"/>
                  </a:cubicBezTo>
                  <a:cubicBezTo>
                    <a:pt x="559" y="194"/>
                    <a:pt x="1123" y="141"/>
                    <a:pt x="1686" y="141"/>
                  </a:cubicBezTo>
                  <a:cubicBezTo>
                    <a:pt x="2501" y="141"/>
                    <a:pt x="3314" y="253"/>
                    <a:pt x="4103" y="470"/>
                  </a:cubicBezTo>
                  <a:lnTo>
                    <a:pt x="3003" y="2004"/>
                  </a:lnTo>
                  <a:lnTo>
                    <a:pt x="4570" y="403"/>
                  </a:lnTo>
                  <a:cubicBezTo>
                    <a:pt x="3784" y="135"/>
                    <a:pt x="2960" y="1"/>
                    <a:pt x="213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1"/>
            <p:cNvSpPr/>
            <p:nvPr/>
          </p:nvSpPr>
          <p:spPr>
            <a:xfrm>
              <a:off x="7778457" y="3260597"/>
              <a:ext cx="105578" cy="67929"/>
            </a:xfrm>
            <a:custGeom>
              <a:avLst/>
              <a:gdLst/>
              <a:ahLst/>
              <a:cxnLst/>
              <a:rect l="l" t="t" r="r" b="b"/>
              <a:pathLst>
                <a:path w="6806" h="4379" extrusionOk="0">
                  <a:moveTo>
                    <a:pt x="2080" y="1"/>
                  </a:moveTo>
                  <a:cubicBezTo>
                    <a:pt x="1367" y="1"/>
                    <a:pt x="668" y="116"/>
                    <a:pt x="1" y="276"/>
                  </a:cubicBezTo>
                  <a:cubicBezTo>
                    <a:pt x="411" y="196"/>
                    <a:pt x="907" y="143"/>
                    <a:pt x="1443" y="143"/>
                  </a:cubicBezTo>
                  <a:cubicBezTo>
                    <a:pt x="2477" y="143"/>
                    <a:pt x="3661" y="339"/>
                    <a:pt x="4671" y="910"/>
                  </a:cubicBezTo>
                  <a:cubicBezTo>
                    <a:pt x="6172" y="1810"/>
                    <a:pt x="6439" y="2878"/>
                    <a:pt x="5038" y="4379"/>
                  </a:cubicBezTo>
                  <a:cubicBezTo>
                    <a:pt x="6606" y="3144"/>
                    <a:pt x="6806" y="1844"/>
                    <a:pt x="4938" y="743"/>
                  </a:cubicBezTo>
                  <a:lnTo>
                    <a:pt x="4904" y="743"/>
                  </a:lnTo>
                  <a:cubicBezTo>
                    <a:pt x="3962" y="196"/>
                    <a:pt x="3008" y="1"/>
                    <a:pt x="208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1"/>
            <p:cNvSpPr/>
            <p:nvPr/>
          </p:nvSpPr>
          <p:spPr>
            <a:xfrm>
              <a:off x="7851424" y="3328507"/>
              <a:ext cx="29505" cy="31072"/>
            </a:xfrm>
            <a:custGeom>
              <a:avLst/>
              <a:gdLst/>
              <a:ahLst/>
              <a:cxnLst/>
              <a:rect l="l" t="t" r="r" b="b"/>
              <a:pathLst>
                <a:path w="1902" h="2003" extrusionOk="0">
                  <a:moveTo>
                    <a:pt x="334" y="1"/>
                  </a:moveTo>
                  <a:lnTo>
                    <a:pt x="1535" y="935"/>
                  </a:lnTo>
                  <a:lnTo>
                    <a:pt x="0" y="2002"/>
                  </a:lnTo>
                  <a:lnTo>
                    <a:pt x="1902" y="901"/>
                  </a:lnTo>
                  <a:lnTo>
                    <a:pt x="3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1"/>
            <p:cNvSpPr/>
            <p:nvPr/>
          </p:nvSpPr>
          <p:spPr>
            <a:xfrm>
              <a:off x="7731892" y="3323341"/>
              <a:ext cx="75049" cy="26402"/>
            </a:xfrm>
            <a:custGeom>
              <a:avLst/>
              <a:gdLst/>
              <a:ahLst/>
              <a:cxnLst/>
              <a:rect l="l" t="t" r="r" b="b"/>
              <a:pathLst>
                <a:path w="4838" h="1702" extrusionOk="0">
                  <a:moveTo>
                    <a:pt x="4838" y="0"/>
                  </a:moveTo>
                  <a:lnTo>
                    <a:pt x="4838" y="0"/>
                  </a:lnTo>
                  <a:cubicBezTo>
                    <a:pt x="4310" y="221"/>
                    <a:pt x="3757" y="330"/>
                    <a:pt x="3208" y="330"/>
                  </a:cubicBezTo>
                  <a:cubicBezTo>
                    <a:pt x="2681" y="330"/>
                    <a:pt x="2159" y="230"/>
                    <a:pt x="1669" y="33"/>
                  </a:cubicBezTo>
                  <a:lnTo>
                    <a:pt x="1" y="1701"/>
                  </a:lnTo>
                  <a:lnTo>
                    <a:pt x="1802" y="267"/>
                  </a:lnTo>
                  <a:cubicBezTo>
                    <a:pt x="2183" y="381"/>
                    <a:pt x="2579" y="438"/>
                    <a:pt x="2975" y="438"/>
                  </a:cubicBezTo>
                  <a:cubicBezTo>
                    <a:pt x="3618" y="438"/>
                    <a:pt x="4260" y="289"/>
                    <a:pt x="483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1"/>
            <p:cNvSpPr/>
            <p:nvPr/>
          </p:nvSpPr>
          <p:spPr>
            <a:xfrm>
              <a:off x="7675491" y="3258146"/>
              <a:ext cx="43482" cy="27969"/>
            </a:xfrm>
            <a:custGeom>
              <a:avLst/>
              <a:gdLst/>
              <a:ahLst/>
              <a:cxnLst/>
              <a:rect l="l" t="t" r="r" b="b"/>
              <a:pathLst>
                <a:path w="2803" h="1803" extrusionOk="0">
                  <a:moveTo>
                    <a:pt x="1168" y="0"/>
                  </a:moveTo>
                  <a:cubicBezTo>
                    <a:pt x="334" y="434"/>
                    <a:pt x="1" y="967"/>
                    <a:pt x="535" y="1401"/>
                  </a:cubicBezTo>
                  <a:cubicBezTo>
                    <a:pt x="851" y="1678"/>
                    <a:pt x="1331" y="1802"/>
                    <a:pt x="1822" y="1802"/>
                  </a:cubicBezTo>
                  <a:cubicBezTo>
                    <a:pt x="2160" y="1802"/>
                    <a:pt x="2504" y="1743"/>
                    <a:pt x="2803" y="1635"/>
                  </a:cubicBezTo>
                  <a:lnTo>
                    <a:pt x="2803" y="1635"/>
                  </a:lnTo>
                  <a:cubicBezTo>
                    <a:pt x="2583" y="1683"/>
                    <a:pt x="2346" y="1714"/>
                    <a:pt x="2116" y="1714"/>
                  </a:cubicBezTo>
                  <a:cubicBezTo>
                    <a:pt x="2032" y="1714"/>
                    <a:pt x="1949" y="1710"/>
                    <a:pt x="1869" y="1701"/>
                  </a:cubicBezTo>
                  <a:cubicBezTo>
                    <a:pt x="1535" y="1701"/>
                    <a:pt x="1235" y="1601"/>
                    <a:pt x="968" y="1434"/>
                  </a:cubicBezTo>
                  <a:cubicBezTo>
                    <a:pt x="368" y="1101"/>
                    <a:pt x="268" y="567"/>
                    <a:pt x="11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1"/>
            <p:cNvSpPr/>
            <p:nvPr/>
          </p:nvSpPr>
          <p:spPr>
            <a:xfrm>
              <a:off x="7627902" y="3248312"/>
              <a:ext cx="68317" cy="66254"/>
            </a:xfrm>
            <a:custGeom>
              <a:avLst/>
              <a:gdLst/>
              <a:ahLst/>
              <a:cxnLst/>
              <a:rect l="l" t="t" r="r" b="b"/>
              <a:pathLst>
                <a:path w="4404" h="4271" extrusionOk="0">
                  <a:moveTo>
                    <a:pt x="1635" y="0"/>
                  </a:moveTo>
                  <a:lnTo>
                    <a:pt x="1635" y="0"/>
                  </a:lnTo>
                  <a:cubicBezTo>
                    <a:pt x="33" y="1201"/>
                    <a:pt x="0" y="2469"/>
                    <a:pt x="1801" y="3503"/>
                  </a:cubicBezTo>
                  <a:cubicBezTo>
                    <a:pt x="2569" y="3970"/>
                    <a:pt x="3469" y="4237"/>
                    <a:pt x="4403" y="4270"/>
                  </a:cubicBezTo>
                  <a:cubicBezTo>
                    <a:pt x="3069" y="4103"/>
                    <a:pt x="1368" y="3403"/>
                    <a:pt x="834" y="2235"/>
                  </a:cubicBezTo>
                  <a:cubicBezTo>
                    <a:pt x="334" y="1201"/>
                    <a:pt x="1501" y="134"/>
                    <a:pt x="16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1"/>
            <p:cNvSpPr/>
            <p:nvPr/>
          </p:nvSpPr>
          <p:spPr>
            <a:xfrm>
              <a:off x="7459725" y="3623955"/>
              <a:ext cx="188896" cy="367010"/>
            </a:xfrm>
            <a:custGeom>
              <a:avLst/>
              <a:gdLst/>
              <a:ahLst/>
              <a:cxnLst/>
              <a:rect l="l" t="t" r="r" b="b"/>
              <a:pathLst>
                <a:path w="12177" h="23659" extrusionOk="0">
                  <a:moveTo>
                    <a:pt x="8073" y="1"/>
                  </a:moveTo>
                  <a:lnTo>
                    <a:pt x="1" y="3503"/>
                  </a:lnTo>
                  <a:cubicBezTo>
                    <a:pt x="1" y="3503"/>
                    <a:pt x="4337" y="10141"/>
                    <a:pt x="5138" y="12943"/>
                  </a:cubicBezTo>
                  <a:cubicBezTo>
                    <a:pt x="5972" y="15845"/>
                    <a:pt x="6939" y="16646"/>
                    <a:pt x="7173" y="19982"/>
                  </a:cubicBezTo>
                  <a:cubicBezTo>
                    <a:pt x="7239" y="20682"/>
                    <a:pt x="7173" y="22183"/>
                    <a:pt x="7239" y="22784"/>
                  </a:cubicBezTo>
                  <a:cubicBezTo>
                    <a:pt x="7239" y="23278"/>
                    <a:pt x="7640" y="23658"/>
                    <a:pt x="8124" y="23658"/>
                  </a:cubicBezTo>
                  <a:cubicBezTo>
                    <a:pt x="8162" y="23658"/>
                    <a:pt x="8201" y="23656"/>
                    <a:pt x="8240" y="23651"/>
                  </a:cubicBezTo>
                  <a:cubicBezTo>
                    <a:pt x="9641" y="23618"/>
                    <a:pt x="11242" y="20715"/>
                    <a:pt x="11643" y="17880"/>
                  </a:cubicBezTo>
                  <a:cubicBezTo>
                    <a:pt x="12076" y="15045"/>
                    <a:pt x="12176" y="8807"/>
                    <a:pt x="12076" y="8073"/>
                  </a:cubicBezTo>
                  <a:cubicBezTo>
                    <a:pt x="11943" y="7339"/>
                    <a:pt x="11643" y="6672"/>
                    <a:pt x="11176" y="6105"/>
                  </a:cubicBezTo>
                  <a:cubicBezTo>
                    <a:pt x="10942" y="5771"/>
                    <a:pt x="10642" y="5471"/>
                    <a:pt x="10342" y="5171"/>
                  </a:cubicBezTo>
                  <a:cubicBezTo>
                    <a:pt x="9608" y="3970"/>
                    <a:pt x="8841" y="1602"/>
                    <a:pt x="8073"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1"/>
            <p:cNvSpPr/>
            <p:nvPr/>
          </p:nvSpPr>
          <p:spPr>
            <a:xfrm>
              <a:off x="7496984" y="3782281"/>
              <a:ext cx="211141" cy="315230"/>
            </a:xfrm>
            <a:custGeom>
              <a:avLst/>
              <a:gdLst/>
              <a:ahLst/>
              <a:cxnLst/>
              <a:rect l="l" t="t" r="r" b="b"/>
              <a:pathLst>
                <a:path w="13611" h="20321" extrusionOk="0">
                  <a:moveTo>
                    <a:pt x="12877" y="1"/>
                  </a:moveTo>
                  <a:cubicBezTo>
                    <a:pt x="12877" y="1"/>
                    <a:pt x="901" y="17046"/>
                    <a:pt x="468" y="17814"/>
                  </a:cubicBezTo>
                  <a:cubicBezTo>
                    <a:pt x="1" y="18548"/>
                    <a:pt x="1335" y="19815"/>
                    <a:pt x="1335" y="19815"/>
                  </a:cubicBezTo>
                  <a:cubicBezTo>
                    <a:pt x="1335" y="19815"/>
                    <a:pt x="1903" y="20320"/>
                    <a:pt x="3025" y="20320"/>
                  </a:cubicBezTo>
                  <a:cubicBezTo>
                    <a:pt x="3726" y="20320"/>
                    <a:pt x="4642" y="20123"/>
                    <a:pt x="5771" y="19482"/>
                  </a:cubicBezTo>
                  <a:cubicBezTo>
                    <a:pt x="8173" y="18181"/>
                    <a:pt x="10108" y="16213"/>
                    <a:pt x="11375" y="13777"/>
                  </a:cubicBezTo>
                  <a:cubicBezTo>
                    <a:pt x="12243" y="11943"/>
                    <a:pt x="12676" y="9941"/>
                    <a:pt x="12143" y="8073"/>
                  </a:cubicBezTo>
                  <a:cubicBezTo>
                    <a:pt x="11742" y="6906"/>
                    <a:pt x="11809" y="5638"/>
                    <a:pt x="12343" y="4504"/>
                  </a:cubicBezTo>
                  <a:cubicBezTo>
                    <a:pt x="12710" y="3704"/>
                    <a:pt x="13610" y="1469"/>
                    <a:pt x="13444" y="868"/>
                  </a:cubicBezTo>
                  <a:cubicBezTo>
                    <a:pt x="13310" y="535"/>
                    <a:pt x="13110" y="234"/>
                    <a:pt x="12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1"/>
            <p:cNvSpPr/>
            <p:nvPr/>
          </p:nvSpPr>
          <p:spPr>
            <a:xfrm>
              <a:off x="7491819" y="3704134"/>
              <a:ext cx="204920" cy="375573"/>
            </a:xfrm>
            <a:custGeom>
              <a:avLst/>
              <a:gdLst/>
              <a:ahLst/>
              <a:cxnLst/>
              <a:rect l="l" t="t" r="r" b="b"/>
              <a:pathLst>
                <a:path w="13210" h="24211" extrusionOk="0">
                  <a:moveTo>
                    <a:pt x="8445" y="0"/>
                  </a:moveTo>
                  <a:cubicBezTo>
                    <a:pt x="8372" y="0"/>
                    <a:pt x="8316" y="21"/>
                    <a:pt x="8273" y="35"/>
                  </a:cubicBezTo>
                  <a:cubicBezTo>
                    <a:pt x="8339" y="135"/>
                    <a:pt x="8373" y="269"/>
                    <a:pt x="8439" y="369"/>
                  </a:cubicBezTo>
                  <a:cubicBezTo>
                    <a:pt x="8740" y="869"/>
                    <a:pt x="8706" y="1536"/>
                    <a:pt x="8339" y="1970"/>
                  </a:cubicBezTo>
                  <a:cubicBezTo>
                    <a:pt x="8028" y="2423"/>
                    <a:pt x="7524" y="2660"/>
                    <a:pt x="7012" y="2660"/>
                  </a:cubicBezTo>
                  <a:cubicBezTo>
                    <a:pt x="6921" y="2660"/>
                    <a:pt x="6829" y="2652"/>
                    <a:pt x="6738" y="2637"/>
                  </a:cubicBezTo>
                  <a:cubicBezTo>
                    <a:pt x="6271" y="2537"/>
                    <a:pt x="5838" y="2370"/>
                    <a:pt x="5437" y="2204"/>
                  </a:cubicBezTo>
                  <a:cubicBezTo>
                    <a:pt x="5226" y="2159"/>
                    <a:pt x="5011" y="2137"/>
                    <a:pt x="4797" y="2137"/>
                  </a:cubicBezTo>
                  <a:cubicBezTo>
                    <a:pt x="4370" y="2137"/>
                    <a:pt x="3947" y="2226"/>
                    <a:pt x="3569" y="2404"/>
                  </a:cubicBezTo>
                  <a:cubicBezTo>
                    <a:pt x="3002" y="2671"/>
                    <a:pt x="2469" y="2971"/>
                    <a:pt x="1968" y="3371"/>
                  </a:cubicBezTo>
                  <a:cubicBezTo>
                    <a:pt x="1601" y="3538"/>
                    <a:pt x="1334" y="3838"/>
                    <a:pt x="1168" y="4205"/>
                  </a:cubicBezTo>
                  <a:cubicBezTo>
                    <a:pt x="1068" y="4572"/>
                    <a:pt x="1101" y="4972"/>
                    <a:pt x="1268" y="5339"/>
                  </a:cubicBezTo>
                  <a:cubicBezTo>
                    <a:pt x="1501" y="6106"/>
                    <a:pt x="1935" y="6907"/>
                    <a:pt x="2068" y="7708"/>
                  </a:cubicBezTo>
                  <a:cubicBezTo>
                    <a:pt x="2202" y="8575"/>
                    <a:pt x="2268" y="9409"/>
                    <a:pt x="2302" y="10276"/>
                  </a:cubicBezTo>
                  <a:cubicBezTo>
                    <a:pt x="2302" y="10276"/>
                    <a:pt x="2402" y="16347"/>
                    <a:pt x="1168" y="19449"/>
                  </a:cubicBezTo>
                  <a:cubicBezTo>
                    <a:pt x="0" y="22351"/>
                    <a:pt x="200" y="23686"/>
                    <a:pt x="1601" y="24119"/>
                  </a:cubicBezTo>
                  <a:cubicBezTo>
                    <a:pt x="1800" y="24180"/>
                    <a:pt x="2039" y="24211"/>
                    <a:pt x="2309" y="24211"/>
                  </a:cubicBezTo>
                  <a:cubicBezTo>
                    <a:pt x="3986" y="24211"/>
                    <a:pt x="6889" y="23008"/>
                    <a:pt x="9273" y="20050"/>
                  </a:cubicBezTo>
                  <a:cubicBezTo>
                    <a:pt x="12075" y="16614"/>
                    <a:pt x="11542" y="14112"/>
                    <a:pt x="11342" y="11844"/>
                  </a:cubicBezTo>
                  <a:cubicBezTo>
                    <a:pt x="11175" y="9609"/>
                    <a:pt x="13009" y="7507"/>
                    <a:pt x="13210" y="5039"/>
                  </a:cubicBezTo>
                  <a:cubicBezTo>
                    <a:pt x="12776" y="3871"/>
                    <a:pt x="11175" y="2771"/>
                    <a:pt x="10508" y="2137"/>
                  </a:cubicBezTo>
                  <a:cubicBezTo>
                    <a:pt x="9874" y="1536"/>
                    <a:pt x="8973" y="269"/>
                    <a:pt x="8840" y="169"/>
                  </a:cubicBezTo>
                  <a:cubicBezTo>
                    <a:pt x="8669" y="36"/>
                    <a:pt x="8542" y="0"/>
                    <a:pt x="84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1"/>
            <p:cNvSpPr/>
            <p:nvPr/>
          </p:nvSpPr>
          <p:spPr>
            <a:xfrm>
              <a:off x="7491291" y="3948689"/>
              <a:ext cx="168187" cy="132446"/>
            </a:xfrm>
            <a:custGeom>
              <a:avLst/>
              <a:gdLst/>
              <a:ahLst/>
              <a:cxnLst/>
              <a:rect l="l" t="t" r="r" b="b"/>
              <a:pathLst>
                <a:path w="10842" h="8538" extrusionOk="0">
                  <a:moveTo>
                    <a:pt x="6806" y="1"/>
                  </a:moveTo>
                  <a:cubicBezTo>
                    <a:pt x="6334" y="1"/>
                    <a:pt x="5822" y="54"/>
                    <a:pt x="5271" y="181"/>
                  </a:cubicBezTo>
                  <a:cubicBezTo>
                    <a:pt x="1669" y="1015"/>
                    <a:pt x="835" y="3116"/>
                    <a:pt x="534" y="4284"/>
                  </a:cubicBezTo>
                  <a:cubicBezTo>
                    <a:pt x="168" y="5685"/>
                    <a:pt x="1" y="8120"/>
                    <a:pt x="1669" y="8453"/>
                  </a:cubicBezTo>
                  <a:cubicBezTo>
                    <a:pt x="1961" y="8509"/>
                    <a:pt x="2255" y="8537"/>
                    <a:pt x="2554" y="8537"/>
                  </a:cubicBezTo>
                  <a:cubicBezTo>
                    <a:pt x="4064" y="8537"/>
                    <a:pt x="5701" y="7806"/>
                    <a:pt x="7873" y="6052"/>
                  </a:cubicBezTo>
                  <a:cubicBezTo>
                    <a:pt x="10475" y="3950"/>
                    <a:pt x="10842" y="1682"/>
                    <a:pt x="10842" y="1682"/>
                  </a:cubicBezTo>
                  <a:cubicBezTo>
                    <a:pt x="10842" y="1682"/>
                    <a:pt x="9449" y="1"/>
                    <a:pt x="6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1"/>
            <p:cNvSpPr/>
            <p:nvPr/>
          </p:nvSpPr>
          <p:spPr>
            <a:xfrm>
              <a:off x="7521306" y="3800724"/>
              <a:ext cx="92129" cy="40565"/>
            </a:xfrm>
            <a:custGeom>
              <a:avLst/>
              <a:gdLst/>
              <a:ahLst/>
              <a:cxnLst/>
              <a:rect l="l" t="t" r="r" b="b"/>
              <a:pathLst>
                <a:path w="5939" h="2615" extrusionOk="0">
                  <a:moveTo>
                    <a:pt x="4770" y="0"/>
                  </a:moveTo>
                  <a:cubicBezTo>
                    <a:pt x="3561" y="0"/>
                    <a:pt x="1529" y="345"/>
                    <a:pt x="201" y="1647"/>
                  </a:cubicBezTo>
                  <a:cubicBezTo>
                    <a:pt x="0" y="2181"/>
                    <a:pt x="34" y="2515"/>
                    <a:pt x="301" y="2615"/>
                  </a:cubicBezTo>
                  <a:cubicBezTo>
                    <a:pt x="1385" y="1081"/>
                    <a:pt x="3560" y="721"/>
                    <a:pt x="4730" y="721"/>
                  </a:cubicBezTo>
                  <a:cubicBezTo>
                    <a:pt x="5036" y="721"/>
                    <a:pt x="5273" y="746"/>
                    <a:pt x="5404" y="780"/>
                  </a:cubicBezTo>
                  <a:cubicBezTo>
                    <a:pt x="5504" y="780"/>
                    <a:pt x="5638" y="780"/>
                    <a:pt x="5738" y="713"/>
                  </a:cubicBezTo>
                  <a:cubicBezTo>
                    <a:pt x="5805" y="647"/>
                    <a:pt x="5838" y="580"/>
                    <a:pt x="5871" y="513"/>
                  </a:cubicBezTo>
                  <a:cubicBezTo>
                    <a:pt x="5938" y="313"/>
                    <a:pt x="5805" y="113"/>
                    <a:pt x="5604" y="80"/>
                  </a:cubicBezTo>
                  <a:cubicBezTo>
                    <a:pt x="5433" y="33"/>
                    <a:pt x="5140" y="0"/>
                    <a:pt x="47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1"/>
            <p:cNvSpPr/>
            <p:nvPr/>
          </p:nvSpPr>
          <p:spPr>
            <a:xfrm>
              <a:off x="7524920" y="3836602"/>
              <a:ext cx="87987" cy="38316"/>
            </a:xfrm>
            <a:custGeom>
              <a:avLst/>
              <a:gdLst/>
              <a:ahLst/>
              <a:cxnLst/>
              <a:rect l="l" t="t" r="r" b="b"/>
              <a:pathLst>
                <a:path w="5672" h="2470" extrusionOk="0">
                  <a:moveTo>
                    <a:pt x="4549" y="0"/>
                  </a:moveTo>
                  <a:cubicBezTo>
                    <a:pt x="3394" y="0"/>
                    <a:pt x="1490" y="292"/>
                    <a:pt x="168" y="1436"/>
                  </a:cubicBezTo>
                  <a:cubicBezTo>
                    <a:pt x="1" y="1769"/>
                    <a:pt x="1" y="2136"/>
                    <a:pt x="201" y="2470"/>
                  </a:cubicBezTo>
                  <a:cubicBezTo>
                    <a:pt x="1305" y="1051"/>
                    <a:pt x="3360" y="708"/>
                    <a:pt x="4477" y="708"/>
                  </a:cubicBezTo>
                  <a:cubicBezTo>
                    <a:pt x="4778" y="708"/>
                    <a:pt x="5011" y="733"/>
                    <a:pt x="5138" y="769"/>
                  </a:cubicBezTo>
                  <a:cubicBezTo>
                    <a:pt x="5174" y="778"/>
                    <a:pt x="5207" y="782"/>
                    <a:pt x="5239" y="782"/>
                  </a:cubicBezTo>
                  <a:cubicBezTo>
                    <a:pt x="5325" y="782"/>
                    <a:pt x="5398" y="751"/>
                    <a:pt x="5472" y="702"/>
                  </a:cubicBezTo>
                  <a:cubicBezTo>
                    <a:pt x="5538" y="635"/>
                    <a:pt x="5605" y="569"/>
                    <a:pt x="5605" y="502"/>
                  </a:cubicBezTo>
                  <a:cubicBezTo>
                    <a:pt x="5672" y="302"/>
                    <a:pt x="5572" y="102"/>
                    <a:pt x="5371" y="68"/>
                  </a:cubicBezTo>
                  <a:cubicBezTo>
                    <a:pt x="5197" y="29"/>
                    <a:pt x="4909" y="0"/>
                    <a:pt x="45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1"/>
            <p:cNvSpPr/>
            <p:nvPr/>
          </p:nvSpPr>
          <p:spPr>
            <a:xfrm>
              <a:off x="7520267" y="3908095"/>
              <a:ext cx="92129" cy="45995"/>
            </a:xfrm>
            <a:custGeom>
              <a:avLst/>
              <a:gdLst/>
              <a:ahLst/>
              <a:cxnLst/>
              <a:rect l="l" t="t" r="r" b="b"/>
              <a:pathLst>
                <a:path w="5939" h="2965" extrusionOk="0">
                  <a:moveTo>
                    <a:pt x="4868" y="1"/>
                  </a:moveTo>
                  <a:cubicBezTo>
                    <a:pt x="3679" y="1"/>
                    <a:pt x="1655" y="321"/>
                    <a:pt x="301" y="1597"/>
                  </a:cubicBezTo>
                  <a:cubicBezTo>
                    <a:pt x="67" y="2031"/>
                    <a:pt x="1" y="2498"/>
                    <a:pt x="134" y="2965"/>
                  </a:cubicBezTo>
                  <a:cubicBezTo>
                    <a:pt x="1123" y="1097"/>
                    <a:pt x="3625" y="722"/>
                    <a:pt x="4833" y="722"/>
                  </a:cubicBezTo>
                  <a:cubicBezTo>
                    <a:pt x="5093" y="722"/>
                    <a:pt x="5293" y="739"/>
                    <a:pt x="5405" y="763"/>
                  </a:cubicBezTo>
                  <a:cubicBezTo>
                    <a:pt x="5434" y="767"/>
                    <a:pt x="5463" y="769"/>
                    <a:pt x="5492" y="769"/>
                  </a:cubicBezTo>
                  <a:cubicBezTo>
                    <a:pt x="5687" y="769"/>
                    <a:pt x="5847" y="671"/>
                    <a:pt x="5905" y="496"/>
                  </a:cubicBezTo>
                  <a:cubicBezTo>
                    <a:pt x="5938" y="296"/>
                    <a:pt x="5805" y="129"/>
                    <a:pt x="5638" y="62"/>
                  </a:cubicBezTo>
                  <a:cubicBezTo>
                    <a:pt x="5470" y="26"/>
                    <a:pt x="5202" y="1"/>
                    <a:pt x="4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1"/>
            <p:cNvSpPr/>
            <p:nvPr/>
          </p:nvSpPr>
          <p:spPr>
            <a:xfrm>
              <a:off x="7523897" y="3872294"/>
              <a:ext cx="89011" cy="39883"/>
            </a:xfrm>
            <a:custGeom>
              <a:avLst/>
              <a:gdLst/>
              <a:ahLst/>
              <a:cxnLst/>
              <a:rect l="l" t="t" r="r" b="b"/>
              <a:pathLst>
                <a:path w="5738" h="2571" extrusionOk="0">
                  <a:moveTo>
                    <a:pt x="4600" y="1"/>
                  </a:moveTo>
                  <a:cubicBezTo>
                    <a:pt x="3458" y="1"/>
                    <a:pt x="1548" y="292"/>
                    <a:pt x="200" y="1436"/>
                  </a:cubicBezTo>
                  <a:cubicBezTo>
                    <a:pt x="34" y="1803"/>
                    <a:pt x="0" y="2204"/>
                    <a:pt x="167" y="2571"/>
                  </a:cubicBezTo>
                  <a:cubicBezTo>
                    <a:pt x="1263" y="1047"/>
                    <a:pt x="3430" y="723"/>
                    <a:pt x="4574" y="723"/>
                  </a:cubicBezTo>
                  <a:cubicBezTo>
                    <a:pt x="4857" y="723"/>
                    <a:pt x="5078" y="743"/>
                    <a:pt x="5204" y="769"/>
                  </a:cubicBezTo>
                  <a:cubicBezTo>
                    <a:pt x="5231" y="778"/>
                    <a:pt x="5260" y="782"/>
                    <a:pt x="5290" y="782"/>
                  </a:cubicBezTo>
                  <a:cubicBezTo>
                    <a:pt x="5373" y="782"/>
                    <a:pt x="5464" y="751"/>
                    <a:pt x="5538" y="703"/>
                  </a:cubicBezTo>
                  <a:cubicBezTo>
                    <a:pt x="5604" y="669"/>
                    <a:pt x="5638" y="603"/>
                    <a:pt x="5671" y="502"/>
                  </a:cubicBezTo>
                  <a:cubicBezTo>
                    <a:pt x="5738" y="336"/>
                    <a:pt x="5604" y="102"/>
                    <a:pt x="5404" y="69"/>
                  </a:cubicBezTo>
                  <a:cubicBezTo>
                    <a:pt x="5238" y="29"/>
                    <a:pt x="4956" y="1"/>
                    <a:pt x="46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1"/>
            <p:cNvSpPr/>
            <p:nvPr/>
          </p:nvSpPr>
          <p:spPr>
            <a:xfrm>
              <a:off x="7322618" y="3844374"/>
              <a:ext cx="273222" cy="385672"/>
            </a:xfrm>
            <a:custGeom>
              <a:avLst/>
              <a:gdLst/>
              <a:ahLst/>
              <a:cxnLst/>
              <a:rect l="l" t="t" r="r" b="b"/>
              <a:pathLst>
                <a:path w="17613" h="24862" extrusionOk="0">
                  <a:moveTo>
                    <a:pt x="7205" y="1"/>
                  </a:moveTo>
                  <a:lnTo>
                    <a:pt x="7205" y="1"/>
                  </a:lnTo>
                  <a:cubicBezTo>
                    <a:pt x="7205" y="1"/>
                    <a:pt x="7306" y="6873"/>
                    <a:pt x="7372" y="12176"/>
                  </a:cubicBezTo>
                  <a:cubicBezTo>
                    <a:pt x="7406" y="16012"/>
                    <a:pt x="4637" y="17947"/>
                    <a:pt x="2402" y="20649"/>
                  </a:cubicBezTo>
                  <a:cubicBezTo>
                    <a:pt x="1902" y="21249"/>
                    <a:pt x="801" y="22317"/>
                    <a:pt x="401" y="22817"/>
                  </a:cubicBezTo>
                  <a:cubicBezTo>
                    <a:pt x="0" y="23217"/>
                    <a:pt x="67" y="23885"/>
                    <a:pt x="534" y="24185"/>
                  </a:cubicBezTo>
                  <a:cubicBezTo>
                    <a:pt x="998" y="24605"/>
                    <a:pt x="2091" y="24862"/>
                    <a:pt x="3375" y="24862"/>
                  </a:cubicBezTo>
                  <a:cubicBezTo>
                    <a:pt x="5049" y="24862"/>
                    <a:pt x="7048" y="24426"/>
                    <a:pt x="8406" y="23351"/>
                  </a:cubicBezTo>
                  <a:cubicBezTo>
                    <a:pt x="10808" y="21483"/>
                    <a:pt x="12910" y="17580"/>
                    <a:pt x="14311" y="16079"/>
                  </a:cubicBezTo>
                  <a:cubicBezTo>
                    <a:pt x="14844" y="15545"/>
                    <a:pt x="15345" y="14945"/>
                    <a:pt x="15812" y="14344"/>
                  </a:cubicBezTo>
                  <a:cubicBezTo>
                    <a:pt x="16279" y="13777"/>
                    <a:pt x="16112" y="13244"/>
                    <a:pt x="16145" y="12576"/>
                  </a:cubicBezTo>
                  <a:cubicBezTo>
                    <a:pt x="16145" y="12276"/>
                    <a:pt x="16078" y="11442"/>
                    <a:pt x="16078" y="11442"/>
                  </a:cubicBezTo>
                  <a:cubicBezTo>
                    <a:pt x="16345" y="9908"/>
                    <a:pt x="17179" y="5271"/>
                    <a:pt x="17613" y="3770"/>
                  </a:cubicBezTo>
                  <a:lnTo>
                    <a:pt x="7205" y="1"/>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1"/>
            <p:cNvSpPr/>
            <p:nvPr/>
          </p:nvSpPr>
          <p:spPr>
            <a:xfrm>
              <a:off x="7238794" y="4126885"/>
              <a:ext cx="350846" cy="188710"/>
            </a:xfrm>
            <a:custGeom>
              <a:avLst/>
              <a:gdLst/>
              <a:ahLst/>
              <a:cxnLst/>
              <a:rect l="l" t="t" r="r" b="b"/>
              <a:pathLst>
                <a:path w="22617" h="12165" extrusionOk="0">
                  <a:moveTo>
                    <a:pt x="22583" y="1"/>
                  </a:moveTo>
                  <a:cubicBezTo>
                    <a:pt x="22583" y="1"/>
                    <a:pt x="1702" y="7039"/>
                    <a:pt x="868" y="7406"/>
                  </a:cubicBezTo>
                  <a:cubicBezTo>
                    <a:pt x="0" y="7740"/>
                    <a:pt x="334" y="9641"/>
                    <a:pt x="334" y="9641"/>
                  </a:cubicBezTo>
                  <a:cubicBezTo>
                    <a:pt x="334" y="9641"/>
                    <a:pt x="768" y="11643"/>
                    <a:pt x="4304" y="12043"/>
                  </a:cubicBezTo>
                  <a:cubicBezTo>
                    <a:pt x="4930" y="12124"/>
                    <a:pt x="5560" y="12164"/>
                    <a:pt x="6189" y="12164"/>
                  </a:cubicBezTo>
                  <a:cubicBezTo>
                    <a:pt x="8405" y="12164"/>
                    <a:pt x="10609" y="11663"/>
                    <a:pt x="12609" y="10675"/>
                  </a:cubicBezTo>
                  <a:cubicBezTo>
                    <a:pt x="14511" y="9674"/>
                    <a:pt x="16112" y="8273"/>
                    <a:pt x="16846" y="6372"/>
                  </a:cubicBezTo>
                  <a:cubicBezTo>
                    <a:pt x="17546" y="4604"/>
                    <a:pt x="18447" y="3970"/>
                    <a:pt x="19281" y="3503"/>
                  </a:cubicBezTo>
                  <a:cubicBezTo>
                    <a:pt x="20115" y="3036"/>
                    <a:pt x="22283" y="1702"/>
                    <a:pt x="22517" y="1102"/>
                  </a:cubicBezTo>
                  <a:cubicBezTo>
                    <a:pt x="22583" y="735"/>
                    <a:pt x="22617" y="368"/>
                    <a:pt x="22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1"/>
            <p:cNvSpPr/>
            <p:nvPr/>
          </p:nvSpPr>
          <p:spPr>
            <a:xfrm>
              <a:off x="7236731" y="3998248"/>
              <a:ext cx="358091" cy="294893"/>
            </a:xfrm>
            <a:custGeom>
              <a:avLst/>
              <a:gdLst/>
              <a:ahLst/>
              <a:cxnLst/>
              <a:rect l="l" t="t" r="r" b="b"/>
              <a:pathLst>
                <a:path w="23084" h="19010" extrusionOk="0">
                  <a:moveTo>
                    <a:pt x="14023" y="1"/>
                  </a:moveTo>
                  <a:cubicBezTo>
                    <a:pt x="13699" y="1"/>
                    <a:pt x="13366" y="96"/>
                    <a:pt x="13076" y="255"/>
                  </a:cubicBezTo>
                  <a:cubicBezTo>
                    <a:pt x="12776" y="522"/>
                    <a:pt x="12542" y="855"/>
                    <a:pt x="12476" y="1255"/>
                  </a:cubicBezTo>
                  <a:cubicBezTo>
                    <a:pt x="12175" y="2089"/>
                    <a:pt x="12042" y="3023"/>
                    <a:pt x="11642" y="3757"/>
                  </a:cubicBezTo>
                  <a:cubicBezTo>
                    <a:pt x="11208" y="4558"/>
                    <a:pt x="10741" y="5325"/>
                    <a:pt x="10241" y="6059"/>
                  </a:cubicBezTo>
                  <a:cubicBezTo>
                    <a:pt x="10241" y="6059"/>
                    <a:pt x="6505" y="11229"/>
                    <a:pt x="3503" y="13064"/>
                  </a:cubicBezTo>
                  <a:cubicBezTo>
                    <a:pt x="667" y="14799"/>
                    <a:pt x="0" y="16066"/>
                    <a:pt x="934" y="17267"/>
                  </a:cubicBezTo>
                  <a:cubicBezTo>
                    <a:pt x="1600" y="18147"/>
                    <a:pt x="3605" y="19010"/>
                    <a:pt x="6345" y="19010"/>
                  </a:cubicBezTo>
                  <a:cubicBezTo>
                    <a:pt x="7449" y="19010"/>
                    <a:pt x="8671" y="18870"/>
                    <a:pt x="9974" y="18535"/>
                  </a:cubicBezTo>
                  <a:cubicBezTo>
                    <a:pt x="14477" y="17367"/>
                    <a:pt x="15611" y="14899"/>
                    <a:pt x="16879" y="12897"/>
                  </a:cubicBezTo>
                  <a:cubicBezTo>
                    <a:pt x="18146" y="10896"/>
                    <a:pt x="21015" y="10262"/>
                    <a:pt x="22750" y="8294"/>
                  </a:cubicBezTo>
                  <a:cubicBezTo>
                    <a:pt x="23083" y="7060"/>
                    <a:pt x="22449" y="5225"/>
                    <a:pt x="22283" y="4258"/>
                  </a:cubicBezTo>
                  <a:cubicBezTo>
                    <a:pt x="22116" y="3324"/>
                    <a:pt x="22183" y="1689"/>
                    <a:pt x="22116" y="1556"/>
                  </a:cubicBezTo>
                  <a:cubicBezTo>
                    <a:pt x="21982" y="1155"/>
                    <a:pt x="21816" y="1122"/>
                    <a:pt x="21716" y="1089"/>
                  </a:cubicBezTo>
                  <a:cubicBezTo>
                    <a:pt x="21682" y="1189"/>
                    <a:pt x="21682" y="1322"/>
                    <a:pt x="21649" y="1456"/>
                  </a:cubicBezTo>
                  <a:cubicBezTo>
                    <a:pt x="21582" y="2056"/>
                    <a:pt x="21148" y="2590"/>
                    <a:pt x="20548" y="2757"/>
                  </a:cubicBezTo>
                  <a:cubicBezTo>
                    <a:pt x="20371" y="2813"/>
                    <a:pt x="20188" y="2840"/>
                    <a:pt x="20007" y="2840"/>
                  </a:cubicBezTo>
                  <a:cubicBezTo>
                    <a:pt x="19540" y="2840"/>
                    <a:pt x="19083" y="2659"/>
                    <a:pt x="18747" y="2323"/>
                  </a:cubicBezTo>
                  <a:cubicBezTo>
                    <a:pt x="18447" y="1956"/>
                    <a:pt x="18180" y="1556"/>
                    <a:pt x="17946" y="1155"/>
                  </a:cubicBezTo>
                  <a:cubicBezTo>
                    <a:pt x="17513" y="655"/>
                    <a:pt x="16912" y="321"/>
                    <a:pt x="16245" y="188"/>
                  </a:cubicBezTo>
                  <a:cubicBezTo>
                    <a:pt x="15720" y="78"/>
                    <a:pt x="15172" y="13"/>
                    <a:pt x="14620" y="13"/>
                  </a:cubicBezTo>
                  <a:cubicBezTo>
                    <a:pt x="14506" y="13"/>
                    <a:pt x="14391" y="16"/>
                    <a:pt x="14277" y="21"/>
                  </a:cubicBezTo>
                  <a:cubicBezTo>
                    <a:pt x="14193" y="7"/>
                    <a:pt x="14108" y="1"/>
                    <a:pt x="14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1"/>
            <p:cNvSpPr/>
            <p:nvPr/>
          </p:nvSpPr>
          <p:spPr>
            <a:xfrm>
              <a:off x="7231038" y="4182665"/>
              <a:ext cx="204920" cy="112853"/>
            </a:xfrm>
            <a:custGeom>
              <a:avLst/>
              <a:gdLst/>
              <a:ahLst/>
              <a:cxnLst/>
              <a:rect l="l" t="t" r="r" b="b"/>
              <a:pathLst>
                <a:path w="13210" h="7275" extrusionOk="0">
                  <a:moveTo>
                    <a:pt x="6304" y="1"/>
                  </a:moveTo>
                  <a:cubicBezTo>
                    <a:pt x="4618" y="1"/>
                    <a:pt x="3527" y="715"/>
                    <a:pt x="2869" y="1242"/>
                  </a:cubicBezTo>
                  <a:cubicBezTo>
                    <a:pt x="1668" y="2209"/>
                    <a:pt x="0" y="4177"/>
                    <a:pt x="1201" y="5445"/>
                  </a:cubicBezTo>
                  <a:cubicBezTo>
                    <a:pt x="2326" y="6688"/>
                    <a:pt x="3975" y="7274"/>
                    <a:pt x="6803" y="7274"/>
                  </a:cubicBezTo>
                  <a:cubicBezTo>
                    <a:pt x="7162" y="7274"/>
                    <a:pt x="7540" y="7265"/>
                    <a:pt x="7939" y="7246"/>
                  </a:cubicBezTo>
                  <a:cubicBezTo>
                    <a:pt x="11475" y="7079"/>
                    <a:pt x="13210" y="5378"/>
                    <a:pt x="13210" y="5378"/>
                  </a:cubicBezTo>
                  <a:cubicBezTo>
                    <a:pt x="13210" y="5378"/>
                    <a:pt x="13043" y="2242"/>
                    <a:pt x="9440" y="708"/>
                  </a:cubicBezTo>
                  <a:cubicBezTo>
                    <a:pt x="8219" y="194"/>
                    <a:pt x="7181" y="1"/>
                    <a:pt x="6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1"/>
            <p:cNvSpPr/>
            <p:nvPr/>
          </p:nvSpPr>
          <p:spPr>
            <a:xfrm>
              <a:off x="7405404" y="4058185"/>
              <a:ext cx="98846" cy="40782"/>
            </a:xfrm>
            <a:custGeom>
              <a:avLst/>
              <a:gdLst/>
              <a:ahLst/>
              <a:cxnLst/>
              <a:rect l="l" t="t" r="r" b="b"/>
              <a:pathLst>
                <a:path w="6372" h="2629" extrusionOk="0">
                  <a:moveTo>
                    <a:pt x="1437" y="1"/>
                  </a:moveTo>
                  <a:cubicBezTo>
                    <a:pt x="1182" y="1"/>
                    <a:pt x="925" y="19"/>
                    <a:pt x="668" y="60"/>
                  </a:cubicBezTo>
                  <a:cubicBezTo>
                    <a:pt x="167" y="360"/>
                    <a:pt x="0" y="660"/>
                    <a:pt x="134" y="927"/>
                  </a:cubicBezTo>
                  <a:cubicBezTo>
                    <a:pt x="553" y="788"/>
                    <a:pt x="981" y="728"/>
                    <a:pt x="1403" y="728"/>
                  </a:cubicBezTo>
                  <a:cubicBezTo>
                    <a:pt x="3399" y="728"/>
                    <a:pt x="5274" y="2055"/>
                    <a:pt x="5604" y="2495"/>
                  </a:cubicBezTo>
                  <a:cubicBezTo>
                    <a:pt x="5671" y="2595"/>
                    <a:pt x="5805" y="2629"/>
                    <a:pt x="5938" y="2629"/>
                  </a:cubicBezTo>
                  <a:cubicBezTo>
                    <a:pt x="6005" y="2629"/>
                    <a:pt x="6105" y="2595"/>
                    <a:pt x="6172" y="2562"/>
                  </a:cubicBezTo>
                  <a:cubicBezTo>
                    <a:pt x="6338" y="2428"/>
                    <a:pt x="6372" y="2195"/>
                    <a:pt x="6238" y="2028"/>
                  </a:cubicBezTo>
                  <a:cubicBezTo>
                    <a:pt x="5759" y="1459"/>
                    <a:pt x="3691" y="1"/>
                    <a:pt x="1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1"/>
            <p:cNvSpPr/>
            <p:nvPr/>
          </p:nvSpPr>
          <p:spPr>
            <a:xfrm>
              <a:off x="7387814" y="4087827"/>
              <a:ext cx="93664" cy="40875"/>
            </a:xfrm>
            <a:custGeom>
              <a:avLst/>
              <a:gdLst/>
              <a:ahLst/>
              <a:cxnLst/>
              <a:rect l="l" t="t" r="r" b="b"/>
              <a:pathLst>
                <a:path w="6038" h="2635" extrusionOk="0">
                  <a:moveTo>
                    <a:pt x="1045" y="0"/>
                  </a:moveTo>
                  <a:cubicBezTo>
                    <a:pt x="908" y="0"/>
                    <a:pt x="771" y="6"/>
                    <a:pt x="634" y="17"/>
                  </a:cubicBezTo>
                  <a:cubicBezTo>
                    <a:pt x="301" y="184"/>
                    <a:pt x="67" y="517"/>
                    <a:pt x="0" y="884"/>
                  </a:cubicBezTo>
                  <a:cubicBezTo>
                    <a:pt x="348" y="790"/>
                    <a:pt x="701" y="749"/>
                    <a:pt x="1050" y="749"/>
                  </a:cubicBezTo>
                  <a:cubicBezTo>
                    <a:pt x="3044" y="749"/>
                    <a:pt x="4930" y="2088"/>
                    <a:pt x="5271" y="2486"/>
                  </a:cubicBezTo>
                  <a:cubicBezTo>
                    <a:pt x="5349" y="2583"/>
                    <a:pt x="5460" y="2635"/>
                    <a:pt x="5579" y="2635"/>
                  </a:cubicBezTo>
                  <a:cubicBezTo>
                    <a:pt x="5665" y="2635"/>
                    <a:pt x="5754" y="2608"/>
                    <a:pt x="5838" y="2552"/>
                  </a:cubicBezTo>
                  <a:cubicBezTo>
                    <a:pt x="6005" y="2452"/>
                    <a:pt x="6038" y="2185"/>
                    <a:pt x="5905" y="2052"/>
                  </a:cubicBezTo>
                  <a:cubicBezTo>
                    <a:pt x="5433" y="1486"/>
                    <a:pt x="3300" y="0"/>
                    <a:pt x="10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1"/>
            <p:cNvSpPr/>
            <p:nvPr/>
          </p:nvSpPr>
          <p:spPr>
            <a:xfrm>
              <a:off x="7332965" y="4147950"/>
              <a:ext cx="102987" cy="41046"/>
            </a:xfrm>
            <a:custGeom>
              <a:avLst/>
              <a:gdLst/>
              <a:ahLst/>
              <a:cxnLst/>
              <a:rect l="l" t="t" r="r" b="b"/>
              <a:pathLst>
                <a:path w="6639" h="2646" extrusionOk="0">
                  <a:moveTo>
                    <a:pt x="1691" y="1"/>
                  </a:moveTo>
                  <a:cubicBezTo>
                    <a:pt x="1474" y="1"/>
                    <a:pt x="1254" y="15"/>
                    <a:pt x="1035" y="44"/>
                  </a:cubicBezTo>
                  <a:cubicBezTo>
                    <a:pt x="568" y="277"/>
                    <a:pt x="201" y="644"/>
                    <a:pt x="0" y="1111"/>
                  </a:cubicBezTo>
                  <a:cubicBezTo>
                    <a:pt x="547" y="845"/>
                    <a:pt x="1117" y="738"/>
                    <a:pt x="1677" y="738"/>
                  </a:cubicBezTo>
                  <a:cubicBezTo>
                    <a:pt x="3648" y="738"/>
                    <a:pt x="5508" y="2063"/>
                    <a:pt x="5871" y="2479"/>
                  </a:cubicBezTo>
                  <a:cubicBezTo>
                    <a:pt x="5971" y="2579"/>
                    <a:pt x="6071" y="2646"/>
                    <a:pt x="6205" y="2646"/>
                  </a:cubicBezTo>
                  <a:cubicBezTo>
                    <a:pt x="6272" y="2646"/>
                    <a:pt x="6372" y="2612"/>
                    <a:pt x="6438" y="2546"/>
                  </a:cubicBezTo>
                  <a:cubicBezTo>
                    <a:pt x="6605" y="2412"/>
                    <a:pt x="6639" y="2179"/>
                    <a:pt x="6505" y="2045"/>
                  </a:cubicBezTo>
                  <a:cubicBezTo>
                    <a:pt x="6018" y="1467"/>
                    <a:pt x="3950" y="1"/>
                    <a:pt x="1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1"/>
            <p:cNvSpPr/>
            <p:nvPr/>
          </p:nvSpPr>
          <p:spPr>
            <a:xfrm>
              <a:off x="7363491" y="4118338"/>
              <a:ext cx="95231" cy="40643"/>
            </a:xfrm>
            <a:custGeom>
              <a:avLst/>
              <a:gdLst/>
              <a:ahLst/>
              <a:cxnLst/>
              <a:rect l="l" t="t" r="r" b="b"/>
              <a:pathLst>
                <a:path w="6139" h="2620" extrusionOk="0">
                  <a:moveTo>
                    <a:pt x="1158" y="1"/>
                  </a:moveTo>
                  <a:cubicBezTo>
                    <a:pt x="1017" y="1"/>
                    <a:pt x="876" y="7"/>
                    <a:pt x="734" y="18"/>
                  </a:cubicBezTo>
                  <a:cubicBezTo>
                    <a:pt x="367" y="152"/>
                    <a:pt x="101" y="485"/>
                    <a:pt x="1" y="885"/>
                  </a:cubicBezTo>
                  <a:cubicBezTo>
                    <a:pt x="387" y="764"/>
                    <a:pt x="781" y="712"/>
                    <a:pt x="1173" y="712"/>
                  </a:cubicBezTo>
                  <a:cubicBezTo>
                    <a:pt x="3146" y="712"/>
                    <a:pt x="5037" y="2036"/>
                    <a:pt x="5371" y="2453"/>
                  </a:cubicBezTo>
                  <a:cubicBezTo>
                    <a:pt x="5471" y="2553"/>
                    <a:pt x="5571" y="2620"/>
                    <a:pt x="5705" y="2620"/>
                  </a:cubicBezTo>
                  <a:cubicBezTo>
                    <a:pt x="5771" y="2620"/>
                    <a:pt x="5871" y="2587"/>
                    <a:pt x="5938" y="2553"/>
                  </a:cubicBezTo>
                  <a:cubicBezTo>
                    <a:pt x="6105" y="2420"/>
                    <a:pt x="6138" y="2186"/>
                    <a:pt x="6005" y="2020"/>
                  </a:cubicBezTo>
                  <a:cubicBezTo>
                    <a:pt x="5534" y="1454"/>
                    <a:pt x="3435" y="1"/>
                    <a:pt x="1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1"/>
            <p:cNvSpPr/>
            <p:nvPr/>
          </p:nvSpPr>
          <p:spPr>
            <a:xfrm>
              <a:off x="7267769" y="3023224"/>
              <a:ext cx="612682" cy="668061"/>
            </a:xfrm>
            <a:custGeom>
              <a:avLst/>
              <a:gdLst/>
              <a:ahLst/>
              <a:cxnLst/>
              <a:rect l="l" t="t" r="r" b="b"/>
              <a:pathLst>
                <a:path w="39496" h="43066" extrusionOk="0">
                  <a:moveTo>
                    <a:pt x="23317" y="1"/>
                  </a:moveTo>
                  <a:cubicBezTo>
                    <a:pt x="23317" y="1"/>
                    <a:pt x="9774" y="8407"/>
                    <a:pt x="3570" y="15746"/>
                  </a:cubicBezTo>
                  <a:cubicBezTo>
                    <a:pt x="1335" y="18381"/>
                    <a:pt x="0" y="20649"/>
                    <a:pt x="2936" y="26853"/>
                  </a:cubicBezTo>
                  <a:cubicBezTo>
                    <a:pt x="5171" y="31657"/>
                    <a:pt x="8873" y="36861"/>
                    <a:pt x="12343" y="43065"/>
                  </a:cubicBezTo>
                  <a:lnTo>
                    <a:pt x="39495" y="6372"/>
                  </a:lnTo>
                  <a:lnTo>
                    <a:pt x="23317"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1"/>
            <p:cNvSpPr/>
            <p:nvPr/>
          </p:nvSpPr>
          <p:spPr>
            <a:xfrm>
              <a:off x="7267769" y="3023224"/>
              <a:ext cx="612682" cy="668061"/>
            </a:xfrm>
            <a:custGeom>
              <a:avLst/>
              <a:gdLst/>
              <a:ahLst/>
              <a:cxnLst/>
              <a:rect l="l" t="t" r="r" b="b"/>
              <a:pathLst>
                <a:path w="39496" h="43066" extrusionOk="0">
                  <a:moveTo>
                    <a:pt x="23317" y="1"/>
                  </a:moveTo>
                  <a:cubicBezTo>
                    <a:pt x="23317" y="1"/>
                    <a:pt x="9774" y="8407"/>
                    <a:pt x="3570" y="15746"/>
                  </a:cubicBezTo>
                  <a:cubicBezTo>
                    <a:pt x="1335" y="18381"/>
                    <a:pt x="0" y="20649"/>
                    <a:pt x="2936" y="26853"/>
                  </a:cubicBezTo>
                  <a:cubicBezTo>
                    <a:pt x="5171" y="31657"/>
                    <a:pt x="8873" y="36861"/>
                    <a:pt x="12343" y="43065"/>
                  </a:cubicBezTo>
                  <a:lnTo>
                    <a:pt x="39495" y="6372"/>
                  </a:lnTo>
                  <a:lnTo>
                    <a:pt x="2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1"/>
            <p:cNvSpPr/>
            <p:nvPr/>
          </p:nvSpPr>
          <p:spPr>
            <a:xfrm>
              <a:off x="7400223" y="3131370"/>
              <a:ext cx="317743" cy="546971"/>
            </a:xfrm>
            <a:custGeom>
              <a:avLst/>
              <a:gdLst/>
              <a:ahLst/>
              <a:cxnLst/>
              <a:rect l="l" t="t" r="r" b="b"/>
              <a:pathLst>
                <a:path w="20483" h="35260" extrusionOk="0">
                  <a:moveTo>
                    <a:pt x="14378" y="1"/>
                  </a:moveTo>
                  <a:lnTo>
                    <a:pt x="14378" y="1"/>
                  </a:lnTo>
                  <a:cubicBezTo>
                    <a:pt x="14078" y="1935"/>
                    <a:pt x="15045" y="4637"/>
                    <a:pt x="16346" y="6038"/>
                  </a:cubicBezTo>
                  <a:cubicBezTo>
                    <a:pt x="14445" y="7639"/>
                    <a:pt x="10108" y="11275"/>
                    <a:pt x="3503" y="16946"/>
                  </a:cubicBezTo>
                  <a:cubicBezTo>
                    <a:pt x="2336" y="17947"/>
                    <a:pt x="1" y="19815"/>
                    <a:pt x="368" y="23184"/>
                  </a:cubicBezTo>
                  <a:cubicBezTo>
                    <a:pt x="868" y="27620"/>
                    <a:pt x="1302" y="31957"/>
                    <a:pt x="1302" y="31957"/>
                  </a:cubicBezTo>
                  <a:lnTo>
                    <a:pt x="3337" y="35259"/>
                  </a:lnTo>
                  <a:cubicBezTo>
                    <a:pt x="7640" y="30789"/>
                    <a:pt x="20482" y="6105"/>
                    <a:pt x="20482" y="6105"/>
                  </a:cubicBezTo>
                  <a:lnTo>
                    <a:pt x="19815" y="6038"/>
                  </a:lnTo>
                  <a:cubicBezTo>
                    <a:pt x="16146" y="4704"/>
                    <a:pt x="14378" y="1"/>
                    <a:pt x="143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1"/>
            <p:cNvSpPr/>
            <p:nvPr/>
          </p:nvSpPr>
          <p:spPr>
            <a:xfrm>
              <a:off x="7417301" y="3023224"/>
              <a:ext cx="670636" cy="919286"/>
            </a:xfrm>
            <a:custGeom>
              <a:avLst/>
              <a:gdLst/>
              <a:ahLst/>
              <a:cxnLst/>
              <a:rect l="l" t="t" r="r" b="b"/>
              <a:pathLst>
                <a:path w="43232" h="59261" extrusionOk="0">
                  <a:moveTo>
                    <a:pt x="13644" y="1"/>
                  </a:moveTo>
                  <a:lnTo>
                    <a:pt x="13644" y="1"/>
                  </a:lnTo>
                  <a:cubicBezTo>
                    <a:pt x="11576" y="6672"/>
                    <a:pt x="18714" y="13010"/>
                    <a:pt x="18714" y="13010"/>
                  </a:cubicBezTo>
                  <a:cubicBezTo>
                    <a:pt x="18714" y="13010"/>
                    <a:pt x="4804" y="23985"/>
                    <a:pt x="2603" y="26453"/>
                  </a:cubicBezTo>
                  <a:cubicBezTo>
                    <a:pt x="1" y="29355"/>
                    <a:pt x="468" y="32724"/>
                    <a:pt x="501" y="36360"/>
                  </a:cubicBezTo>
                  <a:cubicBezTo>
                    <a:pt x="568" y="40630"/>
                    <a:pt x="1035" y="58009"/>
                    <a:pt x="1035" y="58009"/>
                  </a:cubicBezTo>
                  <a:cubicBezTo>
                    <a:pt x="3253" y="59010"/>
                    <a:pt x="5788" y="59260"/>
                    <a:pt x="7769" y="59260"/>
                  </a:cubicBezTo>
                  <a:cubicBezTo>
                    <a:pt x="9749" y="59260"/>
                    <a:pt x="11175" y="59010"/>
                    <a:pt x="11175" y="59010"/>
                  </a:cubicBezTo>
                  <a:cubicBezTo>
                    <a:pt x="11175" y="59010"/>
                    <a:pt x="11909" y="55974"/>
                    <a:pt x="12543" y="52505"/>
                  </a:cubicBezTo>
                  <a:cubicBezTo>
                    <a:pt x="13877" y="45333"/>
                    <a:pt x="14111" y="43499"/>
                    <a:pt x="14278" y="40163"/>
                  </a:cubicBezTo>
                  <a:cubicBezTo>
                    <a:pt x="14444" y="36994"/>
                    <a:pt x="14044" y="34326"/>
                    <a:pt x="15178" y="33592"/>
                  </a:cubicBezTo>
                  <a:cubicBezTo>
                    <a:pt x="16713" y="32658"/>
                    <a:pt x="22684" y="29222"/>
                    <a:pt x="29355" y="25119"/>
                  </a:cubicBezTo>
                  <a:cubicBezTo>
                    <a:pt x="36527" y="20716"/>
                    <a:pt x="38495" y="18848"/>
                    <a:pt x="40229" y="15879"/>
                  </a:cubicBezTo>
                  <a:cubicBezTo>
                    <a:pt x="42598" y="11776"/>
                    <a:pt x="43232" y="5905"/>
                    <a:pt x="42998" y="2436"/>
                  </a:cubicBezTo>
                  <a:lnTo>
                    <a:pt x="13644"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1"/>
            <p:cNvSpPr/>
            <p:nvPr/>
          </p:nvSpPr>
          <p:spPr>
            <a:xfrm>
              <a:off x="7417301" y="3023224"/>
              <a:ext cx="670636" cy="919286"/>
            </a:xfrm>
            <a:custGeom>
              <a:avLst/>
              <a:gdLst/>
              <a:ahLst/>
              <a:cxnLst/>
              <a:rect l="l" t="t" r="r" b="b"/>
              <a:pathLst>
                <a:path w="43232" h="59261" extrusionOk="0">
                  <a:moveTo>
                    <a:pt x="13644" y="1"/>
                  </a:moveTo>
                  <a:lnTo>
                    <a:pt x="13644" y="1"/>
                  </a:lnTo>
                  <a:cubicBezTo>
                    <a:pt x="11576" y="6672"/>
                    <a:pt x="18714" y="13010"/>
                    <a:pt x="18714" y="13010"/>
                  </a:cubicBezTo>
                  <a:cubicBezTo>
                    <a:pt x="18714" y="13010"/>
                    <a:pt x="4804" y="23985"/>
                    <a:pt x="2603" y="26453"/>
                  </a:cubicBezTo>
                  <a:cubicBezTo>
                    <a:pt x="1" y="29355"/>
                    <a:pt x="468" y="32724"/>
                    <a:pt x="501" y="36360"/>
                  </a:cubicBezTo>
                  <a:cubicBezTo>
                    <a:pt x="568" y="40630"/>
                    <a:pt x="1035" y="58009"/>
                    <a:pt x="1035" y="58009"/>
                  </a:cubicBezTo>
                  <a:cubicBezTo>
                    <a:pt x="3253" y="59010"/>
                    <a:pt x="5788" y="59260"/>
                    <a:pt x="7769" y="59260"/>
                  </a:cubicBezTo>
                  <a:cubicBezTo>
                    <a:pt x="9749" y="59260"/>
                    <a:pt x="11175" y="59010"/>
                    <a:pt x="11175" y="59010"/>
                  </a:cubicBezTo>
                  <a:cubicBezTo>
                    <a:pt x="11175" y="59010"/>
                    <a:pt x="11909" y="55974"/>
                    <a:pt x="12543" y="52505"/>
                  </a:cubicBezTo>
                  <a:cubicBezTo>
                    <a:pt x="13877" y="45333"/>
                    <a:pt x="14111" y="43499"/>
                    <a:pt x="14278" y="40163"/>
                  </a:cubicBezTo>
                  <a:cubicBezTo>
                    <a:pt x="14444" y="36994"/>
                    <a:pt x="14044" y="34326"/>
                    <a:pt x="15178" y="33592"/>
                  </a:cubicBezTo>
                  <a:cubicBezTo>
                    <a:pt x="16713" y="32658"/>
                    <a:pt x="22684" y="29222"/>
                    <a:pt x="29355" y="25119"/>
                  </a:cubicBezTo>
                  <a:cubicBezTo>
                    <a:pt x="36527" y="20716"/>
                    <a:pt x="38495" y="18848"/>
                    <a:pt x="40229" y="15879"/>
                  </a:cubicBezTo>
                  <a:cubicBezTo>
                    <a:pt x="42598" y="11776"/>
                    <a:pt x="43232" y="5905"/>
                    <a:pt x="42998" y="2436"/>
                  </a:cubicBezTo>
                  <a:lnTo>
                    <a:pt x="136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1"/>
            <p:cNvSpPr/>
            <p:nvPr/>
          </p:nvSpPr>
          <p:spPr>
            <a:xfrm>
              <a:off x="7559077" y="3050648"/>
              <a:ext cx="474527" cy="891596"/>
            </a:xfrm>
            <a:custGeom>
              <a:avLst/>
              <a:gdLst/>
              <a:ahLst/>
              <a:cxnLst/>
              <a:rect l="l" t="t" r="r" b="b"/>
              <a:pathLst>
                <a:path w="30590" h="57476" extrusionOk="0">
                  <a:moveTo>
                    <a:pt x="25852" y="1"/>
                  </a:moveTo>
                  <a:lnTo>
                    <a:pt x="25852" y="1"/>
                  </a:lnTo>
                  <a:cubicBezTo>
                    <a:pt x="25886" y="1569"/>
                    <a:pt x="25719" y="3136"/>
                    <a:pt x="25452" y="4671"/>
                  </a:cubicBezTo>
                  <a:cubicBezTo>
                    <a:pt x="25285" y="5605"/>
                    <a:pt x="25052" y="6439"/>
                    <a:pt x="24852" y="7206"/>
                  </a:cubicBezTo>
                  <a:cubicBezTo>
                    <a:pt x="24218" y="9708"/>
                    <a:pt x="23784" y="11376"/>
                    <a:pt x="26253" y="12877"/>
                  </a:cubicBezTo>
                  <a:cubicBezTo>
                    <a:pt x="25452" y="13777"/>
                    <a:pt x="24551" y="14611"/>
                    <a:pt x="23617" y="15379"/>
                  </a:cubicBezTo>
                  <a:cubicBezTo>
                    <a:pt x="18714" y="19348"/>
                    <a:pt x="11742" y="24151"/>
                    <a:pt x="7573" y="26987"/>
                  </a:cubicBezTo>
                  <a:cubicBezTo>
                    <a:pt x="6138" y="27988"/>
                    <a:pt x="4971" y="28788"/>
                    <a:pt x="4404" y="29222"/>
                  </a:cubicBezTo>
                  <a:cubicBezTo>
                    <a:pt x="2002" y="30990"/>
                    <a:pt x="1969" y="31924"/>
                    <a:pt x="2336" y="36160"/>
                  </a:cubicBezTo>
                  <a:cubicBezTo>
                    <a:pt x="2669" y="39829"/>
                    <a:pt x="968" y="52338"/>
                    <a:pt x="1" y="57475"/>
                  </a:cubicBezTo>
                  <a:lnTo>
                    <a:pt x="434" y="57442"/>
                  </a:lnTo>
                  <a:cubicBezTo>
                    <a:pt x="1402" y="52205"/>
                    <a:pt x="3069" y="39796"/>
                    <a:pt x="2769" y="36127"/>
                  </a:cubicBezTo>
                  <a:cubicBezTo>
                    <a:pt x="2369" y="31857"/>
                    <a:pt x="2469" y="31123"/>
                    <a:pt x="4637" y="29555"/>
                  </a:cubicBezTo>
                  <a:cubicBezTo>
                    <a:pt x="5204" y="29122"/>
                    <a:pt x="6372" y="28321"/>
                    <a:pt x="7806" y="27320"/>
                  </a:cubicBezTo>
                  <a:cubicBezTo>
                    <a:pt x="11976" y="24485"/>
                    <a:pt x="18981" y="19682"/>
                    <a:pt x="23884" y="15645"/>
                  </a:cubicBezTo>
                  <a:cubicBezTo>
                    <a:pt x="29889" y="10742"/>
                    <a:pt x="30589" y="6439"/>
                    <a:pt x="30389" y="368"/>
                  </a:cubicBezTo>
                  <a:lnTo>
                    <a:pt x="29989" y="334"/>
                  </a:lnTo>
                  <a:lnTo>
                    <a:pt x="29989" y="334"/>
                  </a:lnTo>
                  <a:cubicBezTo>
                    <a:pt x="30122" y="5138"/>
                    <a:pt x="29722" y="8807"/>
                    <a:pt x="26519" y="12543"/>
                  </a:cubicBezTo>
                  <a:cubicBezTo>
                    <a:pt x="24218" y="11209"/>
                    <a:pt x="24585" y="9808"/>
                    <a:pt x="25219" y="7306"/>
                  </a:cubicBezTo>
                  <a:cubicBezTo>
                    <a:pt x="25419" y="6539"/>
                    <a:pt x="25652" y="5705"/>
                    <a:pt x="25819" y="4738"/>
                  </a:cubicBezTo>
                  <a:cubicBezTo>
                    <a:pt x="26119" y="3170"/>
                    <a:pt x="26286" y="1602"/>
                    <a:pt x="26286" y="34"/>
                  </a:cubicBezTo>
                  <a:lnTo>
                    <a:pt x="258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1"/>
            <p:cNvSpPr/>
            <p:nvPr/>
          </p:nvSpPr>
          <p:spPr>
            <a:xfrm>
              <a:off x="7113057" y="2465041"/>
              <a:ext cx="627682" cy="488333"/>
            </a:xfrm>
            <a:custGeom>
              <a:avLst/>
              <a:gdLst/>
              <a:ahLst/>
              <a:cxnLst/>
              <a:rect l="l" t="t" r="r" b="b"/>
              <a:pathLst>
                <a:path w="40463" h="31480" extrusionOk="0">
                  <a:moveTo>
                    <a:pt x="39113" y="1"/>
                  </a:moveTo>
                  <a:cubicBezTo>
                    <a:pt x="33097" y="1"/>
                    <a:pt x="31035" y="5694"/>
                    <a:pt x="29622" y="10768"/>
                  </a:cubicBezTo>
                  <a:cubicBezTo>
                    <a:pt x="29121" y="12636"/>
                    <a:pt x="26586" y="21309"/>
                    <a:pt x="26586" y="21309"/>
                  </a:cubicBezTo>
                  <a:cubicBezTo>
                    <a:pt x="26586" y="21309"/>
                    <a:pt x="19681" y="19874"/>
                    <a:pt x="16412" y="18607"/>
                  </a:cubicBezTo>
                  <a:cubicBezTo>
                    <a:pt x="14511" y="17873"/>
                    <a:pt x="13677" y="16972"/>
                    <a:pt x="13077" y="15471"/>
                  </a:cubicBezTo>
                  <a:cubicBezTo>
                    <a:pt x="12243" y="13336"/>
                    <a:pt x="12109" y="12102"/>
                    <a:pt x="11742" y="11702"/>
                  </a:cubicBezTo>
                  <a:cubicBezTo>
                    <a:pt x="11375" y="11302"/>
                    <a:pt x="8907" y="9901"/>
                    <a:pt x="8073" y="9067"/>
                  </a:cubicBezTo>
                  <a:cubicBezTo>
                    <a:pt x="7530" y="8565"/>
                    <a:pt x="7157" y="8483"/>
                    <a:pt x="6708" y="8483"/>
                  </a:cubicBezTo>
                  <a:cubicBezTo>
                    <a:pt x="6487" y="8483"/>
                    <a:pt x="6248" y="8503"/>
                    <a:pt x="5960" y="8503"/>
                  </a:cubicBezTo>
                  <a:cubicBezTo>
                    <a:pt x="5900" y="8503"/>
                    <a:pt x="5837" y="8502"/>
                    <a:pt x="5771" y="8500"/>
                  </a:cubicBezTo>
                  <a:cubicBezTo>
                    <a:pt x="4537" y="8500"/>
                    <a:pt x="1" y="9133"/>
                    <a:pt x="101" y="9467"/>
                  </a:cubicBezTo>
                  <a:cubicBezTo>
                    <a:pt x="201" y="10301"/>
                    <a:pt x="868" y="10935"/>
                    <a:pt x="1702" y="11035"/>
                  </a:cubicBezTo>
                  <a:cubicBezTo>
                    <a:pt x="1948" y="11079"/>
                    <a:pt x="2302" y="11095"/>
                    <a:pt x="2691" y="11095"/>
                  </a:cubicBezTo>
                  <a:cubicBezTo>
                    <a:pt x="3779" y="11095"/>
                    <a:pt x="5138" y="10968"/>
                    <a:pt x="5138" y="10968"/>
                  </a:cubicBezTo>
                  <a:lnTo>
                    <a:pt x="5138" y="10968"/>
                  </a:lnTo>
                  <a:cubicBezTo>
                    <a:pt x="5138" y="10968"/>
                    <a:pt x="4737" y="12102"/>
                    <a:pt x="4537" y="12636"/>
                  </a:cubicBezTo>
                  <a:cubicBezTo>
                    <a:pt x="4337" y="13136"/>
                    <a:pt x="4537" y="13403"/>
                    <a:pt x="5505" y="14404"/>
                  </a:cubicBezTo>
                  <a:cubicBezTo>
                    <a:pt x="5238" y="14671"/>
                    <a:pt x="5104" y="15004"/>
                    <a:pt x="5138" y="15371"/>
                  </a:cubicBezTo>
                  <a:cubicBezTo>
                    <a:pt x="5271" y="15805"/>
                    <a:pt x="5505" y="16238"/>
                    <a:pt x="5872" y="16572"/>
                  </a:cubicBezTo>
                  <a:cubicBezTo>
                    <a:pt x="5671" y="16772"/>
                    <a:pt x="5571" y="17039"/>
                    <a:pt x="5538" y="17339"/>
                  </a:cubicBezTo>
                  <a:cubicBezTo>
                    <a:pt x="5538" y="17773"/>
                    <a:pt x="6272" y="18674"/>
                    <a:pt x="7006" y="19341"/>
                  </a:cubicBezTo>
                  <a:cubicBezTo>
                    <a:pt x="7506" y="20441"/>
                    <a:pt x="8140" y="21442"/>
                    <a:pt x="8874" y="22376"/>
                  </a:cubicBezTo>
                  <a:cubicBezTo>
                    <a:pt x="9674" y="23310"/>
                    <a:pt x="10542" y="23477"/>
                    <a:pt x="11509" y="23610"/>
                  </a:cubicBezTo>
                  <a:cubicBezTo>
                    <a:pt x="12610" y="23811"/>
                    <a:pt x="13277" y="24244"/>
                    <a:pt x="15011" y="25111"/>
                  </a:cubicBezTo>
                  <a:cubicBezTo>
                    <a:pt x="16779" y="26012"/>
                    <a:pt x="25486" y="30482"/>
                    <a:pt x="28688" y="31216"/>
                  </a:cubicBezTo>
                  <a:cubicBezTo>
                    <a:pt x="29456" y="31392"/>
                    <a:pt x="30091" y="31480"/>
                    <a:pt x="30627" y="31480"/>
                  </a:cubicBezTo>
                  <a:cubicBezTo>
                    <a:pt x="32326" y="31480"/>
                    <a:pt x="33023" y="30597"/>
                    <a:pt x="33758" y="28847"/>
                  </a:cubicBezTo>
                  <a:cubicBezTo>
                    <a:pt x="35526" y="24478"/>
                    <a:pt x="39095" y="17206"/>
                    <a:pt x="40463" y="12469"/>
                  </a:cubicBezTo>
                  <a:lnTo>
                    <a:pt x="39829" y="27"/>
                  </a:lnTo>
                  <a:cubicBezTo>
                    <a:pt x="39585" y="9"/>
                    <a:pt x="39346" y="1"/>
                    <a:pt x="39113"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1"/>
            <p:cNvSpPr/>
            <p:nvPr/>
          </p:nvSpPr>
          <p:spPr>
            <a:xfrm>
              <a:off x="7536833" y="2458371"/>
              <a:ext cx="208550" cy="357532"/>
            </a:xfrm>
            <a:custGeom>
              <a:avLst/>
              <a:gdLst/>
              <a:ahLst/>
              <a:cxnLst/>
              <a:rect l="l" t="t" r="r" b="b"/>
              <a:pathLst>
                <a:path w="13444" h="23048" extrusionOk="0">
                  <a:moveTo>
                    <a:pt x="11289" y="0"/>
                  </a:moveTo>
                  <a:cubicBezTo>
                    <a:pt x="8912" y="0"/>
                    <a:pt x="6417" y="680"/>
                    <a:pt x="4603" y="4493"/>
                  </a:cubicBezTo>
                  <a:cubicBezTo>
                    <a:pt x="2335" y="9263"/>
                    <a:pt x="0" y="18503"/>
                    <a:pt x="0" y="18503"/>
                  </a:cubicBezTo>
                  <a:cubicBezTo>
                    <a:pt x="0" y="18503"/>
                    <a:pt x="1068" y="20271"/>
                    <a:pt x="4537" y="21906"/>
                  </a:cubicBezTo>
                  <a:cubicBezTo>
                    <a:pt x="6537" y="22848"/>
                    <a:pt x="7882" y="23047"/>
                    <a:pt x="8664" y="23047"/>
                  </a:cubicBezTo>
                  <a:cubicBezTo>
                    <a:pt x="9238" y="23047"/>
                    <a:pt x="9507" y="22940"/>
                    <a:pt x="9507" y="22940"/>
                  </a:cubicBezTo>
                  <a:lnTo>
                    <a:pt x="13443" y="12999"/>
                  </a:lnTo>
                  <a:lnTo>
                    <a:pt x="13043" y="90"/>
                  </a:lnTo>
                  <a:cubicBezTo>
                    <a:pt x="12474" y="43"/>
                    <a:pt x="11885" y="0"/>
                    <a:pt x="11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1"/>
            <p:cNvSpPr/>
            <p:nvPr/>
          </p:nvSpPr>
          <p:spPr>
            <a:xfrm>
              <a:off x="7524920" y="2779522"/>
              <a:ext cx="70908" cy="56931"/>
            </a:xfrm>
            <a:custGeom>
              <a:avLst/>
              <a:gdLst/>
              <a:ahLst/>
              <a:cxnLst/>
              <a:rect l="l" t="t" r="r" b="b"/>
              <a:pathLst>
                <a:path w="4571" h="3670" extrusionOk="0">
                  <a:moveTo>
                    <a:pt x="301" y="1"/>
                  </a:moveTo>
                  <a:lnTo>
                    <a:pt x="1" y="1035"/>
                  </a:lnTo>
                  <a:cubicBezTo>
                    <a:pt x="1736" y="1468"/>
                    <a:pt x="3337" y="2369"/>
                    <a:pt x="4571" y="3670"/>
                  </a:cubicBezTo>
                  <a:cubicBezTo>
                    <a:pt x="3770" y="2236"/>
                    <a:pt x="2269" y="601"/>
                    <a:pt x="301"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1"/>
            <p:cNvSpPr/>
            <p:nvPr/>
          </p:nvSpPr>
          <p:spPr>
            <a:xfrm>
              <a:off x="7198944" y="2605715"/>
              <a:ext cx="100412" cy="185219"/>
            </a:xfrm>
            <a:custGeom>
              <a:avLst/>
              <a:gdLst/>
              <a:ahLst/>
              <a:cxnLst/>
              <a:rect l="l" t="t" r="r" b="b"/>
              <a:pathLst>
                <a:path w="6473" h="11940" extrusionOk="0">
                  <a:moveTo>
                    <a:pt x="1345" y="1"/>
                  </a:moveTo>
                  <a:cubicBezTo>
                    <a:pt x="1052" y="1"/>
                    <a:pt x="729" y="271"/>
                    <a:pt x="468" y="1165"/>
                  </a:cubicBezTo>
                  <a:cubicBezTo>
                    <a:pt x="1" y="2733"/>
                    <a:pt x="1002" y="3867"/>
                    <a:pt x="1936" y="4901"/>
                  </a:cubicBezTo>
                  <a:cubicBezTo>
                    <a:pt x="2870" y="5935"/>
                    <a:pt x="2870" y="6102"/>
                    <a:pt x="2970" y="6903"/>
                  </a:cubicBezTo>
                  <a:cubicBezTo>
                    <a:pt x="3070" y="7670"/>
                    <a:pt x="2770" y="9538"/>
                    <a:pt x="4037" y="10739"/>
                  </a:cubicBezTo>
                  <a:cubicBezTo>
                    <a:pt x="4671" y="11439"/>
                    <a:pt x="5538" y="11873"/>
                    <a:pt x="6472" y="11940"/>
                  </a:cubicBezTo>
                  <a:cubicBezTo>
                    <a:pt x="4871" y="11473"/>
                    <a:pt x="3737" y="10038"/>
                    <a:pt x="3637" y="8404"/>
                  </a:cubicBezTo>
                  <a:cubicBezTo>
                    <a:pt x="3637" y="7570"/>
                    <a:pt x="3604" y="6536"/>
                    <a:pt x="3403" y="6169"/>
                  </a:cubicBezTo>
                  <a:cubicBezTo>
                    <a:pt x="3203" y="5802"/>
                    <a:pt x="2002" y="4534"/>
                    <a:pt x="1168" y="3233"/>
                  </a:cubicBezTo>
                  <a:cubicBezTo>
                    <a:pt x="368" y="1932"/>
                    <a:pt x="902" y="698"/>
                    <a:pt x="1369" y="531"/>
                  </a:cubicBezTo>
                  <a:cubicBezTo>
                    <a:pt x="1383" y="526"/>
                    <a:pt x="1398" y="523"/>
                    <a:pt x="1414" y="523"/>
                  </a:cubicBezTo>
                  <a:cubicBezTo>
                    <a:pt x="1699" y="523"/>
                    <a:pt x="2266" y="1338"/>
                    <a:pt x="2803" y="2032"/>
                  </a:cubicBezTo>
                  <a:cubicBezTo>
                    <a:pt x="3403" y="2766"/>
                    <a:pt x="4204" y="3300"/>
                    <a:pt x="5138" y="3500"/>
                  </a:cubicBezTo>
                  <a:cubicBezTo>
                    <a:pt x="3570" y="3100"/>
                    <a:pt x="2269" y="665"/>
                    <a:pt x="1936" y="331"/>
                  </a:cubicBezTo>
                  <a:cubicBezTo>
                    <a:pt x="1788" y="169"/>
                    <a:pt x="1576" y="1"/>
                    <a:pt x="1345"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1"/>
            <p:cNvSpPr/>
            <p:nvPr/>
          </p:nvSpPr>
          <p:spPr>
            <a:xfrm>
              <a:off x="7187574" y="2634644"/>
              <a:ext cx="20709" cy="15032"/>
            </a:xfrm>
            <a:custGeom>
              <a:avLst/>
              <a:gdLst/>
              <a:ahLst/>
              <a:cxnLst/>
              <a:rect l="l" t="t" r="r" b="b"/>
              <a:pathLst>
                <a:path w="1335" h="969" extrusionOk="0">
                  <a:moveTo>
                    <a:pt x="300" y="1"/>
                  </a:moveTo>
                  <a:lnTo>
                    <a:pt x="0" y="968"/>
                  </a:lnTo>
                  <a:cubicBezTo>
                    <a:pt x="207" y="613"/>
                    <a:pt x="597" y="390"/>
                    <a:pt x="1008" y="390"/>
                  </a:cubicBezTo>
                  <a:cubicBezTo>
                    <a:pt x="1061" y="390"/>
                    <a:pt x="1114" y="393"/>
                    <a:pt x="1168" y="401"/>
                  </a:cubicBezTo>
                  <a:lnTo>
                    <a:pt x="1334" y="67"/>
                  </a:lnTo>
                  <a:lnTo>
                    <a:pt x="300"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1"/>
            <p:cNvSpPr/>
            <p:nvPr/>
          </p:nvSpPr>
          <p:spPr>
            <a:xfrm>
              <a:off x="7198433" y="2680698"/>
              <a:ext cx="39340" cy="38300"/>
            </a:xfrm>
            <a:custGeom>
              <a:avLst/>
              <a:gdLst/>
              <a:ahLst/>
              <a:cxnLst/>
              <a:rect l="l" t="t" r="r" b="b"/>
              <a:pathLst>
                <a:path w="2536" h="2469" extrusionOk="0">
                  <a:moveTo>
                    <a:pt x="1" y="501"/>
                  </a:moveTo>
                  <a:lnTo>
                    <a:pt x="1" y="501"/>
                  </a:lnTo>
                  <a:cubicBezTo>
                    <a:pt x="5" y="506"/>
                    <a:pt x="9" y="511"/>
                    <a:pt x="14" y="516"/>
                  </a:cubicBezTo>
                  <a:lnTo>
                    <a:pt x="14" y="516"/>
                  </a:lnTo>
                  <a:cubicBezTo>
                    <a:pt x="10" y="511"/>
                    <a:pt x="5" y="506"/>
                    <a:pt x="1" y="501"/>
                  </a:cubicBezTo>
                  <a:close/>
                  <a:moveTo>
                    <a:pt x="2035" y="0"/>
                  </a:moveTo>
                  <a:lnTo>
                    <a:pt x="2035" y="0"/>
                  </a:lnTo>
                  <a:cubicBezTo>
                    <a:pt x="2269" y="434"/>
                    <a:pt x="2369" y="934"/>
                    <a:pt x="2269" y="1401"/>
                  </a:cubicBezTo>
                  <a:cubicBezTo>
                    <a:pt x="2192" y="1861"/>
                    <a:pt x="1921" y="2105"/>
                    <a:pt x="1707" y="2105"/>
                  </a:cubicBezTo>
                  <a:cubicBezTo>
                    <a:pt x="1642" y="2105"/>
                    <a:pt x="1582" y="2082"/>
                    <a:pt x="1535" y="2035"/>
                  </a:cubicBezTo>
                  <a:cubicBezTo>
                    <a:pt x="1338" y="1838"/>
                    <a:pt x="331" y="863"/>
                    <a:pt x="14" y="516"/>
                  </a:cubicBezTo>
                  <a:lnTo>
                    <a:pt x="14" y="516"/>
                  </a:lnTo>
                  <a:cubicBezTo>
                    <a:pt x="678" y="1251"/>
                    <a:pt x="1404" y="2469"/>
                    <a:pt x="1702" y="2469"/>
                  </a:cubicBezTo>
                  <a:cubicBezTo>
                    <a:pt x="2002" y="2436"/>
                    <a:pt x="2402" y="2169"/>
                    <a:pt x="2502" y="1401"/>
                  </a:cubicBezTo>
                  <a:cubicBezTo>
                    <a:pt x="2536" y="901"/>
                    <a:pt x="2369" y="401"/>
                    <a:pt x="2035"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1"/>
            <p:cNvSpPr/>
            <p:nvPr/>
          </p:nvSpPr>
          <p:spPr>
            <a:xfrm>
              <a:off x="7203613" y="2708123"/>
              <a:ext cx="46491" cy="46646"/>
            </a:xfrm>
            <a:custGeom>
              <a:avLst/>
              <a:gdLst/>
              <a:ahLst/>
              <a:cxnLst/>
              <a:rect l="l" t="t" r="r" b="b"/>
              <a:pathLst>
                <a:path w="2997" h="3007" extrusionOk="0">
                  <a:moveTo>
                    <a:pt x="1968" y="0"/>
                  </a:moveTo>
                  <a:lnTo>
                    <a:pt x="1768" y="201"/>
                  </a:lnTo>
                  <a:cubicBezTo>
                    <a:pt x="2002" y="467"/>
                    <a:pt x="2202" y="768"/>
                    <a:pt x="2402" y="1101"/>
                  </a:cubicBezTo>
                  <a:cubicBezTo>
                    <a:pt x="2702" y="1668"/>
                    <a:pt x="2435" y="2502"/>
                    <a:pt x="2135" y="2669"/>
                  </a:cubicBezTo>
                  <a:cubicBezTo>
                    <a:pt x="2088" y="2693"/>
                    <a:pt x="2042" y="2704"/>
                    <a:pt x="1995" y="2704"/>
                  </a:cubicBezTo>
                  <a:cubicBezTo>
                    <a:pt x="1781" y="2704"/>
                    <a:pt x="1570" y="2465"/>
                    <a:pt x="1268" y="2135"/>
                  </a:cubicBezTo>
                  <a:cubicBezTo>
                    <a:pt x="601" y="1435"/>
                    <a:pt x="234" y="1135"/>
                    <a:pt x="0" y="868"/>
                  </a:cubicBezTo>
                  <a:lnTo>
                    <a:pt x="0" y="868"/>
                  </a:lnTo>
                  <a:cubicBezTo>
                    <a:pt x="1" y="868"/>
                    <a:pt x="534" y="1502"/>
                    <a:pt x="1034" y="2102"/>
                  </a:cubicBezTo>
                  <a:cubicBezTo>
                    <a:pt x="1568" y="2702"/>
                    <a:pt x="1768" y="2969"/>
                    <a:pt x="2135" y="3003"/>
                  </a:cubicBezTo>
                  <a:cubicBezTo>
                    <a:pt x="2150" y="3005"/>
                    <a:pt x="2165" y="3006"/>
                    <a:pt x="2181" y="3006"/>
                  </a:cubicBezTo>
                  <a:cubicBezTo>
                    <a:pt x="2570" y="3006"/>
                    <a:pt x="2996" y="2208"/>
                    <a:pt x="2836" y="1501"/>
                  </a:cubicBezTo>
                  <a:cubicBezTo>
                    <a:pt x="2669" y="934"/>
                    <a:pt x="2369" y="434"/>
                    <a:pt x="1968"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1"/>
            <p:cNvSpPr/>
            <p:nvPr/>
          </p:nvSpPr>
          <p:spPr>
            <a:xfrm>
              <a:off x="7221715" y="2751074"/>
              <a:ext cx="18134" cy="17514"/>
            </a:xfrm>
            <a:custGeom>
              <a:avLst/>
              <a:gdLst/>
              <a:ahLst/>
              <a:cxnLst/>
              <a:rect l="l" t="t" r="r" b="b"/>
              <a:pathLst>
                <a:path w="1169" h="1129" extrusionOk="0">
                  <a:moveTo>
                    <a:pt x="1101" y="0"/>
                  </a:moveTo>
                  <a:lnTo>
                    <a:pt x="768" y="67"/>
                  </a:lnTo>
                  <a:cubicBezTo>
                    <a:pt x="901" y="267"/>
                    <a:pt x="968" y="767"/>
                    <a:pt x="634" y="901"/>
                  </a:cubicBezTo>
                  <a:cubicBezTo>
                    <a:pt x="534" y="951"/>
                    <a:pt x="426" y="976"/>
                    <a:pt x="318" y="976"/>
                  </a:cubicBezTo>
                  <a:cubicBezTo>
                    <a:pt x="209" y="976"/>
                    <a:pt x="101" y="951"/>
                    <a:pt x="1" y="901"/>
                  </a:cubicBezTo>
                  <a:lnTo>
                    <a:pt x="1" y="901"/>
                  </a:lnTo>
                  <a:cubicBezTo>
                    <a:pt x="138" y="1038"/>
                    <a:pt x="322" y="1128"/>
                    <a:pt x="511" y="1128"/>
                  </a:cubicBezTo>
                  <a:cubicBezTo>
                    <a:pt x="597" y="1128"/>
                    <a:pt x="684" y="1109"/>
                    <a:pt x="768" y="1067"/>
                  </a:cubicBezTo>
                  <a:cubicBezTo>
                    <a:pt x="1168" y="901"/>
                    <a:pt x="1168" y="400"/>
                    <a:pt x="1101"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1"/>
            <p:cNvSpPr/>
            <p:nvPr/>
          </p:nvSpPr>
          <p:spPr>
            <a:xfrm>
              <a:off x="7609784" y="2459752"/>
              <a:ext cx="495733" cy="734858"/>
            </a:xfrm>
            <a:custGeom>
              <a:avLst/>
              <a:gdLst/>
              <a:ahLst/>
              <a:cxnLst/>
              <a:rect l="l" t="t" r="r" b="b"/>
              <a:pathLst>
                <a:path w="31957" h="47372" extrusionOk="0">
                  <a:moveTo>
                    <a:pt x="8373" y="1"/>
                  </a:moveTo>
                  <a:cubicBezTo>
                    <a:pt x="4070" y="535"/>
                    <a:pt x="601" y="4004"/>
                    <a:pt x="301" y="12477"/>
                  </a:cubicBezTo>
                  <a:cubicBezTo>
                    <a:pt x="167" y="15145"/>
                    <a:pt x="501" y="24652"/>
                    <a:pt x="568" y="27487"/>
                  </a:cubicBezTo>
                  <a:cubicBezTo>
                    <a:pt x="634" y="30356"/>
                    <a:pt x="534" y="35360"/>
                    <a:pt x="1" y="36861"/>
                  </a:cubicBezTo>
                  <a:cubicBezTo>
                    <a:pt x="3897" y="44323"/>
                    <a:pt x="16077" y="47371"/>
                    <a:pt x="24219" y="47371"/>
                  </a:cubicBezTo>
                  <a:cubicBezTo>
                    <a:pt x="26741" y="47371"/>
                    <a:pt x="28875" y="47079"/>
                    <a:pt x="30256" y="46534"/>
                  </a:cubicBezTo>
                  <a:cubicBezTo>
                    <a:pt x="31056" y="40096"/>
                    <a:pt x="31123" y="36360"/>
                    <a:pt x="31456" y="31457"/>
                  </a:cubicBezTo>
                  <a:cubicBezTo>
                    <a:pt x="31957" y="23918"/>
                    <a:pt x="31223" y="18548"/>
                    <a:pt x="30989" y="14311"/>
                  </a:cubicBezTo>
                  <a:cubicBezTo>
                    <a:pt x="30622" y="8340"/>
                    <a:pt x="28187" y="4171"/>
                    <a:pt x="26520" y="3437"/>
                  </a:cubicBezTo>
                  <a:cubicBezTo>
                    <a:pt x="25352" y="3036"/>
                    <a:pt x="21216" y="1435"/>
                    <a:pt x="17046" y="868"/>
                  </a:cubicBezTo>
                  <a:cubicBezTo>
                    <a:pt x="13610" y="401"/>
                    <a:pt x="8373" y="1"/>
                    <a:pt x="8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1"/>
            <p:cNvSpPr/>
            <p:nvPr/>
          </p:nvSpPr>
          <p:spPr>
            <a:xfrm>
              <a:off x="7564304" y="2041390"/>
              <a:ext cx="390636" cy="369244"/>
            </a:xfrm>
            <a:custGeom>
              <a:avLst/>
              <a:gdLst/>
              <a:ahLst/>
              <a:cxnLst/>
              <a:rect l="l" t="t" r="r" b="b"/>
              <a:pathLst>
                <a:path w="25182" h="23803" extrusionOk="0">
                  <a:moveTo>
                    <a:pt x="12364" y="1"/>
                  </a:moveTo>
                  <a:cubicBezTo>
                    <a:pt x="11385" y="1"/>
                    <a:pt x="10444" y="483"/>
                    <a:pt x="10071" y="1520"/>
                  </a:cubicBezTo>
                  <a:cubicBezTo>
                    <a:pt x="9564" y="1031"/>
                    <a:pt x="9020" y="844"/>
                    <a:pt x="8440" y="844"/>
                  </a:cubicBezTo>
                  <a:cubicBezTo>
                    <a:pt x="7913" y="844"/>
                    <a:pt x="7356" y="998"/>
                    <a:pt x="6769" y="1220"/>
                  </a:cubicBezTo>
                  <a:cubicBezTo>
                    <a:pt x="5668" y="1620"/>
                    <a:pt x="5067" y="2788"/>
                    <a:pt x="5401" y="3889"/>
                  </a:cubicBezTo>
                  <a:cubicBezTo>
                    <a:pt x="5039" y="3744"/>
                    <a:pt x="4693" y="3681"/>
                    <a:pt x="4370" y="3681"/>
                  </a:cubicBezTo>
                  <a:cubicBezTo>
                    <a:pt x="3055" y="3681"/>
                    <a:pt x="2125" y="4726"/>
                    <a:pt x="2099" y="5557"/>
                  </a:cubicBezTo>
                  <a:cubicBezTo>
                    <a:pt x="2099" y="6324"/>
                    <a:pt x="2332" y="6924"/>
                    <a:pt x="1898" y="7658"/>
                  </a:cubicBezTo>
                  <a:cubicBezTo>
                    <a:pt x="1650" y="8135"/>
                    <a:pt x="1206" y="8361"/>
                    <a:pt x="796" y="8361"/>
                  </a:cubicBezTo>
                  <a:cubicBezTo>
                    <a:pt x="489" y="8361"/>
                    <a:pt x="202" y="8234"/>
                    <a:pt x="30" y="7992"/>
                  </a:cubicBezTo>
                  <a:lnTo>
                    <a:pt x="30" y="7992"/>
                  </a:lnTo>
                  <a:cubicBezTo>
                    <a:pt x="1" y="8970"/>
                    <a:pt x="393" y="9659"/>
                    <a:pt x="1278" y="9659"/>
                  </a:cubicBezTo>
                  <a:cubicBezTo>
                    <a:pt x="1388" y="9659"/>
                    <a:pt x="1506" y="9648"/>
                    <a:pt x="1632" y="9626"/>
                  </a:cubicBezTo>
                  <a:lnTo>
                    <a:pt x="1632" y="9626"/>
                  </a:lnTo>
                  <a:cubicBezTo>
                    <a:pt x="1298" y="10260"/>
                    <a:pt x="1298" y="11027"/>
                    <a:pt x="1565" y="11694"/>
                  </a:cubicBezTo>
                  <a:cubicBezTo>
                    <a:pt x="1941" y="12447"/>
                    <a:pt x="2731" y="12934"/>
                    <a:pt x="3572" y="12934"/>
                  </a:cubicBezTo>
                  <a:cubicBezTo>
                    <a:pt x="3626" y="12934"/>
                    <a:pt x="3679" y="12933"/>
                    <a:pt x="3733" y="12929"/>
                  </a:cubicBezTo>
                  <a:cubicBezTo>
                    <a:pt x="3933" y="13496"/>
                    <a:pt x="4000" y="14029"/>
                    <a:pt x="4434" y="14496"/>
                  </a:cubicBezTo>
                  <a:cubicBezTo>
                    <a:pt x="4834" y="14930"/>
                    <a:pt x="5334" y="15297"/>
                    <a:pt x="5935" y="15530"/>
                  </a:cubicBezTo>
                  <a:cubicBezTo>
                    <a:pt x="7769" y="16164"/>
                    <a:pt x="9704" y="16198"/>
                    <a:pt x="11605" y="16364"/>
                  </a:cubicBezTo>
                  <a:lnTo>
                    <a:pt x="13874" y="16564"/>
                  </a:lnTo>
                  <a:cubicBezTo>
                    <a:pt x="13927" y="16564"/>
                    <a:pt x="14066" y="16559"/>
                    <a:pt x="14220" y="16559"/>
                  </a:cubicBezTo>
                  <a:cubicBezTo>
                    <a:pt x="14450" y="16559"/>
                    <a:pt x="14714" y="16571"/>
                    <a:pt x="14774" y="16631"/>
                  </a:cubicBezTo>
                  <a:lnTo>
                    <a:pt x="21045" y="23803"/>
                  </a:lnTo>
                  <a:cubicBezTo>
                    <a:pt x="21146" y="21401"/>
                    <a:pt x="23180" y="18666"/>
                    <a:pt x="23981" y="16498"/>
                  </a:cubicBezTo>
                  <a:cubicBezTo>
                    <a:pt x="24748" y="14430"/>
                    <a:pt x="25182" y="12795"/>
                    <a:pt x="24848" y="10960"/>
                  </a:cubicBezTo>
                  <a:cubicBezTo>
                    <a:pt x="24648" y="9860"/>
                    <a:pt x="23781" y="8459"/>
                    <a:pt x="22913" y="8259"/>
                  </a:cubicBezTo>
                  <a:cubicBezTo>
                    <a:pt x="23380" y="4056"/>
                    <a:pt x="20078" y="2554"/>
                    <a:pt x="18410" y="2354"/>
                  </a:cubicBezTo>
                  <a:cubicBezTo>
                    <a:pt x="17610" y="2288"/>
                    <a:pt x="16842" y="2154"/>
                    <a:pt x="16075" y="1987"/>
                  </a:cubicBezTo>
                  <a:cubicBezTo>
                    <a:pt x="15141" y="1721"/>
                    <a:pt x="14874" y="1053"/>
                    <a:pt x="14074" y="520"/>
                  </a:cubicBezTo>
                  <a:cubicBezTo>
                    <a:pt x="13569" y="179"/>
                    <a:pt x="12960" y="1"/>
                    <a:pt x="123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1"/>
            <p:cNvSpPr/>
            <p:nvPr/>
          </p:nvSpPr>
          <p:spPr>
            <a:xfrm>
              <a:off x="7613926" y="2167065"/>
              <a:ext cx="347232" cy="379994"/>
            </a:xfrm>
            <a:custGeom>
              <a:avLst/>
              <a:gdLst/>
              <a:ahLst/>
              <a:cxnLst/>
              <a:rect l="l" t="t" r="r" b="b"/>
              <a:pathLst>
                <a:path w="22384" h="24496" extrusionOk="0">
                  <a:moveTo>
                    <a:pt x="6374" y="0"/>
                  </a:moveTo>
                  <a:cubicBezTo>
                    <a:pt x="3765" y="0"/>
                    <a:pt x="1578" y="873"/>
                    <a:pt x="467" y="2025"/>
                  </a:cubicBezTo>
                  <a:cubicBezTo>
                    <a:pt x="201" y="3526"/>
                    <a:pt x="0" y="4593"/>
                    <a:pt x="401" y="6261"/>
                  </a:cubicBezTo>
                  <a:cubicBezTo>
                    <a:pt x="534" y="6895"/>
                    <a:pt x="567" y="7528"/>
                    <a:pt x="534" y="8196"/>
                  </a:cubicBezTo>
                  <a:cubicBezTo>
                    <a:pt x="401" y="10864"/>
                    <a:pt x="801" y="13533"/>
                    <a:pt x="1702" y="16035"/>
                  </a:cubicBezTo>
                  <a:cubicBezTo>
                    <a:pt x="2469" y="17969"/>
                    <a:pt x="4037" y="19304"/>
                    <a:pt x="5905" y="19337"/>
                  </a:cubicBezTo>
                  <a:cubicBezTo>
                    <a:pt x="6839" y="19304"/>
                    <a:pt x="7773" y="19237"/>
                    <a:pt x="8707" y="19103"/>
                  </a:cubicBezTo>
                  <a:lnTo>
                    <a:pt x="9007" y="20371"/>
                  </a:lnTo>
                  <a:cubicBezTo>
                    <a:pt x="7873" y="22372"/>
                    <a:pt x="7773" y="23640"/>
                    <a:pt x="9941" y="24307"/>
                  </a:cubicBezTo>
                  <a:cubicBezTo>
                    <a:pt x="10328" y="24432"/>
                    <a:pt x="10825" y="24496"/>
                    <a:pt x="11384" y="24496"/>
                  </a:cubicBezTo>
                  <a:cubicBezTo>
                    <a:pt x="13959" y="24496"/>
                    <a:pt x="17868" y="23154"/>
                    <a:pt x="18580" y="20304"/>
                  </a:cubicBezTo>
                  <a:lnTo>
                    <a:pt x="17546" y="12565"/>
                  </a:lnTo>
                  <a:lnTo>
                    <a:pt x="17546" y="12565"/>
                  </a:lnTo>
                  <a:cubicBezTo>
                    <a:pt x="17546" y="12566"/>
                    <a:pt x="18004" y="12911"/>
                    <a:pt x="18708" y="12911"/>
                  </a:cubicBezTo>
                  <a:cubicBezTo>
                    <a:pt x="19160" y="12911"/>
                    <a:pt x="19714" y="12768"/>
                    <a:pt x="20315" y="12299"/>
                  </a:cubicBezTo>
                  <a:cubicBezTo>
                    <a:pt x="21983" y="11031"/>
                    <a:pt x="22383" y="8129"/>
                    <a:pt x="21049" y="6394"/>
                  </a:cubicBezTo>
                  <a:cubicBezTo>
                    <a:pt x="20654" y="5859"/>
                    <a:pt x="20081" y="5639"/>
                    <a:pt x="19493" y="5639"/>
                  </a:cubicBezTo>
                  <a:cubicBezTo>
                    <a:pt x="18688" y="5639"/>
                    <a:pt x="17856" y="6050"/>
                    <a:pt x="17413" y="6628"/>
                  </a:cubicBezTo>
                  <a:cubicBezTo>
                    <a:pt x="16679" y="7662"/>
                    <a:pt x="16779" y="8696"/>
                    <a:pt x="15945" y="8829"/>
                  </a:cubicBezTo>
                  <a:cubicBezTo>
                    <a:pt x="15884" y="8840"/>
                    <a:pt x="15826" y="8845"/>
                    <a:pt x="15771" y="8845"/>
                  </a:cubicBezTo>
                  <a:cubicBezTo>
                    <a:pt x="14764" y="8845"/>
                    <a:pt x="14644" y="7192"/>
                    <a:pt x="14644" y="6528"/>
                  </a:cubicBezTo>
                  <a:cubicBezTo>
                    <a:pt x="12643" y="5761"/>
                    <a:pt x="11375" y="3826"/>
                    <a:pt x="11575" y="1157"/>
                  </a:cubicBezTo>
                  <a:cubicBezTo>
                    <a:pt x="9784" y="338"/>
                    <a:pt x="7998" y="0"/>
                    <a:pt x="6374"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1"/>
            <p:cNvSpPr/>
            <p:nvPr/>
          </p:nvSpPr>
          <p:spPr>
            <a:xfrm>
              <a:off x="7800717" y="2251230"/>
              <a:ext cx="88499" cy="28481"/>
            </a:xfrm>
            <a:custGeom>
              <a:avLst/>
              <a:gdLst/>
              <a:ahLst/>
              <a:cxnLst/>
              <a:rect l="l" t="t" r="r" b="b"/>
              <a:pathLst>
                <a:path w="5705" h="1836" extrusionOk="0">
                  <a:moveTo>
                    <a:pt x="0" y="1"/>
                  </a:moveTo>
                  <a:lnTo>
                    <a:pt x="67" y="1302"/>
                  </a:lnTo>
                  <a:lnTo>
                    <a:pt x="5004" y="1836"/>
                  </a:lnTo>
                  <a:cubicBezTo>
                    <a:pt x="5137" y="1435"/>
                    <a:pt x="5371" y="1102"/>
                    <a:pt x="5704" y="835"/>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1"/>
            <p:cNvSpPr/>
            <p:nvPr/>
          </p:nvSpPr>
          <p:spPr>
            <a:xfrm>
              <a:off x="7592768" y="2250191"/>
              <a:ext cx="216772" cy="88064"/>
            </a:xfrm>
            <a:custGeom>
              <a:avLst/>
              <a:gdLst/>
              <a:ahLst/>
              <a:cxnLst/>
              <a:rect l="l" t="t" r="r" b="b"/>
              <a:pathLst>
                <a:path w="13974" h="5677" extrusionOk="0">
                  <a:moveTo>
                    <a:pt x="11091" y="533"/>
                  </a:moveTo>
                  <a:cubicBezTo>
                    <a:pt x="11949" y="533"/>
                    <a:pt x="12527" y="751"/>
                    <a:pt x="12773" y="969"/>
                  </a:cubicBezTo>
                  <a:cubicBezTo>
                    <a:pt x="13073" y="1202"/>
                    <a:pt x="13139" y="2370"/>
                    <a:pt x="13139" y="2937"/>
                  </a:cubicBezTo>
                  <a:lnTo>
                    <a:pt x="13139" y="2970"/>
                  </a:lnTo>
                  <a:lnTo>
                    <a:pt x="13139" y="3037"/>
                  </a:lnTo>
                  <a:lnTo>
                    <a:pt x="13139" y="3270"/>
                  </a:lnTo>
                  <a:lnTo>
                    <a:pt x="13139" y="3404"/>
                  </a:lnTo>
                  <a:cubicBezTo>
                    <a:pt x="13139" y="3504"/>
                    <a:pt x="13106" y="3570"/>
                    <a:pt x="13106" y="3671"/>
                  </a:cubicBezTo>
                  <a:cubicBezTo>
                    <a:pt x="13073" y="3671"/>
                    <a:pt x="13073" y="3704"/>
                    <a:pt x="13073" y="3737"/>
                  </a:cubicBezTo>
                  <a:cubicBezTo>
                    <a:pt x="13073" y="3737"/>
                    <a:pt x="13073" y="3771"/>
                    <a:pt x="13073" y="3804"/>
                  </a:cubicBezTo>
                  <a:lnTo>
                    <a:pt x="13073" y="3837"/>
                  </a:lnTo>
                  <a:lnTo>
                    <a:pt x="13039" y="3904"/>
                  </a:lnTo>
                  <a:cubicBezTo>
                    <a:pt x="13039" y="3937"/>
                    <a:pt x="13039" y="3971"/>
                    <a:pt x="13006" y="4004"/>
                  </a:cubicBezTo>
                  <a:cubicBezTo>
                    <a:pt x="13006" y="4037"/>
                    <a:pt x="13006" y="4037"/>
                    <a:pt x="12973" y="4071"/>
                  </a:cubicBezTo>
                  <a:cubicBezTo>
                    <a:pt x="12973" y="4104"/>
                    <a:pt x="12939" y="4138"/>
                    <a:pt x="12939" y="4171"/>
                  </a:cubicBezTo>
                  <a:cubicBezTo>
                    <a:pt x="12653" y="4712"/>
                    <a:pt x="12063" y="5040"/>
                    <a:pt x="11430" y="5040"/>
                  </a:cubicBezTo>
                  <a:cubicBezTo>
                    <a:pt x="11399" y="5040"/>
                    <a:pt x="11369" y="5040"/>
                    <a:pt x="11338" y="5038"/>
                  </a:cubicBezTo>
                  <a:cubicBezTo>
                    <a:pt x="11294" y="5040"/>
                    <a:pt x="11250" y="5041"/>
                    <a:pt x="11207" y="5041"/>
                  </a:cubicBezTo>
                  <a:cubicBezTo>
                    <a:pt x="10555" y="5041"/>
                    <a:pt x="9937" y="4809"/>
                    <a:pt x="9437" y="4371"/>
                  </a:cubicBezTo>
                  <a:cubicBezTo>
                    <a:pt x="9103" y="4037"/>
                    <a:pt x="8836" y="3637"/>
                    <a:pt x="8703" y="3170"/>
                  </a:cubicBezTo>
                  <a:cubicBezTo>
                    <a:pt x="8369" y="2536"/>
                    <a:pt x="8203" y="1769"/>
                    <a:pt x="8369" y="1402"/>
                  </a:cubicBezTo>
                  <a:cubicBezTo>
                    <a:pt x="8469" y="1302"/>
                    <a:pt x="8570" y="1202"/>
                    <a:pt x="8703" y="1102"/>
                  </a:cubicBezTo>
                  <a:cubicBezTo>
                    <a:pt x="8703" y="1102"/>
                    <a:pt x="8736" y="1102"/>
                    <a:pt x="8736" y="1069"/>
                  </a:cubicBezTo>
                  <a:lnTo>
                    <a:pt x="8770" y="1069"/>
                  </a:lnTo>
                  <a:cubicBezTo>
                    <a:pt x="8836" y="1035"/>
                    <a:pt x="8903" y="1002"/>
                    <a:pt x="8936" y="969"/>
                  </a:cubicBezTo>
                  <a:lnTo>
                    <a:pt x="9103" y="902"/>
                  </a:lnTo>
                  <a:cubicBezTo>
                    <a:pt x="9270" y="835"/>
                    <a:pt x="9437" y="768"/>
                    <a:pt x="9604" y="702"/>
                  </a:cubicBezTo>
                  <a:lnTo>
                    <a:pt x="9804" y="668"/>
                  </a:lnTo>
                  <a:cubicBezTo>
                    <a:pt x="10004" y="602"/>
                    <a:pt x="10171" y="602"/>
                    <a:pt x="10371" y="568"/>
                  </a:cubicBezTo>
                  <a:lnTo>
                    <a:pt x="10471" y="568"/>
                  </a:lnTo>
                  <a:cubicBezTo>
                    <a:pt x="10691" y="544"/>
                    <a:pt x="10898" y="533"/>
                    <a:pt x="11091" y="533"/>
                  </a:cubicBezTo>
                  <a:close/>
                  <a:moveTo>
                    <a:pt x="2799" y="602"/>
                  </a:moveTo>
                  <a:cubicBezTo>
                    <a:pt x="2966" y="602"/>
                    <a:pt x="3166" y="602"/>
                    <a:pt x="3366" y="668"/>
                  </a:cubicBezTo>
                  <a:cubicBezTo>
                    <a:pt x="4233" y="768"/>
                    <a:pt x="5167" y="1135"/>
                    <a:pt x="5434" y="1502"/>
                  </a:cubicBezTo>
                  <a:cubicBezTo>
                    <a:pt x="5701" y="1836"/>
                    <a:pt x="5768" y="2603"/>
                    <a:pt x="5734" y="3237"/>
                  </a:cubicBezTo>
                  <a:cubicBezTo>
                    <a:pt x="5734" y="3404"/>
                    <a:pt x="5701" y="3537"/>
                    <a:pt x="5667" y="3671"/>
                  </a:cubicBezTo>
                  <a:cubicBezTo>
                    <a:pt x="5667" y="3704"/>
                    <a:pt x="5667" y="3704"/>
                    <a:pt x="5667" y="3704"/>
                  </a:cubicBezTo>
                  <a:lnTo>
                    <a:pt x="5667" y="3771"/>
                  </a:lnTo>
                  <a:lnTo>
                    <a:pt x="5667" y="3804"/>
                  </a:lnTo>
                  <a:lnTo>
                    <a:pt x="5667" y="3837"/>
                  </a:lnTo>
                  <a:lnTo>
                    <a:pt x="5634" y="3971"/>
                  </a:lnTo>
                  <a:cubicBezTo>
                    <a:pt x="5634" y="3971"/>
                    <a:pt x="5634" y="4004"/>
                    <a:pt x="5601" y="4037"/>
                  </a:cubicBezTo>
                  <a:lnTo>
                    <a:pt x="5601" y="4071"/>
                  </a:lnTo>
                  <a:lnTo>
                    <a:pt x="5601" y="4138"/>
                  </a:lnTo>
                  <a:cubicBezTo>
                    <a:pt x="5567" y="4171"/>
                    <a:pt x="5567" y="4171"/>
                    <a:pt x="5567" y="4204"/>
                  </a:cubicBezTo>
                  <a:cubicBezTo>
                    <a:pt x="5342" y="4654"/>
                    <a:pt x="4870" y="5073"/>
                    <a:pt x="3940" y="5073"/>
                  </a:cubicBezTo>
                  <a:cubicBezTo>
                    <a:pt x="3905" y="5073"/>
                    <a:pt x="3869" y="5073"/>
                    <a:pt x="3833" y="5072"/>
                  </a:cubicBezTo>
                  <a:cubicBezTo>
                    <a:pt x="3533" y="5072"/>
                    <a:pt x="3199" y="5005"/>
                    <a:pt x="2899" y="4871"/>
                  </a:cubicBezTo>
                  <a:cubicBezTo>
                    <a:pt x="1998" y="4471"/>
                    <a:pt x="1665" y="3437"/>
                    <a:pt x="1498" y="3003"/>
                  </a:cubicBezTo>
                  <a:cubicBezTo>
                    <a:pt x="1298" y="2370"/>
                    <a:pt x="997" y="1235"/>
                    <a:pt x="1231" y="969"/>
                  </a:cubicBezTo>
                  <a:cubicBezTo>
                    <a:pt x="1298" y="869"/>
                    <a:pt x="1398" y="802"/>
                    <a:pt x="1498" y="768"/>
                  </a:cubicBezTo>
                  <a:lnTo>
                    <a:pt x="1531" y="768"/>
                  </a:lnTo>
                  <a:lnTo>
                    <a:pt x="1631" y="702"/>
                  </a:lnTo>
                  <a:lnTo>
                    <a:pt x="1731" y="702"/>
                  </a:lnTo>
                  <a:lnTo>
                    <a:pt x="1798" y="668"/>
                  </a:lnTo>
                  <a:lnTo>
                    <a:pt x="1898" y="668"/>
                  </a:lnTo>
                  <a:cubicBezTo>
                    <a:pt x="1965" y="635"/>
                    <a:pt x="2065" y="635"/>
                    <a:pt x="2165" y="602"/>
                  </a:cubicBezTo>
                  <a:close/>
                  <a:moveTo>
                    <a:pt x="11093" y="0"/>
                  </a:moveTo>
                  <a:cubicBezTo>
                    <a:pt x="10326" y="0"/>
                    <a:pt x="9595" y="57"/>
                    <a:pt x="9070" y="201"/>
                  </a:cubicBezTo>
                  <a:cubicBezTo>
                    <a:pt x="7869" y="602"/>
                    <a:pt x="7502" y="1002"/>
                    <a:pt x="6802" y="1002"/>
                  </a:cubicBezTo>
                  <a:cubicBezTo>
                    <a:pt x="6101" y="1002"/>
                    <a:pt x="5667" y="602"/>
                    <a:pt x="4433" y="235"/>
                  </a:cubicBezTo>
                  <a:cubicBezTo>
                    <a:pt x="3892" y="67"/>
                    <a:pt x="3173" y="3"/>
                    <a:pt x="2434" y="3"/>
                  </a:cubicBezTo>
                  <a:cubicBezTo>
                    <a:pt x="1853" y="3"/>
                    <a:pt x="1259" y="43"/>
                    <a:pt x="731" y="101"/>
                  </a:cubicBezTo>
                  <a:lnTo>
                    <a:pt x="364" y="168"/>
                  </a:lnTo>
                  <a:cubicBezTo>
                    <a:pt x="355" y="166"/>
                    <a:pt x="347" y="166"/>
                    <a:pt x="338" y="166"/>
                  </a:cubicBezTo>
                  <a:cubicBezTo>
                    <a:pt x="177" y="166"/>
                    <a:pt x="0" y="454"/>
                    <a:pt x="63" y="802"/>
                  </a:cubicBezTo>
                  <a:cubicBezTo>
                    <a:pt x="130" y="1102"/>
                    <a:pt x="297" y="1369"/>
                    <a:pt x="497" y="1602"/>
                  </a:cubicBezTo>
                  <a:cubicBezTo>
                    <a:pt x="564" y="1669"/>
                    <a:pt x="631" y="1769"/>
                    <a:pt x="664" y="1869"/>
                  </a:cubicBezTo>
                  <a:cubicBezTo>
                    <a:pt x="864" y="2636"/>
                    <a:pt x="1131" y="3370"/>
                    <a:pt x="1431" y="4104"/>
                  </a:cubicBezTo>
                  <a:cubicBezTo>
                    <a:pt x="1853" y="5046"/>
                    <a:pt x="2813" y="5640"/>
                    <a:pt x="3848" y="5640"/>
                  </a:cubicBezTo>
                  <a:cubicBezTo>
                    <a:pt x="3876" y="5640"/>
                    <a:pt x="3905" y="5640"/>
                    <a:pt x="3933" y="5639"/>
                  </a:cubicBezTo>
                  <a:cubicBezTo>
                    <a:pt x="4200" y="5639"/>
                    <a:pt x="4467" y="5605"/>
                    <a:pt x="4733" y="5539"/>
                  </a:cubicBezTo>
                  <a:lnTo>
                    <a:pt x="4800" y="5539"/>
                  </a:lnTo>
                  <a:cubicBezTo>
                    <a:pt x="5034" y="5505"/>
                    <a:pt x="5234" y="5405"/>
                    <a:pt x="5434" y="5272"/>
                  </a:cubicBezTo>
                  <a:lnTo>
                    <a:pt x="5467" y="5238"/>
                  </a:lnTo>
                  <a:lnTo>
                    <a:pt x="5501" y="5205"/>
                  </a:lnTo>
                  <a:lnTo>
                    <a:pt x="5567" y="5172"/>
                  </a:lnTo>
                  <a:lnTo>
                    <a:pt x="5634" y="5105"/>
                  </a:lnTo>
                  <a:lnTo>
                    <a:pt x="5701" y="5038"/>
                  </a:lnTo>
                  <a:lnTo>
                    <a:pt x="5768" y="4971"/>
                  </a:lnTo>
                  <a:cubicBezTo>
                    <a:pt x="5801" y="4938"/>
                    <a:pt x="5834" y="4905"/>
                    <a:pt x="5868" y="4838"/>
                  </a:cubicBezTo>
                  <a:cubicBezTo>
                    <a:pt x="6068" y="4605"/>
                    <a:pt x="6201" y="4304"/>
                    <a:pt x="6268" y="3971"/>
                  </a:cubicBezTo>
                  <a:cubicBezTo>
                    <a:pt x="6501" y="3204"/>
                    <a:pt x="6268" y="2103"/>
                    <a:pt x="6835" y="1969"/>
                  </a:cubicBezTo>
                  <a:lnTo>
                    <a:pt x="6968" y="1969"/>
                  </a:lnTo>
                  <a:cubicBezTo>
                    <a:pt x="7702" y="1969"/>
                    <a:pt x="7802" y="3170"/>
                    <a:pt x="8336" y="4004"/>
                  </a:cubicBezTo>
                  <a:cubicBezTo>
                    <a:pt x="8909" y="5023"/>
                    <a:pt x="9998" y="5677"/>
                    <a:pt x="11169" y="5677"/>
                  </a:cubicBezTo>
                  <a:cubicBezTo>
                    <a:pt x="11225" y="5677"/>
                    <a:pt x="11282" y="5675"/>
                    <a:pt x="11338" y="5672"/>
                  </a:cubicBezTo>
                  <a:lnTo>
                    <a:pt x="11738" y="5672"/>
                  </a:lnTo>
                  <a:cubicBezTo>
                    <a:pt x="11872" y="5672"/>
                    <a:pt x="12005" y="5639"/>
                    <a:pt x="12105" y="5605"/>
                  </a:cubicBezTo>
                  <a:lnTo>
                    <a:pt x="12239" y="5572"/>
                  </a:lnTo>
                  <a:lnTo>
                    <a:pt x="12339" y="5539"/>
                  </a:lnTo>
                  <a:cubicBezTo>
                    <a:pt x="12372" y="5539"/>
                    <a:pt x="12406" y="5505"/>
                    <a:pt x="12439" y="5505"/>
                  </a:cubicBezTo>
                  <a:cubicBezTo>
                    <a:pt x="12572" y="5438"/>
                    <a:pt x="12706" y="5372"/>
                    <a:pt x="12839" y="5272"/>
                  </a:cubicBezTo>
                  <a:lnTo>
                    <a:pt x="12973" y="5172"/>
                  </a:lnTo>
                  <a:cubicBezTo>
                    <a:pt x="13073" y="5105"/>
                    <a:pt x="13139" y="5005"/>
                    <a:pt x="13206" y="4938"/>
                  </a:cubicBezTo>
                  <a:cubicBezTo>
                    <a:pt x="13373" y="4705"/>
                    <a:pt x="13506" y="4404"/>
                    <a:pt x="13573" y="4138"/>
                  </a:cubicBezTo>
                  <a:cubicBezTo>
                    <a:pt x="13740" y="3537"/>
                    <a:pt x="13640" y="2470"/>
                    <a:pt x="13673" y="1903"/>
                  </a:cubicBezTo>
                  <a:cubicBezTo>
                    <a:pt x="13673" y="1803"/>
                    <a:pt x="13707" y="1702"/>
                    <a:pt x="13740" y="1602"/>
                  </a:cubicBezTo>
                  <a:cubicBezTo>
                    <a:pt x="13907" y="1369"/>
                    <a:pt x="13973" y="1102"/>
                    <a:pt x="13973" y="802"/>
                  </a:cubicBezTo>
                  <a:cubicBezTo>
                    <a:pt x="13940" y="502"/>
                    <a:pt x="13707" y="235"/>
                    <a:pt x="13406" y="135"/>
                  </a:cubicBezTo>
                  <a:lnTo>
                    <a:pt x="13006" y="101"/>
                  </a:lnTo>
                  <a:cubicBezTo>
                    <a:pt x="12411" y="40"/>
                    <a:pt x="11739" y="0"/>
                    <a:pt x="110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1"/>
            <p:cNvSpPr/>
            <p:nvPr/>
          </p:nvSpPr>
          <p:spPr>
            <a:xfrm>
              <a:off x="7658429" y="2280345"/>
              <a:ext cx="52789" cy="82682"/>
            </a:xfrm>
            <a:custGeom>
              <a:avLst/>
              <a:gdLst/>
              <a:ahLst/>
              <a:cxnLst/>
              <a:rect l="l" t="t" r="r" b="b"/>
              <a:pathLst>
                <a:path w="3403" h="5330" extrusionOk="0">
                  <a:moveTo>
                    <a:pt x="2685" y="0"/>
                  </a:moveTo>
                  <a:cubicBezTo>
                    <a:pt x="2669" y="0"/>
                    <a:pt x="2652" y="9"/>
                    <a:pt x="2635" y="25"/>
                  </a:cubicBezTo>
                  <a:lnTo>
                    <a:pt x="2569" y="25"/>
                  </a:lnTo>
                  <a:cubicBezTo>
                    <a:pt x="2535" y="25"/>
                    <a:pt x="2502" y="25"/>
                    <a:pt x="2502" y="59"/>
                  </a:cubicBezTo>
                  <a:cubicBezTo>
                    <a:pt x="2502" y="59"/>
                    <a:pt x="2402" y="125"/>
                    <a:pt x="2368" y="192"/>
                  </a:cubicBezTo>
                  <a:cubicBezTo>
                    <a:pt x="2035" y="559"/>
                    <a:pt x="1768" y="959"/>
                    <a:pt x="1535" y="1393"/>
                  </a:cubicBezTo>
                  <a:cubicBezTo>
                    <a:pt x="1268" y="1793"/>
                    <a:pt x="1001" y="2294"/>
                    <a:pt x="734" y="2794"/>
                  </a:cubicBezTo>
                  <a:cubicBezTo>
                    <a:pt x="601" y="3061"/>
                    <a:pt x="467" y="3361"/>
                    <a:pt x="300" y="3628"/>
                  </a:cubicBezTo>
                  <a:cubicBezTo>
                    <a:pt x="200" y="3861"/>
                    <a:pt x="100" y="4028"/>
                    <a:pt x="0" y="4228"/>
                  </a:cubicBezTo>
                  <a:lnTo>
                    <a:pt x="2936" y="5329"/>
                  </a:lnTo>
                  <a:lnTo>
                    <a:pt x="3403" y="526"/>
                  </a:lnTo>
                  <a:cubicBezTo>
                    <a:pt x="3236" y="225"/>
                    <a:pt x="3036" y="25"/>
                    <a:pt x="2735" y="25"/>
                  </a:cubicBezTo>
                  <a:cubicBezTo>
                    <a:pt x="2719" y="9"/>
                    <a:pt x="2702" y="0"/>
                    <a:pt x="2685"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1"/>
            <p:cNvSpPr/>
            <p:nvPr/>
          </p:nvSpPr>
          <p:spPr>
            <a:xfrm>
              <a:off x="7748970" y="2351094"/>
              <a:ext cx="118515" cy="128350"/>
            </a:xfrm>
            <a:custGeom>
              <a:avLst/>
              <a:gdLst/>
              <a:ahLst/>
              <a:cxnLst/>
              <a:rect l="l" t="t" r="r" b="b"/>
              <a:pathLst>
                <a:path w="7640" h="8274" extrusionOk="0">
                  <a:moveTo>
                    <a:pt x="7639" y="1"/>
                  </a:moveTo>
                  <a:lnTo>
                    <a:pt x="7639" y="1"/>
                  </a:lnTo>
                  <a:cubicBezTo>
                    <a:pt x="7339" y="1268"/>
                    <a:pt x="6906" y="2469"/>
                    <a:pt x="6305" y="3670"/>
                  </a:cubicBezTo>
                  <a:cubicBezTo>
                    <a:pt x="5038" y="5972"/>
                    <a:pt x="2869" y="6539"/>
                    <a:pt x="1" y="7239"/>
                  </a:cubicBezTo>
                  <a:lnTo>
                    <a:pt x="267" y="8274"/>
                  </a:lnTo>
                  <a:cubicBezTo>
                    <a:pt x="4771" y="7306"/>
                    <a:pt x="6338" y="5905"/>
                    <a:pt x="6939" y="4471"/>
                  </a:cubicBezTo>
                  <a:cubicBezTo>
                    <a:pt x="7639" y="2603"/>
                    <a:pt x="7639" y="1"/>
                    <a:pt x="7639"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1"/>
            <p:cNvSpPr/>
            <p:nvPr/>
          </p:nvSpPr>
          <p:spPr>
            <a:xfrm>
              <a:off x="7743277" y="2279120"/>
              <a:ext cx="30808" cy="25890"/>
            </a:xfrm>
            <a:custGeom>
              <a:avLst/>
              <a:gdLst/>
              <a:ahLst/>
              <a:cxnLst/>
              <a:rect l="l" t="t" r="r" b="b"/>
              <a:pathLst>
                <a:path w="1986" h="1669" extrusionOk="0">
                  <a:moveTo>
                    <a:pt x="881" y="1"/>
                  </a:moveTo>
                  <a:cubicBezTo>
                    <a:pt x="855" y="1"/>
                    <a:pt x="828" y="2"/>
                    <a:pt x="801" y="4"/>
                  </a:cubicBezTo>
                  <a:cubicBezTo>
                    <a:pt x="334" y="38"/>
                    <a:pt x="1" y="471"/>
                    <a:pt x="67" y="938"/>
                  </a:cubicBezTo>
                  <a:cubicBezTo>
                    <a:pt x="110" y="1385"/>
                    <a:pt x="505" y="1669"/>
                    <a:pt x="907" y="1669"/>
                  </a:cubicBezTo>
                  <a:cubicBezTo>
                    <a:pt x="1136" y="1669"/>
                    <a:pt x="1366" y="1577"/>
                    <a:pt x="1535" y="1372"/>
                  </a:cubicBezTo>
                  <a:cubicBezTo>
                    <a:pt x="1985" y="826"/>
                    <a:pt x="1568" y="1"/>
                    <a:pt x="8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1"/>
            <p:cNvSpPr/>
            <p:nvPr/>
          </p:nvSpPr>
          <p:spPr>
            <a:xfrm>
              <a:off x="7744316" y="2220828"/>
              <a:ext cx="32607" cy="19561"/>
            </a:xfrm>
            <a:custGeom>
              <a:avLst/>
              <a:gdLst/>
              <a:ahLst/>
              <a:cxnLst/>
              <a:rect l="l" t="t" r="r" b="b"/>
              <a:pathLst>
                <a:path w="2102" h="1261" extrusionOk="0">
                  <a:moveTo>
                    <a:pt x="980" y="0"/>
                  </a:moveTo>
                  <a:cubicBezTo>
                    <a:pt x="494" y="0"/>
                    <a:pt x="58" y="367"/>
                    <a:pt x="0" y="860"/>
                  </a:cubicBezTo>
                  <a:lnTo>
                    <a:pt x="1968" y="1260"/>
                  </a:lnTo>
                  <a:cubicBezTo>
                    <a:pt x="2102" y="693"/>
                    <a:pt x="1735" y="160"/>
                    <a:pt x="1201" y="26"/>
                  </a:cubicBezTo>
                  <a:cubicBezTo>
                    <a:pt x="1127" y="9"/>
                    <a:pt x="1053" y="0"/>
                    <a:pt x="9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1"/>
            <p:cNvSpPr/>
            <p:nvPr/>
          </p:nvSpPr>
          <p:spPr>
            <a:xfrm>
              <a:off x="7717931" y="2367133"/>
              <a:ext cx="46584" cy="31227"/>
            </a:xfrm>
            <a:custGeom>
              <a:avLst/>
              <a:gdLst/>
              <a:ahLst/>
              <a:cxnLst/>
              <a:rect l="l" t="t" r="r" b="b"/>
              <a:pathLst>
                <a:path w="3003" h="2013" extrusionOk="0">
                  <a:moveTo>
                    <a:pt x="2635" y="1"/>
                  </a:moveTo>
                  <a:lnTo>
                    <a:pt x="0" y="1168"/>
                  </a:lnTo>
                  <a:cubicBezTo>
                    <a:pt x="250" y="1694"/>
                    <a:pt x="782" y="2013"/>
                    <a:pt x="1356" y="2013"/>
                  </a:cubicBezTo>
                  <a:cubicBezTo>
                    <a:pt x="1547" y="2013"/>
                    <a:pt x="1743" y="1977"/>
                    <a:pt x="1935" y="1902"/>
                  </a:cubicBezTo>
                  <a:cubicBezTo>
                    <a:pt x="2669" y="1602"/>
                    <a:pt x="3002" y="701"/>
                    <a:pt x="2635"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1"/>
            <p:cNvSpPr/>
            <p:nvPr/>
          </p:nvSpPr>
          <p:spPr>
            <a:xfrm>
              <a:off x="7735521" y="2373353"/>
              <a:ext cx="26402" cy="25037"/>
            </a:xfrm>
            <a:custGeom>
              <a:avLst/>
              <a:gdLst/>
              <a:ahLst/>
              <a:cxnLst/>
              <a:rect l="l" t="t" r="r" b="b"/>
              <a:pathLst>
                <a:path w="1702" h="1614" extrusionOk="0">
                  <a:moveTo>
                    <a:pt x="1601" y="0"/>
                  </a:moveTo>
                  <a:cubicBezTo>
                    <a:pt x="734" y="34"/>
                    <a:pt x="67" y="734"/>
                    <a:pt x="0" y="1601"/>
                  </a:cubicBezTo>
                  <a:cubicBezTo>
                    <a:pt x="67" y="1610"/>
                    <a:pt x="134" y="1614"/>
                    <a:pt x="200" y="1614"/>
                  </a:cubicBezTo>
                  <a:cubicBezTo>
                    <a:pt x="401" y="1614"/>
                    <a:pt x="601" y="1576"/>
                    <a:pt x="801" y="1501"/>
                  </a:cubicBezTo>
                  <a:cubicBezTo>
                    <a:pt x="1368" y="1234"/>
                    <a:pt x="1702" y="601"/>
                    <a:pt x="160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1"/>
            <p:cNvSpPr/>
            <p:nvPr/>
          </p:nvSpPr>
          <p:spPr>
            <a:xfrm>
              <a:off x="7627375" y="2227498"/>
              <a:ext cx="32623" cy="19623"/>
            </a:xfrm>
            <a:custGeom>
              <a:avLst/>
              <a:gdLst/>
              <a:ahLst/>
              <a:cxnLst/>
              <a:rect l="l" t="t" r="r" b="b"/>
              <a:pathLst>
                <a:path w="2103" h="1265" extrusionOk="0">
                  <a:moveTo>
                    <a:pt x="1150" y="1"/>
                  </a:moveTo>
                  <a:cubicBezTo>
                    <a:pt x="1069" y="1"/>
                    <a:pt x="985" y="10"/>
                    <a:pt x="901" y="30"/>
                  </a:cubicBezTo>
                  <a:cubicBezTo>
                    <a:pt x="368" y="163"/>
                    <a:pt x="1" y="697"/>
                    <a:pt x="134" y="1264"/>
                  </a:cubicBezTo>
                  <a:lnTo>
                    <a:pt x="2102" y="797"/>
                  </a:lnTo>
                  <a:cubicBezTo>
                    <a:pt x="2017" y="314"/>
                    <a:pt x="1617" y="1"/>
                    <a:pt x="1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1"/>
            <p:cNvSpPr/>
            <p:nvPr/>
          </p:nvSpPr>
          <p:spPr>
            <a:xfrm>
              <a:off x="7642902" y="2280082"/>
              <a:ext cx="31196" cy="25999"/>
            </a:xfrm>
            <a:custGeom>
              <a:avLst/>
              <a:gdLst/>
              <a:ahLst/>
              <a:cxnLst/>
              <a:rect l="l" t="t" r="r" b="b"/>
              <a:pathLst>
                <a:path w="2011" h="1676" extrusionOk="0">
                  <a:moveTo>
                    <a:pt x="892" y="0"/>
                  </a:moveTo>
                  <a:cubicBezTo>
                    <a:pt x="851" y="0"/>
                    <a:pt x="810" y="3"/>
                    <a:pt x="768" y="9"/>
                  </a:cubicBezTo>
                  <a:cubicBezTo>
                    <a:pt x="301" y="109"/>
                    <a:pt x="0" y="543"/>
                    <a:pt x="100" y="1010"/>
                  </a:cubicBezTo>
                  <a:cubicBezTo>
                    <a:pt x="179" y="1440"/>
                    <a:pt x="532" y="1675"/>
                    <a:pt x="899" y="1675"/>
                  </a:cubicBezTo>
                  <a:cubicBezTo>
                    <a:pt x="1157" y="1675"/>
                    <a:pt x="1422" y="1558"/>
                    <a:pt x="1602" y="1310"/>
                  </a:cubicBezTo>
                  <a:cubicBezTo>
                    <a:pt x="2010" y="744"/>
                    <a:pt x="1560" y="0"/>
                    <a:pt x="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1"/>
            <p:cNvSpPr/>
            <p:nvPr/>
          </p:nvSpPr>
          <p:spPr>
            <a:xfrm>
              <a:off x="7246038" y="3183629"/>
              <a:ext cx="704268" cy="291046"/>
            </a:xfrm>
            <a:custGeom>
              <a:avLst/>
              <a:gdLst/>
              <a:ahLst/>
              <a:cxnLst/>
              <a:rect l="l" t="t" r="r" b="b"/>
              <a:pathLst>
                <a:path w="45400" h="18762" extrusionOk="0">
                  <a:moveTo>
                    <a:pt x="34" y="1"/>
                  </a:moveTo>
                  <a:lnTo>
                    <a:pt x="34" y="368"/>
                  </a:lnTo>
                  <a:cubicBezTo>
                    <a:pt x="0" y="935"/>
                    <a:pt x="301" y="1468"/>
                    <a:pt x="768" y="1769"/>
                  </a:cubicBezTo>
                  <a:lnTo>
                    <a:pt x="27720" y="18514"/>
                  </a:lnTo>
                  <a:cubicBezTo>
                    <a:pt x="27974" y="18677"/>
                    <a:pt x="28268" y="18762"/>
                    <a:pt x="28563" y="18762"/>
                  </a:cubicBezTo>
                  <a:cubicBezTo>
                    <a:pt x="28811" y="18762"/>
                    <a:pt x="29060" y="18702"/>
                    <a:pt x="29288" y="18581"/>
                  </a:cubicBezTo>
                  <a:lnTo>
                    <a:pt x="44566" y="10441"/>
                  </a:lnTo>
                  <a:cubicBezTo>
                    <a:pt x="45066" y="10175"/>
                    <a:pt x="45366" y="9674"/>
                    <a:pt x="45400" y="9107"/>
                  </a:cubicBezTo>
                  <a:lnTo>
                    <a:pt x="45400" y="8607"/>
                  </a:lnTo>
                  <a:cubicBezTo>
                    <a:pt x="45400" y="8674"/>
                    <a:pt x="45333" y="8740"/>
                    <a:pt x="45266" y="8774"/>
                  </a:cubicBezTo>
                  <a:lnTo>
                    <a:pt x="28521" y="17747"/>
                  </a:lnTo>
                  <a:lnTo>
                    <a:pt x="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1"/>
            <p:cNvSpPr/>
            <p:nvPr/>
          </p:nvSpPr>
          <p:spPr>
            <a:xfrm>
              <a:off x="7246038" y="3183629"/>
              <a:ext cx="442432" cy="291340"/>
            </a:xfrm>
            <a:custGeom>
              <a:avLst/>
              <a:gdLst/>
              <a:ahLst/>
              <a:cxnLst/>
              <a:rect l="l" t="t" r="r" b="b"/>
              <a:pathLst>
                <a:path w="28521" h="18781" extrusionOk="0">
                  <a:moveTo>
                    <a:pt x="0" y="1"/>
                  </a:moveTo>
                  <a:lnTo>
                    <a:pt x="0" y="401"/>
                  </a:lnTo>
                  <a:cubicBezTo>
                    <a:pt x="0" y="968"/>
                    <a:pt x="267" y="1468"/>
                    <a:pt x="768" y="1769"/>
                  </a:cubicBezTo>
                  <a:lnTo>
                    <a:pt x="27720" y="18547"/>
                  </a:lnTo>
                  <a:cubicBezTo>
                    <a:pt x="27954" y="18681"/>
                    <a:pt x="28221" y="18781"/>
                    <a:pt x="28487" y="18781"/>
                  </a:cubicBezTo>
                  <a:lnTo>
                    <a:pt x="28521" y="1774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1"/>
            <p:cNvSpPr/>
            <p:nvPr/>
          </p:nvSpPr>
          <p:spPr>
            <a:xfrm>
              <a:off x="7248101" y="3045343"/>
              <a:ext cx="701165" cy="412043"/>
            </a:xfrm>
            <a:custGeom>
              <a:avLst/>
              <a:gdLst/>
              <a:ahLst/>
              <a:cxnLst/>
              <a:rect l="l" t="t" r="r" b="b"/>
              <a:pathLst>
                <a:path w="45200" h="26562" extrusionOk="0">
                  <a:moveTo>
                    <a:pt x="16858" y="0"/>
                  </a:moveTo>
                  <a:cubicBezTo>
                    <a:pt x="16731" y="0"/>
                    <a:pt x="16622" y="55"/>
                    <a:pt x="16513" y="109"/>
                  </a:cubicBezTo>
                  <a:lnTo>
                    <a:pt x="1" y="8916"/>
                  </a:lnTo>
                  <a:lnTo>
                    <a:pt x="28388" y="26562"/>
                  </a:lnTo>
                  <a:lnTo>
                    <a:pt x="45100" y="17622"/>
                  </a:lnTo>
                  <a:cubicBezTo>
                    <a:pt x="45166" y="17589"/>
                    <a:pt x="45200" y="17555"/>
                    <a:pt x="45200" y="17488"/>
                  </a:cubicBezTo>
                  <a:cubicBezTo>
                    <a:pt x="45200" y="17455"/>
                    <a:pt x="45166" y="17388"/>
                    <a:pt x="45133" y="17388"/>
                  </a:cubicBezTo>
                  <a:lnTo>
                    <a:pt x="17380" y="109"/>
                  </a:lnTo>
                  <a:cubicBezTo>
                    <a:pt x="17271" y="55"/>
                    <a:pt x="17162" y="0"/>
                    <a:pt x="17035" y="0"/>
                  </a:cubicBezTo>
                  <a:cubicBezTo>
                    <a:pt x="17006" y="0"/>
                    <a:pt x="16977" y="3"/>
                    <a:pt x="16946" y="9"/>
                  </a:cubicBezTo>
                  <a:cubicBezTo>
                    <a:pt x="16916" y="3"/>
                    <a:pt x="16886" y="0"/>
                    <a:pt x="16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1"/>
            <p:cNvSpPr/>
            <p:nvPr/>
          </p:nvSpPr>
          <p:spPr>
            <a:xfrm>
              <a:off x="7246550" y="3044444"/>
              <a:ext cx="703756" cy="414494"/>
            </a:xfrm>
            <a:custGeom>
              <a:avLst/>
              <a:gdLst/>
              <a:ahLst/>
              <a:cxnLst/>
              <a:rect l="l" t="t" r="r" b="b"/>
              <a:pathLst>
                <a:path w="45367" h="26720" extrusionOk="0">
                  <a:moveTo>
                    <a:pt x="17013" y="1"/>
                  </a:moveTo>
                  <a:cubicBezTo>
                    <a:pt x="17019" y="1"/>
                    <a:pt x="17024" y="1"/>
                    <a:pt x="17030" y="1"/>
                  </a:cubicBezTo>
                  <a:lnTo>
                    <a:pt x="17030" y="1"/>
                  </a:lnTo>
                  <a:cubicBezTo>
                    <a:pt x="17035" y="1"/>
                    <a:pt x="17041" y="1"/>
                    <a:pt x="17046" y="1"/>
                  </a:cubicBezTo>
                  <a:close/>
                  <a:moveTo>
                    <a:pt x="17046" y="101"/>
                  </a:moveTo>
                  <a:cubicBezTo>
                    <a:pt x="17180" y="101"/>
                    <a:pt x="17313" y="167"/>
                    <a:pt x="17447" y="234"/>
                  </a:cubicBezTo>
                  <a:lnTo>
                    <a:pt x="45166" y="17480"/>
                  </a:lnTo>
                  <a:cubicBezTo>
                    <a:pt x="45200" y="17480"/>
                    <a:pt x="45200" y="17513"/>
                    <a:pt x="45200" y="17546"/>
                  </a:cubicBezTo>
                  <a:cubicBezTo>
                    <a:pt x="45200" y="17580"/>
                    <a:pt x="45200" y="17613"/>
                    <a:pt x="45166" y="17613"/>
                  </a:cubicBezTo>
                  <a:lnTo>
                    <a:pt x="28488" y="26553"/>
                  </a:lnTo>
                  <a:lnTo>
                    <a:pt x="234" y="8974"/>
                  </a:lnTo>
                  <a:lnTo>
                    <a:pt x="16646" y="234"/>
                  </a:lnTo>
                  <a:cubicBezTo>
                    <a:pt x="16779" y="167"/>
                    <a:pt x="16880" y="134"/>
                    <a:pt x="17046" y="134"/>
                  </a:cubicBezTo>
                  <a:lnTo>
                    <a:pt x="17046" y="101"/>
                  </a:lnTo>
                  <a:close/>
                  <a:moveTo>
                    <a:pt x="17030" y="1"/>
                  </a:moveTo>
                  <a:cubicBezTo>
                    <a:pt x="16868" y="3"/>
                    <a:pt x="16708" y="36"/>
                    <a:pt x="16579" y="101"/>
                  </a:cubicBezTo>
                  <a:lnTo>
                    <a:pt x="1" y="8974"/>
                  </a:lnTo>
                  <a:lnTo>
                    <a:pt x="28488" y="26720"/>
                  </a:lnTo>
                  <a:lnTo>
                    <a:pt x="45233" y="17747"/>
                  </a:lnTo>
                  <a:cubicBezTo>
                    <a:pt x="45367" y="17680"/>
                    <a:pt x="45367" y="17480"/>
                    <a:pt x="45233" y="17380"/>
                  </a:cubicBezTo>
                  <a:lnTo>
                    <a:pt x="17513" y="134"/>
                  </a:lnTo>
                  <a:cubicBezTo>
                    <a:pt x="17384" y="37"/>
                    <a:pt x="17193" y="3"/>
                    <a:pt x="17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1"/>
            <p:cNvSpPr/>
            <p:nvPr/>
          </p:nvSpPr>
          <p:spPr>
            <a:xfrm>
              <a:off x="7299847" y="3119985"/>
              <a:ext cx="530403" cy="317215"/>
            </a:xfrm>
            <a:custGeom>
              <a:avLst/>
              <a:gdLst/>
              <a:ahLst/>
              <a:cxnLst/>
              <a:rect l="l" t="t" r="r" b="b"/>
              <a:pathLst>
                <a:path w="34192" h="20449" extrusionOk="0">
                  <a:moveTo>
                    <a:pt x="9007" y="1"/>
                  </a:moveTo>
                  <a:lnTo>
                    <a:pt x="1" y="4737"/>
                  </a:lnTo>
                  <a:lnTo>
                    <a:pt x="25252" y="20449"/>
                  </a:lnTo>
                  <a:lnTo>
                    <a:pt x="34192" y="15679"/>
                  </a:lnTo>
                  <a:lnTo>
                    <a:pt x="90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1"/>
            <p:cNvSpPr/>
            <p:nvPr/>
          </p:nvSpPr>
          <p:spPr>
            <a:xfrm>
              <a:off x="7299847" y="3119985"/>
              <a:ext cx="530403" cy="245811"/>
            </a:xfrm>
            <a:custGeom>
              <a:avLst/>
              <a:gdLst/>
              <a:ahLst/>
              <a:cxnLst/>
              <a:rect l="l" t="t" r="r" b="b"/>
              <a:pathLst>
                <a:path w="34192" h="15846" extrusionOk="0">
                  <a:moveTo>
                    <a:pt x="9007" y="1"/>
                  </a:moveTo>
                  <a:lnTo>
                    <a:pt x="1" y="4737"/>
                  </a:lnTo>
                  <a:lnTo>
                    <a:pt x="334" y="4938"/>
                  </a:lnTo>
                  <a:lnTo>
                    <a:pt x="8974" y="368"/>
                  </a:lnTo>
                  <a:lnTo>
                    <a:pt x="33858" y="15845"/>
                  </a:lnTo>
                  <a:lnTo>
                    <a:pt x="34192" y="15679"/>
                  </a:lnTo>
                  <a:lnTo>
                    <a:pt x="9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1"/>
            <p:cNvSpPr/>
            <p:nvPr/>
          </p:nvSpPr>
          <p:spPr>
            <a:xfrm>
              <a:off x="7576155" y="3146897"/>
              <a:ext cx="189408" cy="111271"/>
            </a:xfrm>
            <a:custGeom>
              <a:avLst/>
              <a:gdLst/>
              <a:ahLst/>
              <a:cxnLst/>
              <a:rect l="l" t="t" r="r" b="b"/>
              <a:pathLst>
                <a:path w="12210" h="7173" extrusionOk="0">
                  <a:moveTo>
                    <a:pt x="4537" y="0"/>
                  </a:moveTo>
                  <a:lnTo>
                    <a:pt x="0" y="2435"/>
                  </a:lnTo>
                  <a:lnTo>
                    <a:pt x="134" y="2502"/>
                  </a:lnTo>
                  <a:lnTo>
                    <a:pt x="7672" y="7172"/>
                  </a:lnTo>
                  <a:lnTo>
                    <a:pt x="12042" y="4837"/>
                  </a:lnTo>
                  <a:lnTo>
                    <a:pt x="12209" y="4770"/>
                  </a:lnTo>
                  <a:lnTo>
                    <a:pt x="45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1"/>
            <p:cNvSpPr/>
            <p:nvPr/>
          </p:nvSpPr>
          <p:spPr>
            <a:xfrm>
              <a:off x="7578218" y="3149488"/>
              <a:ext cx="184754" cy="108681"/>
            </a:xfrm>
            <a:custGeom>
              <a:avLst/>
              <a:gdLst/>
              <a:ahLst/>
              <a:cxnLst/>
              <a:rect l="l" t="t" r="r" b="b"/>
              <a:pathLst>
                <a:path w="11910" h="7006" extrusionOk="0">
                  <a:moveTo>
                    <a:pt x="4404" y="0"/>
                  </a:moveTo>
                  <a:lnTo>
                    <a:pt x="1" y="2335"/>
                  </a:lnTo>
                  <a:lnTo>
                    <a:pt x="7539" y="7005"/>
                  </a:lnTo>
                  <a:lnTo>
                    <a:pt x="11909" y="4670"/>
                  </a:lnTo>
                  <a:lnTo>
                    <a:pt x="44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1"/>
            <p:cNvSpPr/>
            <p:nvPr/>
          </p:nvSpPr>
          <p:spPr>
            <a:xfrm>
              <a:off x="7680160" y="2519782"/>
              <a:ext cx="577484" cy="773779"/>
            </a:xfrm>
            <a:custGeom>
              <a:avLst/>
              <a:gdLst/>
              <a:ahLst/>
              <a:cxnLst/>
              <a:rect l="l" t="t" r="r" b="b"/>
              <a:pathLst>
                <a:path w="37227" h="49881" extrusionOk="0">
                  <a:moveTo>
                    <a:pt x="22116" y="0"/>
                  </a:moveTo>
                  <a:cubicBezTo>
                    <a:pt x="18480" y="3136"/>
                    <a:pt x="20281" y="11108"/>
                    <a:pt x="21015" y="13076"/>
                  </a:cubicBezTo>
                  <a:lnTo>
                    <a:pt x="25852" y="28654"/>
                  </a:lnTo>
                  <a:cubicBezTo>
                    <a:pt x="25852" y="28654"/>
                    <a:pt x="24818" y="30055"/>
                    <a:pt x="21349" y="33825"/>
                  </a:cubicBezTo>
                  <a:cubicBezTo>
                    <a:pt x="18413" y="36994"/>
                    <a:pt x="16979" y="38194"/>
                    <a:pt x="13476" y="38928"/>
                  </a:cubicBezTo>
                  <a:cubicBezTo>
                    <a:pt x="9974" y="39662"/>
                    <a:pt x="9640" y="39429"/>
                    <a:pt x="7839" y="40396"/>
                  </a:cubicBezTo>
                  <a:cubicBezTo>
                    <a:pt x="6905" y="40896"/>
                    <a:pt x="4737" y="42097"/>
                    <a:pt x="4003" y="42564"/>
                  </a:cubicBezTo>
                  <a:cubicBezTo>
                    <a:pt x="3269" y="43031"/>
                    <a:pt x="2035" y="44532"/>
                    <a:pt x="834" y="45566"/>
                  </a:cubicBezTo>
                  <a:cubicBezTo>
                    <a:pt x="1" y="46374"/>
                    <a:pt x="678" y="46800"/>
                    <a:pt x="1446" y="46800"/>
                  </a:cubicBezTo>
                  <a:cubicBezTo>
                    <a:pt x="1693" y="46800"/>
                    <a:pt x="1950" y="46756"/>
                    <a:pt x="2168" y="46667"/>
                  </a:cubicBezTo>
                  <a:cubicBezTo>
                    <a:pt x="3136" y="46267"/>
                    <a:pt x="4036" y="45733"/>
                    <a:pt x="4837" y="45066"/>
                  </a:cubicBezTo>
                  <a:cubicBezTo>
                    <a:pt x="5571" y="44632"/>
                    <a:pt x="6338" y="44265"/>
                    <a:pt x="7139" y="43932"/>
                  </a:cubicBezTo>
                  <a:lnTo>
                    <a:pt x="7139" y="43932"/>
                  </a:lnTo>
                  <a:cubicBezTo>
                    <a:pt x="6972" y="44866"/>
                    <a:pt x="6872" y="45833"/>
                    <a:pt x="6905" y="46767"/>
                  </a:cubicBezTo>
                  <a:cubicBezTo>
                    <a:pt x="6938" y="47301"/>
                    <a:pt x="6905" y="47935"/>
                    <a:pt x="7339" y="48268"/>
                  </a:cubicBezTo>
                  <a:cubicBezTo>
                    <a:pt x="7706" y="48435"/>
                    <a:pt x="8073" y="48535"/>
                    <a:pt x="8473" y="48602"/>
                  </a:cubicBezTo>
                  <a:cubicBezTo>
                    <a:pt x="8473" y="48802"/>
                    <a:pt x="8573" y="48969"/>
                    <a:pt x="8706" y="49069"/>
                  </a:cubicBezTo>
                  <a:cubicBezTo>
                    <a:pt x="8929" y="49193"/>
                    <a:pt x="9152" y="49261"/>
                    <a:pt x="9388" y="49261"/>
                  </a:cubicBezTo>
                  <a:cubicBezTo>
                    <a:pt x="9470" y="49261"/>
                    <a:pt x="9554" y="49253"/>
                    <a:pt x="9640" y="49236"/>
                  </a:cubicBezTo>
                  <a:cubicBezTo>
                    <a:pt x="9807" y="49202"/>
                    <a:pt x="9974" y="49169"/>
                    <a:pt x="10141" y="49102"/>
                  </a:cubicBezTo>
                  <a:cubicBezTo>
                    <a:pt x="10241" y="49436"/>
                    <a:pt x="10474" y="49703"/>
                    <a:pt x="10808" y="49803"/>
                  </a:cubicBezTo>
                  <a:cubicBezTo>
                    <a:pt x="11078" y="49854"/>
                    <a:pt x="11357" y="49881"/>
                    <a:pt x="11639" y="49881"/>
                  </a:cubicBezTo>
                  <a:cubicBezTo>
                    <a:pt x="12089" y="49881"/>
                    <a:pt x="12545" y="49813"/>
                    <a:pt x="12976" y="49669"/>
                  </a:cubicBezTo>
                  <a:cubicBezTo>
                    <a:pt x="13076" y="49636"/>
                    <a:pt x="13843" y="49102"/>
                    <a:pt x="14077" y="48969"/>
                  </a:cubicBezTo>
                  <a:cubicBezTo>
                    <a:pt x="14410" y="48769"/>
                    <a:pt x="14711" y="48635"/>
                    <a:pt x="14844" y="48402"/>
                  </a:cubicBezTo>
                  <a:cubicBezTo>
                    <a:pt x="14977" y="48168"/>
                    <a:pt x="14410" y="47568"/>
                    <a:pt x="14010" y="47501"/>
                  </a:cubicBezTo>
                  <a:cubicBezTo>
                    <a:pt x="13543" y="47501"/>
                    <a:pt x="13076" y="47601"/>
                    <a:pt x="12609" y="47735"/>
                  </a:cubicBezTo>
                  <a:cubicBezTo>
                    <a:pt x="12776" y="47334"/>
                    <a:pt x="12876" y="46934"/>
                    <a:pt x="12909" y="46500"/>
                  </a:cubicBezTo>
                  <a:cubicBezTo>
                    <a:pt x="13243" y="45867"/>
                    <a:pt x="16012" y="46233"/>
                    <a:pt x="18413" y="45600"/>
                  </a:cubicBezTo>
                  <a:cubicBezTo>
                    <a:pt x="20215" y="45133"/>
                    <a:pt x="21415" y="43365"/>
                    <a:pt x="22149" y="42831"/>
                  </a:cubicBezTo>
                  <a:cubicBezTo>
                    <a:pt x="26686" y="39662"/>
                    <a:pt x="27853" y="38928"/>
                    <a:pt x="32590" y="34925"/>
                  </a:cubicBezTo>
                  <a:cubicBezTo>
                    <a:pt x="37093" y="31123"/>
                    <a:pt x="37227" y="30522"/>
                    <a:pt x="36093" y="26886"/>
                  </a:cubicBezTo>
                  <a:cubicBezTo>
                    <a:pt x="34024" y="20081"/>
                    <a:pt x="32023" y="13577"/>
                    <a:pt x="30088" y="8473"/>
                  </a:cubicBezTo>
                  <a:cubicBezTo>
                    <a:pt x="28988" y="5638"/>
                    <a:pt x="28354" y="1735"/>
                    <a:pt x="22116"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1"/>
            <p:cNvSpPr/>
            <p:nvPr/>
          </p:nvSpPr>
          <p:spPr>
            <a:xfrm>
              <a:off x="7784150" y="3176385"/>
              <a:ext cx="113350" cy="105066"/>
            </a:xfrm>
            <a:custGeom>
              <a:avLst/>
              <a:gdLst/>
              <a:ahLst/>
              <a:cxnLst/>
              <a:rect l="l" t="t" r="r" b="b"/>
              <a:pathLst>
                <a:path w="7307" h="6773" extrusionOk="0">
                  <a:moveTo>
                    <a:pt x="1068" y="1"/>
                  </a:moveTo>
                  <a:lnTo>
                    <a:pt x="1068" y="1"/>
                  </a:lnTo>
                  <a:cubicBezTo>
                    <a:pt x="568" y="268"/>
                    <a:pt x="201" y="1101"/>
                    <a:pt x="1" y="1835"/>
                  </a:cubicBezTo>
                  <a:lnTo>
                    <a:pt x="468" y="1635"/>
                  </a:lnTo>
                  <a:cubicBezTo>
                    <a:pt x="601" y="1068"/>
                    <a:pt x="801" y="501"/>
                    <a:pt x="1068" y="1"/>
                  </a:cubicBezTo>
                  <a:close/>
                  <a:moveTo>
                    <a:pt x="2703" y="501"/>
                  </a:moveTo>
                  <a:cubicBezTo>
                    <a:pt x="2336" y="835"/>
                    <a:pt x="2069" y="1268"/>
                    <a:pt x="1936" y="1769"/>
                  </a:cubicBezTo>
                  <a:cubicBezTo>
                    <a:pt x="1769" y="2269"/>
                    <a:pt x="1669" y="2769"/>
                    <a:pt x="1635" y="3270"/>
                  </a:cubicBezTo>
                  <a:cubicBezTo>
                    <a:pt x="1602" y="3770"/>
                    <a:pt x="1569" y="4270"/>
                    <a:pt x="1569" y="4771"/>
                  </a:cubicBezTo>
                  <a:cubicBezTo>
                    <a:pt x="1569" y="5271"/>
                    <a:pt x="1635" y="5771"/>
                    <a:pt x="1769" y="6272"/>
                  </a:cubicBezTo>
                  <a:cubicBezTo>
                    <a:pt x="1735" y="5771"/>
                    <a:pt x="1769" y="5271"/>
                    <a:pt x="1802" y="4771"/>
                  </a:cubicBezTo>
                  <a:cubicBezTo>
                    <a:pt x="1836" y="4270"/>
                    <a:pt x="1869" y="3803"/>
                    <a:pt x="1936" y="3303"/>
                  </a:cubicBezTo>
                  <a:cubicBezTo>
                    <a:pt x="1969" y="2803"/>
                    <a:pt x="2036" y="2302"/>
                    <a:pt x="2136" y="1835"/>
                  </a:cubicBezTo>
                  <a:cubicBezTo>
                    <a:pt x="2202" y="1602"/>
                    <a:pt x="2269" y="1368"/>
                    <a:pt x="2369" y="1135"/>
                  </a:cubicBezTo>
                  <a:cubicBezTo>
                    <a:pt x="2436" y="901"/>
                    <a:pt x="2569" y="668"/>
                    <a:pt x="2703" y="501"/>
                  </a:cubicBezTo>
                  <a:close/>
                  <a:moveTo>
                    <a:pt x="6873" y="5135"/>
                  </a:moveTo>
                  <a:cubicBezTo>
                    <a:pt x="6784" y="5135"/>
                    <a:pt x="6695" y="5146"/>
                    <a:pt x="6606" y="5171"/>
                  </a:cubicBezTo>
                  <a:cubicBezTo>
                    <a:pt x="6405" y="5204"/>
                    <a:pt x="6205" y="5271"/>
                    <a:pt x="6039" y="5338"/>
                  </a:cubicBezTo>
                  <a:lnTo>
                    <a:pt x="5938" y="5405"/>
                  </a:lnTo>
                  <a:lnTo>
                    <a:pt x="5972" y="5505"/>
                  </a:lnTo>
                  <a:cubicBezTo>
                    <a:pt x="5972" y="5571"/>
                    <a:pt x="5972" y="5638"/>
                    <a:pt x="5972" y="5671"/>
                  </a:cubicBezTo>
                  <a:cubicBezTo>
                    <a:pt x="5938" y="5738"/>
                    <a:pt x="5938" y="5805"/>
                    <a:pt x="5905" y="5872"/>
                  </a:cubicBezTo>
                  <a:cubicBezTo>
                    <a:pt x="5872" y="6038"/>
                    <a:pt x="5772" y="6172"/>
                    <a:pt x="5705" y="6305"/>
                  </a:cubicBezTo>
                  <a:cubicBezTo>
                    <a:pt x="5838" y="6238"/>
                    <a:pt x="6005" y="6138"/>
                    <a:pt x="6105" y="6005"/>
                  </a:cubicBezTo>
                  <a:cubicBezTo>
                    <a:pt x="6139" y="5905"/>
                    <a:pt x="6172" y="5838"/>
                    <a:pt x="6205" y="5738"/>
                  </a:cubicBezTo>
                  <a:cubicBezTo>
                    <a:pt x="6205" y="5705"/>
                    <a:pt x="6239" y="5638"/>
                    <a:pt x="6239" y="5571"/>
                  </a:cubicBezTo>
                  <a:cubicBezTo>
                    <a:pt x="6372" y="5505"/>
                    <a:pt x="6539" y="5405"/>
                    <a:pt x="6706" y="5338"/>
                  </a:cubicBezTo>
                  <a:cubicBezTo>
                    <a:pt x="6906" y="5271"/>
                    <a:pt x="7106" y="5238"/>
                    <a:pt x="7306" y="5204"/>
                  </a:cubicBezTo>
                  <a:cubicBezTo>
                    <a:pt x="7162" y="5163"/>
                    <a:pt x="7018" y="5135"/>
                    <a:pt x="6873" y="5135"/>
                  </a:cubicBezTo>
                  <a:close/>
                  <a:moveTo>
                    <a:pt x="4337" y="1035"/>
                  </a:moveTo>
                  <a:lnTo>
                    <a:pt x="4337" y="1035"/>
                  </a:lnTo>
                  <a:cubicBezTo>
                    <a:pt x="4004" y="1402"/>
                    <a:pt x="3770" y="1869"/>
                    <a:pt x="3704" y="2369"/>
                  </a:cubicBezTo>
                  <a:cubicBezTo>
                    <a:pt x="3570" y="2836"/>
                    <a:pt x="3470" y="3336"/>
                    <a:pt x="3403" y="3837"/>
                  </a:cubicBezTo>
                  <a:cubicBezTo>
                    <a:pt x="3337" y="4304"/>
                    <a:pt x="3337" y="4804"/>
                    <a:pt x="3303" y="5304"/>
                  </a:cubicBezTo>
                  <a:cubicBezTo>
                    <a:pt x="3303" y="5805"/>
                    <a:pt x="3337" y="6305"/>
                    <a:pt x="3437" y="6772"/>
                  </a:cubicBezTo>
                  <a:cubicBezTo>
                    <a:pt x="3470" y="5805"/>
                    <a:pt x="3570" y="4837"/>
                    <a:pt x="3704" y="3870"/>
                  </a:cubicBezTo>
                  <a:cubicBezTo>
                    <a:pt x="3770" y="3370"/>
                    <a:pt x="3837" y="2903"/>
                    <a:pt x="3904" y="2402"/>
                  </a:cubicBezTo>
                  <a:cubicBezTo>
                    <a:pt x="3937" y="2169"/>
                    <a:pt x="4004" y="1935"/>
                    <a:pt x="4070" y="1702"/>
                  </a:cubicBezTo>
                  <a:cubicBezTo>
                    <a:pt x="4104" y="1468"/>
                    <a:pt x="4204" y="1235"/>
                    <a:pt x="4337" y="1035"/>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1"/>
            <p:cNvSpPr/>
            <p:nvPr/>
          </p:nvSpPr>
          <p:spPr>
            <a:xfrm>
              <a:off x="7956453" y="2513050"/>
              <a:ext cx="252543" cy="368298"/>
            </a:xfrm>
            <a:custGeom>
              <a:avLst/>
              <a:gdLst/>
              <a:ahLst/>
              <a:cxnLst/>
              <a:rect l="l" t="t" r="r" b="b"/>
              <a:pathLst>
                <a:path w="16280" h="23742" extrusionOk="0">
                  <a:moveTo>
                    <a:pt x="4171" y="1"/>
                  </a:moveTo>
                  <a:cubicBezTo>
                    <a:pt x="1" y="2669"/>
                    <a:pt x="1735" y="10942"/>
                    <a:pt x="2636" y="13777"/>
                  </a:cubicBezTo>
                  <a:cubicBezTo>
                    <a:pt x="3537" y="16613"/>
                    <a:pt x="5872" y="23417"/>
                    <a:pt x="5872" y="23417"/>
                  </a:cubicBezTo>
                  <a:cubicBezTo>
                    <a:pt x="5872" y="23417"/>
                    <a:pt x="6532" y="23742"/>
                    <a:pt x="7904" y="23742"/>
                  </a:cubicBezTo>
                  <a:cubicBezTo>
                    <a:pt x="8818" y="23742"/>
                    <a:pt x="10048" y="23598"/>
                    <a:pt x="11609" y="23117"/>
                  </a:cubicBezTo>
                  <a:cubicBezTo>
                    <a:pt x="15512" y="21916"/>
                    <a:pt x="16279" y="19748"/>
                    <a:pt x="16279" y="19748"/>
                  </a:cubicBezTo>
                  <a:cubicBezTo>
                    <a:pt x="16279" y="19748"/>
                    <a:pt x="13711" y="11576"/>
                    <a:pt x="11676" y="6205"/>
                  </a:cubicBezTo>
                  <a:cubicBezTo>
                    <a:pt x="10008" y="1802"/>
                    <a:pt x="7406" y="1068"/>
                    <a:pt x="4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1"/>
            <p:cNvSpPr/>
            <p:nvPr/>
          </p:nvSpPr>
          <p:spPr>
            <a:xfrm>
              <a:off x="7189638" y="2875771"/>
              <a:ext cx="492119" cy="587676"/>
            </a:xfrm>
            <a:custGeom>
              <a:avLst/>
              <a:gdLst/>
              <a:ahLst/>
              <a:cxnLst/>
              <a:rect l="l" t="t" r="r" b="b"/>
              <a:pathLst>
                <a:path w="31724" h="37884" extrusionOk="0">
                  <a:moveTo>
                    <a:pt x="601" y="0"/>
                  </a:moveTo>
                  <a:cubicBezTo>
                    <a:pt x="234" y="334"/>
                    <a:pt x="1" y="801"/>
                    <a:pt x="1" y="1301"/>
                  </a:cubicBezTo>
                  <a:cubicBezTo>
                    <a:pt x="1" y="1401"/>
                    <a:pt x="1" y="1501"/>
                    <a:pt x="1" y="1601"/>
                  </a:cubicBezTo>
                  <a:lnTo>
                    <a:pt x="2402" y="19581"/>
                  </a:lnTo>
                  <a:cubicBezTo>
                    <a:pt x="2469" y="20115"/>
                    <a:pt x="2803" y="20615"/>
                    <a:pt x="3270" y="20915"/>
                  </a:cubicBezTo>
                  <a:lnTo>
                    <a:pt x="30122" y="37594"/>
                  </a:lnTo>
                  <a:cubicBezTo>
                    <a:pt x="30422" y="37787"/>
                    <a:pt x="30778" y="37883"/>
                    <a:pt x="31135" y="37883"/>
                  </a:cubicBezTo>
                  <a:cubicBezTo>
                    <a:pt x="31333" y="37883"/>
                    <a:pt x="31533" y="37853"/>
                    <a:pt x="31723" y="37794"/>
                  </a:cubicBezTo>
                  <a:lnTo>
                    <a:pt x="29121" y="18347"/>
                  </a:lnTo>
                  <a:cubicBezTo>
                    <a:pt x="29055" y="17913"/>
                    <a:pt x="28821" y="17579"/>
                    <a:pt x="28488" y="17346"/>
                  </a:cubicBezTo>
                  <a:lnTo>
                    <a:pt x="6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1"/>
            <p:cNvSpPr/>
            <p:nvPr/>
          </p:nvSpPr>
          <p:spPr>
            <a:xfrm>
              <a:off x="7198433" y="2872142"/>
              <a:ext cx="490040" cy="589909"/>
            </a:xfrm>
            <a:custGeom>
              <a:avLst/>
              <a:gdLst/>
              <a:ahLst/>
              <a:cxnLst/>
              <a:rect l="l" t="t" r="r" b="b"/>
              <a:pathLst>
                <a:path w="31590" h="38028" extrusionOk="0">
                  <a:moveTo>
                    <a:pt x="401" y="1"/>
                  </a:moveTo>
                  <a:cubicBezTo>
                    <a:pt x="267" y="67"/>
                    <a:pt x="134" y="167"/>
                    <a:pt x="1" y="267"/>
                  </a:cubicBezTo>
                  <a:lnTo>
                    <a:pt x="27887" y="17613"/>
                  </a:lnTo>
                  <a:cubicBezTo>
                    <a:pt x="28254" y="17847"/>
                    <a:pt x="28488" y="18180"/>
                    <a:pt x="28554" y="18581"/>
                  </a:cubicBezTo>
                  <a:lnTo>
                    <a:pt x="31156" y="38028"/>
                  </a:lnTo>
                  <a:cubicBezTo>
                    <a:pt x="31223" y="37994"/>
                    <a:pt x="31323" y="37961"/>
                    <a:pt x="31390" y="37928"/>
                  </a:cubicBezTo>
                  <a:lnTo>
                    <a:pt x="31590" y="37828"/>
                  </a:lnTo>
                  <a:lnTo>
                    <a:pt x="28988" y="18347"/>
                  </a:lnTo>
                  <a:cubicBezTo>
                    <a:pt x="28921" y="17947"/>
                    <a:pt x="28688" y="17580"/>
                    <a:pt x="28354" y="17380"/>
                  </a:cubicBezTo>
                  <a:lnTo>
                    <a:pt x="4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1"/>
            <p:cNvSpPr/>
            <p:nvPr/>
          </p:nvSpPr>
          <p:spPr>
            <a:xfrm>
              <a:off x="7637209" y="3147409"/>
              <a:ext cx="51238" cy="314625"/>
            </a:xfrm>
            <a:custGeom>
              <a:avLst/>
              <a:gdLst/>
              <a:ahLst/>
              <a:cxnLst/>
              <a:rect l="l" t="t" r="r" b="b"/>
              <a:pathLst>
                <a:path w="3303" h="20282" extrusionOk="0">
                  <a:moveTo>
                    <a:pt x="467" y="1"/>
                  </a:moveTo>
                  <a:lnTo>
                    <a:pt x="0" y="234"/>
                  </a:lnTo>
                  <a:cubicBezTo>
                    <a:pt x="134" y="401"/>
                    <a:pt x="234" y="634"/>
                    <a:pt x="267" y="835"/>
                  </a:cubicBezTo>
                  <a:lnTo>
                    <a:pt x="2869" y="20282"/>
                  </a:lnTo>
                  <a:cubicBezTo>
                    <a:pt x="2936" y="20248"/>
                    <a:pt x="3036" y="20215"/>
                    <a:pt x="3103" y="20182"/>
                  </a:cubicBezTo>
                  <a:lnTo>
                    <a:pt x="3303" y="20082"/>
                  </a:lnTo>
                  <a:lnTo>
                    <a:pt x="701" y="601"/>
                  </a:lnTo>
                  <a:cubicBezTo>
                    <a:pt x="668" y="368"/>
                    <a:pt x="568" y="167"/>
                    <a:pt x="4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1"/>
            <p:cNvSpPr/>
            <p:nvPr/>
          </p:nvSpPr>
          <p:spPr>
            <a:xfrm>
              <a:off x="7376351" y="3134954"/>
              <a:ext cx="76244" cy="81332"/>
            </a:xfrm>
            <a:custGeom>
              <a:avLst/>
              <a:gdLst/>
              <a:ahLst/>
              <a:cxnLst/>
              <a:rect l="l" t="t" r="r" b="b"/>
              <a:pathLst>
                <a:path w="4915" h="5243" extrusionOk="0">
                  <a:moveTo>
                    <a:pt x="920" y="0"/>
                  </a:moveTo>
                  <a:cubicBezTo>
                    <a:pt x="333" y="0"/>
                    <a:pt x="0" y="413"/>
                    <a:pt x="106" y="1171"/>
                  </a:cubicBezTo>
                  <a:cubicBezTo>
                    <a:pt x="272" y="2371"/>
                    <a:pt x="1440" y="4006"/>
                    <a:pt x="2741" y="4807"/>
                  </a:cubicBezTo>
                  <a:cubicBezTo>
                    <a:pt x="3221" y="5102"/>
                    <a:pt x="3651" y="5243"/>
                    <a:pt x="3994" y="5243"/>
                  </a:cubicBezTo>
                  <a:cubicBezTo>
                    <a:pt x="4581" y="5243"/>
                    <a:pt x="4914" y="4830"/>
                    <a:pt x="4809" y="4073"/>
                  </a:cubicBezTo>
                  <a:cubicBezTo>
                    <a:pt x="4642" y="2872"/>
                    <a:pt x="3475" y="1237"/>
                    <a:pt x="2174" y="437"/>
                  </a:cubicBezTo>
                  <a:cubicBezTo>
                    <a:pt x="1694" y="141"/>
                    <a:pt x="1264" y="0"/>
                    <a:pt x="9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0" name="Google Shape;1890;p41"/>
          <p:cNvSpPr/>
          <p:nvPr/>
        </p:nvSpPr>
        <p:spPr>
          <a:xfrm>
            <a:off x="3770421" y="76157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1"/>
          <p:cNvSpPr/>
          <p:nvPr/>
        </p:nvSpPr>
        <p:spPr>
          <a:xfrm rot="3474706">
            <a:off x="2219797" y="269376"/>
            <a:ext cx="448676" cy="533658"/>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8361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0"/>
        <p:cNvGrpSpPr/>
        <p:nvPr/>
      </p:nvGrpSpPr>
      <p:grpSpPr>
        <a:xfrm>
          <a:off x="0" y="0"/>
          <a:ext cx="0" cy="0"/>
          <a:chOff x="0" y="0"/>
          <a:chExt cx="0" cy="0"/>
        </a:xfrm>
      </p:grpSpPr>
      <p:sp>
        <p:nvSpPr>
          <p:cNvPr id="2178" name="Google Shape;2178;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18</a:t>
            </a:fld>
            <a:endParaRPr/>
          </a:p>
        </p:txBody>
      </p:sp>
      <p:sp>
        <p:nvSpPr>
          <p:cNvPr id="2184" name="Google Shape;2184;p48"/>
          <p:cNvSpPr/>
          <p:nvPr/>
        </p:nvSpPr>
        <p:spPr>
          <a:xfrm rot="3613074">
            <a:off x="2713697" y="4337255"/>
            <a:ext cx="454063" cy="540085"/>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78;p43">
            <a:extLst>
              <a:ext uri="{FF2B5EF4-FFF2-40B4-BE49-F238E27FC236}">
                <a16:creationId xmlns:a16="http://schemas.microsoft.com/office/drawing/2014/main" id="{6ADB04FA-872B-BCF9-526F-DB5D68AF50F4}"/>
              </a:ext>
            </a:extLst>
          </p:cNvPr>
          <p:cNvSpPr txBox="1">
            <a:spLocks noGrp="1"/>
          </p:cNvSpPr>
          <p:nvPr>
            <p:ph type="title"/>
          </p:nvPr>
        </p:nvSpPr>
        <p:spPr>
          <a:xfrm>
            <a:off x="973317" y="495190"/>
            <a:ext cx="7375785"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a:t>A Machine Learning Approach</a:t>
            </a:r>
            <a:endParaRPr lang="es-US" sz="1800" dirty="0"/>
          </a:p>
        </p:txBody>
      </p:sp>
      <p:sp>
        <p:nvSpPr>
          <p:cNvPr id="4" name="CuadroTexto 3">
            <a:extLst>
              <a:ext uri="{FF2B5EF4-FFF2-40B4-BE49-F238E27FC236}">
                <a16:creationId xmlns:a16="http://schemas.microsoft.com/office/drawing/2014/main" id="{4072FCEA-DB04-3323-CAB2-E8B988F8D50C}"/>
              </a:ext>
            </a:extLst>
          </p:cNvPr>
          <p:cNvSpPr txBox="1"/>
          <p:nvPr/>
        </p:nvSpPr>
        <p:spPr>
          <a:xfrm>
            <a:off x="1018200" y="1067890"/>
            <a:ext cx="7107600" cy="3007683"/>
          </a:xfrm>
          <a:prstGeom prst="rect">
            <a:avLst/>
          </a:prstGeom>
          <a:noFill/>
        </p:spPr>
        <p:txBody>
          <a:bodyPr wrap="square">
            <a:spAutoFit/>
          </a:bodyPr>
          <a:lstStyle/>
          <a:p>
            <a:pPr algn="just">
              <a:lnSpc>
                <a:spcPct val="150000"/>
              </a:lnSpc>
            </a:pP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 probabilistic model can be developed using the provided dataset to predict client attrition. </a:t>
            </a:r>
          </a:p>
          <a:p>
            <a:pPr algn="just">
              <a:lnSpc>
                <a:spcPct val="150000"/>
              </a:lnSpc>
            </a:pPr>
            <a:endPar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The dataset contains features such as customer age, gender, income category, education level, marital status, and card category, which can be used to predict whether a customer is likely to leave or stay with the bank.</a:t>
            </a:r>
          </a:p>
          <a:p>
            <a:pPr algn="just">
              <a:lnSpc>
                <a:spcPct val="150000"/>
              </a:lnSpc>
            </a:pPr>
            <a:endParaRPr lang="en-US" sz="160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15205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0"/>
        <p:cNvGrpSpPr/>
        <p:nvPr/>
      </p:nvGrpSpPr>
      <p:grpSpPr>
        <a:xfrm>
          <a:off x="0" y="0"/>
          <a:ext cx="0" cy="0"/>
          <a:chOff x="0" y="0"/>
          <a:chExt cx="0" cy="0"/>
        </a:xfrm>
      </p:grpSpPr>
      <p:sp>
        <p:nvSpPr>
          <p:cNvPr id="2178" name="Google Shape;2178;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19</a:t>
            </a:fld>
            <a:endParaRPr/>
          </a:p>
        </p:txBody>
      </p:sp>
      <p:sp>
        <p:nvSpPr>
          <p:cNvPr id="2184" name="Google Shape;2184;p48"/>
          <p:cNvSpPr/>
          <p:nvPr/>
        </p:nvSpPr>
        <p:spPr>
          <a:xfrm rot="3613074">
            <a:off x="2713697" y="4337255"/>
            <a:ext cx="454063" cy="540085"/>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78;p43">
            <a:extLst>
              <a:ext uri="{FF2B5EF4-FFF2-40B4-BE49-F238E27FC236}">
                <a16:creationId xmlns:a16="http://schemas.microsoft.com/office/drawing/2014/main" id="{6ADB04FA-872B-BCF9-526F-DB5D68AF50F4}"/>
              </a:ext>
            </a:extLst>
          </p:cNvPr>
          <p:cNvSpPr txBox="1">
            <a:spLocks noGrp="1"/>
          </p:cNvSpPr>
          <p:nvPr>
            <p:ph type="title"/>
          </p:nvPr>
        </p:nvSpPr>
        <p:spPr>
          <a:xfrm>
            <a:off x="973317" y="495190"/>
            <a:ext cx="7375785"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a:t>A Machine Learning Approach</a:t>
            </a:r>
            <a:endParaRPr lang="es-US" sz="1800" dirty="0"/>
          </a:p>
        </p:txBody>
      </p:sp>
      <p:sp>
        <p:nvSpPr>
          <p:cNvPr id="4" name="CuadroTexto 3">
            <a:extLst>
              <a:ext uri="{FF2B5EF4-FFF2-40B4-BE49-F238E27FC236}">
                <a16:creationId xmlns:a16="http://schemas.microsoft.com/office/drawing/2014/main" id="{4072FCEA-DB04-3323-CAB2-E8B988F8D50C}"/>
              </a:ext>
            </a:extLst>
          </p:cNvPr>
          <p:cNvSpPr txBox="1"/>
          <p:nvPr/>
        </p:nvSpPr>
        <p:spPr>
          <a:xfrm>
            <a:off x="1018200" y="1067890"/>
            <a:ext cx="7107600" cy="3007683"/>
          </a:xfrm>
          <a:prstGeom prst="rect">
            <a:avLst/>
          </a:prstGeom>
          <a:noFill/>
        </p:spPr>
        <p:txBody>
          <a:bodyPr wrap="square">
            <a:spAutoFit/>
          </a:bodyPr>
          <a:lstStyle/>
          <a:p>
            <a:pPr algn="just">
              <a:lnSpc>
                <a:spcPct val="150000"/>
              </a:lnSpc>
            </a:pP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By selecting important features, splitting the dataset into training and testing sets, selecting an appropriate machine learning algorithm, training and evaluating the model, fine-tuning the hyperparameters, and deploying the model, an accurate and effective probabilistic model can be built. </a:t>
            </a:r>
          </a:p>
          <a:p>
            <a:pPr algn="just">
              <a:lnSpc>
                <a:spcPct val="150000"/>
              </a:lnSpc>
            </a:pPr>
            <a:endPar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This model can be used by financial institutions to identify customers who are at risk of leaving and take proactive steps to retain them.</a:t>
            </a:r>
            <a:endParaRPr lang="en-US" sz="160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51022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39"/>
          <p:cNvSpPr txBox="1">
            <a:spLocks noGrp="1"/>
          </p:cNvSpPr>
          <p:nvPr>
            <p:ph type="title" idx="14"/>
          </p:nvPr>
        </p:nvSpPr>
        <p:spPr>
          <a:xfrm>
            <a:off x="4463850" y="1575575"/>
            <a:ext cx="775800" cy="71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013" name="Google Shape;1013;p39"/>
          <p:cNvSpPr txBox="1">
            <a:spLocks noGrp="1"/>
          </p:cNvSpPr>
          <p:nvPr>
            <p:ph type="title" idx="15"/>
          </p:nvPr>
        </p:nvSpPr>
        <p:spPr>
          <a:xfrm>
            <a:off x="4463850" y="3252474"/>
            <a:ext cx="775800" cy="71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14" name="Google Shape;1014;p39"/>
          <p:cNvSpPr txBox="1">
            <a:spLocks noGrp="1"/>
          </p:cNvSpPr>
          <p:nvPr>
            <p:ph type="title" idx="13"/>
          </p:nvPr>
        </p:nvSpPr>
        <p:spPr>
          <a:xfrm>
            <a:off x="720000" y="3252474"/>
            <a:ext cx="775800" cy="71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015" name="Google Shape;1015;p39"/>
          <p:cNvSpPr txBox="1">
            <a:spLocks noGrp="1"/>
          </p:cNvSpPr>
          <p:nvPr>
            <p:ph type="title" idx="9"/>
          </p:nvPr>
        </p:nvSpPr>
        <p:spPr>
          <a:xfrm>
            <a:off x="720000" y="1575575"/>
            <a:ext cx="775800" cy="71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016" name="Google Shape;1016;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017" name="Google Shape;1017;p39"/>
          <p:cNvSpPr txBox="1">
            <a:spLocks noGrp="1"/>
          </p:cNvSpPr>
          <p:nvPr>
            <p:ph type="title" idx="2"/>
          </p:nvPr>
        </p:nvSpPr>
        <p:spPr>
          <a:xfrm>
            <a:off x="1648300" y="1575575"/>
            <a:ext cx="2245500" cy="71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 description</a:t>
            </a:r>
            <a:endParaRPr dirty="0"/>
          </a:p>
        </p:txBody>
      </p:sp>
      <p:sp>
        <p:nvSpPr>
          <p:cNvPr id="1018" name="Google Shape;1018;p39"/>
          <p:cNvSpPr txBox="1">
            <a:spLocks noGrp="1"/>
          </p:cNvSpPr>
          <p:nvPr>
            <p:ph type="title" idx="3"/>
          </p:nvPr>
        </p:nvSpPr>
        <p:spPr>
          <a:xfrm>
            <a:off x="5392025" y="1575575"/>
            <a:ext cx="2245500" cy="71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exploration</a:t>
            </a:r>
            <a:endParaRPr dirty="0"/>
          </a:p>
        </p:txBody>
      </p:sp>
      <p:sp>
        <p:nvSpPr>
          <p:cNvPr id="1019" name="Google Shape;1019;p39"/>
          <p:cNvSpPr txBox="1">
            <a:spLocks noGrp="1"/>
          </p:cNvSpPr>
          <p:nvPr>
            <p:ph type="subTitle" idx="1"/>
          </p:nvPr>
        </p:nvSpPr>
        <p:spPr>
          <a:xfrm>
            <a:off x="1648288" y="2184500"/>
            <a:ext cx="224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A brief description of the dataset and its content</a:t>
            </a:r>
            <a:endParaRPr dirty="0"/>
          </a:p>
        </p:txBody>
      </p:sp>
      <p:sp>
        <p:nvSpPr>
          <p:cNvPr id="1020" name="Google Shape;1020;p39"/>
          <p:cNvSpPr txBox="1">
            <a:spLocks noGrp="1"/>
          </p:cNvSpPr>
          <p:nvPr>
            <p:ph type="subTitle" idx="4"/>
          </p:nvPr>
        </p:nvSpPr>
        <p:spPr>
          <a:xfrm>
            <a:off x="5392013" y="2184500"/>
            <a:ext cx="224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Analysis on the available information. Data cleanup and normalization.</a:t>
            </a:r>
            <a:endParaRPr dirty="0"/>
          </a:p>
        </p:txBody>
      </p:sp>
      <p:sp>
        <p:nvSpPr>
          <p:cNvPr id="1021" name="Google Shape;1021;p39"/>
          <p:cNvSpPr txBox="1">
            <a:spLocks noGrp="1"/>
          </p:cNvSpPr>
          <p:nvPr>
            <p:ph type="title" idx="5"/>
          </p:nvPr>
        </p:nvSpPr>
        <p:spPr>
          <a:xfrm>
            <a:off x="1648300" y="3252475"/>
            <a:ext cx="2245500" cy="71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analysis</a:t>
            </a:r>
            <a:endParaRPr dirty="0"/>
          </a:p>
        </p:txBody>
      </p:sp>
      <p:sp>
        <p:nvSpPr>
          <p:cNvPr id="1022" name="Google Shape;1022;p39"/>
          <p:cNvSpPr txBox="1">
            <a:spLocks noGrp="1"/>
          </p:cNvSpPr>
          <p:nvPr>
            <p:ph type="title" idx="6"/>
          </p:nvPr>
        </p:nvSpPr>
        <p:spPr>
          <a:xfrm>
            <a:off x="5392025" y="3252475"/>
            <a:ext cx="2245500" cy="718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Results and conclusions </a:t>
            </a:r>
            <a:endParaRPr dirty="0"/>
          </a:p>
        </p:txBody>
      </p:sp>
      <p:sp>
        <p:nvSpPr>
          <p:cNvPr id="1023" name="Google Shape;1023;p39"/>
          <p:cNvSpPr txBox="1">
            <a:spLocks noGrp="1"/>
          </p:cNvSpPr>
          <p:nvPr>
            <p:ph type="subTitle" idx="7"/>
          </p:nvPr>
        </p:nvSpPr>
        <p:spPr>
          <a:xfrm>
            <a:off x="1648313" y="3861550"/>
            <a:ext cx="224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Statistical analysis of the information from the dataset</a:t>
            </a:r>
            <a:endParaRPr dirty="0"/>
          </a:p>
        </p:txBody>
      </p:sp>
      <p:sp>
        <p:nvSpPr>
          <p:cNvPr id="1024" name="Google Shape;1024;p39"/>
          <p:cNvSpPr txBox="1">
            <a:spLocks noGrp="1"/>
          </p:cNvSpPr>
          <p:nvPr>
            <p:ph type="subTitle" idx="8"/>
          </p:nvPr>
        </p:nvSpPr>
        <p:spPr>
          <a:xfrm>
            <a:off x="5392017" y="3861550"/>
            <a:ext cx="224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Results and final thoughts</a:t>
            </a:r>
            <a:endParaRPr dirty="0"/>
          </a:p>
        </p:txBody>
      </p:sp>
      <p:sp>
        <p:nvSpPr>
          <p:cNvPr id="1025" name="Google Shape;1025;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2</a:t>
            </a:fld>
            <a:endParaRPr b="1">
              <a:latin typeface="Open Sans"/>
              <a:ea typeface="Open Sans"/>
              <a:cs typeface="Open Sans"/>
              <a:sym typeface="Open Sans"/>
            </a:endParaRPr>
          </a:p>
        </p:txBody>
      </p:sp>
      <p:grpSp>
        <p:nvGrpSpPr>
          <p:cNvPr id="1026" name="Google Shape;1026;p39"/>
          <p:cNvGrpSpPr/>
          <p:nvPr/>
        </p:nvGrpSpPr>
        <p:grpSpPr>
          <a:xfrm>
            <a:off x="7442553" y="445024"/>
            <a:ext cx="1029887" cy="770955"/>
            <a:chOff x="7637528" y="536199"/>
            <a:chExt cx="1029887" cy="770955"/>
          </a:xfrm>
        </p:grpSpPr>
        <p:sp>
          <p:nvSpPr>
            <p:cNvPr id="1027" name="Google Shape;1027;p39"/>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flipH="1">
              <a:off x="8384269" y="1133532"/>
              <a:ext cx="232124" cy="160937"/>
            </a:xfrm>
            <a:custGeom>
              <a:avLst/>
              <a:gdLst/>
              <a:ahLst/>
              <a:cxnLst/>
              <a:rect l="l" t="t" r="r" b="b"/>
              <a:pathLst>
                <a:path w="12443" h="8627" extrusionOk="0">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flipH="1">
              <a:off x="8226205" y="809700"/>
              <a:ext cx="215316" cy="301782"/>
            </a:xfrm>
            <a:custGeom>
              <a:avLst/>
              <a:gdLst/>
              <a:ahLst/>
              <a:cxnLst/>
              <a:rect l="l" t="t" r="r" b="b"/>
              <a:pathLst>
                <a:path w="11542" h="16177" extrusionOk="0">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flipH="1">
              <a:off x="7805535" y="911929"/>
              <a:ext cx="161198" cy="83220"/>
            </a:xfrm>
            <a:custGeom>
              <a:avLst/>
              <a:gdLst/>
              <a:ahLst/>
              <a:cxnLst/>
              <a:rect l="l" t="t" r="r" b="b"/>
              <a:pathLst>
                <a:path w="8641" h="4461" extrusionOk="0">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flipH="1">
              <a:off x="7730243" y="685066"/>
              <a:ext cx="147505" cy="191139"/>
            </a:xfrm>
            <a:custGeom>
              <a:avLst/>
              <a:gdLst/>
              <a:ahLst/>
              <a:cxnLst/>
              <a:rect l="l" t="t" r="r" b="b"/>
              <a:pathLst>
                <a:path w="7907" h="10246" extrusionOk="0">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7"/>
        <p:cNvGrpSpPr/>
        <p:nvPr/>
      </p:nvGrpSpPr>
      <p:grpSpPr>
        <a:xfrm>
          <a:off x="0" y="0"/>
          <a:ext cx="0" cy="0"/>
          <a:chOff x="0" y="0"/>
          <a:chExt cx="0" cy="0"/>
        </a:xfrm>
      </p:grpSpPr>
      <p:sp>
        <p:nvSpPr>
          <p:cNvPr id="2514" name="Google Shape;2514;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dirty="0"/>
              <a:t>Machine Learning Classifiers</a:t>
            </a:r>
            <a:endParaRPr sz="2600" dirty="0"/>
          </a:p>
        </p:txBody>
      </p:sp>
      <p:sp>
        <p:nvSpPr>
          <p:cNvPr id="2526" name="Google Shape;2526;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20</a:t>
            </a:fld>
            <a:endParaRPr/>
          </a:p>
        </p:txBody>
      </p:sp>
      <p:sp>
        <p:nvSpPr>
          <p:cNvPr id="2" name="CuadroTexto 1">
            <a:extLst>
              <a:ext uri="{FF2B5EF4-FFF2-40B4-BE49-F238E27FC236}">
                <a16:creationId xmlns:a16="http://schemas.microsoft.com/office/drawing/2014/main" id="{7A542751-8014-1397-C5BD-C4B6E62124E2}"/>
              </a:ext>
            </a:extLst>
          </p:cNvPr>
          <p:cNvSpPr txBox="1"/>
          <p:nvPr/>
        </p:nvSpPr>
        <p:spPr>
          <a:xfrm>
            <a:off x="720000" y="1067890"/>
            <a:ext cx="7405800" cy="1161023"/>
          </a:xfrm>
          <a:prstGeom prst="rect">
            <a:avLst/>
          </a:prstGeom>
          <a:noFill/>
        </p:spPr>
        <p:txBody>
          <a:bodyPr wrap="square">
            <a:spAutoFit/>
          </a:bodyPr>
          <a:lstStyle/>
          <a:p>
            <a:pPr algn="just">
              <a:lnSpc>
                <a:spcPct val="150000"/>
              </a:lnSpc>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With Scikit-Learn it is possible to use the </a:t>
            </a:r>
            <a:r>
              <a:rPr lang="en-US" sz="16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all_estimators</a:t>
            </a:r>
            <a:r>
              <a:rPr lang="en-US" sz="16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tool to test multiple machine learning classifiers to look for the best model to fit the data.</a:t>
            </a:r>
          </a:p>
          <a:p>
            <a:pPr algn="just">
              <a:lnSpc>
                <a:spcPct val="150000"/>
              </a:lnSpc>
            </a:pPr>
            <a:r>
              <a:rPr lang="en-US" sz="160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This tools makes possible to test 3</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8 estimators:</a:t>
            </a:r>
            <a:endParaRPr lang="en-US" sz="160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 name="Tabla 2">
            <a:extLst>
              <a:ext uri="{FF2B5EF4-FFF2-40B4-BE49-F238E27FC236}">
                <a16:creationId xmlns:a16="http://schemas.microsoft.com/office/drawing/2014/main" id="{77716C9C-6A54-5521-467C-18AE23FFB6BE}"/>
              </a:ext>
            </a:extLst>
          </p:cNvPr>
          <p:cNvGraphicFramePr>
            <a:graphicFrameLocks noGrp="1"/>
          </p:cNvGraphicFramePr>
          <p:nvPr>
            <p:extLst>
              <p:ext uri="{D42A27DB-BD31-4B8C-83A1-F6EECF244321}">
                <p14:modId xmlns:p14="http://schemas.microsoft.com/office/powerpoint/2010/main" val="3063617198"/>
              </p:ext>
            </p:extLst>
          </p:nvPr>
        </p:nvGraphicFramePr>
        <p:xfrm>
          <a:off x="1032000" y="2348865"/>
          <a:ext cx="6781800" cy="1828800"/>
        </p:xfrm>
        <a:graphic>
          <a:graphicData uri="http://schemas.openxmlformats.org/drawingml/2006/table">
            <a:tbl>
              <a:tblPr/>
              <a:tblGrid>
                <a:gridCol w="1663700">
                  <a:extLst>
                    <a:ext uri="{9D8B030D-6E8A-4147-A177-3AD203B41FA5}">
                      <a16:colId xmlns:a16="http://schemas.microsoft.com/office/drawing/2014/main" val="1050387294"/>
                    </a:ext>
                  </a:extLst>
                </a:gridCol>
                <a:gridCol w="1765300">
                  <a:extLst>
                    <a:ext uri="{9D8B030D-6E8A-4147-A177-3AD203B41FA5}">
                      <a16:colId xmlns:a16="http://schemas.microsoft.com/office/drawing/2014/main" val="2884197273"/>
                    </a:ext>
                  </a:extLst>
                </a:gridCol>
                <a:gridCol w="1879600">
                  <a:extLst>
                    <a:ext uri="{9D8B030D-6E8A-4147-A177-3AD203B41FA5}">
                      <a16:colId xmlns:a16="http://schemas.microsoft.com/office/drawing/2014/main" val="4178836166"/>
                    </a:ext>
                  </a:extLst>
                </a:gridCol>
                <a:gridCol w="1473200">
                  <a:extLst>
                    <a:ext uri="{9D8B030D-6E8A-4147-A177-3AD203B41FA5}">
                      <a16:colId xmlns:a16="http://schemas.microsoft.com/office/drawing/2014/main" val="2714695461"/>
                    </a:ext>
                  </a:extLst>
                </a:gridCol>
              </a:tblGrid>
              <a:tr h="182880">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AdaBoostClassifier</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ExtraTreesClassifier</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MultiOutputClassifier</a:t>
                      </a:r>
                      <a:endParaRPr lang="es-US" sz="9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RandomForestClassifier</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extLst>
                  <a:ext uri="{0D108BD9-81ED-4DB2-BD59-A6C34878D82A}">
                    <a16:rowId xmlns:a16="http://schemas.microsoft.com/office/drawing/2014/main" val="579666963"/>
                  </a:ext>
                </a:extLst>
              </a:tr>
              <a:tr h="182880">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BaggingClassifier</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GaussianNB</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MultinomialNB</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RidgeClassifier</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extLst>
                  <a:ext uri="{0D108BD9-81ED-4DB2-BD59-A6C34878D82A}">
                    <a16:rowId xmlns:a16="http://schemas.microsoft.com/office/drawing/2014/main" val="1789011682"/>
                  </a:ext>
                </a:extLst>
              </a:tr>
              <a:tr h="182880">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BernoulliNB</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GaussianProcessClassifier</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NearestCentroid</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RidgeClassifierCV</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extLst>
                  <a:ext uri="{0D108BD9-81ED-4DB2-BD59-A6C34878D82A}">
                    <a16:rowId xmlns:a16="http://schemas.microsoft.com/office/drawing/2014/main" val="1518353510"/>
                  </a:ext>
                </a:extLst>
              </a:tr>
              <a:tr h="182880">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CalibratedClassifierCV</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GradientBoostingClassifier</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NuSVC</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SGDClassifier</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extLst>
                  <a:ext uri="{0D108BD9-81ED-4DB2-BD59-A6C34878D82A}">
                    <a16:rowId xmlns:a16="http://schemas.microsoft.com/office/drawing/2014/main" val="3905569211"/>
                  </a:ext>
                </a:extLst>
              </a:tr>
              <a:tr h="182880">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CategoricalNB</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HistGradientBoostingClassifier</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OneVsOneClassifier</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SVC</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extLst>
                  <a:ext uri="{0D108BD9-81ED-4DB2-BD59-A6C34878D82A}">
                    <a16:rowId xmlns:a16="http://schemas.microsoft.com/office/drawing/2014/main" val="3955839253"/>
                  </a:ext>
                </a:extLst>
              </a:tr>
              <a:tr h="182880">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ClassifierChain</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KNeighborsClassifier</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OneVsRestClassifier</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StackingClassifier</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extLst>
                  <a:ext uri="{0D108BD9-81ED-4DB2-BD59-A6C34878D82A}">
                    <a16:rowId xmlns:a16="http://schemas.microsoft.com/office/drawing/2014/main" val="836138778"/>
                  </a:ext>
                </a:extLst>
              </a:tr>
              <a:tr h="182880">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ComplementNB </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LinearSVC</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OutputCodeClassifier</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VotingClassifier</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extLst>
                  <a:ext uri="{0D108BD9-81ED-4DB2-BD59-A6C34878D82A}">
                    <a16:rowId xmlns:a16="http://schemas.microsoft.com/office/drawing/2014/main" val="1941242376"/>
                  </a:ext>
                </a:extLst>
              </a:tr>
              <a:tr h="182880">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DecisionTreeClassifier</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LogisticRegression</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PassiveAggressiveClassifier</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b"/>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052080090"/>
                  </a:ext>
                </a:extLst>
              </a:tr>
              <a:tr h="182880">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DummyClassifier</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LogisticRegressionCV</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Perceptron</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b"/>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414705681"/>
                  </a:ext>
                </a:extLst>
              </a:tr>
              <a:tr h="182880">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ExtraTreeClassifier</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MLPClassifier</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ctr"/>
                      <a:r>
                        <a:rPr lang="en-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QuadraticDiscriminantAnalysis</a:t>
                      </a:r>
                      <a:endParaRPr lang="es-US" sz="9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lnL>
                      <a:noFill/>
                    </a:lnL>
                    <a:lnR>
                      <a:noFill/>
                    </a:lnR>
                    <a:lnT>
                      <a:noFill/>
                    </a:lnT>
                    <a:lnB>
                      <a:noFill/>
                    </a:lnB>
                  </a:tcPr>
                </a:tc>
                <a:tc>
                  <a:txBody>
                    <a:bodyPr/>
                    <a:lstStyle/>
                    <a:p>
                      <a:pPr algn="l" fontAlgn="b"/>
                      <a:endParaRPr lang="es-US" sz="9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05776438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7"/>
        <p:cNvGrpSpPr/>
        <p:nvPr/>
      </p:nvGrpSpPr>
      <p:grpSpPr>
        <a:xfrm>
          <a:off x="0" y="0"/>
          <a:ext cx="0" cy="0"/>
          <a:chOff x="0" y="0"/>
          <a:chExt cx="0" cy="0"/>
        </a:xfrm>
      </p:grpSpPr>
      <p:sp>
        <p:nvSpPr>
          <p:cNvPr id="2514" name="Google Shape;2514;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dirty="0"/>
              <a:t>Machine Learning Classifiers</a:t>
            </a:r>
            <a:endParaRPr sz="2600" dirty="0"/>
          </a:p>
        </p:txBody>
      </p:sp>
      <p:sp>
        <p:nvSpPr>
          <p:cNvPr id="2526" name="Google Shape;2526;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21</a:t>
            </a:fld>
            <a:endParaRPr/>
          </a:p>
        </p:txBody>
      </p:sp>
      <p:sp>
        <p:nvSpPr>
          <p:cNvPr id="2" name="CuadroTexto 1">
            <a:extLst>
              <a:ext uri="{FF2B5EF4-FFF2-40B4-BE49-F238E27FC236}">
                <a16:creationId xmlns:a16="http://schemas.microsoft.com/office/drawing/2014/main" id="{7A542751-8014-1397-C5BD-C4B6E62124E2}"/>
              </a:ext>
            </a:extLst>
          </p:cNvPr>
          <p:cNvSpPr txBox="1"/>
          <p:nvPr/>
        </p:nvSpPr>
        <p:spPr>
          <a:xfrm>
            <a:off x="720000" y="1067890"/>
            <a:ext cx="7405800" cy="2638351"/>
          </a:xfrm>
          <a:prstGeom prst="rect">
            <a:avLst/>
          </a:prstGeom>
          <a:noFill/>
        </p:spPr>
        <p:txBody>
          <a:bodyPr wrap="square">
            <a:spAutoFit/>
          </a:bodyPr>
          <a:lstStyle/>
          <a:p>
            <a:pPr algn="just">
              <a:lnSpc>
                <a:spcPct val="150000"/>
              </a:lnSpc>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However, testing these models may be difficult due to biased samples, since there is an imbalance between classes for the </a:t>
            </a:r>
            <a:r>
              <a:rPr lang="en-US" sz="16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Attrition_Flag</a:t>
            </a:r>
            <a:r>
              <a:rPr lang="en-US" sz="16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feature.</a:t>
            </a:r>
          </a:p>
          <a:p>
            <a:pPr algn="just">
              <a:lnSpc>
                <a:spcPct val="150000"/>
              </a:lnSpc>
            </a:pPr>
            <a:endParaRPr lang="en-US" sz="160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Out of the total of 10127 customers, 1627 are categorized as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Attrited</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Customers and 8500 are Active Customers, resulting in an 84:16 ratio. However, in order to achieve better results, it would be ideal to have a 50:50 ratio.</a:t>
            </a:r>
            <a:endParaRPr lang="en-US" sz="160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67190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7"/>
        <p:cNvGrpSpPr/>
        <p:nvPr/>
      </p:nvGrpSpPr>
      <p:grpSpPr>
        <a:xfrm>
          <a:off x="0" y="0"/>
          <a:ext cx="0" cy="0"/>
          <a:chOff x="0" y="0"/>
          <a:chExt cx="0" cy="0"/>
        </a:xfrm>
      </p:grpSpPr>
      <p:sp>
        <p:nvSpPr>
          <p:cNvPr id="2514" name="Google Shape;2514;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dirty="0"/>
              <a:t>Machine Learning Classifiers</a:t>
            </a:r>
            <a:endParaRPr sz="2600" dirty="0"/>
          </a:p>
        </p:txBody>
      </p:sp>
      <p:sp>
        <p:nvSpPr>
          <p:cNvPr id="2526" name="Google Shape;2526;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22</a:t>
            </a:fld>
            <a:endParaRPr/>
          </a:p>
        </p:txBody>
      </p:sp>
      <p:sp>
        <p:nvSpPr>
          <p:cNvPr id="2" name="CuadroTexto 1">
            <a:extLst>
              <a:ext uri="{FF2B5EF4-FFF2-40B4-BE49-F238E27FC236}">
                <a16:creationId xmlns:a16="http://schemas.microsoft.com/office/drawing/2014/main" id="{7A542751-8014-1397-C5BD-C4B6E62124E2}"/>
              </a:ext>
            </a:extLst>
          </p:cNvPr>
          <p:cNvSpPr txBox="1"/>
          <p:nvPr/>
        </p:nvSpPr>
        <p:spPr>
          <a:xfrm>
            <a:off x="720000" y="1067890"/>
            <a:ext cx="7405800" cy="2269019"/>
          </a:xfrm>
          <a:prstGeom prst="rect">
            <a:avLst/>
          </a:prstGeom>
          <a:noFill/>
        </p:spPr>
        <p:txBody>
          <a:bodyPr wrap="square">
            <a:spAutoFit/>
          </a:bodyPr>
          <a:lstStyle/>
          <a:p>
            <a:pPr algn="just">
              <a:lnSpc>
                <a:spcPct val="150000"/>
              </a:lnSpc>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To address class imbalance, a </a:t>
            </a:r>
            <a:r>
              <a:rPr lang="en-US" sz="16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Bagging</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mechanism was employed. This involved randomly selecting 1000 samples from each class to test each model. </a:t>
            </a:r>
          </a:p>
          <a:p>
            <a:pPr algn="just">
              <a:lnSpc>
                <a:spcPct val="150000"/>
              </a:lnSpc>
            </a:pPr>
            <a:endPar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classifiers were tested 10 times using different datasets, and the average accuracy was recorded to assess the performance of the models.</a:t>
            </a:r>
            <a:endParaRPr lang="en-US" sz="160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86168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7"/>
        <p:cNvGrpSpPr/>
        <p:nvPr/>
      </p:nvGrpSpPr>
      <p:grpSpPr>
        <a:xfrm>
          <a:off x="0" y="0"/>
          <a:ext cx="0" cy="0"/>
          <a:chOff x="0" y="0"/>
          <a:chExt cx="0" cy="0"/>
        </a:xfrm>
      </p:grpSpPr>
      <p:sp>
        <p:nvSpPr>
          <p:cNvPr id="2514" name="Google Shape;2514;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dirty="0"/>
              <a:t>Machine Learning Classifiers</a:t>
            </a:r>
            <a:endParaRPr sz="2600" dirty="0"/>
          </a:p>
        </p:txBody>
      </p:sp>
      <p:sp>
        <p:nvSpPr>
          <p:cNvPr id="2526" name="Google Shape;2526;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23</a:t>
            </a:fld>
            <a:endParaRPr/>
          </a:p>
        </p:txBody>
      </p:sp>
      <p:graphicFrame>
        <p:nvGraphicFramePr>
          <p:cNvPr id="5" name="Tabla 4">
            <a:extLst>
              <a:ext uri="{FF2B5EF4-FFF2-40B4-BE49-F238E27FC236}">
                <a16:creationId xmlns:a16="http://schemas.microsoft.com/office/drawing/2014/main" id="{7F6519D7-9D62-177F-82E4-1E3831F79C4C}"/>
              </a:ext>
            </a:extLst>
          </p:cNvPr>
          <p:cNvGraphicFramePr>
            <a:graphicFrameLocks noGrp="1"/>
          </p:cNvGraphicFramePr>
          <p:nvPr>
            <p:extLst>
              <p:ext uri="{D42A27DB-BD31-4B8C-83A1-F6EECF244321}">
                <p14:modId xmlns:p14="http://schemas.microsoft.com/office/powerpoint/2010/main" val="1560119877"/>
              </p:ext>
            </p:extLst>
          </p:nvPr>
        </p:nvGraphicFramePr>
        <p:xfrm>
          <a:off x="4098925" y="1266190"/>
          <a:ext cx="4095750" cy="2805176"/>
        </p:xfrm>
        <a:graphic>
          <a:graphicData uri="http://schemas.openxmlformats.org/drawingml/2006/table">
            <a:tbl>
              <a:tblPr/>
              <a:tblGrid>
                <a:gridCol w="495300">
                  <a:extLst>
                    <a:ext uri="{9D8B030D-6E8A-4147-A177-3AD203B41FA5}">
                      <a16:colId xmlns:a16="http://schemas.microsoft.com/office/drawing/2014/main" val="1102681563"/>
                    </a:ext>
                  </a:extLst>
                </a:gridCol>
                <a:gridCol w="2266950">
                  <a:extLst>
                    <a:ext uri="{9D8B030D-6E8A-4147-A177-3AD203B41FA5}">
                      <a16:colId xmlns:a16="http://schemas.microsoft.com/office/drawing/2014/main" val="3795708154"/>
                    </a:ext>
                  </a:extLst>
                </a:gridCol>
                <a:gridCol w="1333500">
                  <a:extLst>
                    <a:ext uri="{9D8B030D-6E8A-4147-A177-3AD203B41FA5}">
                      <a16:colId xmlns:a16="http://schemas.microsoft.com/office/drawing/2014/main" val="2025110256"/>
                    </a:ext>
                  </a:extLst>
                </a:gridCol>
              </a:tblGrid>
              <a:tr h="160020">
                <a:tc>
                  <a:txBody>
                    <a:bodyPr/>
                    <a:lstStyle/>
                    <a:p>
                      <a:pPr algn="ctr" fontAlgn="b">
                        <a:lnSpc>
                          <a:spcPct val="150000"/>
                        </a:lnSpc>
                      </a:pPr>
                      <a:r>
                        <a:rPr lang="es-US" sz="1100" b="1"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Rank</a:t>
                      </a: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
                        <a:lnSpc>
                          <a:spcPct val="150000"/>
                        </a:lnSpc>
                      </a:pPr>
                      <a:r>
                        <a:rPr lang="es-US" sz="1100" b="1" i="0" u="none" strike="noStrike"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Classifier</a:t>
                      </a:r>
                      <a:endParaRPr lang="es-US" sz="1100" b="1"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
                        <a:lnSpc>
                          <a:spcPct val="150000"/>
                        </a:lnSpc>
                      </a:pPr>
                      <a:r>
                        <a:rPr lang="es-US" sz="1100" b="1"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Average Accuracy</a:t>
                      </a: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4231566246"/>
                  </a:ext>
                </a:extLst>
              </a:tr>
              <a:tr h="160020">
                <a:tc>
                  <a:txBody>
                    <a:bodyPr/>
                    <a:lstStyle/>
                    <a:p>
                      <a:pPr algn="ctr" fontAlgn="ctr">
                        <a:lnSpc>
                          <a:spcPct val="150000"/>
                        </a:lnSpc>
                      </a:pPr>
                      <a:r>
                        <a:rPr lang="es-US" sz="1100"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a:t>
                      </a:r>
                    </a:p>
                  </a:txBody>
                  <a:tcPr marL="7620" marR="7620" marT="7620" marB="0"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ctr">
                        <a:lnSpc>
                          <a:spcPct val="150000"/>
                        </a:lnSpc>
                      </a:pPr>
                      <a:r>
                        <a:rPr lang="es-US" sz="1100" b="0" i="0" u="none" strike="noStrike"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HistGradientBoostingClassifier</a:t>
                      </a:r>
                      <a:endParaRPr lang="es-US" sz="1100"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ctr">
                        <a:lnSpc>
                          <a:spcPct val="150000"/>
                        </a:lnSpc>
                      </a:pPr>
                      <a:r>
                        <a:rPr lang="es-US" sz="1100" b="0"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0.955</a:t>
                      </a: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472929003"/>
                  </a:ext>
                </a:extLst>
              </a:tr>
              <a:tr h="160020">
                <a:tc>
                  <a:txBody>
                    <a:bodyPr/>
                    <a:lstStyle/>
                    <a:p>
                      <a:pPr algn="ctr" fontAlgn="ctr">
                        <a:lnSpc>
                          <a:spcPct val="150000"/>
                        </a:lnSpc>
                      </a:pPr>
                      <a:r>
                        <a:rPr lang="es-US" sz="1100"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2</a:t>
                      </a:r>
                    </a:p>
                  </a:txBody>
                  <a:tcPr marL="7620" marR="7620" marT="7620" marB="0"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ctr">
                        <a:lnSpc>
                          <a:spcPct val="150000"/>
                        </a:lnSpc>
                      </a:pPr>
                      <a:r>
                        <a:rPr lang="es-US" sz="1100" b="0"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GradientBoostingClassifier</a:t>
                      </a: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ctr">
                        <a:lnSpc>
                          <a:spcPct val="150000"/>
                        </a:lnSpc>
                      </a:pPr>
                      <a:r>
                        <a:rPr lang="es-US" sz="1100" b="0"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0.934</a:t>
                      </a: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494222680"/>
                  </a:ext>
                </a:extLst>
              </a:tr>
              <a:tr h="160020">
                <a:tc>
                  <a:txBody>
                    <a:bodyPr/>
                    <a:lstStyle/>
                    <a:p>
                      <a:pPr algn="ctr" fontAlgn="ctr">
                        <a:lnSpc>
                          <a:spcPct val="150000"/>
                        </a:lnSpc>
                      </a:pPr>
                      <a:r>
                        <a:rPr lang="es-US" sz="1100" b="0"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3</a:t>
                      </a:r>
                    </a:p>
                  </a:txBody>
                  <a:tcPr marL="7620" marR="7620" marT="7620" marB="0"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ctr">
                        <a:lnSpc>
                          <a:spcPct val="150000"/>
                        </a:lnSpc>
                      </a:pPr>
                      <a:r>
                        <a:rPr lang="es-US" sz="1100" b="0"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RandomForestClassifier</a:t>
                      </a: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ctr">
                        <a:lnSpc>
                          <a:spcPct val="150000"/>
                        </a:lnSpc>
                      </a:pPr>
                      <a:r>
                        <a:rPr lang="es-US" sz="1100" b="0"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0.9308</a:t>
                      </a: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531347702"/>
                  </a:ext>
                </a:extLst>
              </a:tr>
              <a:tr h="160020">
                <a:tc>
                  <a:txBody>
                    <a:bodyPr/>
                    <a:lstStyle/>
                    <a:p>
                      <a:pPr algn="ctr" fontAlgn="ctr">
                        <a:lnSpc>
                          <a:spcPct val="150000"/>
                        </a:lnSpc>
                      </a:pPr>
                      <a:r>
                        <a:rPr lang="es-US" sz="1100"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4</a:t>
                      </a:r>
                    </a:p>
                  </a:txBody>
                  <a:tcPr marL="7620" marR="7620" marT="7620" marB="0"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ctr">
                        <a:lnSpc>
                          <a:spcPct val="150000"/>
                        </a:lnSpc>
                      </a:pPr>
                      <a:r>
                        <a:rPr lang="es-US" sz="1100" b="0"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AdaBoostClassifier</a:t>
                      </a: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ctr">
                        <a:lnSpc>
                          <a:spcPct val="150000"/>
                        </a:lnSpc>
                      </a:pPr>
                      <a:r>
                        <a:rPr lang="es-US" sz="1100" b="0"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0.9317</a:t>
                      </a: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078078993"/>
                  </a:ext>
                </a:extLst>
              </a:tr>
              <a:tr h="160020">
                <a:tc>
                  <a:txBody>
                    <a:bodyPr/>
                    <a:lstStyle/>
                    <a:p>
                      <a:pPr algn="ctr" fontAlgn="ctr">
                        <a:lnSpc>
                          <a:spcPct val="150000"/>
                        </a:lnSpc>
                      </a:pPr>
                      <a:r>
                        <a:rPr lang="es-US" sz="1100" b="0"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5</a:t>
                      </a:r>
                    </a:p>
                  </a:txBody>
                  <a:tcPr marL="7620" marR="7620" marT="7620" marB="0"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ctr">
                        <a:lnSpc>
                          <a:spcPct val="150000"/>
                        </a:lnSpc>
                      </a:pPr>
                      <a:r>
                        <a:rPr lang="es-US" sz="1100" b="0"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BaggingClassifier</a:t>
                      </a: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ctr">
                        <a:lnSpc>
                          <a:spcPct val="150000"/>
                        </a:lnSpc>
                      </a:pPr>
                      <a:r>
                        <a:rPr lang="es-US" sz="1100" b="0"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0.9222</a:t>
                      </a: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258897466"/>
                  </a:ext>
                </a:extLst>
              </a:tr>
              <a:tr h="160020">
                <a:tc>
                  <a:txBody>
                    <a:bodyPr/>
                    <a:lstStyle/>
                    <a:p>
                      <a:pPr algn="ctr" fontAlgn="ctr">
                        <a:lnSpc>
                          <a:spcPct val="150000"/>
                        </a:lnSpc>
                      </a:pPr>
                      <a:r>
                        <a:rPr lang="es-US" sz="1100"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6</a:t>
                      </a:r>
                    </a:p>
                  </a:txBody>
                  <a:tcPr marL="7620" marR="7620" marT="7620" marB="0"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ctr">
                        <a:lnSpc>
                          <a:spcPct val="150000"/>
                        </a:lnSpc>
                      </a:pPr>
                      <a:r>
                        <a:rPr lang="es-US" sz="1100" b="0"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DecisionTreeClassifier</a:t>
                      </a: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ctr">
                        <a:lnSpc>
                          <a:spcPct val="150000"/>
                        </a:lnSpc>
                      </a:pPr>
                      <a:r>
                        <a:rPr lang="es-US" sz="1100" b="0"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0.9055</a:t>
                      </a: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514395091"/>
                  </a:ext>
                </a:extLst>
              </a:tr>
              <a:tr h="160020">
                <a:tc>
                  <a:txBody>
                    <a:bodyPr/>
                    <a:lstStyle/>
                    <a:p>
                      <a:pPr algn="ctr" fontAlgn="ctr">
                        <a:lnSpc>
                          <a:spcPct val="150000"/>
                        </a:lnSpc>
                      </a:pPr>
                      <a:r>
                        <a:rPr lang="es-US" sz="1100" b="0"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7</a:t>
                      </a:r>
                    </a:p>
                  </a:txBody>
                  <a:tcPr marL="7620" marR="7620" marT="7620" marB="0"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ctr">
                        <a:lnSpc>
                          <a:spcPct val="150000"/>
                        </a:lnSpc>
                      </a:pPr>
                      <a:r>
                        <a:rPr lang="es-US" sz="1100" b="0"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ExtraTreesClassifier</a:t>
                      </a: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ctr">
                        <a:lnSpc>
                          <a:spcPct val="150000"/>
                        </a:lnSpc>
                      </a:pPr>
                      <a:r>
                        <a:rPr lang="es-US" sz="1100" b="0"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0.8985</a:t>
                      </a: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4136174369"/>
                  </a:ext>
                </a:extLst>
              </a:tr>
              <a:tr h="160020">
                <a:tc>
                  <a:txBody>
                    <a:bodyPr/>
                    <a:lstStyle/>
                    <a:p>
                      <a:pPr algn="ctr" fontAlgn="ctr">
                        <a:lnSpc>
                          <a:spcPct val="150000"/>
                        </a:lnSpc>
                      </a:pPr>
                      <a:r>
                        <a:rPr lang="es-US" sz="1100"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8</a:t>
                      </a:r>
                    </a:p>
                  </a:txBody>
                  <a:tcPr marL="7620" marR="7620" marT="7620" marB="0"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ctr">
                        <a:lnSpc>
                          <a:spcPct val="150000"/>
                        </a:lnSpc>
                      </a:pPr>
                      <a:r>
                        <a:rPr lang="es-US" sz="1100" b="0"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MLPClassifier</a:t>
                      </a: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ctr">
                        <a:lnSpc>
                          <a:spcPct val="150000"/>
                        </a:lnSpc>
                      </a:pPr>
                      <a:r>
                        <a:rPr lang="es-US" sz="1100" b="0"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0.856</a:t>
                      </a: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402964995"/>
                  </a:ext>
                </a:extLst>
              </a:tr>
              <a:tr h="160020">
                <a:tc>
                  <a:txBody>
                    <a:bodyPr/>
                    <a:lstStyle/>
                    <a:p>
                      <a:pPr algn="ctr" fontAlgn="ctr">
                        <a:lnSpc>
                          <a:spcPct val="150000"/>
                        </a:lnSpc>
                      </a:pPr>
                      <a:r>
                        <a:rPr lang="es-US" sz="1100"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9</a:t>
                      </a:r>
                    </a:p>
                  </a:txBody>
                  <a:tcPr marL="7620" marR="7620" marT="7620" marB="0"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ctr">
                        <a:lnSpc>
                          <a:spcPct val="150000"/>
                        </a:lnSpc>
                      </a:pPr>
                      <a:r>
                        <a:rPr lang="es-US" sz="1100" b="0"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SVC</a:t>
                      </a: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ctr">
                        <a:lnSpc>
                          <a:spcPct val="150000"/>
                        </a:lnSpc>
                      </a:pPr>
                      <a:r>
                        <a:rPr lang="es-US" sz="1100" b="0" i="0" u="none" strike="noStrike">
                          <a:solidFill>
                            <a:schemeClr val="tx1"/>
                          </a:solidFill>
                          <a:effectLst/>
                          <a:latin typeface="Open Sans" panose="020B0606030504020204" pitchFamily="34" charset="0"/>
                          <a:ea typeface="Open Sans" panose="020B0606030504020204" pitchFamily="34" charset="0"/>
                          <a:cs typeface="Open Sans" panose="020B0606030504020204" pitchFamily="34" charset="0"/>
                        </a:rPr>
                        <a:t>0.8533</a:t>
                      </a: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075726336"/>
                  </a:ext>
                </a:extLst>
              </a:tr>
              <a:tr h="160020">
                <a:tc>
                  <a:txBody>
                    <a:bodyPr/>
                    <a:lstStyle/>
                    <a:p>
                      <a:pPr algn="ctr" fontAlgn="ctr">
                        <a:lnSpc>
                          <a:spcPct val="150000"/>
                        </a:lnSpc>
                      </a:pPr>
                      <a:r>
                        <a:rPr lang="es-US" sz="1100"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10</a:t>
                      </a:r>
                    </a:p>
                  </a:txBody>
                  <a:tcPr marL="7620" marR="7620" marT="7620" marB="0"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ctr">
                        <a:lnSpc>
                          <a:spcPct val="150000"/>
                        </a:lnSpc>
                      </a:pPr>
                      <a:r>
                        <a:rPr lang="es-US" sz="1100" b="0" i="0" u="none" strike="noStrike"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NuSVC</a:t>
                      </a:r>
                      <a:endParaRPr lang="es-US" sz="1100"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ctr">
                        <a:lnSpc>
                          <a:spcPct val="150000"/>
                        </a:lnSpc>
                      </a:pPr>
                      <a:r>
                        <a:rPr lang="es-US" sz="1100"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0.85</a:t>
                      </a:r>
                    </a:p>
                  </a:txBody>
                  <a:tcPr marL="7620" marR="7620" marT="7620" marB="0">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606269253"/>
                  </a:ext>
                </a:extLst>
              </a:tr>
            </a:tbl>
          </a:graphicData>
        </a:graphic>
      </p:graphicFrame>
      <p:sp>
        <p:nvSpPr>
          <p:cNvPr id="7" name="CuadroTexto 6">
            <a:extLst>
              <a:ext uri="{FF2B5EF4-FFF2-40B4-BE49-F238E27FC236}">
                <a16:creationId xmlns:a16="http://schemas.microsoft.com/office/drawing/2014/main" id="{B52D13EE-4E28-31BD-8564-73D55432472A}"/>
              </a:ext>
            </a:extLst>
          </p:cNvPr>
          <p:cNvSpPr txBox="1"/>
          <p:nvPr/>
        </p:nvSpPr>
        <p:spPr>
          <a:xfrm>
            <a:off x="666751" y="1667863"/>
            <a:ext cx="3225800" cy="2001830"/>
          </a:xfrm>
          <a:prstGeom prst="rect">
            <a:avLst/>
          </a:prstGeom>
          <a:noFill/>
        </p:spPr>
        <p:txBody>
          <a:bodyPr wrap="square">
            <a:spAutoFit/>
          </a:bodyPr>
          <a:lstStyle/>
          <a:p>
            <a:pPr algn="just">
              <a:lnSpc>
                <a:spcPct val="150000"/>
              </a:lnSpc>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Out of all the algorithms that were tested, the </a:t>
            </a:r>
            <a:r>
              <a:rPr lang="en-US" sz="12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HistGradientBoostingClassifier</a:t>
            </a: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 demonstrated the most favorable performance on the classification task. With 95.5% accuracy, this algorithm accurately predicted whether a client would remain with or leave the bank.</a:t>
            </a:r>
          </a:p>
        </p:txBody>
      </p:sp>
    </p:spTree>
    <p:extLst>
      <p:ext uri="{BB962C8B-B14F-4D97-AF65-F5344CB8AC3E}">
        <p14:creationId xmlns:p14="http://schemas.microsoft.com/office/powerpoint/2010/main" val="2605436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3" name="Google Shape;1463;p41"/>
          <p:cNvSpPr txBox="1">
            <a:spLocks noGrp="1"/>
          </p:cNvSpPr>
          <p:nvPr>
            <p:ph type="title"/>
          </p:nvPr>
        </p:nvSpPr>
        <p:spPr>
          <a:xfrm>
            <a:off x="725575" y="2293950"/>
            <a:ext cx="3925500" cy="164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US" sz="4000" dirty="0" err="1"/>
              <a:t>Results</a:t>
            </a:r>
            <a:r>
              <a:rPr lang="es-US" sz="4000" dirty="0"/>
              <a:t> and </a:t>
            </a:r>
            <a:r>
              <a:rPr lang="es-US" sz="4000" dirty="0" err="1"/>
              <a:t>conclusions</a:t>
            </a:r>
            <a:endParaRPr lang="es-US" sz="4000" dirty="0"/>
          </a:p>
        </p:txBody>
      </p:sp>
      <p:sp>
        <p:nvSpPr>
          <p:cNvPr id="1464" name="Google Shape;1464;p41"/>
          <p:cNvSpPr txBox="1">
            <a:spLocks noGrp="1"/>
          </p:cNvSpPr>
          <p:nvPr>
            <p:ph type="title" idx="2"/>
          </p:nvPr>
        </p:nvSpPr>
        <p:spPr>
          <a:xfrm>
            <a:off x="725575" y="1224850"/>
            <a:ext cx="1325400" cy="10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1465" name="Google Shape;1465;p41"/>
          <p:cNvSpPr txBox="1">
            <a:spLocks noGrp="1"/>
          </p:cNvSpPr>
          <p:nvPr>
            <p:ph type="subTitle" idx="1"/>
          </p:nvPr>
        </p:nvSpPr>
        <p:spPr>
          <a:xfrm>
            <a:off x="725575" y="4041175"/>
            <a:ext cx="3925500" cy="566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s-US" sz="1400" dirty="0" err="1"/>
              <a:t>Credit</a:t>
            </a:r>
            <a:r>
              <a:rPr lang="es-US" sz="1400" dirty="0"/>
              <a:t> </a:t>
            </a:r>
            <a:r>
              <a:rPr lang="es-US" sz="1400" dirty="0" err="1"/>
              <a:t>Card</a:t>
            </a:r>
            <a:r>
              <a:rPr lang="es-US" sz="1400" dirty="0"/>
              <a:t> </a:t>
            </a:r>
            <a:r>
              <a:rPr lang="es-US" sz="1400" dirty="0" err="1"/>
              <a:t>Customers</a:t>
            </a:r>
            <a:r>
              <a:rPr lang="es-US" sz="1400" dirty="0"/>
              <a:t> </a:t>
            </a:r>
            <a:r>
              <a:rPr lang="es-US" sz="1400" dirty="0" err="1"/>
              <a:t>Dataset</a:t>
            </a:r>
            <a:r>
              <a:rPr lang="es-US" sz="1400" dirty="0"/>
              <a:t> (</a:t>
            </a:r>
            <a:r>
              <a:rPr lang="es-US" sz="1400" dirty="0" err="1"/>
              <a:t>Kaggle</a:t>
            </a:r>
            <a:r>
              <a:rPr lang="es-US" sz="1400" dirty="0"/>
              <a:t>)</a:t>
            </a:r>
            <a:endParaRPr sz="1400" dirty="0"/>
          </a:p>
        </p:txBody>
      </p:sp>
      <p:grpSp>
        <p:nvGrpSpPr>
          <p:cNvPr id="1466" name="Google Shape;1466;p41"/>
          <p:cNvGrpSpPr/>
          <p:nvPr/>
        </p:nvGrpSpPr>
        <p:grpSpPr>
          <a:xfrm>
            <a:off x="4726750" y="1632925"/>
            <a:ext cx="3691677" cy="2974382"/>
            <a:chOff x="4796975" y="1632925"/>
            <a:chExt cx="3691677" cy="2974382"/>
          </a:xfrm>
        </p:grpSpPr>
        <p:sp>
          <p:nvSpPr>
            <p:cNvPr id="1467" name="Google Shape;1467;p41"/>
            <p:cNvSpPr/>
            <p:nvPr/>
          </p:nvSpPr>
          <p:spPr>
            <a:xfrm>
              <a:off x="4796975" y="2883589"/>
              <a:ext cx="3691677" cy="1723718"/>
            </a:xfrm>
            <a:custGeom>
              <a:avLst/>
              <a:gdLst/>
              <a:ahLst/>
              <a:cxnLst/>
              <a:rect l="l" t="t" r="r" b="b"/>
              <a:pathLst>
                <a:path w="211285" h="111118" extrusionOk="0">
                  <a:moveTo>
                    <a:pt x="105614" y="1"/>
                  </a:moveTo>
                  <a:cubicBezTo>
                    <a:pt x="80997" y="1"/>
                    <a:pt x="56383" y="5421"/>
                    <a:pt x="37594" y="16275"/>
                  </a:cubicBezTo>
                  <a:cubicBezTo>
                    <a:pt x="0" y="37957"/>
                    <a:pt x="0" y="73149"/>
                    <a:pt x="37594" y="94831"/>
                  </a:cubicBezTo>
                  <a:cubicBezTo>
                    <a:pt x="56390" y="105689"/>
                    <a:pt x="81016" y="111118"/>
                    <a:pt x="105642" y="111118"/>
                  </a:cubicBezTo>
                  <a:cubicBezTo>
                    <a:pt x="130268" y="111118"/>
                    <a:pt x="154894" y="105689"/>
                    <a:pt x="173691" y="94831"/>
                  </a:cubicBezTo>
                  <a:cubicBezTo>
                    <a:pt x="211284" y="73149"/>
                    <a:pt x="211284" y="37957"/>
                    <a:pt x="173691" y="16275"/>
                  </a:cubicBezTo>
                  <a:cubicBezTo>
                    <a:pt x="154887" y="5430"/>
                    <a:pt x="130249" y="1"/>
                    <a:pt x="105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1"/>
            <p:cNvSpPr/>
            <p:nvPr/>
          </p:nvSpPr>
          <p:spPr>
            <a:xfrm>
              <a:off x="5546821" y="2952864"/>
              <a:ext cx="2387544" cy="1372437"/>
            </a:xfrm>
            <a:custGeom>
              <a:avLst/>
              <a:gdLst/>
              <a:ahLst/>
              <a:cxnLst/>
              <a:rect l="l" t="t" r="r" b="b"/>
              <a:pathLst>
                <a:path w="153911" h="88473" extrusionOk="0">
                  <a:moveTo>
                    <a:pt x="94118" y="0"/>
                  </a:moveTo>
                  <a:cubicBezTo>
                    <a:pt x="93267" y="0"/>
                    <a:pt x="92417" y="200"/>
                    <a:pt x="91633" y="601"/>
                  </a:cubicBezTo>
                  <a:lnTo>
                    <a:pt x="1368" y="52738"/>
                  </a:lnTo>
                  <a:cubicBezTo>
                    <a:pt x="1" y="53505"/>
                    <a:pt x="1" y="54806"/>
                    <a:pt x="1368" y="55573"/>
                  </a:cubicBezTo>
                  <a:lnTo>
                    <a:pt x="57342" y="87897"/>
                  </a:lnTo>
                  <a:cubicBezTo>
                    <a:pt x="58109" y="88280"/>
                    <a:pt x="58951" y="88472"/>
                    <a:pt x="59797" y="88472"/>
                  </a:cubicBezTo>
                  <a:cubicBezTo>
                    <a:pt x="60644" y="88472"/>
                    <a:pt x="61495" y="88280"/>
                    <a:pt x="62278" y="87897"/>
                  </a:cubicBezTo>
                  <a:lnTo>
                    <a:pt x="152543" y="35759"/>
                  </a:lnTo>
                  <a:cubicBezTo>
                    <a:pt x="153910" y="34992"/>
                    <a:pt x="153910" y="33691"/>
                    <a:pt x="152543" y="32924"/>
                  </a:cubicBezTo>
                  <a:lnTo>
                    <a:pt x="96603" y="601"/>
                  </a:lnTo>
                  <a:cubicBezTo>
                    <a:pt x="95819" y="200"/>
                    <a:pt x="94968" y="0"/>
                    <a:pt x="94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1"/>
            <p:cNvSpPr/>
            <p:nvPr/>
          </p:nvSpPr>
          <p:spPr>
            <a:xfrm>
              <a:off x="5176869" y="3799359"/>
              <a:ext cx="1114604" cy="641147"/>
            </a:xfrm>
            <a:custGeom>
              <a:avLst/>
              <a:gdLst/>
              <a:ahLst/>
              <a:cxnLst/>
              <a:rect l="l" t="t" r="r" b="b"/>
              <a:pathLst>
                <a:path w="71852" h="41331" extrusionOk="0">
                  <a:moveTo>
                    <a:pt x="24551" y="1"/>
                  </a:moveTo>
                  <a:lnTo>
                    <a:pt x="0" y="14111"/>
                  </a:lnTo>
                  <a:lnTo>
                    <a:pt x="47301" y="41330"/>
                  </a:lnTo>
                  <a:lnTo>
                    <a:pt x="71852" y="27220"/>
                  </a:lnTo>
                  <a:lnTo>
                    <a:pt x="245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1"/>
            <p:cNvSpPr/>
            <p:nvPr/>
          </p:nvSpPr>
          <p:spPr>
            <a:xfrm>
              <a:off x="7400750" y="3686559"/>
              <a:ext cx="811893" cy="468834"/>
            </a:xfrm>
            <a:custGeom>
              <a:avLst/>
              <a:gdLst/>
              <a:ahLst/>
              <a:cxnLst/>
              <a:rect l="l" t="t" r="r" b="b"/>
              <a:pathLst>
                <a:path w="52338" h="30223" extrusionOk="0">
                  <a:moveTo>
                    <a:pt x="26186" y="1"/>
                  </a:moveTo>
                  <a:cubicBezTo>
                    <a:pt x="11709" y="1"/>
                    <a:pt x="0" y="6772"/>
                    <a:pt x="0" y="15112"/>
                  </a:cubicBezTo>
                  <a:cubicBezTo>
                    <a:pt x="0" y="23451"/>
                    <a:pt x="11709" y="30223"/>
                    <a:pt x="26186" y="30223"/>
                  </a:cubicBezTo>
                  <a:cubicBezTo>
                    <a:pt x="40629" y="30223"/>
                    <a:pt x="52338" y="23451"/>
                    <a:pt x="52338" y="15112"/>
                  </a:cubicBezTo>
                  <a:cubicBezTo>
                    <a:pt x="52338" y="6772"/>
                    <a:pt x="40629" y="1"/>
                    <a:pt x="261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1"/>
            <p:cNvSpPr/>
            <p:nvPr/>
          </p:nvSpPr>
          <p:spPr>
            <a:xfrm>
              <a:off x="5214640" y="2551348"/>
              <a:ext cx="142312" cy="165596"/>
            </a:xfrm>
            <a:custGeom>
              <a:avLst/>
              <a:gdLst/>
              <a:ahLst/>
              <a:cxnLst/>
              <a:rect l="l" t="t" r="r" b="b"/>
              <a:pathLst>
                <a:path w="9174" h="10675" extrusionOk="0">
                  <a:moveTo>
                    <a:pt x="2435" y="0"/>
                  </a:moveTo>
                  <a:lnTo>
                    <a:pt x="934" y="867"/>
                  </a:lnTo>
                  <a:lnTo>
                    <a:pt x="1568" y="1968"/>
                  </a:lnTo>
                  <a:cubicBezTo>
                    <a:pt x="367" y="2902"/>
                    <a:pt x="0" y="4103"/>
                    <a:pt x="734" y="5404"/>
                  </a:cubicBezTo>
                  <a:cubicBezTo>
                    <a:pt x="1290" y="6382"/>
                    <a:pt x="2024" y="6679"/>
                    <a:pt x="2807" y="6679"/>
                  </a:cubicBezTo>
                  <a:cubicBezTo>
                    <a:pt x="3199" y="6679"/>
                    <a:pt x="3603" y="6605"/>
                    <a:pt x="4003" y="6505"/>
                  </a:cubicBezTo>
                  <a:cubicBezTo>
                    <a:pt x="4687" y="6324"/>
                    <a:pt x="5274" y="6094"/>
                    <a:pt x="5720" y="6094"/>
                  </a:cubicBezTo>
                  <a:cubicBezTo>
                    <a:pt x="6014" y="6094"/>
                    <a:pt x="6246" y="6193"/>
                    <a:pt x="6405" y="6471"/>
                  </a:cubicBezTo>
                  <a:cubicBezTo>
                    <a:pt x="6672" y="6938"/>
                    <a:pt x="6438" y="7305"/>
                    <a:pt x="5938" y="7606"/>
                  </a:cubicBezTo>
                  <a:cubicBezTo>
                    <a:pt x="5734" y="7745"/>
                    <a:pt x="5497" y="7813"/>
                    <a:pt x="5259" y="7813"/>
                  </a:cubicBezTo>
                  <a:cubicBezTo>
                    <a:pt x="4873" y="7813"/>
                    <a:pt x="4484" y="7636"/>
                    <a:pt x="4237" y="7305"/>
                  </a:cubicBezTo>
                  <a:lnTo>
                    <a:pt x="2602" y="8907"/>
                  </a:lnTo>
                  <a:cubicBezTo>
                    <a:pt x="3222" y="9606"/>
                    <a:pt x="3937" y="9862"/>
                    <a:pt x="4647" y="9862"/>
                  </a:cubicBezTo>
                  <a:cubicBezTo>
                    <a:pt x="5123" y="9862"/>
                    <a:pt x="5597" y="9748"/>
                    <a:pt x="6038" y="9574"/>
                  </a:cubicBezTo>
                  <a:lnTo>
                    <a:pt x="6672" y="10674"/>
                  </a:lnTo>
                  <a:lnTo>
                    <a:pt x="8173" y="9841"/>
                  </a:lnTo>
                  <a:lnTo>
                    <a:pt x="7539" y="8740"/>
                  </a:lnTo>
                  <a:cubicBezTo>
                    <a:pt x="8740" y="7806"/>
                    <a:pt x="9174" y="6538"/>
                    <a:pt x="8440" y="5171"/>
                  </a:cubicBezTo>
                  <a:cubicBezTo>
                    <a:pt x="7886" y="4216"/>
                    <a:pt x="7147" y="3939"/>
                    <a:pt x="6378" y="3939"/>
                  </a:cubicBezTo>
                  <a:cubicBezTo>
                    <a:pt x="5804" y="3939"/>
                    <a:pt x="5213" y="4094"/>
                    <a:pt x="4670" y="4237"/>
                  </a:cubicBezTo>
                  <a:cubicBezTo>
                    <a:pt x="4064" y="4410"/>
                    <a:pt x="3629" y="4529"/>
                    <a:pt x="3309" y="4529"/>
                  </a:cubicBezTo>
                  <a:cubicBezTo>
                    <a:pt x="3012" y="4529"/>
                    <a:pt x="2813" y="4427"/>
                    <a:pt x="2669" y="4170"/>
                  </a:cubicBezTo>
                  <a:cubicBezTo>
                    <a:pt x="2469" y="3836"/>
                    <a:pt x="2502" y="3436"/>
                    <a:pt x="3169" y="3069"/>
                  </a:cubicBezTo>
                  <a:cubicBezTo>
                    <a:pt x="3453" y="2913"/>
                    <a:pt x="3718" y="2841"/>
                    <a:pt x="3958" y="2841"/>
                  </a:cubicBezTo>
                  <a:cubicBezTo>
                    <a:pt x="4282" y="2841"/>
                    <a:pt x="4559" y="2972"/>
                    <a:pt x="4770" y="3202"/>
                  </a:cubicBezTo>
                  <a:lnTo>
                    <a:pt x="6305" y="1668"/>
                  </a:lnTo>
                  <a:cubicBezTo>
                    <a:pt x="5744" y="1129"/>
                    <a:pt x="5085" y="854"/>
                    <a:pt x="4347" y="854"/>
                  </a:cubicBezTo>
                  <a:cubicBezTo>
                    <a:pt x="3944" y="854"/>
                    <a:pt x="3517" y="936"/>
                    <a:pt x="3069" y="1101"/>
                  </a:cubicBezTo>
                  <a:lnTo>
                    <a:pt x="2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1"/>
            <p:cNvSpPr/>
            <p:nvPr/>
          </p:nvSpPr>
          <p:spPr>
            <a:xfrm>
              <a:off x="5301040" y="2094455"/>
              <a:ext cx="133004" cy="178021"/>
            </a:xfrm>
            <a:custGeom>
              <a:avLst/>
              <a:gdLst/>
              <a:ahLst/>
              <a:cxnLst/>
              <a:rect l="l" t="t" r="r" b="b"/>
              <a:pathLst>
                <a:path w="8574" h="11476" extrusionOk="0">
                  <a:moveTo>
                    <a:pt x="5705" y="568"/>
                  </a:moveTo>
                  <a:lnTo>
                    <a:pt x="6873" y="1001"/>
                  </a:lnTo>
                  <a:lnTo>
                    <a:pt x="6406" y="2136"/>
                  </a:lnTo>
                  <a:lnTo>
                    <a:pt x="6572" y="2202"/>
                  </a:lnTo>
                  <a:cubicBezTo>
                    <a:pt x="7573" y="2803"/>
                    <a:pt x="8040" y="3603"/>
                    <a:pt x="8007" y="4604"/>
                  </a:cubicBezTo>
                  <a:lnTo>
                    <a:pt x="6339" y="4404"/>
                  </a:lnTo>
                  <a:cubicBezTo>
                    <a:pt x="6339" y="3803"/>
                    <a:pt x="5939" y="3270"/>
                    <a:pt x="5338" y="3103"/>
                  </a:cubicBezTo>
                  <a:cubicBezTo>
                    <a:pt x="5120" y="3020"/>
                    <a:pt x="4932" y="2987"/>
                    <a:pt x="4772" y="2987"/>
                  </a:cubicBezTo>
                  <a:cubicBezTo>
                    <a:pt x="4220" y="2987"/>
                    <a:pt x="3989" y="3382"/>
                    <a:pt x="3937" y="3537"/>
                  </a:cubicBezTo>
                  <a:cubicBezTo>
                    <a:pt x="3637" y="4237"/>
                    <a:pt x="4204" y="4637"/>
                    <a:pt x="5171" y="5338"/>
                  </a:cubicBezTo>
                  <a:cubicBezTo>
                    <a:pt x="6105" y="6038"/>
                    <a:pt x="7306" y="6872"/>
                    <a:pt x="6639" y="8507"/>
                  </a:cubicBezTo>
                  <a:cubicBezTo>
                    <a:pt x="6186" y="9652"/>
                    <a:pt x="5288" y="9944"/>
                    <a:pt x="4509" y="9944"/>
                  </a:cubicBezTo>
                  <a:cubicBezTo>
                    <a:pt x="4199" y="9944"/>
                    <a:pt x="3907" y="9898"/>
                    <a:pt x="3670" y="9841"/>
                  </a:cubicBezTo>
                  <a:lnTo>
                    <a:pt x="3503" y="9808"/>
                  </a:lnTo>
                  <a:lnTo>
                    <a:pt x="3036" y="10909"/>
                  </a:lnTo>
                  <a:lnTo>
                    <a:pt x="1869" y="10442"/>
                  </a:lnTo>
                  <a:lnTo>
                    <a:pt x="2336" y="9307"/>
                  </a:lnTo>
                  <a:lnTo>
                    <a:pt x="2203" y="9241"/>
                  </a:lnTo>
                  <a:cubicBezTo>
                    <a:pt x="1402" y="8774"/>
                    <a:pt x="535" y="7973"/>
                    <a:pt x="701" y="6639"/>
                  </a:cubicBezTo>
                  <a:lnTo>
                    <a:pt x="701" y="6639"/>
                  </a:lnTo>
                  <a:lnTo>
                    <a:pt x="2503" y="6839"/>
                  </a:lnTo>
                  <a:cubicBezTo>
                    <a:pt x="2436" y="7506"/>
                    <a:pt x="2836" y="8107"/>
                    <a:pt x="3470" y="8340"/>
                  </a:cubicBezTo>
                  <a:cubicBezTo>
                    <a:pt x="3670" y="8424"/>
                    <a:pt x="3860" y="8465"/>
                    <a:pt x="4032" y="8465"/>
                  </a:cubicBezTo>
                  <a:cubicBezTo>
                    <a:pt x="4407" y="8465"/>
                    <a:pt x="4701" y="8272"/>
                    <a:pt x="4838" y="7906"/>
                  </a:cubicBezTo>
                  <a:cubicBezTo>
                    <a:pt x="5138" y="7173"/>
                    <a:pt x="4504" y="6706"/>
                    <a:pt x="3804" y="6205"/>
                  </a:cubicBezTo>
                  <a:cubicBezTo>
                    <a:pt x="3637" y="6105"/>
                    <a:pt x="3470" y="5972"/>
                    <a:pt x="3337" y="5872"/>
                  </a:cubicBezTo>
                  <a:cubicBezTo>
                    <a:pt x="2303" y="5038"/>
                    <a:pt x="1736" y="4270"/>
                    <a:pt x="2236" y="2970"/>
                  </a:cubicBezTo>
                  <a:cubicBezTo>
                    <a:pt x="2699" y="1849"/>
                    <a:pt x="3500" y="1529"/>
                    <a:pt x="4275" y="1529"/>
                  </a:cubicBezTo>
                  <a:cubicBezTo>
                    <a:pt x="4561" y="1529"/>
                    <a:pt x="4844" y="1572"/>
                    <a:pt x="5105" y="1635"/>
                  </a:cubicBezTo>
                  <a:lnTo>
                    <a:pt x="5271" y="1669"/>
                  </a:lnTo>
                  <a:lnTo>
                    <a:pt x="5705" y="568"/>
                  </a:lnTo>
                  <a:close/>
                  <a:moveTo>
                    <a:pt x="5472" y="1"/>
                  </a:moveTo>
                  <a:lnTo>
                    <a:pt x="5005" y="1202"/>
                  </a:lnTo>
                  <a:cubicBezTo>
                    <a:pt x="4748" y="1149"/>
                    <a:pt x="4501" y="1123"/>
                    <a:pt x="4267" y="1123"/>
                  </a:cubicBezTo>
                  <a:cubicBezTo>
                    <a:pt x="3159" y="1123"/>
                    <a:pt x="2309" y="1702"/>
                    <a:pt x="1869" y="2803"/>
                  </a:cubicBezTo>
                  <a:cubicBezTo>
                    <a:pt x="1202" y="4471"/>
                    <a:pt x="2102" y="5438"/>
                    <a:pt x="3070" y="6205"/>
                  </a:cubicBezTo>
                  <a:cubicBezTo>
                    <a:pt x="3237" y="6339"/>
                    <a:pt x="3403" y="6439"/>
                    <a:pt x="3570" y="6539"/>
                  </a:cubicBezTo>
                  <a:cubicBezTo>
                    <a:pt x="4271" y="7039"/>
                    <a:pt x="4638" y="7339"/>
                    <a:pt x="4471" y="7740"/>
                  </a:cubicBezTo>
                  <a:cubicBezTo>
                    <a:pt x="4384" y="7957"/>
                    <a:pt x="4226" y="8061"/>
                    <a:pt x="4007" y="8061"/>
                  </a:cubicBezTo>
                  <a:cubicBezTo>
                    <a:pt x="3890" y="8061"/>
                    <a:pt x="3755" y="8031"/>
                    <a:pt x="3604" y="7973"/>
                  </a:cubicBezTo>
                  <a:cubicBezTo>
                    <a:pt x="3070" y="7806"/>
                    <a:pt x="2770" y="7273"/>
                    <a:pt x="2903" y="6739"/>
                  </a:cubicBezTo>
                  <a:lnTo>
                    <a:pt x="2970" y="6505"/>
                  </a:lnTo>
                  <a:lnTo>
                    <a:pt x="335" y="6172"/>
                  </a:lnTo>
                  <a:lnTo>
                    <a:pt x="301" y="6372"/>
                  </a:lnTo>
                  <a:cubicBezTo>
                    <a:pt x="1" y="7973"/>
                    <a:pt x="935" y="8940"/>
                    <a:pt x="1802" y="9508"/>
                  </a:cubicBezTo>
                  <a:lnTo>
                    <a:pt x="1335" y="10675"/>
                  </a:lnTo>
                  <a:lnTo>
                    <a:pt x="3270" y="11476"/>
                  </a:lnTo>
                  <a:lnTo>
                    <a:pt x="3770" y="10308"/>
                  </a:lnTo>
                  <a:cubicBezTo>
                    <a:pt x="4036" y="10359"/>
                    <a:pt x="4290" y="10384"/>
                    <a:pt x="4531" y="10384"/>
                  </a:cubicBezTo>
                  <a:cubicBezTo>
                    <a:pt x="5715" y="10384"/>
                    <a:pt x="6596" y="9782"/>
                    <a:pt x="7039" y="8674"/>
                  </a:cubicBezTo>
                  <a:cubicBezTo>
                    <a:pt x="7807" y="6772"/>
                    <a:pt x="6439" y="5772"/>
                    <a:pt x="5405" y="5038"/>
                  </a:cubicBezTo>
                  <a:cubicBezTo>
                    <a:pt x="4404" y="4304"/>
                    <a:pt x="4171" y="4070"/>
                    <a:pt x="4337" y="3703"/>
                  </a:cubicBezTo>
                  <a:cubicBezTo>
                    <a:pt x="4420" y="3519"/>
                    <a:pt x="4552" y="3422"/>
                    <a:pt x="4751" y="3422"/>
                  </a:cubicBezTo>
                  <a:cubicBezTo>
                    <a:pt x="4875" y="3422"/>
                    <a:pt x="5025" y="3460"/>
                    <a:pt x="5205" y="3537"/>
                  </a:cubicBezTo>
                  <a:cubicBezTo>
                    <a:pt x="5672" y="3637"/>
                    <a:pt x="6005" y="4104"/>
                    <a:pt x="5939" y="4604"/>
                  </a:cubicBezTo>
                  <a:lnTo>
                    <a:pt x="5872" y="4804"/>
                  </a:lnTo>
                  <a:lnTo>
                    <a:pt x="8407" y="5104"/>
                  </a:lnTo>
                  <a:lnTo>
                    <a:pt x="8407" y="4904"/>
                  </a:lnTo>
                  <a:cubicBezTo>
                    <a:pt x="8574" y="3703"/>
                    <a:pt x="7973" y="2569"/>
                    <a:pt x="6939" y="1969"/>
                  </a:cubicBezTo>
                  <a:lnTo>
                    <a:pt x="7440" y="801"/>
                  </a:lnTo>
                  <a:lnTo>
                    <a:pt x="5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1"/>
            <p:cNvSpPr/>
            <p:nvPr/>
          </p:nvSpPr>
          <p:spPr>
            <a:xfrm>
              <a:off x="6364871" y="1640681"/>
              <a:ext cx="154737" cy="233897"/>
            </a:xfrm>
            <a:custGeom>
              <a:avLst/>
              <a:gdLst/>
              <a:ahLst/>
              <a:cxnLst/>
              <a:rect l="l" t="t" r="r" b="b"/>
              <a:pathLst>
                <a:path w="9975" h="15078" extrusionOk="0">
                  <a:moveTo>
                    <a:pt x="5371" y="568"/>
                  </a:moveTo>
                  <a:lnTo>
                    <a:pt x="7005" y="868"/>
                  </a:lnTo>
                  <a:lnTo>
                    <a:pt x="6705" y="2402"/>
                  </a:lnTo>
                  <a:lnTo>
                    <a:pt x="6939" y="2469"/>
                  </a:lnTo>
                  <a:cubicBezTo>
                    <a:pt x="8373" y="2969"/>
                    <a:pt x="9173" y="3903"/>
                    <a:pt x="9407" y="5137"/>
                  </a:cubicBezTo>
                  <a:lnTo>
                    <a:pt x="7205" y="5338"/>
                  </a:lnTo>
                  <a:cubicBezTo>
                    <a:pt x="7072" y="4604"/>
                    <a:pt x="6505" y="4103"/>
                    <a:pt x="5571" y="3937"/>
                  </a:cubicBezTo>
                  <a:cubicBezTo>
                    <a:pt x="5392" y="3902"/>
                    <a:pt x="5232" y="3886"/>
                    <a:pt x="5089" y="3886"/>
                  </a:cubicBezTo>
                  <a:cubicBezTo>
                    <a:pt x="4137" y="3886"/>
                    <a:pt x="3932" y="4572"/>
                    <a:pt x="3903" y="4804"/>
                  </a:cubicBezTo>
                  <a:cubicBezTo>
                    <a:pt x="3703" y="5805"/>
                    <a:pt x="4537" y="6172"/>
                    <a:pt x="5938" y="6805"/>
                  </a:cubicBezTo>
                  <a:cubicBezTo>
                    <a:pt x="7305" y="7439"/>
                    <a:pt x="9040" y="8173"/>
                    <a:pt x="8640" y="10441"/>
                  </a:cubicBezTo>
                  <a:cubicBezTo>
                    <a:pt x="8258" y="12575"/>
                    <a:pt x="6476" y="12945"/>
                    <a:pt x="5329" y="12945"/>
                  </a:cubicBezTo>
                  <a:cubicBezTo>
                    <a:pt x="5275" y="12945"/>
                    <a:pt x="5222" y="12945"/>
                    <a:pt x="5171" y="12943"/>
                  </a:cubicBezTo>
                  <a:lnTo>
                    <a:pt x="4937" y="12943"/>
                  </a:lnTo>
                  <a:lnTo>
                    <a:pt x="4670" y="14477"/>
                  </a:lnTo>
                  <a:lnTo>
                    <a:pt x="3069" y="14177"/>
                  </a:lnTo>
                  <a:lnTo>
                    <a:pt x="3369" y="12643"/>
                  </a:lnTo>
                  <a:lnTo>
                    <a:pt x="3136" y="12576"/>
                  </a:lnTo>
                  <a:cubicBezTo>
                    <a:pt x="2035" y="12176"/>
                    <a:pt x="701" y="11375"/>
                    <a:pt x="534" y="9641"/>
                  </a:cubicBezTo>
                  <a:lnTo>
                    <a:pt x="2869" y="9474"/>
                  </a:lnTo>
                  <a:cubicBezTo>
                    <a:pt x="3002" y="10308"/>
                    <a:pt x="3670" y="10975"/>
                    <a:pt x="4503" y="11108"/>
                  </a:cubicBezTo>
                  <a:cubicBezTo>
                    <a:pt x="4626" y="11131"/>
                    <a:pt x="4748" y="11142"/>
                    <a:pt x="4869" y="11142"/>
                  </a:cubicBezTo>
                  <a:cubicBezTo>
                    <a:pt x="5111" y="11142"/>
                    <a:pt x="5349" y="11097"/>
                    <a:pt x="5571" y="11008"/>
                  </a:cubicBezTo>
                  <a:cubicBezTo>
                    <a:pt x="5904" y="10842"/>
                    <a:pt x="6105" y="10541"/>
                    <a:pt x="6171" y="10174"/>
                  </a:cubicBezTo>
                  <a:cubicBezTo>
                    <a:pt x="6338" y="9140"/>
                    <a:pt x="5404" y="8740"/>
                    <a:pt x="4403" y="8273"/>
                  </a:cubicBezTo>
                  <a:cubicBezTo>
                    <a:pt x="4170" y="8173"/>
                    <a:pt x="3936" y="8073"/>
                    <a:pt x="3703" y="7973"/>
                  </a:cubicBezTo>
                  <a:cubicBezTo>
                    <a:pt x="2168" y="7206"/>
                    <a:pt x="1234" y="6338"/>
                    <a:pt x="1568" y="4537"/>
                  </a:cubicBezTo>
                  <a:cubicBezTo>
                    <a:pt x="1922" y="2545"/>
                    <a:pt x="3452" y="2100"/>
                    <a:pt x="4726" y="2100"/>
                  </a:cubicBezTo>
                  <a:cubicBezTo>
                    <a:pt x="4775" y="2100"/>
                    <a:pt x="4823" y="2101"/>
                    <a:pt x="4870" y="2102"/>
                  </a:cubicBezTo>
                  <a:lnTo>
                    <a:pt x="5104" y="2102"/>
                  </a:lnTo>
                  <a:lnTo>
                    <a:pt x="5371" y="568"/>
                  </a:lnTo>
                  <a:close/>
                  <a:moveTo>
                    <a:pt x="4937" y="0"/>
                  </a:moveTo>
                  <a:lnTo>
                    <a:pt x="4637" y="1602"/>
                  </a:lnTo>
                  <a:cubicBezTo>
                    <a:pt x="2702" y="1602"/>
                    <a:pt x="1401" y="2669"/>
                    <a:pt x="1068" y="4504"/>
                  </a:cubicBezTo>
                  <a:cubicBezTo>
                    <a:pt x="634" y="6772"/>
                    <a:pt x="2035" y="7773"/>
                    <a:pt x="3469" y="8473"/>
                  </a:cubicBezTo>
                  <a:cubicBezTo>
                    <a:pt x="3703" y="8607"/>
                    <a:pt x="3936" y="8707"/>
                    <a:pt x="4170" y="8807"/>
                  </a:cubicBezTo>
                  <a:cubicBezTo>
                    <a:pt x="5237" y="9274"/>
                    <a:pt x="5738" y="9541"/>
                    <a:pt x="5638" y="10108"/>
                  </a:cubicBezTo>
                  <a:cubicBezTo>
                    <a:pt x="5604" y="10308"/>
                    <a:pt x="5504" y="10441"/>
                    <a:pt x="5337" y="10541"/>
                  </a:cubicBezTo>
                  <a:cubicBezTo>
                    <a:pt x="5193" y="10583"/>
                    <a:pt x="5036" y="10611"/>
                    <a:pt x="4882" y="10611"/>
                  </a:cubicBezTo>
                  <a:cubicBezTo>
                    <a:pt x="4787" y="10611"/>
                    <a:pt x="4693" y="10600"/>
                    <a:pt x="4604" y="10575"/>
                  </a:cubicBezTo>
                  <a:cubicBezTo>
                    <a:pt x="3903" y="10508"/>
                    <a:pt x="3403" y="9874"/>
                    <a:pt x="3436" y="9174"/>
                  </a:cubicBezTo>
                  <a:lnTo>
                    <a:pt x="3436" y="8907"/>
                  </a:lnTo>
                  <a:lnTo>
                    <a:pt x="0" y="9174"/>
                  </a:lnTo>
                  <a:lnTo>
                    <a:pt x="0" y="9407"/>
                  </a:lnTo>
                  <a:cubicBezTo>
                    <a:pt x="34" y="11509"/>
                    <a:pt x="1468" y="12543"/>
                    <a:pt x="2736" y="13010"/>
                  </a:cubicBezTo>
                  <a:lnTo>
                    <a:pt x="2435" y="14644"/>
                  </a:lnTo>
                  <a:lnTo>
                    <a:pt x="5137" y="15078"/>
                  </a:lnTo>
                  <a:lnTo>
                    <a:pt x="5404" y="13443"/>
                  </a:lnTo>
                  <a:cubicBezTo>
                    <a:pt x="7472" y="13443"/>
                    <a:pt x="8840" y="12376"/>
                    <a:pt x="9173" y="10541"/>
                  </a:cubicBezTo>
                  <a:cubicBezTo>
                    <a:pt x="9674" y="7973"/>
                    <a:pt x="7539" y="6939"/>
                    <a:pt x="6138" y="6305"/>
                  </a:cubicBezTo>
                  <a:cubicBezTo>
                    <a:pt x="4770" y="5671"/>
                    <a:pt x="4337" y="5471"/>
                    <a:pt x="4437" y="4904"/>
                  </a:cubicBezTo>
                  <a:cubicBezTo>
                    <a:pt x="4488" y="4622"/>
                    <a:pt x="4717" y="4458"/>
                    <a:pt x="5108" y="4458"/>
                  </a:cubicBezTo>
                  <a:cubicBezTo>
                    <a:pt x="5225" y="4458"/>
                    <a:pt x="5358" y="4473"/>
                    <a:pt x="5504" y="4504"/>
                  </a:cubicBezTo>
                  <a:cubicBezTo>
                    <a:pt x="6038" y="4570"/>
                    <a:pt x="6705" y="4871"/>
                    <a:pt x="6705" y="5638"/>
                  </a:cubicBezTo>
                  <a:lnTo>
                    <a:pt x="6705" y="5938"/>
                  </a:lnTo>
                  <a:lnTo>
                    <a:pt x="9974" y="5671"/>
                  </a:lnTo>
                  <a:lnTo>
                    <a:pt x="9974" y="5404"/>
                  </a:lnTo>
                  <a:cubicBezTo>
                    <a:pt x="9841" y="3837"/>
                    <a:pt x="8907" y="2702"/>
                    <a:pt x="7339" y="2069"/>
                  </a:cubicBezTo>
                  <a:lnTo>
                    <a:pt x="7639" y="467"/>
                  </a:lnTo>
                  <a:lnTo>
                    <a:pt x="49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1"/>
            <p:cNvSpPr/>
            <p:nvPr/>
          </p:nvSpPr>
          <p:spPr>
            <a:xfrm>
              <a:off x="5300528" y="1658783"/>
              <a:ext cx="116437" cy="174919"/>
            </a:xfrm>
            <a:custGeom>
              <a:avLst/>
              <a:gdLst/>
              <a:ahLst/>
              <a:cxnLst/>
              <a:rect l="l" t="t" r="r" b="b"/>
              <a:pathLst>
                <a:path w="7506" h="11276" extrusionOk="0">
                  <a:moveTo>
                    <a:pt x="4104" y="1"/>
                  </a:moveTo>
                  <a:lnTo>
                    <a:pt x="3837" y="1235"/>
                  </a:lnTo>
                  <a:cubicBezTo>
                    <a:pt x="3712" y="1224"/>
                    <a:pt x="3591" y="1218"/>
                    <a:pt x="3472" y="1218"/>
                  </a:cubicBezTo>
                  <a:cubicBezTo>
                    <a:pt x="2223" y="1218"/>
                    <a:pt x="1306" y="1863"/>
                    <a:pt x="1001" y="3203"/>
                  </a:cubicBezTo>
                  <a:cubicBezTo>
                    <a:pt x="634" y="4804"/>
                    <a:pt x="1635" y="5605"/>
                    <a:pt x="2636" y="6139"/>
                  </a:cubicBezTo>
                  <a:cubicBezTo>
                    <a:pt x="3637" y="6672"/>
                    <a:pt x="4571" y="6939"/>
                    <a:pt x="4404" y="7706"/>
                  </a:cubicBezTo>
                  <a:cubicBezTo>
                    <a:pt x="4326" y="8070"/>
                    <a:pt x="4046" y="8251"/>
                    <a:pt x="3675" y="8251"/>
                  </a:cubicBezTo>
                  <a:cubicBezTo>
                    <a:pt x="3569" y="8251"/>
                    <a:pt x="3455" y="8236"/>
                    <a:pt x="3336" y="8207"/>
                  </a:cubicBezTo>
                  <a:cubicBezTo>
                    <a:pt x="2669" y="8107"/>
                    <a:pt x="2236" y="7506"/>
                    <a:pt x="2269" y="6873"/>
                  </a:cubicBezTo>
                  <a:lnTo>
                    <a:pt x="2269" y="6873"/>
                  </a:lnTo>
                  <a:lnTo>
                    <a:pt x="34" y="6973"/>
                  </a:lnTo>
                  <a:cubicBezTo>
                    <a:pt x="1" y="8474"/>
                    <a:pt x="1001" y="9308"/>
                    <a:pt x="2102" y="9708"/>
                  </a:cubicBezTo>
                  <a:lnTo>
                    <a:pt x="1802" y="10909"/>
                  </a:lnTo>
                  <a:lnTo>
                    <a:pt x="3470" y="11276"/>
                  </a:lnTo>
                  <a:lnTo>
                    <a:pt x="3737" y="10075"/>
                  </a:lnTo>
                  <a:cubicBezTo>
                    <a:pt x="3838" y="10082"/>
                    <a:pt x="3939" y="10085"/>
                    <a:pt x="4037" y="10085"/>
                  </a:cubicBezTo>
                  <a:cubicBezTo>
                    <a:pt x="5392" y="10085"/>
                    <a:pt x="6428" y="9442"/>
                    <a:pt x="6739" y="8073"/>
                  </a:cubicBezTo>
                  <a:cubicBezTo>
                    <a:pt x="7106" y="6272"/>
                    <a:pt x="5671" y="5472"/>
                    <a:pt x="4604" y="4938"/>
                  </a:cubicBezTo>
                  <a:cubicBezTo>
                    <a:pt x="3570" y="4404"/>
                    <a:pt x="3069" y="4171"/>
                    <a:pt x="3203" y="3570"/>
                  </a:cubicBezTo>
                  <a:cubicBezTo>
                    <a:pt x="3282" y="3280"/>
                    <a:pt x="3465" y="3052"/>
                    <a:pt x="3902" y="3052"/>
                  </a:cubicBezTo>
                  <a:cubicBezTo>
                    <a:pt x="4017" y="3052"/>
                    <a:pt x="4150" y="3068"/>
                    <a:pt x="4304" y="3103"/>
                  </a:cubicBezTo>
                  <a:cubicBezTo>
                    <a:pt x="5038" y="3270"/>
                    <a:pt x="5371" y="3670"/>
                    <a:pt x="5371" y="4237"/>
                  </a:cubicBezTo>
                  <a:lnTo>
                    <a:pt x="7506" y="4137"/>
                  </a:lnTo>
                  <a:cubicBezTo>
                    <a:pt x="7439" y="2970"/>
                    <a:pt x="6772" y="2102"/>
                    <a:pt x="5505" y="1602"/>
                  </a:cubicBezTo>
                  <a:lnTo>
                    <a:pt x="5771" y="368"/>
                  </a:lnTo>
                  <a:lnTo>
                    <a:pt x="4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7758292" y="1646374"/>
              <a:ext cx="273222" cy="324971"/>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7171535" y="1757095"/>
              <a:ext cx="117988" cy="158367"/>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8084268" y="2227948"/>
              <a:ext cx="110744" cy="170265"/>
            </a:xfrm>
            <a:custGeom>
              <a:avLst/>
              <a:gdLst/>
              <a:ahLst/>
              <a:cxnLst/>
              <a:rect l="l" t="t" r="r" b="b"/>
              <a:pathLst>
                <a:path w="7139" h="10976" extrusionOk="0">
                  <a:moveTo>
                    <a:pt x="3736" y="1"/>
                  </a:moveTo>
                  <a:lnTo>
                    <a:pt x="3503" y="1202"/>
                  </a:lnTo>
                  <a:cubicBezTo>
                    <a:pt x="3435" y="1199"/>
                    <a:pt x="3367" y="1197"/>
                    <a:pt x="3301" y="1197"/>
                  </a:cubicBezTo>
                  <a:cubicBezTo>
                    <a:pt x="1975" y="1197"/>
                    <a:pt x="1055" y="1837"/>
                    <a:pt x="801" y="3203"/>
                  </a:cubicBezTo>
                  <a:cubicBezTo>
                    <a:pt x="500" y="4738"/>
                    <a:pt x="1468" y="5471"/>
                    <a:pt x="2502" y="6005"/>
                  </a:cubicBezTo>
                  <a:cubicBezTo>
                    <a:pt x="3503" y="6472"/>
                    <a:pt x="4403" y="6706"/>
                    <a:pt x="4270" y="7473"/>
                  </a:cubicBezTo>
                  <a:cubicBezTo>
                    <a:pt x="4190" y="7844"/>
                    <a:pt x="3921" y="8005"/>
                    <a:pt x="3546" y="8005"/>
                  </a:cubicBezTo>
                  <a:cubicBezTo>
                    <a:pt x="3449" y="8005"/>
                    <a:pt x="3345" y="7994"/>
                    <a:pt x="3236" y="7973"/>
                  </a:cubicBezTo>
                  <a:cubicBezTo>
                    <a:pt x="2602" y="7907"/>
                    <a:pt x="2135" y="7373"/>
                    <a:pt x="2168" y="6739"/>
                  </a:cubicBezTo>
                  <a:lnTo>
                    <a:pt x="2168" y="6739"/>
                  </a:lnTo>
                  <a:lnTo>
                    <a:pt x="0" y="6906"/>
                  </a:lnTo>
                  <a:cubicBezTo>
                    <a:pt x="0" y="8374"/>
                    <a:pt x="1001" y="9141"/>
                    <a:pt x="2068" y="9474"/>
                  </a:cubicBezTo>
                  <a:lnTo>
                    <a:pt x="1868" y="10675"/>
                  </a:lnTo>
                  <a:lnTo>
                    <a:pt x="3469" y="10975"/>
                  </a:lnTo>
                  <a:lnTo>
                    <a:pt x="3703" y="9775"/>
                  </a:lnTo>
                  <a:cubicBezTo>
                    <a:pt x="3771" y="9778"/>
                    <a:pt x="3838" y="9779"/>
                    <a:pt x="3905" y="9779"/>
                  </a:cubicBezTo>
                  <a:cubicBezTo>
                    <a:pt x="5243" y="9779"/>
                    <a:pt x="6282" y="9138"/>
                    <a:pt x="6505" y="7740"/>
                  </a:cubicBezTo>
                  <a:cubicBezTo>
                    <a:pt x="6872" y="5972"/>
                    <a:pt x="5404" y="5238"/>
                    <a:pt x="4370" y="4771"/>
                  </a:cubicBezTo>
                  <a:cubicBezTo>
                    <a:pt x="3302" y="4271"/>
                    <a:pt x="2835" y="4070"/>
                    <a:pt x="2936" y="3470"/>
                  </a:cubicBezTo>
                  <a:cubicBezTo>
                    <a:pt x="2990" y="3169"/>
                    <a:pt x="3180" y="2935"/>
                    <a:pt x="3653" y="2935"/>
                  </a:cubicBezTo>
                  <a:cubicBezTo>
                    <a:pt x="3756" y="2935"/>
                    <a:pt x="3872" y="2946"/>
                    <a:pt x="4003" y="2970"/>
                  </a:cubicBezTo>
                  <a:cubicBezTo>
                    <a:pt x="4703" y="3103"/>
                    <a:pt x="5070" y="3537"/>
                    <a:pt x="5070" y="4070"/>
                  </a:cubicBezTo>
                  <a:lnTo>
                    <a:pt x="7139" y="3904"/>
                  </a:lnTo>
                  <a:cubicBezTo>
                    <a:pt x="7038" y="2736"/>
                    <a:pt x="6371" y="1936"/>
                    <a:pt x="5137" y="1502"/>
                  </a:cubicBezTo>
                  <a:lnTo>
                    <a:pt x="5371" y="301"/>
                  </a:lnTo>
                  <a:lnTo>
                    <a:pt x="37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5499216" y="1632925"/>
              <a:ext cx="394840" cy="1932175"/>
            </a:xfrm>
            <a:custGeom>
              <a:avLst/>
              <a:gdLst/>
              <a:ahLst/>
              <a:cxnLst/>
              <a:rect l="l" t="t" r="r" b="b"/>
              <a:pathLst>
                <a:path w="25453" h="124556" extrusionOk="0">
                  <a:moveTo>
                    <a:pt x="10308" y="0"/>
                  </a:moveTo>
                  <a:lnTo>
                    <a:pt x="1" y="19247"/>
                  </a:lnTo>
                  <a:lnTo>
                    <a:pt x="5271" y="22283"/>
                  </a:lnTo>
                  <a:lnTo>
                    <a:pt x="5772" y="22016"/>
                  </a:lnTo>
                  <a:lnTo>
                    <a:pt x="5772" y="121520"/>
                  </a:lnTo>
                  <a:lnTo>
                    <a:pt x="11042" y="124556"/>
                  </a:lnTo>
                  <a:lnTo>
                    <a:pt x="19681" y="119552"/>
                  </a:lnTo>
                  <a:lnTo>
                    <a:pt x="19681" y="13977"/>
                  </a:lnTo>
                  <a:lnTo>
                    <a:pt x="25452" y="10641"/>
                  </a:lnTo>
                  <a:lnTo>
                    <a:pt x="15545" y="3036"/>
                  </a:lnTo>
                  <a:lnTo>
                    <a:pt x="10308"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1"/>
            <p:cNvSpPr/>
            <p:nvPr/>
          </p:nvSpPr>
          <p:spPr>
            <a:xfrm>
              <a:off x="5499216" y="1632925"/>
              <a:ext cx="394840" cy="1932175"/>
            </a:xfrm>
            <a:custGeom>
              <a:avLst/>
              <a:gdLst/>
              <a:ahLst/>
              <a:cxnLst/>
              <a:rect l="l" t="t" r="r" b="b"/>
              <a:pathLst>
                <a:path w="25453" h="124556" extrusionOk="0">
                  <a:moveTo>
                    <a:pt x="10308" y="0"/>
                  </a:moveTo>
                  <a:lnTo>
                    <a:pt x="1" y="19247"/>
                  </a:lnTo>
                  <a:lnTo>
                    <a:pt x="5271" y="22283"/>
                  </a:lnTo>
                  <a:lnTo>
                    <a:pt x="5772" y="22016"/>
                  </a:lnTo>
                  <a:lnTo>
                    <a:pt x="5772" y="121520"/>
                  </a:lnTo>
                  <a:lnTo>
                    <a:pt x="11042" y="124556"/>
                  </a:lnTo>
                  <a:lnTo>
                    <a:pt x="19681" y="119552"/>
                  </a:lnTo>
                  <a:lnTo>
                    <a:pt x="19681" y="13977"/>
                  </a:lnTo>
                  <a:lnTo>
                    <a:pt x="25452" y="10641"/>
                  </a:lnTo>
                  <a:lnTo>
                    <a:pt x="15545" y="3036"/>
                  </a:lnTo>
                  <a:lnTo>
                    <a:pt x="103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1"/>
            <p:cNvSpPr/>
            <p:nvPr/>
          </p:nvSpPr>
          <p:spPr>
            <a:xfrm>
              <a:off x="5580977" y="1680003"/>
              <a:ext cx="313073" cy="1885095"/>
            </a:xfrm>
            <a:custGeom>
              <a:avLst/>
              <a:gdLst/>
              <a:ahLst/>
              <a:cxnLst/>
              <a:rect l="l" t="t" r="r" b="b"/>
              <a:pathLst>
                <a:path w="20182" h="121521" extrusionOk="0">
                  <a:moveTo>
                    <a:pt x="10274" y="1"/>
                  </a:moveTo>
                  <a:lnTo>
                    <a:pt x="0" y="19248"/>
                  </a:lnTo>
                  <a:lnTo>
                    <a:pt x="5771" y="15945"/>
                  </a:lnTo>
                  <a:lnTo>
                    <a:pt x="5771" y="121521"/>
                  </a:lnTo>
                  <a:lnTo>
                    <a:pt x="14410" y="116517"/>
                  </a:lnTo>
                  <a:lnTo>
                    <a:pt x="14410" y="10942"/>
                  </a:lnTo>
                  <a:lnTo>
                    <a:pt x="20181" y="7606"/>
                  </a:lnTo>
                  <a:lnTo>
                    <a:pt x="10274"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1"/>
            <p:cNvSpPr/>
            <p:nvPr/>
          </p:nvSpPr>
          <p:spPr>
            <a:xfrm>
              <a:off x="5580977" y="1680003"/>
              <a:ext cx="313073" cy="1885095"/>
            </a:xfrm>
            <a:custGeom>
              <a:avLst/>
              <a:gdLst/>
              <a:ahLst/>
              <a:cxnLst/>
              <a:rect l="l" t="t" r="r" b="b"/>
              <a:pathLst>
                <a:path w="20182" h="121521" extrusionOk="0">
                  <a:moveTo>
                    <a:pt x="10274" y="1"/>
                  </a:moveTo>
                  <a:lnTo>
                    <a:pt x="0" y="19248"/>
                  </a:lnTo>
                  <a:lnTo>
                    <a:pt x="5771" y="15945"/>
                  </a:lnTo>
                  <a:lnTo>
                    <a:pt x="5771" y="121521"/>
                  </a:lnTo>
                  <a:lnTo>
                    <a:pt x="14410" y="116517"/>
                  </a:lnTo>
                  <a:lnTo>
                    <a:pt x="14410" y="10942"/>
                  </a:lnTo>
                  <a:lnTo>
                    <a:pt x="20181" y="7606"/>
                  </a:lnTo>
                  <a:lnTo>
                    <a:pt x="102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1"/>
            <p:cNvSpPr/>
            <p:nvPr/>
          </p:nvSpPr>
          <p:spPr>
            <a:xfrm>
              <a:off x="5588733" y="1927334"/>
              <a:ext cx="81766" cy="1637748"/>
            </a:xfrm>
            <a:custGeom>
              <a:avLst/>
              <a:gdLst/>
              <a:ahLst/>
              <a:cxnLst/>
              <a:rect l="l" t="t" r="r" b="b"/>
              <a:pathLst>
                <a:path w="5271" h="105576" extrusionOk="0">
                  <a:moveTo>
                    <a:pt x="5271" y="0"/>
                  </a:moveTo>
                  <a:lnTo>
                    <a:pt x="1" y="3036"/>
                  </a:lnTo>
                  <a:lnTo>
                    <a:pt x="1" y="102540"/>
                  </a:lnTo>
                  <a:lnTo>
                    <a:pt x="5271" y="105576"/>
                  </a:lnTo>
                  <a:lnTo>
                    <a:pt x="5271"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1"/>
            <p:cNvSpPr/>
            <p:nvPr/>
          </p:nvSpPr>
          <p:spPr>
            <a:xfrm>
              <a:off x="5588733" y="1927334"/>
              <a:ext cx="81766" cy="1637748"/>
            </a:xfrm>
            <a:custGeom>
              <a:avLst/>
              <a:gdLst/>
              <a:ahLst/>
              <a:cxnLst/>
              <a:rect l="l" t="t" r="r" b="b"/>
              <a:pathLst>
                <a:path w="5271" h="105576" extrusionOk="0">
                  <a:moveTo>
                    <a:pt x="5271" y="0"/>
                  </a:moveTo>
                  <a:lnTo>
                    <a:pt x="1" y="3036"/>
                  </a:lnTo>
                  <a:lnTo>
                    <a:pt x="1" y="102540"/>
                  </a:lnTo>
                  <a:lnTo>
                    <a:pt x="5271" y="105576"/>
                  </a:lnTo>
                  <a:lnTo>
                    <a:pt x="5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1"/>
            <p:cNvSpPr/>
            <p:nvPr/>
          </p:nvSpPr>
          <p:spPr>
            <a:xfrm>
              <a:off x="5903324" y="1804700"/>
              <a:ext cx="295482" cy="1551343"/>
            </a:xfrm>
            <a:custGeom>
              <a:avLst/>
              <a:gdLst/>
              <a:ahLst/>
              <a:cxnLst/>
              <a:rect l="l" t="t" r="r" b="b"/>
              <a:pathLst>
                <a:path w="19048" h="100006" extrusionOk="0">
                  <a:moveTo>
                    <a:pt x="7706" y="1"/>
                  </a:moveTo>
                  <a:lnTo>
                    <a:pt x="1" y="14444"/>
                  </a:lnTo>
                  <a:lnTo>
                    <a:pt x="3937" y="16713"/>
                  </a:lnTo>
                  <a:lnTo>
                    <a:pt x="4304" y="16479"/>
                  </a:lnTo>
                  <a:lnTo>
                    <a:pt x="4304" y="97737"/>
                  </a:lnTo>
                  <a:lnTo>
                    <a:pt x="8240" y="100006"/>
                  </a:lnTo>
                  <a:lnTo>
                    <a:pt x="14745" y="96270"/>
                  </a:lnTo>
                  <a:lnTo>
                    <a:pt x="14745" y="10475"/>
                  </a:lnTo>
                  <a:lnTo>
                    <a:pt x="19048" y="7973"/>
                  </a:lnTo>
                  <a:lnTo>
                    <a:pt x="11642" y="2269"/>
                  </a:lnTo>
                  <a:lnTo>
                    <a:pt x="7706"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1"/>
            <p:cNvSpPr/>
            <p:nvPr/>
          </p:nvSpPr>
          <p:spPr>
            <a:xfrm>
              <a:off x="5903324" y="1804700"/>
              <a:ext cx="180612" cy="259260"/>
            </a:xfrm>
            <a:custGeom>
              <a:avLst/>
              <a:gdLst/>
              <a:ahLst/>
              <a:cxnLst/>
              <a:rect l="l" t="t" r="r" b="b"/>
              <a:pathLst>
                <a:path w="11643" h="16713" extrusionOk="0">
                  <a:moveTo>
                    <a:pt x="7706" y="1"/>
                  </a:moveTo>
                  <a:lnTo>
                    <a:pt x="1" y="14444"/>
                  </a:lnTo>
                  <a:lnTo>
                    <a:pt x="3937" y="16713"/>
                  </a:lnTo>
                  <a:lnTo>
                    <a:pt x="11642" y="2269"/>
                  </a:lnTo>
                  <a:lnTo>
                    <a:pt x="77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1"/>
            <p:cNvSpPr/>
            <p:nvPr/>
          </p:nvSpPr>
          <p:spPr>
            <a:xfrm>
              <a:off x="5964377" y="1839880"/>
              <a:ext cx="234425" cy="1516161"/>
            </a:xfrm>
            <a:custGeom>
              <a:avLst/>
              <a:gdLst/>
              <a:ahLst/>
              <a:cxnLst/>
              <a:rect l="l" t="t" r="r" b="b"/>
              <a:pathLst>
                <a:path w="15112" h="97738" extrusionOk="0">
                  <a:moveTo>
                    <a:pt x="7706" y="1"/>
                  </a:moveTo>
                  <a:lnTo>
                    <a:pt x="1" y="14445"/>
                  </a:lnTo>
                  <a:lnTo>
                    <a:pt x="4304" y="11943"/>
                  </a:lnTo>
                  <a:lnTo>
                    <a:pt x="4304" y="97738"/>
                  </a:lnTo>
                  <a:lnTo>
                    <a:pt x="10809" y="94002"/>
                  </a:lnTo>
                  <a:lnTo>
                    <a:pt x="10809" y="8207"/>
                  </a:lnTo>
                  <a:lnTo>
                    <a:pt x="15112" y="5705"/>
                  </a:lnTo>
                  <a:lnTo>
                    <a:pt x="7706"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1"/>
            <p:cNvSpPr/>
            <p:nvPr/>
          </p:nvSpPr>
          <p:spPr>
            <a:xfrm>
              <a:off x="5964377" y="1839880"/>
              <a:ext cx="234425" cy="1516161"/>
            </a:xfrm>
            <a:custGeom>
              <a:avLst/>
              <a:gdLst/>
              <a:ahLst/>
              <a:cxnLst/>
              <a:rect l="l" t="t" r="r" b="b"/>
              <a:pathLst>
                <a:path w="15112" h="97738" extrusionOk="0">
                  <a:moveTo>
                    <a:pt x="7706" y="1"/>
                  </a:moveTo>
                  <a:lnTo>
                    <a:pt x="1" y="14445"/>
                  </a:lnTo>
                  <a:lnTo>
                    <a:pt x="4304" y="11943"/>
                  </a:lnTo>
                  <a:lnTo>
                    <a:pt x="4304" y="97738"/>
                  </a:lnTo>
                  <a:lnTo>
                    <a:pt x="10809" y="94002"/>
                  </a:lnTo>
                  <a:lnTo>
                    <a:pt x="10809" y="8207"/>
                  </a:lnTo>
                  <a:lnTo>
                    <a:pt x="15112" y="5705"/>
                  </a:lnTo>
                  <a:lnTo>
                    <a:pt x="77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1"/>
            <p:cNvSpPr/>
            <p:nvPr/>
          </p:nvSpPr>
          <p:spPr>
            <a:xfrm>
              <a:off x="5970070" y="2025119"/>
              <a:ext cx="61073" cy="1330910"/>
            </a:xfrm>
            <a:custGeom>
              <a:avLst/>
              <a:gdLst/>
              <a:ahLst/>
              <a:cxnLst/>
              <a:rect l="l" t="t" r="r" b="b"/>
              <a:pathLst>
                <a:path w="3937" h="85796" extrusionOk="0">
                  <a:moveTo>
                    <a:pt x="3937" y="1"/>
                  </a:moveTo>
                  <a:lnTo>
                    <a:pt x="1" y="2269"/>
                  </a:lnTo>
                  <a:lnTo>
                    <a:pt x="1" y="83527"/>
                  </a:lnTo>
                  <a:lnTo>
                    <a:pt x="3937" y="85796"/>
                  </a:lnTo>
                  <a:lnTo>
                    <a:pt x="39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1"/>
            <p:cNvSpPr/>
            <p:nvPr/>
          </p:nvSpPr>
          <p:spPr>
            <a:xfrm>
              <a:off x="5173240" y="2853000"/>
              <a:ext cx="269095" cy="247362"/>
            </a:xfrm>
            <a:custGeom>
              <a:avLst/>
              <a:gdLst/>
              <a:ahLst/>
              <a:cxnLst/>
              <a:rect l="l" t="t" r="r" b="b"/>
              <a:pathLst>
                <a:path w="17347" h="15946" extrusionOk="0">
                  <a:moveTo>
                    <a:pt x="8674" y="0"/>
                  </a:moveTo>
                  <a:lnTo>
                    <a:pt x="1" y="15945"/>
                  </a:lnTo>
                  <a:lnTo>
                    <a:pt x="17346" y="5938"/>
                  </a:lnTo>
                  <a:lnTo>
                    <a:pt x="86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1"/>
            <p:cNvSpPr/>
            <p:nvPr/>
          </p:nvSpPr>
          <p:spPr>
            <a:xfrm>
              <a:off x="5173240" y="2965800"/>
              <a:ext cx="269095" cy="247362"/>
            </a:xfrm>
            <a:custGeom>
              <a:avLst/>
              <a:gdLst/>
              <a:ahLst/>
              <a:cxnLst/>
              <a:rect l="l" t="t" r="r" b="b"/>
              <a:pathLst>
                <a:path w="17347" h="15946" extrusionOk="0">
                  <a:moveTo>
                    <a:pt x="8674" y="0"/>
                  </a:moveTo>
                  <a:lnTo>
                    <a:pt x="1" y="15945"/>
                  </a:lnTo>
                  <a:lnTo>
                    <a:pt x="1" y="15945"/>
                  </a:lnTo>
                  <a:lnTo>
                    <a:pt x="17346" y="5938"/>
                  </a:lnTo>
                  <a:lnTo>
                    <a:pt x="86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1"/>
            <p:cNvSpPr/>
            <p:nvPr/>
          </p:nvSpPr>
          <p:spPr>
            <a:xfrm>
              <a:off x="5173240" y="3079112"/>
              <a:ext cx="269095" cy="247362"/>
            </a:xfrm>
            <a:custGeom>
              <a:avLst/>
              <a:gdLst/>
              <a:ahLst/>
              <a:cxnLst/>
              <a:rect l="l" t="t" r="r" b="b"/>
              <a:pathLst>
                <a:path w="17347" h="15946" extrusionOk="0">
                  <a:moveTo>
                    <a:pt x="8674" y="1"/>
                  </a:moveTo>
                  <a:lnTo>
                    <a:pt x="1" y="15945"/>
                  </a:lnTo>
                  <a:lnTo>
                    <a:pt x="17346" y="5905"/>
                  </a:lnTo>
                  <a:lnTo>
                    <a:pt x="8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1"/>
            <p:cNvSpPr/>
            <p:nvPr/>
          </p:nvSpPr>
          <p:spPr>
            <a:xfrm>
              <a:off x="5587694" y="2913278"/>
              <a:ext cx="2288202" cy="1349541"/>
            </a:xfrm>
            <a:custGeom>
              <a:avLst/>
              <a:gdLst/>
              <a:ahLst/>
              <a:cxnLst/>
              <a:rect l="l" t="t" r="r" b="b"/>
              <a:pathLst>
                <a:path w="147507" h="86997" extrusionOk="0">
                  <a:moveTo>
                    <a:pt x="89953" y="1"/>
                  </a:moveTo>
                  <a:cubicBezTo>
                    <a:pt x="89148" y="1"/>
                    <a:pt x="88347" y="184"/>
                    <a:pt x="87630" y="551"/>
                  </a:cubicBezTo>
                  <a:lnTo>
                    <a:pt x="2336" y="49820"/>
                  </a:lnTo>
                  <a:cubicBezTo>
                    <a:pt x="1035" y="50553"/>
                    <a:pt x="1" y="51487"/>
                    <a:pt x="1" y="52888"/>
                  </a:cubicBezTo>
                  <a:cubicBezTo>
                    <a:pt x="1" y="54289"/>
                    <a:pt x="1035" y="55157"/>
                    <a:pt x="2336" y="55924"/>
                  </a:cubicBezTo>
                  <a:lnTo>
                    <a:pt x="55174" y="86446"/>
                  </a:lnTo>
                  <a:cubicBezTo>
                    <a:pt x="55907" y="86813"/>
                    <a:pt x="56708" y="86996"/>
                    <a:pt x="57509" y="86996"/>
                  </a:cubicBezTo>
                  <a:cubicBezTo>
                    <a:pt x="58309" y="86996"/>
                    <a:pt x="59110" y="86813"/>
                    <a:pt x="59844" y="86446"/>
                  </a:cubicBezTo>
                  <a:lnTo>
                    <a:pt x="145171" y="37210"/>
                  </a:lnTo>
                  <a:cubicBezTo>
                    <a:pt x="146439" y="36443"/>
                    <a:pt x="147506" y="35509"/>
                    <a:pt x="147506" y="34108"/>
                  </a:cubicBezTo>
                  <a:cubicBezTo>
                    <a:pt x="147506" y="32707"/>
                    <a:pt x="146439" y="31840"/>
                    <a:pt x="145171" y="31106"/>
                  </a:cubicBezTo>
                  <a:lnTo>
                    <a:pt x="92300" y="551"/>
                  </a:lnTo>
                  <a:cubicBezTo>
                    <a:pt x="91566" y="184"/>
                    <a:pt x="90757" y="1"/>
                    <a:pt x="899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1"/>
            <p:cNvSpPr/>
            <p:nvPr/>
          </p:nvSpPr>
          <p:spPr>
            <a:xfrm>
              <a:off x="5603733" y="2913278"/>
              <a:ext cx="2255595" cy="1296752"/>
            </a:xfrm>
            <a:custGeom>
              <a:avLst/>
              <a:gdLst/>
              <a:ahLst/>
              <a:cxnLst/>
              <a:rect l="l" t="t" r="r" b="b"/>
              <a:pathLst>
                <a:path w="145405" h="83594" extrusionOk="0">
                  <a:moveTo>
                    <a:pt x="88919" y="1"/>
                  </a:moveTo>
                  <a:cubicBezTo>
                    <a:pt x="88114" y="1"/>
                    <a:pt x="87313" y="184"/>
                    <a:pt x="86596" y="551"/>
                  </a:cubicBezTo>
                  <a:lnTo>
                    <a:pt x="1302" y="49820"/>
                  </a:lnTo>
                  <a:cubicBezTo>
                    <a:pt x="1" y="50553"/>
                    <a:pt x="1" y="51754"/>
                    <a:pt x="1302" y="52521"/>
                  </a:cubicBezTo>
                  <a:lnTo>
                    <a:pt x="54140" y="83043"/>
                  </a:lnTo>
                  <a:cubicBezTo>
                    <a:pt x="54873" y="83410"/>
                    <a:pt x="55674" y="83594"/>
                    <a:pt x="56475" y="83594"/>
                  </a:cubicBezTo>
                  <a:cubicBezTo>
                    <a:pt x="57275" y="83594"/>
                    <a:pt x="58076" y="83410"/>
                    <a:pt x="58810" y="83043"/>
                  </a:cubicBezTo>
                  <a:lnTo>
                    <a:pt x="144137" y="33775"/>
                  </a:lnTo>
                  <a:cubicBezTo>
                    <a:pt x="145405" y="33041"/>
                    <a:pt x="145405" y="31840"/>
                    <a:pt x="144137" y="31073"/>
                  </a:cubicBezTo>
                  <a:lnTo>
                    <a:pt x="91266" y="551"/>
                  </a:lnTo>
                  <a:cubicBezTo>
                    <a:pt x="90532" y="184"/>
                    <a:pt x="89723" y="1"/>
                    <a:pt x="88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1"/>
            <p:cNvSpPr/>
            <p:nvPr/>
          </p:nvSpPr>
          <p:spPr>
            <a:xfrm>
              <a:off x="5587694" y="3687599"/>
              <a:ext cx="892620" cy="575421"/>
            </a:xfrm>
            <a:custGeom>
              <a:avLst/>
              <a:gdLst/>
              <a:ahLst/>
              <a:cxnLst/>
              <a:rect l="l" t="t" r="r" b="b"/>
              <a:pathLst>
                <a:path w="57542" h="37094" extrusionOk="0">
                  <a:moveTo>
                    <a:pt x="2136" y="1"/>
                  </a:moveTo>
                  <a:lnTo>
                    <a:pt x="2136" y="1"/>
                  </a:lnTo>
                  <a:cubicBezTo>
                    <a:pt x="935" y="734"/>
                    <a:pt x="1" y="1635"/>
                    <a:pt x="1" y="2969"/>
                  </a:cubicBezTo>
                  <a:cubicBezTo>
                    <a:pt x="1" y="4370"/>
                    <a:pt x="1035" y="5238"/>
                    <a:pt x="2336" y="6005"/>
                  </a:cubicBezTo>
                  <a:lnTo>
                    <a:pt x="55174" y="36527"/>
                  </a:lnTo>
                  <a:cubicBezTo>
                    <a:pt x="55907" y="36894"/>
                    <a:pt x="56708" y="37094"/>
                    <a:pt x="57542" y="37094"/>
                  </a:cubicBezTo>
                  <a:lnTo>
                    <a:pt x="57542" y="33691"/>
                  </a:lnTo>
                  <a:cubicBezTo>
                    <a:pt x="56708" y="33691"/>
                    <a:pt x="55907" y="33491"/>
                    <a:pt x="55174" y="33124"/>
                  </a:cubicBezTo>
                  <a:lnTo>
                    <a:pt x="2336" y="2602"/>
                  </a:lnTo>
                  <a:cubicBezTo>
                    <a:pt x="1102" y="1902"/>
                    <a:pt x="1135" y="70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1"/>
            <p:cNvSpPr/>
            <p:nvPr/>
          </p:nvSpPr>
          <p:spPr>
            <a:xfrm>
              <a:off x="5726367" y="2985841"/>
              <a:ext cx="1313304" cy="754854"/>
            </a:xfrm>
            <a:custGeom>
              <a:avLst/>
              <a:gdLst/>
              <a:ahLst/>
              <a:cxnLst/>
              <a:rect l="l" t="t" r="r" b="b"/>
              <a:pathLst>
                <a:path w="84661" h="48661" extrusionOk="0">
                  <a:moveTo>
                    <a:pt x="80079" y="1"/>
                  </a:moveTo>
                  <a:cubicBezTo>
                    <a:pt x="79699" y="1"/>
                    <a:pt x="79324" y="93"/>
                    <a:pt x="78990" y="276"/>
                  </a:cubicBezTo>
                  <a:lnTo>
                    <a:pt x="601" y="45542"/>
                  </a:lnTo>
                  <a:cubicBezTo>
                    <a:pt x="1" y="45875"/>
                    <a:pt x="1" y="46442"/>
                    <a:pt x="601" y="46809"/>
                  </a:cubicBezTo>
                  <a:lnTo>
                    <a:pt x="3436" y="48411"/>
                  </a:lnTo>
                  <a:cubicBezTo>
                    <a:pt x="3787" y="48577"/>
                    <a:pt x="4162" y="48661"/>
                    <a:pt x="4537" y="48661"/>
                  </a:cubicBezTo>
                  <a:cubicBezTo>
                    <a:pt x="4912" y="48661"/>
                    <a:pt x="5288" y="48577"/>
                    <a:pt x="5638" y="48411"/>
                  </a:cubicBezTo>
                  <a:lnTo>
                    <a:pt x="84027" y="3145"/>
                  </a:lnTo>
                  <a:cubicBezTo>
                    <a:pt x="84661" y="2811"/>
                    <a:pt x="84661" y="2211"/>
                    <a:pt x="84027" y="1877"/>
                  </a:cubicBezTo>
                  <a:lnTo>
                    <a:pt x="81192" y="276"/>
                  </a:lnTo>
                  <a:cubicBezTo>
                    <a:pt x="80842" y="93"/>
                    <a:pt x="80458" y="1"/>
                    <a:pt x="80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1"/>
            <p:cNvSpPr/>
            <p:nvPr/>
          </p:nvSpPr>
          <p:spPr>
            <a:xfrm>
              <a:off x="5844333" y="3055783"/>
              <a:ext cx="1582399" cy="909405"/>
            </a:xfrm>
            <a:custGeom>
              <a:avLst/>
              <a:gdLst/>
              <a:ahLst/>
              <a:cxnLst/>
              <a:rect l="l" t="t" r="r" b="b"/>
              <a:pathLst>
                <a:path w="102008" h="58624" extrusionOk="0">
                  <a:moveTo>
                    <a:pt x="80169" y="1"/>
                  </a:moveTo>
                  <a:cubicBezTo>
                    <a:pt x="79792" y="1"/>
                    <a:pt x="79421" y="102"/>
                    <a:pt x="79091" y="304"/>
                  </a:cubicBezTo>
                  <a:lnTo>
                    <a:pt x="701" y="45569"/>
                  </a:lnTo>
                  <a:cubicBezTo>
                    <a:pt x="68" y="45903"/>
                    <a:pt x="1" y="46437"/>
                    <a:pt x="501" y="46704"/>
                  </a:cubicBezTo>
                  <a:lnTo>
                    <a:pt x="20983" y="58445"/>
                  </a:lnTo>
                  <a:cubicBezTo>
                    <a:pt x="21279" y="58564"/>
                    <a:pt x="21589" y="58623"/>
                    <a:pt x="21897" y="58623"/>
                  </a:cubicBezTo>
                  <a:cubicBezTo>
                    <a:pt x="22282" y="58623"/>
                    <a:pt x="22665" y="58531"/>
                    <a:pt x="23017" y="58345"/>
                  </a:cubicBezTo>
                  <a:lnTo>
                    <a:pt x="101307" y="13146"/>
                  </a:lnTo>
                  <a:cubicBezTo>
                    <a:pt x="101907" y="12779"/>
                    <a:pt x="102007" y="12279"/>
                    <a:pt x="101507" y="11979"/>
                  </a:cubicBezTo>
                  <a:lnTo>
                    <a:pt x="81092" y="204"/>
                  </a:lnTo>
                  <a:cubicBezTo>
                    <a:pt x="80792" y="68"/>
                    <a:pt x="80478" y="1"/>
                    <a:pt x="80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1"/>
            <p:cNvSpPr/>
            <p:nvPr/>
          </p:nvSpPr>
          <p:spPr>
            <a:xfrm>
              <a:off x="5877450" y="3082478"/>
              <a:ext cx="1517185" cy="867273"/>
            </a:xfrm>
            <a:custGeom>
              <a:avLst/>
              <a:gdLst/>
              <a:ahLst/>
              <a:cxnLst/>
              <a:rect l="l" t="t" r="r" b="b"/>
              <a:pathLst>
                <a:path w="97804" h="55908" extrusionOk="0">
                  <a:moveTo>
                    <a:pt x="78528" y="0"/>
                  </a:moveTo>
                  <a:cubicBezTo>
                    <a:pt x="78465" y="0"/>
                    <a:pt x="78407" y="17"/>
                    <a:pt x="78357" y="50"/>
                  </a:cubicBezTo>
                  <a:lnTo>
                    <a:pt x="75888" y="1451"/>
                  </a:lnTo>
                  <a:cubicBezTo>
                    <a:pt x="75788" y="1518"/>
                    <a:pt x="75788" y="1618"/>
                    <a:pt x="75888" y="1652"/>
                  </a:cubicBezTo>
                  <a:lnTo>
                    <a:pt x="76522" y="2018"/>
                  </a:lnTo>
                  <a:cubicBezTo>
                    <a:pt x="76572" y="2052"/>
                    <a:pt x="76631" y="2068"/>
                    <a:pt x="76693" y="2068"/>
                  </a:cubicBezTo>
                  <a:cubicBezTo>
                    <a:pt x="76756" y="2068"/>
                    <a:pt x="76822" y="2052"/>
                    <a:pt x="76889" y="2018"/>
                  </a:cubicBezTo>
                  <a:lnTo>
                    <a:pt x="79324" y="617"/>
                  </a:lnTo>
                  <a:cubicBezTo>
                    <a:pt x="79424" y="551"/>
                    <a:pt x="79458" y="451"/>
                    <a:pt x="79324" y="417"/>
                  </a:cubicBezTo>
                  <a:lnTo>
                    <a:pt x="78724" y="50"/>
                  </a:lnTo>
                  <a:cubicBezTo>
                    <a:pt x="78657" y="17"/>
                    <a:pt x="78590" y="0"/>
                    <a:pt x="78528" y="0"/>
                  </a:cubicBezTo>
                  <a:close/>
                  <a:moveTo>
                    <a:pt x="74950" y="2068"/>
                  </a:moveTo>
                  <a:cubicBezTo>
                    <a:pt x="74888" y="2068"/>
                    <a:pt x="74821" y="2085"/>
                    <a:pt x="74754" y="2119"/>
                  </a:cubicBezTo>
                  <a:lnTo>
                    <a:pt x="72319" y="3520"/>
                  </a:lnTo>
                  <a:cubicBezTo>
                    <a:pt x="72219" y="3586"/>
                    <a:pt x="72186" y="3686"/>
                    <a:pt x="72286" y="3753"/>
                  </a:cubicBezTo>
                  <a:lnTo>
                    <a:pt x="72920" y="4087"/>
                  </a:lnTo>
                  <a:cubicBezTo>
                    <a:pt x="72970" y="4120"/>
                    <a:pt x="73028" y="4137"/>
                    <a:pt x="73091" y="4137"/>
                  </a:cubicBezTo>
                  <a:cubicBezTo>
                    <a:pt x="73153" y="4137"/>
                    <a:pt x="73220" y="4120"/>
                    <a:pt x="73286" y="4087"/>
                  </a:cubicBezTo>
                  <a:lnTo>
                    <a:pt x="75722" y="2686"/>
                  </a:lnTo>
                  <a:cubicBezTo>
                    <a:pt x="75822" y="2619"/>
                    <a:pt x="75855" y="2519"/>
                    <a:pt x="75755" y="2485"/>
                  </a:cubicBezTo>
                  <a:lnTo>
                    <a:pt x="75121" y="2119"/>
                  </a:lnTo>
                  <a:cubicBezTo>
                    <a:pt x="75071" y="2085"/>
                    <a:pt x="75013" y="2068"/>
                    <a:pt x="74950" y="2068"/>
                  </a:cubicBezTo>
                  <a:close/>
                  <a:moveTo>
                    <a:pt x="81763" y="1835"/>
                  </a:moveTo>
                  <a:cubicBezTo>
                    <a:pt x="81701" y="1835"/>
                    <a:pt x="81642" y="1852"/>
                    <a:pt x="81592" y="1885"/>
                  </a:cubicBezTo>
                  <a:lnTo>
                    <a:pt x="79124" y="3319"/>
                  </a:lnTo>
                  <a:cubicBezTo>
                    <a:pt x="79024" y="3353"/>
                    <a:pt x="79024" y="3453"/>
                    <a:pt x="79124" y="3520"/>
                  </a:cubicBezTo>
                  <a:lnTo>
                    <a:pt x="81459" y="4887"/>
                  </a:lnTo>
                  <a:cubicBezTo>
                    <a:pt x="81509" y="4904"/>
                    <a:pt x="81567" y="4912"/>
                    <a:pt x="81630" y="4912"/>
                  </a:cubicBezTo>
                  <a:cubicBezTo>
                    <a:pt x="81692" y="4912"/>
                    <a:pt x="81759" y="4904"/>
                    <a:pt x="81826" y="4887"/>
                  </a:cubicBezTo>
                  <a:lnTo>
                    <a:pt x="84261" y="3453"/>
                  </a:lnTo>
                  <a:cubicBezTo>
                    <a:pt x="84361" y="3386"/>
                    <a:pt x="84361" y="3319"/>
                    <a:pt x="84294" y="3253"/>
                  </a:cubicBezTo>
                  <a:lnTo>
                    <a:pt x="81959" y="1885"/>
                  </a:lnTo>
                  <a:cubicBezTo>
                    <a:pt x="81893" y="1852"/>
                    <a:pt x="81826" y="1835"/>
                    <a:pt x="81763" y="1835"/>
                  </a:cubicBezTo>
                  <a:close/>
                  <a:moveTo>
                    <a:pt x="71368" y="4137"/>
                  </a:moveTo>
                  <a:cubicBezTo>
                    <a:pt x="71302" y="4137"/>
                    <a:pt x="71235" y="4153"/>
                    <a:pt x="71185" y="4187"/>
                  </a:cubicBezTo>
                  <a:lnTo>
                    <a:pt x="68750" y="5588"/>
                  </a:lnTo>
                  <a:cubicBezTo>
                    <a:pt x="68650" y="5654"/>
                    <a:pt x="68616" y="5754"/>
                    <a:pt x="68717" y="5821"/>
                  </a:cubicBezTo>
                  <a:lnTo>
                    <a:pt x="69350" y="6188"/>
                  </a:lnTo>
                  <a:cubicBezTo>
                    <a:pt x="69400" y="6205"/>
                    <a:pt x="69459" y="6213"/>
                    <a:pt x="69517" y="6213"/>
                  </a:cubicBezTo>
                  <a:cubicBezTo>
                    <a:pt x="69575" y="6213"/>
                    <a:pt x="69634" y="6205"/>
                    <a:pt x="69684" y="6188"/>
                  </a:cubicBezTo>
                  <a:lnTo>
                    <a:pt x="72152" y="4754"/>
                  </a:lnTo>
                  <a:cubicBezTo>
                    <a:pt x="72252" y="4687"/>
                    <a:pt x="72252" y="4587"/>
                    <a:pt x="72186" y="4554"/>
                  </a:cubicBezTo>
                  <a:lnTo>
                    <a:pt x="71552" y="4187"/>
                  </a:lnTo>
                  <a:cubicBezTo>
                    <a:pt x="71502" y="4153"/>
                    <a:pt x="71435" y="4137"/>
                    <a:pt x="71368" y="4137"/>
                  </a:cubicBezTo>
                  <a:close/>
                  <a:moveTo>
                    <a:pt x="78161" y="3936"/>
                  </a:moveTo>
                  <a:cubicBezTo>
                    <a:pt x="78098" y="3936"/>
                    <a:pt x="78040" y="3953"/>
                    <a:pt x="77990" y="3987"/>
                  </a:cubicBezTo>
                  <a:lnTo>
                    <a:pt x="75521" y="5388"/>
                  </a:lnTo>
                  <a:cubicBezTo>
                    <a:pt x="75421" y="5454"/>
                    <a:pt x="75421" y="5554"/>
                    <a:pt x="75521" y="5588"/>
                  </a:cubicBezTo>
                  <a:lnTo>
                    <a:pt x="77856" y="6955"/>
                  </a:lnTo>
                  <a:cubicBezTo>
                    <a:pt x="77906" y="6972"/>
                    <a:pt x="77965" y="6980"/>
                    <a:pt x="78027" y="6980"/>
                  </a:cubicBezTo>
                  <a:cubicBezTo>
                    <a:pt x="78090" y="6980"/>
                    <a:pt x="78157" y="6972"/>
                    <a:pt x="78223" y="6955"/>
                  </a:cubicBezTo>
                  <a:lnTo>
                    <a:pt x="80658" y="5521"/>
                  </a:lnTo>
                  <a:cubicBezTo>
                    <a:pt x="80758" y="5488"/>
                    <a:pt x="80792" y="5388"/>
                    <a:pt x="80692" y="5321"/>
                  </a:cubicBezTo>
                  <a:lnTo>
                    <a:pt x="78357" y="3987"/>
                  </a:lnTo>
                  <a:cubicBezTo>
                    <a:pt x="78290" y="3953"/>
                    <a:pt x="78223" y="3936"/>
                    <a:pt x="78161" y="3936"/>
                  </a:cubicBezTo>
                  <a:close/>
                  <a:moveTo>
                    <a:pt x="67778" y="6238"/>
                  </a:moveTo>
                  <a:cubicBezTo>
                    <a:pt x="67716" y="6238"/>
                    <a:pt x="67649" y="6255"/>
                    <a:pt x="67582" y="6288"/>
                  </a:cubicBezTo>
                  <a:lnTo>
                    <a:pt x="65147" y="7689"/>
                  </a:lnTo>
                  <a:cubicBezTo>
                    <a:pt x="65047" y="7756"/>
                    <a:pt x="65014" y="7856"/>
                    <a:pt x="65114" y="7889"/>
                  </a:cubicBezTo>
                  <a:lnTo>
                    <a:pt x="65748" y="8256"/>
                  </a:lnTo>
                  <a:cubicBezTo>
                    <a:pt x="65798" y="8290"/>
                    <a:pt x="65856" y="8306"/>
                    <a:pt x="65919" y="8306"/>
                  </a:cubicBezTo>
                  <a:cubicBezTo>
                    <a:pt x="65981" y="8306"/>
                    <a:pt x="66048" y="8290"/>
                    <a:pt x="66115" y="8256"/>
                  </a:cubicBezTo>
                  <a:lnTo>
                    <a:pt x="68550" y="6855"/>
                  </a:lnTo>
                  <a:cubicBezTo>
                    <a:pt x="68650" y="6789"/>
                    <a:pt x="68650" y="6688"/>
                    <a:pt x="68583" y="6622"/>
                  </a:cubicBezTo>
                  <a:lnTo>
                    <a:pt x="67949" y="6288"/>
                  </a:lnTo>
                  <a:cubicBezTo>
                    <a:pt x="67899" y="6255"/>
                    <a:pt x="67841" y="6238"/>
                    <a:pt x="67778" y="6238"/>
                  </a:cubicBezTo>
                  <a:close/>
                  <a:moveTo>
                    <a:pt x="85099" y="3770"/>
                  </a:moveTo>
                  <a:cubicBezTo>
                    <a:pt x="85037" y="3770"/>
                    <a:pt x="84978" y="3786"/>
                    <a:pt x="84928" y="3820"/>
                  </a:cubicBezTo>
                  <a:lnTo>
                    <a:pt x="82460" y="5221"/>
                  </a:lnTo>
                  <a:cubicBezTo>
                    <a:pt x="82360" y="5321"/>
                    <a:pt x="82360" y="5421"/>
                    <a:pt x="82460" y="5454"/>
                  </a:cubicBezTo>
                  <a:lnTo>
                    <a:pt x="82460" y="5488"/>
                  </a:lnTo>
                  <a:lnTo>
                    <a:pt x="88164" y="8790"/>
                  </a:lnTo>
                  <a:cubicBezTo>
                    <a:pt x="88214" y="8807"/>
                    <a:pt x="88272" y="8815"/>
                    <a:pt x="88331" y="8815"/>
                  </a:cubicBezTo>
                  <a:cubicBezTo>
                    <a:pt x="88389" y="8815"/>
                    <a:pt x="88447" y="8807"/>
                    <a:pt x="88497" y="8790"/>
                  </a:cubicBezTo>
                  <a:lnTo>
                    <a:pt x="90966" y="7356"/>
                  </a:lnTo>
                  <a:cubicBezTo>
                    <a:pt x="91066" y="7289"/>
                    <a:pt x="91066" y="7222"/>
                    <a:pt x="90999" y="7155"/>
                  </a:cubicBezTo>
                  <a:lnTo>
                    <a:pt x="85295" y="3820"/>
                  </a:lnTo>
                  <a:cubicBezTo>
                    <a:pt x="85228" y="3786"/>
                    <a:pt x="85162" y="3770"/>
                    <a:pt x="85099" y="3770"/>
                  </a:cubicBezTo>
                  <a:close/>
                  <a:moveTo>
                    <a:pt x="81522" y="5871"/>
                  </a:moveTo>
                  <a:cubicBezTo>
                    <a:pt x="81459" y="5871"/>
                    <a:pt x="81392" y="5888"/>
                    <a:pt x="81326" y="5921"/>
                  </a:cubicBezTo>
                  <a:lnTo>
                    <a:pt x="78890" y="7322"/>
                  </a:lnTo>
                  <a:cubicBezTo>
                    <a:pt x="78790" y="7389"/>
                    <a:pt x="78757" y="7489"/>
                    <a:pt x="78857" y="7522"/>
                  </a:cubicBezTo>
                  <a:lnTo>
                    <a:pt x="81225" y="8890"/>
                  </a:lnTo>
                  <a:cubicBezTo>
                    <a:pt x="81276" y="8907"/>
                    <a:pt x="81334" y="8915"/>
                    <a:pt x="81392" y="8915"/>
                  </a:cubicBezTo>
                  <a:cubicBezTo>
                    <a:pt x="81451" y="8915"/>
                    <a:pt x="81509" y="8907"/>
                    <a:pt x="81559" y="8890"/>
                  </a:cubicBezTo>
                  <a:lnTo>
                    <a:pt x="84027" y="7456"/>
                  </a:lnTo>
                  <a:cubicBezTo>
                    <a:pt x="84128" y="7422"/>
                    <a:pt x="84128" y="7322"/>
                    <a:pt x="84027" y="7256"/>
                  </a:cubicBezTo>
                  <a:lnTo>
                    <a:pt x="81692" y="5921"/>
                  </a:lnTo>
                  <a:cubicBezTo>
                    <a:pt x="81642" y="5888"/>
                    <a:pt x="81584" y="5871"/>
                    <a:pt x="81522" y="5871"/>
                  </a:cubicBezTo>
                  <a:close/>
                  <a:moveTo>
                    <a:pt x="74583" y="6005"/>
                  </a:moveTo>
                  <a:cubicBezTo>
                    <a:pt x="74521" y="6005"/>
                    <a:pt x="74454" y="6021"/>
                    <a:pt x="74387" y="6055"/>
                  </a:cubicBezTo>
                  <a:lnTo>
                    <a:pt x="71952" y="7456"/>
                  </a:lnTo>
                  <a:cubicBezTo>
                    <a:pt x="71852" y="7522"/>
                    <a:pt x="71819" y="7622"/>
                    <a:pt x="71952" y="7689"/>
                  </a:cubicBezTo>
                  <a:lnTo>
                    <a:pt x="74287" y="9023"/>
                  </a:lnTo>
                  <a:cubicBezTo>
                    <a:pt x="74354" y="9057"/>
                    <a:pt x="74421" y="9073"/>
                    <a:pt x="74483" y="9073"/>
                  </a:cubicBezTo>
                  <a:cubicBezTo>
                    <a:pt x="74546" y="9073"/>
                    <a:pt x="74604" y="9057"/>
                    <a:pt x="74654" y="9023"/>
                  </a:cubicBezTo>
                  <a:lnTo>
                    <a:pt x="77123" y="7622"/>
                  </a:lnTo>
                  <a:cubicBezTo>
                    <a:pt x="77223" y="7556"/>
                    <a:pt x="77223" y="7456"/>
                    <a:pt x="77123" y="7389"/>
                  </a:cubicBezTo>
                  <a:lnTo>
                    <a:pt x="74754" y="6055"/>
                  </a:lnTo>
                  <a:cubicBezTo>
                    <a:pt x="74704" y="6021"/>
                    <a:pt x="74646" y="6005"/>
                    <a:pt x="74583" y="6005"/>
                  </a:cubicBezTo>
                  <a:close/>
                  <a:moveTo>
                    <a:pt x="84857" y="7806"/>
                  </a:moveTo>
                  <a:cubicBezTo>
                    <a:pt x="84795" y="7806"/>
                    <a:pt x="84728" y="7823"/>
                    <a:pt x="84661" y="7856"/>
                  </a:cubicBezTo>
                  <a:lnTo>
                    <a:pt x="82226" y="9257"/>
                  </a:lnTo>
                  <a:cubicBezTo>
                    <a:pt x="82126" y="9324"/>
                    <a:pt x="82093" y="9424"/>
                    <a:pt x="82193" y="9457"/>
                  </a:cubicBezTo>
                  <a:lnTo>
                    <a:pt x="84561" y="10825"/>
                  </a:lnTo>
                  <a:cubicBezTo>
                    <a:pt x="84603" y="10853"/>
                    <a:pt x="84652" y="10863"/>
                    <a:pt x="84703" y="10863"/>
                  </a:cubicBezTo>
                  <a:cubicBezTo>
                    <a:pt x="84774" y="10863"/>
                    <a:pt x="84851" y="10844"/>
                    <a:pt x="84928" y="10825"/>
                  </a:cubicBezTo>
                  <a:lnTo>
                    <a:pt x="87363" y="9390"/>
                  </a:lnTo>
                  <a:cubicBezTo>
                    <a:pt x="87497" y="9357"/>
                    <a:pt x="87497" y="9257"/>
                    <a:pt x="87363" y="9190"/>
                  </a:cubicBezTo>
                  <a:lnTo>
                    <a:pt x="85028" y="7856"/>
                  </a:lnTo>
                  <a:cubicBezTo>
                    <a:pt x="84978" y="7823"/>
                    <a:pt x="84920" y="7806"/>
                    <a:pt x="84857" y="7806"/>
                  </a:cubicBezTo>
                  <a:close/>
                  <a:moveTo>
                    <a:pt x="77927" y="7939"/>
                  </a:moveTo>
                  <a:cubicBezTo>
                    <a:pt x="77865" y="7939"/>
                    <a:pt x="77806" y="7956"/>
                    <a:pt x="77756" y="7989"/>
                  </a:cubicBezTo>
                  <a:lnTo>
                    <a:pt x="75288" y="9390"/>
                  </a:lnTo>
                  <a:cubicBezTo>
                    <a:pt x="75188" y="9457"/>
                    <a:pt x="75188" y="9557"/>
                    <a:pt x="75288" y="9591"/>
                  </a:cubicBezTo>
                  <a:lnTo>
                    <a:pt x="77623" y="10958"/>
                  </a:lnTo>
                  <a:cubicBezTo>
                    <a:pt x="77673" y="10975"/>
                    <a:pt x="77731" y="10983"/>
                    <a:pt x="77794" y="10983"/>
                  </a:cubicBezTo>
                  <a:cubicBezTo>
                    <a:pt x="77856" y="10983"/>
                    <a:pt x="77923" y="10975"/>
                    <a:pt x="77990" y="10958"/>
                  </a:cubicBezTo>
                  <a:lnTo>
                    <a:pt x="80425" y="9524"/>
                  </a:lnTo>
                  <a:cubicBezTo>
                    <a:pt x="80525" y="9490"/>
                    <a:pt x="80558" y="9390"/>
                    <a:pt x="80458" y="9324"/>
                  </a:cubicBezTo>
                  <a:lnTo>
                    <a:pt x="78123" y="7989"/>
                  </a:lnTo>
                  <a:cubicBezTo>
                    <a:pt x="78057" y="7956"/>
                    <a:pt x="77990" y="7939"/>
                    <a:pt x="77927" y="7939"/>
                  </a:cubicBezTo>
                  <a:close/>
                  <a:moveTo>
                    <a:pt x="70989" y="8073"/>
                  </a:moveTo>
                  <a:cubicBezTo>
                    <a:pt x="70926" y="8073"/>
                    <a:pt x="70868" y="8089"/>
                    <a:pt x="70818" y="8123"/>
                  </a:cubicBezTo>
                  <a:lnTo>
                    <a:pt x="68350" y="9557"/>
                  </a:lnTo>
                  <a:cubicBezTo>
                    <a:pt x="68250" y="9624"/>
                    <a:pt x="68250" y="9691"/>
                    <a:pt x="68350" y="9757"/>
                  </a:cubicBezTo>
                  <a:lnTo>
                    <a:pt x="70685" y="11125"/>
                  </a:lnTo>
                  <a:cubicBezTo>
                    <a:pt x="70735" y="11142"/>
                    <a:pt x="70801" y="11150"/>
                    <a:pt x="70868" y="11150"/>
                  </a:cubicBezTo>
                  <a:cubicBezTo>
                    <a:pt x="70935" y="11150"/>
                    <a:pt x="71002" y="11142"/>
                    <a:pt x="71052" y="11125"/>
                  </a:cubicBezTo>
                  <a:lnTo>
                    <a:pt x="73520" y="9691"/>
                  </a:lnTo>
                  <a:cubicBezTo>
                    <a:pt x="73620" y="9624"/>
                    <a:pt x="73620" y="9557"/>
                    <a:pt x="73520" y="9490"/>
                  </a:cubicBezTo>
                  <a:lnTo>
                    <a:pt x="71185" y="8123"/>
                  </a:lnTo>
                  <a:cubicBezTo>
                    <a:pt x="71118" y="8089"/>
                    <a:pt x="71052" y="8073"/>
                    <a:pt x="70989" y="8073"/>
                  </a:cubicBezTo>
                  <a:close/>
                  <a:moveTo>
                    <a:pt x="62583" y="8206"/>
                  </a:moveTo>
                  <a:cubicBezTo>
                    <a:pt x="62520" y="8206"/>
                    <a:pt x="62462" y="8223"/>
                    <a:pt x="62412" y="8256"/>
                  </a:cubicBezTo>
                  <a:lnTo>
                    <a:pt x="59944" y="9657"/>
                  </a:lnTo>
                  <a:cubicBezTo>
                    <a:pt x="59844" y="9724"/>
                    <a:pt x="59844" y="9824"/>
                    <a:pt x="59944" y="9891"/>
                  </a:cubicBezTo>
                  <a:lnTo>
                    <a:pt x="62279" y="11258"/>
                  </a:lnTo>
                  <a:cubicBezTo>
                    <a:pt x="62329" y="11275"/>
                    <a:pt x="62387" y="11283"/>
                    <a:pt x="62445" y="11283"/>
                  </a:cubicBezTo>
                  <a:cubicBezTo>
                    <a:pt x="62504" y="11283"/>
                    <a:pt x="62562" y="11275"/>
                    <a:pt x="62612" y="11258"/>
                  </a:cubicBezTo>
                  <a:lnTo>
                    <a:pt x="65081" y="9824"/>
                  </a:lnTo>
                  <a:cubicBezTo>
                    <a:pt x="65181" y="9757"/>
                    <a:pt x="65181" y="9691"/>
                    <a:pt x="65081" y="9624"/>
                  </a:cubicBezTo>
                  <a:lnTo>
                    <a:pt x="62779" y="8256"/>
                  </a:lnTo>
                  <a:cubicBezTo>
                    <a:pt x="62712" y="8223"/>
                    <a:pt x="62646" y="8206"/>
                    <a:pt x="62583" y="8206"/>
                  </a:cubicBezTo>
                  <a:close/>
                  <a:moveTo>
                    <a:pt x="91804" y="7664"/>
                  </a:moveTo>
                  <a:cubicBezTo>
                    <a:pt x="91741" y="7664"/>
                    <a:pt x="91683" y="7672"/>
                    <a:pt x="91633" y="7689"/>
                  </a:cubicBezTo>
                  <a:lnTo>
                    <a:pt x="89198" y="9124"/>
                  </a:lnTo>
                  <a:cubicBezTo>
                    <a:pt x="89064" y="9157"/>
                    <a:pt x="89064" y="9257"/>
                    <a:pt x="89164" y="9324"/>
                  </a:cubicBezTo>
                  <a:lnTo>
                    <a:pt x="94869" y="12626"/>
                  </a:lnTo>
                  <a:cubicBezTo>
                    <a:pt x="94919" y="12643"/>
                    <a:pt x="94977" y="12651"/>
                    <a:pt x="95040" y="12651"/>
                  </a:cubicBezTo>
                  <a:cubicBezTo>
                    <a:pt x="95102" y="12651"/>
                    <a:pt x="95169" y="12643"/>
                    <a:pt x="95235" y="12626"/>
                  </a:cubicBezTo>
                  <a:lnTo>
                    <a:pt x="97671" y="11192"/>
                  </a:lnTo>
                  <a:cubicBezTo>
                    <a:pt x="97804" y="11125"/>
                    <a:pt x="97804" y="11058"/>
                    <a:pt x="97704" y="10992"/>
                  </a:cubicBezTo>
                  <a:lnTo>
                    <a:pt x="92000" y="7689"/>
                  </a:lnTo>
                  <a:cubicBezTo>
                    <a:pt x="91933" y="7672"/>
                    <a:pt x="91866" y="7664"/>
                    <a:pt x="91804" y="7664"/>
                  </a:cubicBezTo>
                  <a:close/>
                  <a:moveTo>
                    <a:pt x="88230" y="9732"/>
                  </a:moveTo>
                  <a:cubicBezTo>
                    <a:pt x="88172" y="9732"/>
                    <a:pt x="88114" y="9741"/>
                    <a:pt x="88064" y="9757"/>
                  </a:cubicBezTo>
                  <a:lnTo>
                    <a:pt x="85595" y="11192"/>
                  </a:lnTo>
                  <a:cubicBezTo>
                    <a:pt x="85495" y="11225"/>
                    <a:pt x="85495" y="11325"/>
                    <a:pt x="85562" y="11392"/>
                  </a:cubicBezTo>
                  <a:lnTo>
                    <a:pt x="87930" y="12726"/>
                  </a:lnTo>
                  <a:cubicBezTo>
                    <a:pt x="87980" y="12759"/>
                    <a:pt x="88039" y="12776"/>
                    <a:pt x="88101" y="12776"/>
                  </a:cubicBezTo>
                  <a:cubicBezTo>
                    <a:pt x="88164" y="12776"/>
                    <a:pt x="88230" y="12759"/>
                    <a:pt x="88297" y="12726"/>
                  </a:cubicBezTo>
                  <a:lnTo>
                    <a:pt x="90732" y="11325"/>
                  </a:lnTo>
                  <a:cubicBezTo>
                    <a:pt x="90832" y="11258"/>
                    <a:pt x="90832" y="11192"/>
                    <a:pt x="90766" y="11125"/>
                  </a:cubicBezTo>
                  <a:lnTo>
                    <a:pt x="88397" y="9757"/>
                  </a:lnTo>
                  <a:cubicBezTo>
                    <a:pt x="88347" y="9741"/>
                    <a:pt x="88289" y="9732"/>
                    <a:pt x="88230" y="9732"/>
                  </a:cubicBezTo>
                  <a:close/>
                  <a:moveTo>
                    <a:pt x="81288" y="9907"/>
                  </a:moveTo>
                  <a:cubicBezTo>
                    <a:pt x="81225" y="9907"/>
                    <a:pt x="81159" y="9924"/>
                    <a:pt x="81092" y="9957"/>
                  </a:cubicBezTo>
                  <a:lnTo>
                    <a:pt x="78657" y="11358"/>
                  </a:lnTo>
                  <a:cubicBezTo>
                    <a:pt x="78557" y="11425"/>
                    <a:pt x="78524" y="11525"/>
                    <a:pt x="78624" y="11559"/>
                  </a:cubicBezTo>
                  <a:lnTo>
                    <a:pt x="80992" y="12926"/>
                  </a:lnTo>
                  <a:cubicBezTo>
                    <a:pt x="81042" y="12943"/>
                    <a:pt x="81100" y="12951"/>
                    <a:pt x="81159" y="12951"/>
                  </a:cubicBezTo>
                  <a:cubicBezTo>
                    <a:pt x="81217" y="12951"/>
                    <a:pt x="81276" y="12943"/>
                    <a:pt x="81326" y="12926"/>
                  </a:cubicBezTo>
                  <a:lnTo>
                    <a:pt x="83794" y="11492"/>
                  </a:lnTo>
                  <a:cubicBezTo>
                    <a:pt x="83894" y="11459"/>
                    <a:pt x="83894" y="11358"/>
                    <a:pt x="83827" y="11292"/>
                  </a:cubicBezTo>
                  <a:lnTo>
                    <a:pt x="81459" y="9957"/>
                  </a:lnTo>
                  <a:cubicBezTo>
                    <a:pt x="81409" y="9924"/>
                    <a:pt x="81351" y="9907"/>
                    <a:pt x="81288" y="9907"/>
                  </a:cubicBezTo>
                  <a:close/>
                  <a:moveTo>
                    <a:pt x="74305" y="10036"/>
                  </a:moveTo>
                  <a:cubicBezTo>
                    <a:pt x="74259" y="10036"/>
                    <a:pt x="74209" y="10044"/>
                    <a:pt x="74154" y="10058"/>
                  </a:cubicBezTo>
                  <a:lnTo>
                    <a:pt x="74154" y="10091"/>
                  </a:lnTo>
                  <a:lnTo>
                    <a:pt x="71719" y="11492"/>
                  </a:lnTo>
                  <a:cubicBezTo>
                    <a:pt x="71619" y="11559"/>
                    <a:pt x="71585" y="11659"/>
                    <a:pt x="71685" y="11692"/>
                  </a:cubicBezTo>
                  <a:lnTo>
                    <a:pt x="74054" y="13060"/>
                  </a:lnTo>
                  <a:cubicBezTo>
                    <a:pt x="74104" y="13076"/>
                    <a:pt x="74162" y="13085"/>
                    <a:pt x="74220" y="13085"/>
                  </a:cubicBezTo>
                  <a:cubicBezTo>
                    <a:pt x="74279" y="13085"/>
                    <a:pt x="74337" y="13076"/>
                    <a:pt x="74387" y="13060"/>
                  </a:cubicBezTo>
                  <a:lnTo>
                    <a:pt x="76856" y="11625"/>
                  </a:lnTo>
                  <a:cubicBezTo>
                    <a:pt x="76956" y="11592"/>
                    <a:pt x="76956" y="11492"/>
                    <a:pt x="76856" y="11425"/>
                  </a:cubicBezTo>
                  <a:lnTo>
                    <a:pt x="74487" y="10091"/>
                  </a:lnTo>
                  <a:cubicBezTo>
                    <a:pt x="74429" y="10052"/>
                    <a:pt x="74370" y="10036"/>
                    <a:pt x="74305" y="10036"/>
                  </a:cubicBezTo>
                  <a:close/>
                  <a:moveTo>
                    <a:pt x="58960" y="10308"/>
                  </a:moveTo>
                  <a:cubicBezTo>
                    <a:pt x="58901" y="10308"/>
                    <a:pt x="58843" y="10324"/>
                    <a:pt x="58776" y="10358"/>
                  </a:cubicBezTo>
                  <a:lnTo>
                    <a:pt x="56341" y="11759"/>
                  </a:lnTo>
                  <a:cubicBezTo>
                    <a:pt x="56241" y="11825"/>
                    <a:pt x="56208" y="11926"/>
                    <a:pt x="56341" y="11992"/>
                  </a:cubicBezTo>
                  <a:lnTo>
                    <a:pt x="58676" y="13327"/>
                  </a:lnTo>
                  <a:cubicBezTo>
                    <a:pt x="58726" y="13360"/>
                    <a:pt x="58784" y="13377"/>
                    <a:pt x="58847" y="13377"/>
                  </a:cubicBezTo>
                  <a:cubicBezTo>
                    <a:pt x="58910" y="13377"/>
                    <a:pt x="58976" y="13360"/>
                    <a:pt x="59043" y="13327"/>
                  </a:cubicBezTo>
                  <a:lnTo>
                    <a:pt x="61478" y="11926"/>
                  </a:lnTo>
                  <a:cubicBezTo>
                    <a:pt x="61578" y="11859"/>
                    <a:pt x="61611" y="11759"/>
                    <a:pt x="61478" y="11725"/>
                  </a:cubicBezTo>
                  <a:lnTo>
                    <a:pt x="59143" y="10358"/>
                  </a:lnTo>
                  <a:cubicBezTo>
                    <a:pt x="59076" y="10324"/>
                    <a:pt x="59018" y="10308"/>
                    <a:pt x="58960" y="10308"/>
                  </a:cubicBezTo>
                  <a:close/>
                  <a:moveTo>
                    <a:pt x="66648" y="10575"/>
                  </a:moveTo>
                  <a:cubicBezTo>
                    <a:pt x="66590" y="10575"/>
                    <a:pt x="66532" y="10591"/>
                    <a:pt x="66482" y="10625"/>
                  </a:cubicBezTo>
                  <a:lnTo>
                    <a:pt x="64013" y="12026"/>
                  </a:lnTo>
                  <a:cubicBezTo>
                    <a:pt x="63913" y="12092"/>
                    <a:pt x="63913" y="12192"/>
                    <a:pt x="63980" y="12226"/>
                  </a:cubicBezTo>
                  <a:lnTo>
                    <a:pt x="66348" y="13593"/>
                  </a:lnTo>
                  <a:cubicBezTo>
                    <a:pt x="66398" y="13627"/>
                    <a:pt x="66457" y="13643"/>
                    <a:pt x="66519" y="13643"/>
                  </a:cubicBezTo>
                  <a:cubicBezTo>
                    <a:pt x="66582" y="13643"/>
                    <a:pt x="66648" y="13627"/>
                    <a:pt x="66715" y="13593"/>
                  </a:cubicBezTo>
                  <a:lnTo>
                    <a:pt x="69150" y="12192"/>
                  </a:lnTo>
                  <a:cubicBezTo>
                    <a:pt x="69250" y="12126"/>
                    <a:pt x="69250" y="12026"/>
                    <a:pt x="69184" y="11959"/>
                  </a:cubicBezTo>
                  <a:lnTo>
                    <a:pt x="66815" y="10625"/>
                  </a:lnTo>
                  <a:cubicBezTo>
                    <a:pt x="66765" y="10591"/>
                    <a:pt x="66707" y="10575"/>
                    <a:pt x="66648" y="10575"/>
                  </a:cubicBezTo>
                  <a:close/>
                  <a:moveTo>
                    <a:pt x="91583" y="11667"/>
                  </a:moveTo>
                  <a:cubicBezTo>
                    <a:pt x="91525" y="11667"/>
                    <a:pt x="91466" y="11675"/>
                    <a:pt x="91399" y="11692"/>
                  </a:cubicBezTo>
                  <a:lnTo>
                    <a:pt x="88964" y="13126"/>
                  </a:lnTo>
                  <a:cubicBezTo>
                    <a:pt x="88831" y="13193"/>
                    <a:pt x="88831" y="13260"/>
                    <a:pt x="88931" y="13327"/>
                  </a:cubicBezTo>
                  <a:lnTo>
                    <a:pt x="91266" y="14694"/>
                  </a:lnTo>
                  <a:cubicBezTo>
                    <a:pt x="91333" y="14711"/>
                    <a:pt x="91399" y="14719"/>
                    <a:pt x="91462" y="14719"/>
                  </a:cubicBezTo>
                  <a:cubicBezTo>
                    <a:pt x="91525" y="14719"/>
                    <a:pt x="91583" y="14711"/>
                    <a:pt x="91633" y="14694"/>
                  </a:cubicBezTo>
                  <a:lnTo>
                    <a:pt x="94101" y="13260"/>
                  </a:lnTo>
                  <a:cubicBezTo>
                    <a:pt x="94201" y="13193"/>
                    <a:pt x="94201" y="13093"/>
                    <a:pt x="94101" y="13060"/>
                  </a:cubicBezTo>
                  <a:lnTo>
                    <a:pt x="91766" y="11692"/>
                  </a:lnTo>
                  <a:cubicBezTo>
                    <a:pt x="91700" y="11675"/>
                    <a:pt x="91641" y="11667"/>
                    <a:pt x="91583" y="11667"/>
                  </a:cubicBezTo>
                  <a:close/>
                  <a:moveTo>
                    <a:pt x="84624" y="11775"/>
                  </a:moveTo>
                  <a:cubicBezTo>
                    <a:pt x="84561" y="11775"/>
                    <a:pt x="84494" y="11792"/>
                    <a:pt x="84428" y="11825"/>
                  </a:cubicBezTo>
                  <a:lnTo>
                    <a:pt x="81993" y="13226"/>
                  </a:lnTo>
                  <a:cubicBezTo>
                    <a:pt x="81893" y="13293"/>
                    <a:pt x="81893" y="13393"/>
                    <a:pt x="81959" y="13460"/>
                  </a:cubicBezTo>
                  <a:lnTo>
                    <a:pt x="84328" y="14794"/>
                  </a:lnTo>
                  <a:cubicBezTo>
                    <a:pt x="84386" y="14833"/>
                    <a:pt x="84456" y="14850"/>
                    <a:pt x="84531" y="14850"/>
                  </a:cubicBezTo>
                  <a:cubicBezTo>
                    <a:pt x="84584" y="14850"/>
                    <a:pt x="84639" y="14841"/>
                    <a:pt x="84695" y="14828"/>
                  </a:cubicBezTo>
                  <a:lnTo>
                    <a:pt x="84695" y="14794"/>
                  </a:lnTo>
                  <a:lnTo>
                    <a:pt x="87163" y="13393"/>
                  </a:lnTo>
                  <a:cubicBezTo>
                    <a:pt x="87263" y="13327"/>
                    <a:pt x="87263" y="13226"/>
                    <a:pt x="87163" y="13193"/>
                  </a:cubicBezTo>
                  <a:lnTo>
                    <a:pt x="84795" y="11825"/>
                  </a:lnTo>
                  <a:cubicBezTo>
                    <a:pt x="84745" y="11792"/>
                    <a:pt x="84686" y="11775"/>
                    <a:pt x="84624" y="11775"/>
                  </a:cubicBezTo>
                  <a:close/>
                  <a:moveTo>
                    <a:pt x="77723" y="11934"/>
                  </a:moveTo>
                  <a:cubicBezTo>
                    <a:pt x="77665" y="11934"/>
                    <a:pt x="77606" y="11942"/>
                    <a:pt x="77556" y="11959"/>
                  </a:cubicBezTo>
                  <a:lnTo>
                    <a:pt x="75088" y="13393"/>
                  </a:lnTo>
                  <a:cubicBezTo>
                    <a:pt x="74988" y="13460"/>
                    <a:pt x="74988" y="13527"/>
                    <a:pt x="75054" y="13593"/>
                  </a:cubicBezTo>
                  <a:lnTo>
                    <a:pt x="77423" y="14961"/>
                  </a:lnTo>
                  <a:cubicBezTo>
                    <a:pt x="77473" y="14978"/>
                    <a:pt x="77531" y="14986"/>
                    <a:pt x="77594" y="14986"/>
                  </a:cubicBezTo>
                  <a:cubicBezTo>
                    <a:pt x="77656" y="14986"/>
                    <a:pt x="77723" y="14978"/>
                    <a:pt x="77790" y="14961"/>
                  </a:cubicBezTo>
                  <a:lnTo>
                    <a:pt x="80225" y="13527"/>
                  </a:lnTo>
                  <a:cubicBezTo>
                    <a:pt x="80325" y="13460"/>
                    <a:pt x="80325" y="13393"/>
                    <a:pt x="80258" y="13327"/>
                  </a:cubicBezTo>
                  <a:lnTo>
                    <a:pt x="77890" y="11959"/>
                  </a:lnTo>
                  <a:cubicBezTo>
                    <a:pt x="77840" y="11942"/>
                    <a:pt x="77781" y="11934"/>
                    <a:pt x="77723" y="11934"/>
                  </a:cubicBezTo>
                  <a:close/>
                  <a:moveTo>
                    <a:pt x="55403" y="12376"/>
                  </a:moveTo>
                  <a:cubicBezTo>
                    <a:pt x="55340" y="12376"/>
                    <a:pt x="55274" y="12393"/>
                    <a:pt x="55207" y="12426"/>
                  </a:cubicBezTo>
                  <a:lnTo>
                    <a:pt x="52772" y="13827"/>
                  </a:lnTo>
                  <a:cubicBezTo>
                    <a:pt x="52638" y="13894"/>
                    <a:pt x="52638" y="13994"/>
                    <a:pt x="52772" y="14027"/>
                  </a:cubicBezTo>
                  <a:lnTo>
                    <a:pt x="55073" y="15395"/>
                  </a:lnTo>
                  <a:cubicBezTo>
                    <a:pt x="55140" y="15428"/>
                    <a:pt x="55207" y="15445"/>
                    <a:pt x="55269" y="15445"/>
                  </a:cubicBezTo>
                  <a:cubicBezTo>
                    <a:pt x="55332" y="15445"/>
                    <a:pt x="55390" y="15428"/>
                    <a:pt x="55440" y="15395"/>
                  </a:cubicBezTo>
                  <a:lnTo>
                    <a:pt x="57909" y="13960"/>
                  </a:lnTo>
                  <a:cubicBezTo>
                    <a:pt x="58009" y="13927"/>
                    <a:pt x="58009" y="13827"/>
                    <a:pt x="57909" y="13760"/>
                  </a:cubicBezTo>
                  <a:lnTo>
                    <a:pt x="55574" y="12426"/>
                  </a:lnTo>
                  <a:cubicBezTo>
                    <a:pt x="55524" y="12393"/>
                    <a:pt x="55465" y="12376"/>
                    <a:pt x="55403" y="12376"/>
                  </a:cubicBezTo>
                  <a:close/>
                  <a:moveTo>
                    <a:pt x="70013" y="12476"/>
                  </a:moveTo>
                  <a:cubicBezTo>
                    <a:pt x="69951" y="12476"/>
                    <a:pt x="69884" y="12493"/>
                    <a:pt x="69817" y="12526"/>
                  </a:cubicBezTo>
                  <a:lnTo>
                    <a:pt x="67382" y="13927"/>
                  </a:lnTo>
                  <a:cubicBezTo>
                    <a:pt x="67282" y="13994"/>
                    <a:pt x="67249" y="14094"/>
                    <a:pt x="67349" y="14160"/>
                  </a:cubicBezTo>
                  <a:lnTo>
                    <a:pt x="69684" y="15495"/>
                  </a:lnTo>
                  <a:cubicBezTo>
                    <a:pt x="69762" y="15534"/>
                    <a:pt x="69840" y="15550"/>
                    <a:pt x="69912" y="15550"/>
                  </a:cubicBezTo>
                  <a:cubicBezTo>
                    <a:pt x="69962" y="15550"/>
                    <a:pt x="70009" y="15542"/>
                    <a:pt x="70051" y="15528"/>
                  </a:cubicBezTo>
                  <a:lnTo>
                    <a:pt x="70051" y="15495"/>
                  </a:lnTo>
                  <a:lnTo>
                    <a:pt x="72519" y="14094"/>
                  </a:lnTo>
                  <a:cubicBezTo>
                    <a:pt x="72619" y="14027"/>
                    <a:pt x="72619" y="13927"/>
                    <a:pt x="72519" y="13894"/>
                  </a:cubicBezTo>
                  <a:lnTo>
                    <a:pt x="70184" y="12526"/>
                  </a:lnTo>
                  <a:cubicBezTo>
                    <a:pt x="70134" y="12493"/>
                    <a:pt x="70076" y="12476"/>
                    <a:pt x="70013" y="12476"/>
                  </a:cubicBezTo>
                  <a:close/>
                  <a:moveTo>
                    <a:pt x="63046" y="12643"/>
                  </a:moveTo>
                  <a:cubicBezTo>
                    <a:pt x="62987" y="12643"/>
                    <a:pt x="62929" y="12659"/>
                    <a:pt x="62879" y="12693"/>
                  </a:cubicBezTo>
                  <a:lnTo>
                    <a:pt x="60444" y="14094"/>
                  </a:lnTo>
                  <a:cubicBezTo>
                    <a:pt x="60311" y="14160"/>
                    <a:pt x="60311" y="14261"/>
                    <a:pt x="60411" y="14294"/>
                  </a:cubicBezTo>
                  <a:lnTo>
                    <a:pt x="62746" y="15662"/>
                  </a:lnTo>
                  <a:cubicBezTo>
                    <a:pt x="62812" y="15678"/>
                    <a:pt x="62879" y="15687"/>
                    <a:pt x="62942" y="15687"/>
                  </a:cubicBezTo>
                  <a:cubicBezTo>
                    <a:pt x="63004" y="15687"/>
                    <a:pt x="63063" y="15678"/>
                    <a:pt x="63113" y="15662"/>
                  </a:cubicBezTo>
                  <a:lnTo>
                    <a:pt x="65581" y="14227"/>
                  </a:lnTo>
                  <a:cubicBezTo>
                    <a:pt x="65681" y="14194"/>
                    <a:pt x="65681" y="14094"/>
                    <a:pt x="65581" y="14027"/>
                  </a:cubicBezTo>
                  <a:lnTo>
                    <a:pt x="63213" y="12693"/>
                  </a:lnTo>
                  <a:cubicBezTo>
                    <a:pt x="63163" y="12659"/>
                    <a:pt x="63104" y="12643"/>
                    <a:pt x="63046" y="12643"/>
                  </a:cubicBezTo>
                  <a:close/>
                  <a:moveTo>
                    <a:pt x="81059" y="13869"/>
                  </a:moveTo>
                  <a:cubicBezTo>
                    <a:pt x="81000" y="13869"/>
                    <a:pt x="80942" y="13877"/>
                    <a:pt x="80892" y="13894"/>
                  </a:cubicBezTo>
                  <a:lnTo>
                    <a:pt x="78423" y="15328"/>
                  </a:lnTo>
                  <a:cubicBezTo>
                    <a:pt x="78323" y="15361"/>
                    <a:pt x="78323" y="15461"/>
                    <a:pt x="78390" y="15528"/>
                  </a:cubicBezTo>
                  <a:lnTo>
                    <a:pt x="80758" y="16862"/>
                  </a:lnTo>
                  <a:cubicBezTo>
                    <a:pt x="80809" y="16896"/>
                    <a:pt x="80867" y="16912"/>
                    <a:pt x="80925" y="16912"/>
                  </a:cubicBezTo>
                  <a:cubicBezTo>
                    <a:pt x="80984" y="16912"/>
                    <a:pt x="81042" y="16896"/>
                    <a:pt x="81092" y="16862"/>
                  </a:cubicBezTo>
                  <a:lnTo>
                    <a:pt x="83560" y="15461"/>
                  </a:lnTo>
                  <a:cubicBezTo>
                    <a:pt x="83661" y="15395"/>
                    <a:pt x="83661" y="15295"/>
                    <a:pt x="83594" y="15261"/>
                  </a:cubicBezTo>
                  <a:lnTo>
                    <a:pt x="81225" y="13894"/>
                  </a:lnTo>
                  <a:cubicBezTo>
                    <a:pt x="81175" y="13877"/>
                    <a:pt x="81117" y="13869"/>
                    <a:pt x="81059" y="13869"/>
                  </a:cubicBezTo>
                  <a:close/>
                  <a:moveTo>
                    <a:pt x="66415" y="14569"/>
                  </a:moveTo>
                  <a:cubicBezTo>
                    <a:pt x="66357" y="14569"/>
                    <a:pt x="66298" y="14577"/>
                    <a:pt x="66248" y="14594"/>
                  </a:cubicBezTo>
                  <a:lnTo>
                    <a:pt x="63780" y="16028"/>
                  </a:lnTo>
                  <a:cubicBezTo>
                    <a:pt x="63680" y="16062"/>
                    <a:pt x="63680" y="16162"/>
                    <a:pt x="63746" y="16229"/>
                  </a:cubicBezTo>
                  <a:lnTo>
                    <a:pt x="66115" y="17563"/>
                  </a:lnTo>
                  <a:cubicBezTo>
                    <a:pt x="66173" y="17602"/>
                    <a:pt x="66243" y="17618"/>
                    <a:pt x="66318" y="17618"/>
                  </a:cubicBezTo>
                  <a:cubicBezTo>
                    <a:pt x="66371" y="17618"/>
                    <a:pt x="66426" y="17610"/>
                    <a:pt x="66482" y="17596"/>
                  </a:cubicBezTo>
                  <a:lnTo>
                    <a:pt x="68917" y="16162"/>
                  </a:lnTo>
                  <a:cubicBezTo>
                    <a:pt x="69017" y="16095"/>
                    <a:pt x="69050" y="15995"/>
                    <a:pt x="68950" y="15962"/>
                  </a:cubicBezTo>
                  <a:lnTo>
                    <a:pt x="66582" y="14594"/>
                  </a:lnTo>
                  <a:cubicBezTo>
                    <a:pt x="66532" y="14577"/>
                    <a:pt x="66473" y="14569"/>
                    <a:pt x="66415" y="14569"/>
                  </a:cubicBezTo>
                  <a:close/>
                  <a:moveTo>
                    <a:pt x="59481" y="14711"/>
                  </a:moveTo>
                  <a:cubicBezTo>
                    <a:pt x="59418" y="14711"/>
                    <a:pt x="59360" y="14728"/>
                    <a:pt x="59310" y="14761"/>
                  </a:cubicBezTo>
                  <a:lnTo>
                    <a:pt x="56841" y="16195"/>
                  </a:lnTo>
                  <a:cubicBezTo>
                    <a:pt x="56741" y="16229"/>
                    <a:pt x="56741" y="16329"/>
                    <a:pt x="56841" y="16395"/>
                  </a:cubicBezTo>
                  <a:lnTo>
                    <a:pt x="59176" y="17730"/>
                  </a:lnTo>
                  <a:cubicBezTo>
                    <a:pt x="59226" y="17763"/>
                    <a:pt x="59285" y="17780"/>
                    <a:pt x="59347" y="17780"/>
                  </a:cubicBezTo>
                  <a:cubicBezTo>
                    <a:pt x="59410" y="17780"/>
                    <a:pt x="59477" y="17763"/>
                    <a:pt x="59543" y="17730"/>
                  </a:cubicBezTo>
                  <a:lnTo>
                    <a:pt x="61978" y="16329"/>
                  </a:lnTo>
                  <a:cubicBezTo>
                    <a:pt x="62078" y="16262"/>
                    <a:pt x="62112" y="16162"/>
                    <a:pt x="62012" y="16129"/>
                  </a:cubicBezTo>
                  <a:lnTo>
                    <a:pt x="59677" y="14761"/>
                  </a:lnTo>
                  <a:cubicBezTo>
                    <a:pt x="59610" y="14728"/>
                    <a:pt x="59543" y="14711"/>
                    <a:pt x="59481" y="14711"/>
                  </a:cubicBezTo>
                  <a:close/>
                  <a:moveTo>
                    <a:pt x="51000" y="14903"/>
                  </a:moveTo>
                  <a:cubicBezTo>
                    <a:pt x="50937" y="14903"/>
                    <a:pt x="50870" y="14911"/>
                    <a:pt x="50804" y="14928"/>
                  </a:cubicBezTo>
                  <a:lnTo>
                    <a:pt x="48369" y="16362"/>
                  </a:lnTo>
                  <a:cubicBezTo>
                    <a:pt x="48269" y="16429"/>
                    <a:pt x="48235" y="16495"/>
                    <a:pt x="48369" y="16562"/>
                  </a:cubicBezTo>
                  <a:lnTo>
                    <a:pt x="50704" y="17930"/>
                  </a:lnTo>
                  <a:cubicBezTo>
                    <a:pt x="50770" y="17947"/>
                    <a:pt x="50829" y="17955"/>
                    <a:pt x="50887" y="17955"/>
                  </a:cubicBezTo>
                  <a:cubicBezTo>
                    <a:pt x="50946" y="17955"/>
                    <a:pt x="51004" y="17947"/>
                    <a:pt x="51071" y="17930"/>
                  </a:cubicBezTo>
                  <a:lnTo>
                    <a:pt x="53506" y="16495"/>
                  </a:lnTo>
                  <a:cubicBezTo>
                    <a:pt x="53639" y="16429"/>
                    <a:pt x="53639" y="16362"/>
                    <a:pt x="53506" y="16295"/>
                  </a:cubicBezTo>
                  <a:lnTo>
                    <a:pt x="51171" y="14928"/>
                  </a:lnTo>
                  <a:cubicBezTo>
                    <a:pt x="51121" y="14911"/>
                    <a:pt x="51062" y="14903"/>
                    <a:pt x="51000" y="14903"/>
                  </a:cubicBezTo>
                  <a:close/>
                  <a:moveTo>
                    <a:pt x="88001" y="13744"/>
                  </a:moveTo>
                  <a:cubicBezTo>
                    <a:pt x="87939" y="13744"/>
                    <a:pt x="87880" y="13760"/>
                    <a:pt x="87830" y="13794"/>
                  </a:cubicBezTo>
                  <a:lnTo>
                    <a:pt x="81793" y="17263"/>
                  </a:lnTo>
                  <a:cubicBezTo>
                    <a:pt x="81692" y="17329"/>
                    <a:pt x="81659" y="17429"/>
                    <a:pt x="81759" y="17463"/>
                  </a:cubicBezTo>
                  <a:lnTo>
                    <a:pt x="84128" y="18830"/>
                  </a:lnTo>
                  <a:cubicBezTo>
                    <a:pt x="84178" y="18864"/>
                    <a:pt x="84236" y="18881"/>
                    <a:pt x="84294" y="18881"/>
                  </a:cubicBezTo>
                  <a:cubicBezTo>
                    <a:pt x="84353" y="18881"/>
                    <a:pt x="84411" y="18864"/>
                    <a:pt x="84461" y="18830"/>
                  </a:cubicBezTo>
                  <a:lnTo>
                    <a:pt x="90499" y="15328"/>
                  </a:lnTo>
                  <a:cubicBezTo>
                    <a:pt x="90599" y="15295"/>
                    <a:pt x="90632" y="15195"/>
                    <a:pt x="90532" y="15128"/>
                  </a:cubicBezTo>
                  <a:lnTo>
                    <a:pt x="88197" y="13794"/>
                  </a:lnTo>
                  <a:cubicBezTo>
                    <a:pt x="88130" y="13760"/>
                    <a:pt x="88064" y="13744"/>
                    <a:pt x="88001" y="13744"/>
                  </a:cubicBezTo>
                  <a:close/>
                  <a:moveTo>
                    <a:pt x="62817" y="16704"/>
                  </a:moveTo>
                  <a:cubicBezTo>
                    <a:pt x="62754" y="16704"/>
                    <a:pt x="62696" y="16712"/>
                    <a:pt x="62646" y="16729"/>
                  </a:cubicBezTo>
                  <a:lnTo>
                    <a:pt x="60177" y="18163"/>
                  </a:lnTo>
                  <a:cubicBezTo>
                    <a:pt x="60077" y="18230"/>
                    <a:pt x="60077" y="18297"/>
                    <a:pt x="60177" y="18363"/>
                  </a:cubicBezTo>
                  <a:lnTo>
                    <a:pt x="62512" y="19731"/>
                  </a:lnTo>
                  <a:cubicBezTo>
                    <a:pt x="62548" y="19740"/>
                    <a:pt x="62584" y="19744"/>
                    <a:pt x="62619" y="19744"/>
                  </a:cubicBezTo>
                  <a:cubicBezTo>
                    <a:pt x="62715" y="19744"/>
                    <a:pt x="62806" y="19713"/>
                    <a:pt x="62879" y="19664"/>
                  </a:cubicBezTo>
                  <a:lnTo>
                    <a:pt x="62879" y="19731"/>
                  </a:lnTo>
                  <a:lnTo>
                    <a:pt x="65314" y="18297"/>
                  </a:lnTo>
                  <a:cubicBezTo>
                    <a:pt x="65414" y="18230"/>
                    <a:pt x="65448" y="18163"/>
                    <a:pt x="65347" y="18097"/>
                  </a:cubicBezTo>
                  <a:lnTo>
                    <a:pt x="63012" y="16729"/>
                  </a:lnTo>
                  <a:cubicBezTo>
                    <a:pt x="62946" y="16712"/>
                    <a:pt x="62879" y="16704"/>
                    <a:pt x="62817" y="16704"/>
                  </a:cubicBezTo>
                  <a:close/>
                  <a:moveTo>
                    <a:pt x="47431" y="16979"/>
                  </a:moveTo>
                  <a:cubicBezTo>
                    <a:pt x="47368" y="16979"/>
                    <a:pt x="47301" y="16996"/>
                    <a:pt x="47235" y="17029"/>
                  </a:cubicBezTo>
                  <a:lnTo>
                    <a:pt x="44799" y="18430"/>
                  </a:lnTo>
                  <a:cubicBezTo>
                    <a:pt x="44699" y="18497"/>
                    <a:pt x="44666" y="18597"/>
                    <a:pt x="44766" y="18664"/>
                  </a:cubicBezTo>
                  <a:lnTo>
                    <a:pt x="47134" y="19998"/>
                  </a:lnTo>
                  <a:cubicBezTo>
                    <a:pt x="47185" y="20031"/>
                    <a:pt x="47243" y="20048"/>
                    <a:pt x="47301" y="20048"/>
                  </a:cubicBezTo>
                  <a:cubicBezTo>
                    <a:pt x="47360" y="20048"/>
                    <a:pt x="47418" y="20031"/>
                    <a:pt x="47468" y="19998"/>
                  </a:cubicBezTo>
                  <a:lnTo>
                    <a:pt x="49936" y="18597"/>
                  </a:lnTo>
                  <a:cubicBezTo>
                    <a:pt x="50037" y="18530"/>
                    <a:pt x="50037" y="18430"/>
                    <a:pt x="49936" y="18397"/>
                  </a:cubicBezTo>
                  <a:lnTo>
                    <a:pt x="47601" y="17029"/>
                  </a:lnTo>
                  <a:cubicBezTo>
                    <a:pt x="47551" y="16996"/>
                    <a:pt x="47493" y="16979"/>
                    <a:pt x="47431" y="16979"/>
                  </a:cubicBezTo>
                  <a:close/>
                  <a:moveTo>
                    <a:pt x="55144" y="17213"/>
                  </a:moveTo>
                  <a:cubicBezTo>
                    <a:pt x="55082" y="17213"/>
                    <a:pt x="55023" y="17229"/>
                    <a:pt x="54973" y="17263"/>
                  </a:cubicBezTo>
                  <a:lnTo>
                    <a:pt x="50804" y="19664"/>
                  </a:lnTo>
                  <a:cubicBezTo>
                    <a:pt x="50670" y="19731"/>
                    <a:pt x="50670" y="19798"/>
                    <a:pt x="50804" y="19865"/>
                  </a:cubicBezTo>
                  <a:lnTo>
                    <a:pt x="53139" y="21232"/>
                  </a:lnTo>
                  <a:cubicBezTo>
                    <a:pt x="53189" y="21249"/>
                    <a:pt x="53247" y="21257"/>
                    <a:pt x="53310" y="21257"/>
                  </a:cubicBezTo>
                  <a:cubicBezTo>
                    <a:pt x="53372" y="21257"/>
                    <a:pt x="53439" y="21249"/>
                    <a:pt x="53506" y="21232"/>
                  </a:cubicBezTo>
                  <a:lnTo>
                    <a:pt x="57675" y="18830"/>
                  </a:lnTo>
                  <a:cubicBezTo>
                    <a:pt x="57775" y="18764"/>
                    <a:pt x="57775" y="18664"/>
                    <a:pt x="57675" y="18630"/>
                  </a:cubicBezTo>
                  <a:lnTo>
                    <a:pt x="55340" y="17263"/>
                  </a:lnTo>
                  <a:cubicBezTo>
                    <a:pt x="55274" y="17229"/>
                    <a:pt x="55207" y="17213"/>
                    <a:pt x="55144" y="17213"/>
                  </a:cubicBezTo>
                  <a:close/>
                  <a:moveTo>
                    <a:pt x="80087" y="18313"/>
                  </a:moveTo>
                  <a:cubicBezTo>
                    <a:pt x="80025" y="18313"/>
                    <a:pt x="79958" y="18330"/>
                    <a:pt x="79891" y="18363"/>
                  </a:cubicBezTo>
                  <a:lnTo>
                    <a:pt x="77456" y="19798"/>
                  </a:lnTo>
                  <a:cubicBezTo>
                    <a:pt x="77356" y="19831"/>
                    <a:pt x="77323" y="19931"/>
                    <a:pt x="77423" y="19998"/>
                  </a:cubicBezTo>
                  <a:lnTo>
                    <a:pt x="79791" y="21332"/>
                  </a:lnTo>
                  <a:cubicBezTo>
                    <a:pt x="79841" y="21366"/>
                    <a:pt x="79900" y="21382"/>
                    <a:pt x="79958" y="21382"/>
                  </a:cubicBezTo>
                  <a:cubicBezTo>
                    <a:pt x="80016" y="21382"/>
                    <a:pt x="80075" y="21366"/>
                    <a:pt x="80125" y="21332"/>
                  </a:cubicBezTo>
                  <a:lnTo>
                    <a:pt x="82593" y="19931"/>
                  </a:lnTo>
                  <a:cubicBezTo>
                    <a:pt x="82693" y="19865"/>
                    <a:pt x="82693" y="19764"/>
                    <a:pt x="82593" y="19731"/>
                  </a:cubicBezTo>
                  <a:lnTo>
                    <a:pt x="80258" y="18363"/>
                  </a:lnTo>
                  <a:cubicBezTo>
                    <a:pt x="80208" y="18330"/>
                    <a:pt x="80150" y="18313"/>
                    <a:pt x="80087" y="18313"/>
                  </a:cubicBezTo>
                  <a:close/>
                  <a:moveTo>
                    <a:pt x="73116" y="18447"/>
                  </a:moveTo>
                  <a:cubicBezTo>
                    <a:pt x="73053" y="18447"/>
                    <a:pt x="72986" y="18464"/>
                    <a:pt x="72920" y="18497"/>
                  </a:cubicBezTo>
                  <a:lnTo>
                    <a:pt x="70484" y="19931"/>
                  </a:lnTo>
                  <a:cubicBezTo>
                    <a:pt x="70384" y="19965"/>
                    <a:pt x="70351" y="20065"/>
                    <a:pt x="70451" y="20131"/>
                  </a:cubicBezTo>
                  <a:lnTo>
                    <a:pt x="72819" y="21466"/>
                  </a:lnTo>
                  <a:cubicBezTo>
                    <a:pt x="72870" y="21499"/>
                    <a:pt x="72928" y="21516"/>
                    <a:pt x="72986" y="21516"/>
                  </a:cubicBezTo>
                  <a:cubicBezTo>
                    <a:pt x="73045" y="21516"/>
                    <a:pt x="73103" y="21499"/>
                    <a:pt x="73153" y="21466"/>
                  </a:cubicBezTo>
                  <a:lnTo>
                    <a:pt x="75621" y="20065"/>
                  </a:lnTo>
                  <a:cubicBezTo>
                    <a:pt x="75722" y="19998"/>
                    <a:pt x="75722" y="19898"/>
                    <a:pt x="75621" y="19865"/>
                  </a:cubicBezTo>
                  <a:lnTo>
                    <a:pt x="73286" y="18497"/>
                  </a:lnTo>
                  <a:cubicBezTo>
                    <a:pt x="73236" y="18464"/>
                    <a:pt x="73178" y="18447"/>
                    <a:pt x="73116" y="18447"/>
                  </a:cubicBezTo>
                  <a:close/>
                  <a:moveTo>
                    <a:pt x="43836" y="19072"/>
                  </a:moveTo>
                  <a:cubicBezTo>
                    <a:pt x="43774" y="19072"/>
                    <a:pt x="43715" y="19081"/>
                    <a:pt x="43665" y="19097"/>
                  </a:cubicBezTo>
                  <a:lnTo>
                    <a:pt x="41197" y="20532"/>
                  </a:lnTo>
                  <a:cubicBezTo>
                    <a:pt x="41097" y="20598"/>
                    <a:pt x="41097" y="20698"/>
                    <a:pt x="41197" y="20732"/>
                  </a:cubicBezTo>
                  <a:lnTo>
                    <a:pt x="43532" y="22099"/>
                  </a:lnTo>
                  <a:cubicBezTo>
                    <a:pt x="43582" y="22116"/>
                    <a:pt x="43640" y="22125"/>
                    <a:pt x="43703" y="22125"/>
                  </a:cubicBezTo>
                  <a:cubicBezTo>
                    <a:pt x="43765" y="22125"/>
                    <a:pt x="43832" y="22116"/>
                    <a:pt x="43899" y="22099"/>
                  </a:cubicBezTo>
                  <a:lnTo>
                    <a:pt x="46334" y="20665"/>
                  </a:lnTo>
                  <a:cubicBezTo>
                    <a:pt x="46434" y="20598"/>
                    <a:pt x="46467" y="20532"/>
                    <a:pt x="46367" y="20465"/>
                  </a:cubicBezTo>
                  <a:lnTo>
                    <a:pt x="44032" y="19097"/>
                  </a:lnTo>
                  <a:cubicBezTo>
                    <a:pt x="43966" y="19081"/>
                    <a:pt x="43899" y="19072"/>
                    <a:pt x="43836" y="19072"/>
                  </a:cubicBezTo>
                  <a:close/>
                  <a:moveTo>
                    <a:pt x="49841" y="20282"/>
                  </a:moveTo>
                  <a:cubicBezTo>
                    <a:pt x="49778" y="20282"/>
                    <a:pt x="49720" y="20298"/>
                    <a:pt x="49670" y="20332"/>
                  </a:cubicBezTo>
                  <a:lnTo>
                    <a:pt x="47235" y="21733"/>
                  </a:lnTo>
                  <a:cubicBezTo>
                    <a:pt x="47101" y="21799"/>
                    <a:pt x="47101" y="21899"/>
                    <a:pt x="47201" y="21933"/>
                  </a:cubicBezTo>
                  <a:lnTo>
                    <a:pt x="49536" y="23300"/>
                  </a:lnTo>
                  <a:cubicBezTo>
                    <a:pt x="49603" y="23317"/>
                    <a:pt x="49670" y="23325"/>
                    <a:pt x="49732" y="23325"/>
                  </a:cubicBezTo>
                  <a:cubicBezTo>
                    <a:pt x="49795" y="23325"/>
                    <a:pt x="49853" y="23317"/>
                    <a:pt x="49903" y="23300"/>
                  </a:cubicBezTo>
                  <a:lnTo>
                    <a:pt x="52338" y="21866"/>
                  </a:lnTo>
                  <a:cubicBezTo>
                    <a:pt x="52472" y="21833"/>
                    <a:pt x="52472" y="21733"/>
                    <a:pt x="52372" y="21666"/>
                  </a:cubicBezTo>
                  <a:lnTo>
                    <a:pt x="50037" y="20332"/>
                  </a:lnTo>
                  <a:cubicBezTo>
                    <a:pt x="49970" y="20298"/>
                    <a:pt x="49903" y="20282"/>
                    <a:pt x="49841" y="20282"/>
                  </a:cubicBezTo>
                  <a:close/>
                  <a:moveTo>
                    <a:pt x="76485" y="20373"/>
                  </a:moveTo>
                  <a:cubicBezTo>
                    <a:pt x="76422" y="20373"/>
                    <a:pt x="76355" y="20382"/>
                    <a:pt x="76289" y="20398"/>
                  </a:cubicBezTo>
                  <a:lnTo>
                    <a:pt x="73854" y="21833"/>
                  </a:lnTo>
                  <a:cubicBezTo>
                    <a:pt x="73753" y="21899"/>
                    <a:pt x="73720" y="21966"/>
                    <a:pt x="73820" y="22033"/>
                  </a:cubicBezTo>
                  <a:lnTo>
                    <a:pt x="76189" y="23400"/>
                  </a:lnTo>
                  <a:cubicBezTo>
                    <a:pt x="76239" y="23417"/>
                    <a:pt x="76297" y="23425"/>
                    <a:pt x="76355" y="23425"/>
                  </a:cubicBezTo>
                  <a:cubicBezTo>
                    <a:pt x="76414" y="23425"/>
                    <a:pt x="76472" y="23417"/>
                    <a:pt x="76522" y="23400"/>
                  </a:cubicBezTo>
                  <a:lnTo>
                    <a:pt x="78991" y="21966"/>
                  </a:lnTo>
                  <a:cubicBezTo>
                    <a:pt x="79091" y="21899"/>
                    <a:pt x="79091" y="21799"/>
                    <a:pt x="78991" y="21766"/>
                  </a:cubicBezTo>
                  <a:lnTo>
                    <a:pt x="76656" y="20398"/>
                  </a:lnTo>
                  <a:cubicBezTo>
                    <a:pt x="76606" y="20382"/>
                    <a:pt x="76547" y="20373"/>
                    <a:pt x="76485" y="20373"/>
                  </a:cubicBezTo>
                  <a:close/>
                  <a:moveTo>
                    <a:pt x="40234" y="21115"/>
                  </a:moveTo>
                  <a:cubicBezTo>
                    <a:pt x="40171" y="21115"/>
                    <a:pt x="40113" y="21132"/>
                    <a:pt x="40063" y="21165"/>
                  </a:cubicBezTo>
                  <a:lnTo>
                    <a:pt x="37628" y="22566"/>
                  </a:lnTo>
                  <a:cubicBezTo>
                    <a:pt x="37494" y="22633"/>
                    <a:pt x="37494" y="22733"/>
                    <a:pt x="37628" y="22767"/>
                  </a:cubicBezTo>
                  <a:lnTo>
                    <a:pt x="39963" y="24134"/>
                  </a:lnTo>
                  <a:cubicBezTo>
                    <a:pt x="40013" y="24151"/>
                    <a:pt x="40071" y="24159"/>
                    <a:pt x="40134" y="24159"/>
                  </a:cubicBezTo>
                  <a:cubicBezTo>
                    <a:pt x="40196" y="24159"/>
                    <a:pt x="40263" y="24151"/>
                    <a:pt x="40330" y="24134"/>
                  </a:cubicBezTo>
                  <a:lnTo>
                    <a:pt x="42765" y="22700"/>
                  </a:lnTo>
                  <a:cubicBezTo>
                    <a:pt x="42865" y="22667"/>
                    <a:pt x="42898" y="22566"/>
                    <a:pt x="42765" y="22500"/>
                  </a:cubicBezTo>
                  <a:lnTo>
                    <a:pt x="40430" y="21165"/>
                  </a:lnTo>
                  <a:cubicBezTo>
                    <a:pt x="40363" y="21132"/>
                    <a:pt x="40296" y="21115"/>
                    <a:pt x="40234" y="21115"/>
                  </a:cubicBezTo>
                  <a:close/>
                  <a:moveTo>
                    <a:pt x="54536" y="21449"/>
                  </a:moveTo>
                  <a:cubicBezTo>
                    <a:pt x="54473" y="21449"/>
                    <a:pt x="54406" y="21466"/>
                    <a:pt x="54340" y="21499"/>
                  </a:cubicBezTo>
                  <a:lnTo>
                    <a:pt x="51905" y="22900"/>
                  </a:lnTo>
                  <a:cubicBezTo>
                    <a:pt x="51804" y="22967"/>
                    <a:pt x="51771" y="23067"/>
                    <a:pt x="51871" y="23100"/>
                  </a:cubicBezTo>
                  <a:lnTo>
                    <a:pt x="54206" y="24468"/>
                  </a:lnTo>
                  <a:cubicBezTo>
                    <a:pt x="54263" y="24496"/>
                    <a:pt x="54319" y="24506"/>
                    <a:pt x="54373" y="24506"/>
                  </a:cubicBezTo>
                  <a:cubicBezTo>
                    <a:pt x="54446" y="24506"/>
                    <a:pt x="54515" y="24487"/>
                    <a:pt x="54573" y="24468"/>
                  </a:cubicBezTo>
                  <a:lnTo>
                    <a:pt x="57042" y="23067"/>
                  </a:lnTo>
                  <a:cubicBezTo>
                    <a:pt x="57142" y="23000"/>
                    <a:pt x="57142" y="22900"/>
                    <a:pt x="57042" y="22833"/>
                  </a:cubicBezTo>
                  <a:lnTo>
                    <a:pt x="54707" y="21499"/>
                  </a:lnTo>
                  <a:cubicBezTo>
                    <a:pt x="54657" y="21466"/>
                    <a:pt x="54598" y="21449"/>
                    <a:pt x="54536" y="21449"/>
                  </a:cubicBezTo>
                  <a:close/>
                  <a:moveTo>
                    <a:pt x="46267" y="22350"/>
                  </a:moveTo>
                  <a:cubicBezTo>
                    <a:pt x="46209" y="22350"/>
                    <a:pt x="46150" y="22366"/>
                    <a:pt x="46100" y="22400"/>
                  </a:cubicBezTo>
                  <a:lnTo>
                    <a:pt x="43632" y="23801"/>
                  </a:lnTo>
                  <a:cubicBezTo>
                    <a:pt x="43532" y="23867"/>
                    <a:pt x="43532" y="23967"/>
                    <a:pt x="43599" y="24034"/>
                  </a:cubicBezTo>
                  <a:lnTo>
                    <a:pt x="45967" y="25368"/>
                  </a:lnTo>
                  <a:cubicBezTo>
                    <a:pt x="46017" y="25402"/>
                    <a:pt x="46075" y="25419"/>
                    <a:pt x="46134" y="25419"/>
                  </a:cubicBezTo>
                  <a:cubicBezTo>
                    <a:pt x="46192" y="25419"/>
                    <a:pt x="46251" y="25402"/>
                    <a:pt x="46301" y="25368"/>
                  </a:cubicBezTo>
                  <a:lnTo>
                    <a:pt x="48769" y="23967"/>
                  </a:lnTo>
                  <a:cubicBezTo>
                    <a:pt x="48869" y="23901"/>
                    <a:pt x="48869" y="23801"/>
                    <a:pt x="48802" y="23767"/>
                  </a:cubicBezTo>
                  <a:lnTo>
                    <a:pt x="46434" y="22400"/>
                  </a:lnTo>
                  <a:cubicBezTo>
                    <a:pt x="46384" y="22366"/>
                    <a:pt x="46326" y="22350"/>
                    <a:pt x="46267" y="22350"/>
                  </a:cubicBezTo>
                  <a:close/>
                  <a:moveTo>
                    <a:pt x="72890" y="22450"/>
                  </a:moveTo>
                  <a:cubicBezTo>
                    <a:pt x="72828" y="22450"/>
                    <a:pt x="72769" y="22466"/>
                    <a:pt x="72719" y="22500"/>
                  </a:cubicBezTo>
                  <a:lnTo>
                    <a:pt x="70251" y="23901"/>
                  </a:lnTo>
                  <a:cubicBezTo>
                    <a:pt x="70151" y="23967"/>
                    <a:pt x="70151" y="24068"/>
                    <a:pt x="70251" y="24101"/>
                  </a:cubicBezTo>
                  <a:lnTo>
                    <a:pt x="72586" y="25469"/>
                  </a:lnTo>
                  <a:cubicBezTo>
                    <a:pt x="72636" y="25502"/>
                    <a:pt x="72694" y="25519"/>
                    <a:pt x="72757" y="25519"/>
                  </a:cubicBezTo>
                  <a:cubicBezTo>
                    <a:pt x="72819" y="25519"/>
                    <a:pt x="72886" y="25502"/>
                    <a:pt x="72953" y="25469"/>
                  </a:cubicBezTo>
                  <a:lnTo>
                    <a:pt x="75388" y="24068"/>
                  </a:lnTo>
                  <a:cubicBezTo>
                    <a:pt x="75488" y="24001"/>
                    <a:pt x="75521" y="23901"/>
                    <a:pt x="75421" y="23834"/>
                  </a:cubicBezTo>
                  <a:lnTo>
                    <a:pt x="73086" y="22500"/>
                  </a:lnTo>
                  <a:cubicBezTo>
                    <a:pt x="73020" y="22466"/>
                    <a:pt x="72953" y="22450"/>
                    <a:pt x="72890" y="22450"/>
                  </a:cubicBezTo>
                  <a:close/>
                  <a:moveTo>
                    <a:pt x="58476" y="19206"/>
                  </a:moveTo>
                  <a:cubicBezTo>
                    <a:pt x="58418" y="19206"/>
                    <a:pt x="58359" y="19214"/>
                    <a:pt x="58309" y="19231"/>
                  </a:cubicBezTo>
                  <a:lnTo>
                    <a:pt x="55474" y="20865"/>
                  </a:lnTo>
                  <a:cubicBezTo>
                    <a:pt x="55374" y="20932"/>
                    <a:pt x="55340" y="21032"/>
                    <a:pt x="55440" y="21099"/>
                  </a:cubicBezTo>
                  <a:lnTo>
                    <a:pt x="58476" y="22833"/>
                  </a:lnTo>
                  <a:cubicBezTo>
                    <a:pt x="58543" y="22867"/>
                    <a:pt x="58543" y="22967"/>
                    <a:pt x="58443" y="23033"/>
                  </a:cubicBezTo>
                  <a:lnTo>
                    <a:pt x="56174" y="24334"/>
                  </a:lnTo>
                  <a:cubicBezTo>
                    <a:pt x="56074" y="24401"/>
                    <a:pt x="56074" y="24501"/>
                    <a:pt x="56141" y="24535"/>
                  </a:cubicBezTo>
                  <a:lnTo>
                    <a:pt x="58509" y="25902"/>
                  </a:lnTo>
                  <a:cubicBezTo>
                    <a:pt x="58558" y="25914"/>
                    <a:pt x="58607" y="25922"/>
                    <a:pt x="58654" y="25922"/>
                  </a:cubicBezTo>
                  <a:cubicBezTo>
                    <a:pt x="58736" y="25922"/>
                    <a:pt x="58813" y="25899"/>
                    <a:pt x="58876" y="25835"/>
                  </a:cubicBezTo>
                  <a:lnTo>
                    <a:pt x="58876" y="25902"/>
                  </a:lnTo>
                  <a:lnTo>
                    <a:pt x="64347" y="22733"/>
                  </a:lnTo>
                  <a:cubicBezTo>
                    <a:pt x="64447" y="22700"/>
                    <a:pt x="64447" y="22600"/>
                    <a:pt x="64347" y="22533"/>
                  </a:cubicBezTo>
                  <a:lnTo>
                    <a:pt x="58643" y="19231"/>
                  </a:lnTo>
                  <a:cubicBezTo>
                    <a:pt x="58593" y="19214"/>
                    <a:pt x="58534" y="19206"/>
                    <a:pt x="58476" y="19206"/>
                  </a:cubicBezTo>
                  <a:close/>
                  <a:moveTo>
                    <a:pt x="50907" y="23545"/>
                  </a:moveTo>
                  <a:cubicBezTo>
                    <a:pt x="50859" y="23545"/>
                    <a:pt x="50812" y="23553"/>
                    <a:pt x="50770" y="23567"/>
                  </a:cubicBezTo>
                  <a:lnTo>
                    <a:pt x="50770" y="23601"/>
                  </a:lnTo>
                  <a:lnTo>
                    <a:pt x="48302" y="25002"/>
                  </a:lnTo>
                  <a:cubicBezTo>
                    <a:pt x="48202" y="25068"/>
                    <a:pt x="48202" y="25168"/>
                    <a:pt x="48269" y="25202"/>
                  </a:cubicBezTo>
                  <a:lnTo>
                    <a:pt x="50637" y="26569"/>
                  </a:lnTo>
                  <a:cubicBezTo>
                    <a:pt x="50687" y="26603"/>
                    <a:pt x="50745" y="26619"/>
                    <a:pt x="50804" y="26619"/>
                  </a:cubicBezTo>
                  <a:cubicBezTo>
                    <a:pt x="50862" y="26619"/>
                    <a:pt x="50921" y="26603"/>
                    <a:pt x="50971" y="26569"/>
                  </a:cubicBezTo>
                  <a:lnTo>
                    <a:pt x="53439" y="25168"/>
                  </a:lnTo>
                  <a:cubicBezTo>
                    <a:pt x="53539" y="25102"/>
                    <a:pt x="53539" y="25002"/>
                    <a:pt x="53439" y="24935"/>
                  </a:cubicBezTo>
                  <a:lnTo>
                    <a:pt x="51104" y="23601"/>
                  </a:lnTo>
                  <a:cubicBezTo>
                    <a:pt x="51045" y="23561"/>
                    <a:pt x="50975" y="23545"/>
                    <a:pt x="50907" y="23545"/>
                  </a:cubicBezTo>
                  <a:close/>
                  <a:moveTo>
                    <a:pt x="35109" y="24084"/>
                  </a:moveTo>
                  <a:cubicBezTo>
                    <a:pt x="35043" y="24084"/>
                    <a:pt x="34976" y="24101"/>
                    <a:pt x="34926" y="24134"/>
                  </a:cubicBezTo>
                  <a:lnTo>
                    <a:pt x="32491" y="25535"/>
                  </a:lnTo>
                  <a:cubicBezTo>
                    <a:pt x="32357" y="25602"/>
                    <a:pt x="32357" y="25702"/>
                    <a:pt x="32491" y="25735"/>
                  </a:cubicBezTo>
                  <a:lnTo>
                    <a:pt x="34826" y="27103"/>
                  </a:lnTo>
                  <a:cubicBezTo>
                    <a:pt x="34876" y="27136"/>
                    <a:pt x="34934" y="27153"/>
                    <a:pt x="34997" y="27153"/>
                  </a:cubicBezTo>
                  <a:cubicBezTo>
                    <a:pt x="35059" y="27153"/>
                    <a:pt x="35126" y="27136"/>
                    <a:pt x="35193" y="27103"/>
                  </a:cubicBezTo>
                  <a:lnTo>
                    <a:pt x="37628" y="25669"/>
                  </a:lnTo>
                  <a:cubicBezTo>
                    <a:pt x="37728" y="25635"/>
                    <a:pt x="37761" y="25535"/>
                    <a:pt x="37628" y="25469"/>
                  </a:cubicBezTo>
                  <a:lnTo>
                    <a:pt x="35293" y="24134"/>
                  </a:lnTo>
                  <a:cubicBezTo>
                    <a:pt x="35243" y="24101"/>
                    <a:pt x="35176" y="24084"/>
                    <a:pt x="35109" y="24084"/>
                  </a:cubicBezTo>
                  <a:close/>
                  <a:moveTo>
                    <a:pt x="42669" y="24418"/>
                  </a:moveTo>
                  <a:cubicBezTo>
                    <a:pt x="42606" y="24418"/>
                    <a:pt x="42548" y="24434"/>
                    <a:pt x="42498" y="24468"/>
                  </a:cubicBezTo>
                  <a:lnTo>
                    <a:pt x="40029" y="25869"/>
                  </a:lnTo>
                  <a:cubicBezTo>
                    <a:pt x="39929" y="25936"/>
                    <a:pt x="39929" y="26036"/>
                    <a:pt x="40029" y="26069"/>
                  </a:cubicBezTo>
                  <a:lnTo>
                    <a:pt x="42398" y="27437"/>
                  </a:lnTo>
                  <a:cubicBezTo>
                    <a:pt x="42448" y="27470"/>
                    <a:pt x="42506" y="27487"/>
                    <a:pt x="42569" y="27487"/>
                  </a:cubicBezTo>
                  <a:cubicBezTo>
                    <a:pt x="42631" y="27487"/>
                    <a:pt x="42698" y="27470"/>
                    <a:pt x="42765" y="27437"/>
                  </a:cubicBezTo>
                  <a:lnTo>
                    <a:pt x="45200" y="26036"/>
                  </a:lnTo>
                  <a:cubicBezTo>
                    <a:pt x="45300" y="25969"/>
                    <a:pt x="45333" y="25869"/>
                    <a:pt x="45200" y="25802"/>
                  </a:cubicBezTo>
                  <a:lnTo>
                    <a:pt x="42865" y="24468"/>
                  </a:lnTo>
                  <a:cubicBezTo>
                    <a:pt x="42798" y="24434"/>
                    <a:pt x="42731" y="24418"/>
                    <a:pt x="42669" y="24418"/>
                  </a:cubicBezTo>
                  <a:close/>
                  <a:moveTo>
                    <a:pt x="55240" y="24918"/>
                  </a:moveTo>
                  <a:cubicBezTo>
                    <a:pt x="55182" y="24918"/>
                    <a:pt x="55124" y="24935"/>
                    <a:pt x="55073" y="24968"/>
                  </a:cubicBezTo>
                  <a:lnTo>
                    <a:pt x="52605" y="26369"/>
                  </a:lnTo>
                  <a:cubicBezTo>
                    <a:pt x="52505" y="26436"/>
                    <a:pt x="52505" y="26536"/>
                    <a:pt x="52572" y="26569"/>
                  </a:cubicBezTo>
                  <a:lnTo>
                    <a:pt x="54940" y="27937"/>
                  </a:lnTo>
                  <a:cubicBezTo>
                    <a:pt x="54990" y="27954"/>
                    <a:pt x="55048" y="27962"/>
                    <a:pt x="55107" y="27962"/>
                  </a:cubicBezTo>
                  <a:cubicBezTo>
                    <a:pt x="55165" y="27962"/>
                    <a:pt x="55224" y="27954"/>
                    <a:pt x="55274" y="27937"/>
                  </a:cubicBezTo>
                  <a:lnTo>
                    <a:pt x="57742" y="26503"/>
                  </a:lnTo>
                  <a:cubicBezTo>
                    <a:pt x="57842" y="26469"/>
                    <a:pt x="57842" y="26369"/>
                    <a:pt x="57775" y="26302"/>
                  </a:cubicBezTo>
                  <a:lnTo>
                    <a:pt x="55407" y="24968"/>
                  </a:lnTo>
                  <a:cubicBezTo>
                    <a:pt x="55357" y="24935"/>
                    <a:pt x="55299" y="24918"/>
                    <a:pt x="55240" y="24918"/>
                  </a:cubicBezTo>
                  <a:close/>
                  <a:moveTo>
                    <a:pt x="47305" y="25613"/>
                  </a:moveTo>
                  <a:cubicBezTo>
                    <a:pt x="47256" y="25613"/>
                    <a:pt x="47209" y="25622"/>
                    <a:pt x="47168" y="25635"/>
                  </a:cubicBezTo>
                  <a:lnTo>
                    <a:pt x="47168" y="25669"/>
                  </a:lnTo>
                  <a:lnTo>
                    <a:pt x="44733" y="27070"/>
                  </a:lnTo>
                  <a:cubicBezTo>
                    <a:pt x="44599" y="27136"/>
                    <a:pt x="44599" y="27236"/>
                    <a:pt x="44699" y="27270"/>
                  </a:cubicBezTo>
                  <a:lnTo>
                    <a:pt x="47034" y="28637"/>
                  </a:lnTo>
                  <a:cubicBezTo>
                    <a:pt x="47101" y="28671"/>
                    <a:pt x="47168" y="28688"/>
                    <a:pt x="47230" y="28688"/>
                  </a:cubicBezTo>
                  <a:cubicBezTo>
                    <a:pt x="47293" y="28688"/>
                    <a:pt x="47351" y="28671"/>
                    <a:pt x="47401" y="28637"/>
                  </a:cubicBezTo>
                  <a:lnTo>
                    <a:pt x="49870" y="27236"/>
                  </a:lnTo>
                  <a:cubicBezTo>
                    <a:pt x="49970" y="27170"/>
                    <a:pt x="49970" y="27070"/>
                    <a:pt x="49870" y="27003"/>
                  </a:cubicBezTo>
                  <a:lnTo>
                    <a:pt x="47501" y="25669"/>
                  </a:lnTo>
                  <a:cubicBezTo>
                    <a:pt x="47443" y="25630"/>
                    <a:pt x="47373" y="25613"/>
                    <a:pt x="47305" y="25613"/>
                  </a:cubicBezTo>
                  <a:close/>
                  <a:moveTo>
                    <a:pt x="65177" y="23008"/>
                  </a:moveTo>
                  <a:cubicBezTo>
                    <a:pt x="65114" y="23008"/>
                    <a:pt x="65047" y="23017"/>
                    <a:pt x="64981" y="23033"/>
                  </a:cubicBezTo>
                  <a:lnTo>
                    <a:pt x="57809" y="27170"/>
                  </a:lnTo>
                  <a:cubicBezTo>
                    <a:pt x="57709" y="27236"/>
                    <a:pt x="57709" y="27337"/>
                    <a:pt x="57809" y="27403"/>
                  </a:cubicBezTo>
                  <a:lnTo>
                    <a:pt x="60177" y="28738"/>
                  </a:lnTo>
                  <a:cubicBezTo>
                    <a:pt x="60236" y="28777"/>
                    <a:pt x="60306" y="28793"/>
                    <a:pt x="60381" y="28793"/>
                  </a:cubicBezTo>
                  <a:cubicBezTo>
                    <a:pt x="60434" y="28793"/>
                    <a:pt x="60489" y="28785"/>
                    <a:pt x="60544" y="28771"/>
                  </a:cubicBezTo>
                  <a:lnTo>
                    <a:pt x="60544" y="28738"/>
                  </a:lnTo>
                  <a:lnTo>
                    <a:pt x="67716" y="24601"/>
                  </a:lnTo>
                  <a:cubicBezTo>
                    <a:pt x="67816" y="24535"/>
                    <a:pt x="67816" y="24468"/>
                    <a:pt x="67716" y="24401"/>
                  </a:cubicBezTo>
                  <a:lnTo>
                    <a:pt x="65347" y="23033"/>
                  </a:lnTo>
                  <a:cubicBezTo>
                    <a:pt x="65297" y="23017"/>
                    <a:pt x="65239" y="23008"/>
                    <a:pt x="65177" y="23008"/>
                  </a:cubicBezTo>
                  <a:close/>
                  <a:moveTo>
                    <a:pt x="68550" y="24952"/>
                  </a:moveTo>
                  <a:cubicBezTo>
                    <a:pt x="68491" y="24952"/>
                    <a:pt x="68433" y="24968"/>
                    <a:pt x="68383" y="25002"/>
                  </a:cubicBezTo>
                  <a:lnTo>
                    <a:pt x="64614" y="27170"/>
                  </a:lnTo>
                  <a:cubicBezTo>
                    <a:pt x="64480" y="27236"/>
                    <a:pt x="64480" y="27337"/>
                    <a:pt x="64614" y="27370"/>
                  </a:cubicBezTo>
                  <a:lnTo>
                    <a:pt x="66949" y="28771"/>
                  </a:lnTo>
                  <a:cubicBezTo>
                    <a:pt x="66999" y="28788"/>
                    <a:pt x="67057" y="28796"/>
                    <a:pt x="67115" y="28796"/>
                  </a:cubicBezTo>
                  <a:cubicBezTo>
                    <a:pt x="67174" y="28796"/>
                    <a:pt x="67232" y="28788"/>
                    <a:pt x="67282" y="28771"/>
                  </a:cubicBezTo>
                  <a:lnTo>
                    <a:pt x="71052" y="26569"/>
                  </a:lnTo>
                  <a:cubicBezTo>
                    <a:pt x="71185" y="26503"/>
                    <a:pt x="71185" y="26436"/>
                    <a:pt x="71085" y="26369"/>
                  </a:cubicBezTo>
                  <a:lnTo>
                    <a:pt x="68717" y="25002"/>
                  </a:lnTo>
                  <a:cubicBezTo>
                    <a:pt x="68667" y="24968"/>
                    <a:pt x="68608" y="24952"/>
                    <a:pt x="68550" y="24952"/>
                  </a:cubicBezTo>
                  <a:close/>
                  <a:moveTo>
                    <a:pt x="31523" y="26144"/>
                  </a:moveTo>
                  <a:cubicBezTo>
                    <a:pt x="31465" y="26144"/>
                    <a:pt x="31407" y="26152"/>
                    <a:pt x="31357" y="26169"/>
                  </a:cubicBezTo>
                  <a:lnTo>
                    <a:pt x="28888" y="27603"/>
                  </a:lnTo>
                  <a:cubicBezTo>
                    <a:pt x="28788" y="27670"/>
                    <a:pt x="28788" y="27737"/>
                    <a:pt x="28888" y="27804"/>
                  </a:cubicBezTo>
                  <a:lnTo>
                    <a:pt x="31223" y="29171"/>
                  </a:lnTo>
                  <a:cubicBezTo>
                    <a:pt x="31290" y="29188"/>
                    <a:pt x="31357" y="29196"/>
                    <a:pt x="31419" y="29196"/>
                  </a:cubicBezTo>
                  <a:cubicBezTo>
                    <a:pt x="31482" y="29196"/>
                    <a:pt x="31540" y="29188"/>
                    <a:pt x="31590" y="29171"/>
                  </a:cubicBezTo>
                  <a:lnTo>
                    <a:pt x="34058" y="27737"/>
                  </a:lnTo>
                  <a:cubicBezTo>
                    <a:pt x="34159" y="27670"/>
                    <a:pt x="34159" y="27570"/>
                    <a:pt x="34058" y="27537"/>
                  </a:cubicBezTo>
                  <a:lnTo>
                    <a:pt x="31690" y="26169"/>
                  </a:lnTo>
                  <a:cubicBezTo>
                    <a:pt x="31640" y="26152"/>
                    <a:pt x="31582" y="26144"/>
                    <a:pt x="31523" y="26144"/>
                  </a:cubicBezTo>
                  <a:close/>
                  <a:moveTo>
                    <a:pt x="39100" y="26486"/>
                  </a:moveTo>
                  <a:cubicBezTo>
                    <a:pt x="39037" y="26486"/>
                    <a:pt x="38979" y="26503"/>
                    <a:pt x="38929" y="26536"/>
                  </a:cubicBezTo>
                  <a:lnTo>
                    <a:pt x="36460" y="27970"/>
                  </a:lnTo>
                  <a:cubicBezTo>
                    <a:pt x="36360" y="28037"/>
                    <a:pt x="36360" y="28104"/>
                    <a:pt x="36460" y="28170"/>
                  </a:cubicBezTo>
                  <a:lnTo>
                    <a:pt x="38795" y="29538"/>
                  </a:lnTo>
                  <a:cubicBezTo>
                    <a:pt x="38862" y="29555"/>
                    <a:pt x="38929" y="29563"/>
                    <a:pt x="38991" y="29563"/>
                  </a:cubicBezTo>
                  <a:cubicBezTo>
                    <a:pt x="39054" y="29563"/>
                    <a:pt x="39112" y="29555"/>
                    <a:pt x="39162" y="29538"/>
                  </a:cubicBezTo>
                  <a:lnTo>
                    <a:pt x="41631" y="28104"/>
                  </a:lnTo>
                  <a:cubicBezTo>
                    <a:pt x="41731" y="28037"/>
                    <a:pt x="41731" y="27970"/>
                    <a:pt x="41631" y="27904"/>
                  </a:cubicBezTo>
                  <a:lnTo>
                    <a:pt x="39296" y="26536"/>
                  </a:lnTo>
                  <a:cubicBezTo>
                    <a:pt x="39229" y="26503"/>
                    <a:pt x="39162" y="26486"/>
                    <a:pt x="39100" y="26486"/>
                  </a:cubicBezTo>
                  <a:close/>
                  <a:moveTo>
                    <a:pt x="51642" y="27011"/>
                  </a:moveTo>
                  <a:cubicBezTo>
                    <a:pt x="51579" y="27011"/>
                    <a:pt x="51521" y="27020"/>
                    <a:pt x="51471" y="27036"/>
                  </a:cubicBezTo>
                  <a:lnTo>
                    <a:pt x="49002" y="28471"/>
                  </a:lnTo>
                  <a:cubicBezTo>
                    <a:pt x="48902" y="28504"/>
                    <a:pt x="48902" y="28604"/>
                    <a:pt x="49002" y="28671"/>
                  </a:cubicBezTo>
                  <a:lnTo>
                    <a:pt x="51337" y="30005"/>
                  </a:lnTo>
                  <a:cubicBezTo>
                    <a:pt x="51404" y="30039"/>
                    <a:pt x="51471" y="30055"/>
                    <a:pt x="51533" y="30055"/>
                  </a:cubicBezTo>
                  <a:cubicBezTo>
                    <a:pt x="51596" y="30055"/>
                    <a:pt x="51654" y="30039"/>
                    <a:pt x="51704" y="30005"/>
                  </a:cubicBezTo>
                  <a:lnTo>
                    <a:pt x="54139" y="28604"/>
                  </a:lnTo>
                  <a:cubicBezTo>
                    <a:pt x="54273" y="28537"/>
                    <a:pt x="54273" y="28437"/>
                    <a:pt x="54173" y="28404"/>
                  </a:cubicBezTo>
                  <a:lnTo>
                    <a:pt x="51838" y="27036"/>
                  </a:lnTo>
                  <a:cubicBezTo>
                    <a:pt x="51771" y="27020"/>
                    <a:pt x="51704" y="27011"/>
                    <a:pt x="51642" y="27011"/>
                  </a:cubicBezTo>
                  <a:close/>
                  <a:moveTo>
                    <a:pt x="43765" y="27653"/>
                  </a:moveTo>
                  <a:cubicBezTo>
                    <a:pt x="43707" y="27653"/>
                    <a:pt x="43649" y="27670"/>
                    <a:pt x="43599" y="27703"/>
                  </a:cubicBezTo>
                  <a:lnTo>
                    <a:pt x="41130" y="29105"/>
                  </a:lnTo>
                  <a:cubicBezTo>
                    <a:pt x="41030" y="29171"/>
                    <a:pt x="41030" y="29271"/>
                    <a:pt x="41097" y="29338"/>
                  </a:cubicBezTo>
                  <a:lnTo>
                    <a:pt x="43465" y="30672"/>
                  </a:lnTo>
                  <a:cubicBezTo>
                    <a:pt x="43515" y="30706"/>
                    <a:pt x="43574" y="30722"/>
                    <a:pt x="43632" y="30722"/>
                  </a:cubicBezTo>
                  <a:cubicBezTo>
                    <a:pt x="43690" y="30722"/>
                    <a:pt x="43749" y="30706"/>
                    <a:pt x="43799" y="30672"/>
                  </a:cubicBezTo>
                  <a:lnTo>
                    <a:pt x="46267" y="29271"/>
                  </a:lnTo>
                  <a:cubicBezTo>
                    <a:pt x="46367" y="29205"/>
                    <a:pt x="46367" y="29105"/>
                    <a:pt x="46301" y="29071"/>
                  </a:cubicBezTo>
                  <a:lnTo>
                    <a:pt x="43932" y="27703"/>
                  </a:lnTo>
                  <a:cubicBezTo>
                    <a:pt x="43882" y="27670"/>
                    <a:pt x="43824" y="27653"/>
                    <a:pt x="43765" y="27653"/>
                  </a:cubicBezTo>
                  <a:close/>
                  <a:moveTo>
                    <a:pt x="56875" y="27820"/>
                  </a:moveTo>
                  <a:cubicBezTo>
                    <a:pt x="56816" y="27820"/>
                    <a:pt x="56758" y="27837"/>
                    <a:pt x="56708" y="27870"/>
                  </a:cubicBezTo>
                  <a:lnTo>
                    <a:pt x="54240" y="29271"/>
                  </a:lnTo>
                  <a:cubicBezTo>
                    <a:pt x="54139" y="29338"/>
                    <a:pt x="54139" y="29438"/>
                    <a:pt x="54240" y="29471"/>
                  </a:cubicBezTo>
                  <a:lnTo>
                    <a:pt x="56575" y="30839"/>
                  </a:lnTo>
                  <a:cubicBezTo>
                    <a:pt x="56641" y="30856"/>
                    <a:pt x="56700" y="30864"/>
                    <a:pt x="56758" y="30864"/>
                  </a:cubicBezTo>
                  <a:cubicBezTo>
                    <a:pt x="56816" y="30864"/>
                    <a:pt x="56875" y="30856"/>
                    <a:pt x="56941" y="30839"/>
                  </a:cubicBezTo>
                  <a:lnTo>
                    <a:pt x="59377" y="29438"/>
                  </a:lnTo>
                  <a:cubicBezTo>
                    <a:pt x="59477" y="29371"/>
                    <a:pt x="59477" y="29271"/>
                    <a:pt x="59410" y="29205"/>
                  </a:cubicBezTo>
                  <a:lnTo>
                    <a:pt x="57042" y="27870"/>
                  </a:lnTo>
                  <a:cubicBezTo>
                    <a:pt x="56992" y="27837"/>
                    <a:pt x="56933" y="27820"/>
                    <a:pt x="56875" y="27820"/>
                  </a:cubicBezTo>
                  <a:close/>
                  <a:moveTo>
                    <a:pt x="63646" y="27779"/>
                  </a:moveTo>
                  <a:cubicBezTo>
                    <a:pt x="63588" y="27779"/>
                    <a:pt x="63530" y="27787"/>
                    <a:pt x="63479" y="27804"/>
                  </a:cubicBezTo>
                  <a:lnTo>
                    <a:pt x="60444" y="29572"/>
                  </a:lnTo>
                  <a:cubicBezTo>
                    <a:pt x="60344" y="29605"/>
                    <a:pt x="60344" y="29705"/>
                    <a:pt x="60411" y="29772"/>
                  </a:cubicBezTo>
                  <a:lnTo>
                    <a:pt x="62779" y="31106"/>
                  </a:lnTo>
                  <a:cubicBezTo>
                    <a:pt x="62829" y="31139"/>
                    <a:pt x="62887" y="31156"/>
                    <a:pt x="62946" y="31156"/>
                  </a:cubicBezTo>
                  <a:cubicBezTo>
                    <a:pt x="63004" y="31156"/>
                    <a:pt x="63063" y="31139"/>
                    <a:pt x="63113" y="31106"/>
                  </a:cubicBezTo>
                  <a:lnTo>
                    <a:pt x="66148" y="29371"/>
                  </a:lnTo>
                  <a:cubicBezTo>
                    <a:pt x="66248" y="29305"/>
                    <a:pt x="66248" y="29238"/>
                    <a:pt x="66181" y="29171"/>
                  </a:cubicBezTo>
                  <a:lnTo>
                    <a:pt x="63813" y="27804"/>
                  </a:lnTo>
                  <a:cubicBezTo>
                    <a:pt x="63763" y="27787"/>
                    <a:pt x="63705" y="27779"/>
                    <a:pt x="63646" y="27779"/>
                  </a:cubicBezTo>
                  <a:close/>
                  <a:moveTo>
                    <a:pt x="27954" y="28221"/>
                  </a:moveTo>
                  <a:cubicBezTo>
                    <a:pt x="27896" y="28221"/>
                    <a:pt x="27837" y="28237"/>
                    <a:pt x="27787" y="28271"/>
                  </a:cubicBezTo>
                  <a:lnTo>
                    <a:pt x="25319" y="29672"/>
                  </a:lnTo>
                  <a:cubicBezTo>
                    <a:pt x="25219" y="29738"/>
                    <a:pt x="25219" y="29838"/>
                    <a:pt x="25319" y="29872"/>
                  </a:cubicBezTo>
                  <a:lnTo>
                    <a:pt x="27654" y="31239"/>
                  </a:lnTo>
                  <a:cubicBezTo>
                    <a:pt x="27704" y="31273"/>
                    <a:pt x="27762" y="31289"/>
                    <a:pt x="27825" y="31289"/>
                  </a:cubicBezTo>
                  <a:cubicBezTo>
                    <a:pt x="27887" y="31289"/>
                    <a:pt x="27954" y="31273"/>
                    <a:pt x="28021" y="31239"/>
                  </a:cubicBezTo>
                  <a:lnTo>
                    <a:pt x="30456" y="29838"/>
                  </a:lnTo>
                  <a:cubicBezTo>
                    <a:pt x="30556" y="29772"/>
                    <a:pt x="30589" y="29672"/>
                    <a:pt x="30489" y="29605"/>
                  </a:cubicBezTo>
                  <a:lnTo>
                    <a:pt x="28121" y="28271"/>
                  </a:lnTo>
                  <a:cubicBezTo>
                    <a:pt x="28071" y="28237"/>
                    <a:pt x="28012" y="28221"/>
                    <a:pt x="27954" y="28221"/>
                  </a:cubicBezTo>
                  <a:close/>
                  <a:moveTo>
                    <a:pt x="35497" y="28554"/>
                  </a:moveTo>
                  <a:cubicBezTo>
                    <a:pt x="35434" y="28554"/>
                    <a:pt x="35376" y="28571"/>
                    <a:pt x="35326" y="28604"/>
                  </a:cubicBezTo>
                  <a:lnTo>
                    <a:pt x="32858" y="30005"/>
                  </a:lnTo>
                  <a:cubicBezTo>
                    <a:pt x="32758" y="30072"/>
                    <a:pt x="32758" y="30172"/>
                    <a:pt x="32858" y="30239"/>
                  </a:cubicBezTo>
                  <a:lnTo>
                    <a:pt x="35193" y="31573"/>
                  </a:lnTo>
                  <a:cubicBezTo>
                    <a:pt x="35243" y="31606"/>
                    <a:pt x="35301" y="31623"/>
                    <a:pt x="35364" y="31623"/>
                  </a:cubicBezTo>
                  <a:cubicBezTo>
                    <a:pt x="35426" y="31623"/>
                    <a:pt x="35493" y="31606"/>
                    <a:pt x="35560" y="31573"/>
                  </a:cubicBezTo>
                  <a:lnTo>
                    <a:pt x="37995" y="30172"/>
                  </a:lnTo>
                  <a:cubicBezTo>
                    <a:pt x="38095" y="30105"/>
                    <a:pt x="38128" y="30005"/>
                    <a:pt x="38028" y="29972"/>
                  </a:cubicBezTo>
                  <a:lnTo>
                    <a:pt x="35693" y="28604"/>
                  </a:lnTo>
                  <a:cubicBezTo>
                    <a:pt x="35626" y="28571"/>
                    <a:pt x="35560" y="28554"/>
                    <a:pt x="35497" y="28554"/>
                  </a:cubicBezTo>
                  <a:close/>
                  <a:moveTo>
                    <a:pt x="48068" y="29088"/>
                  </a:moveTo>
                  <a:cubicBezTo>
                    <a:pt x="48010" y="29088"/>
                    <a:pt x="47952" y="29105"/>
                    <a:pt x="47902" y="29138"/>
                  </a:cubicBezTo>
                  <a:lnTo>
                    <a:pt x="45433" y="30506"/>
                  </a:lnTo>
                  <a:cubicBezTo>
                    <a:pt x="45333" y="30572"/>
                    <a:pt x="45333" y="30672"/>
                    <a:pt x="45400" y="30706"/>
                  </a:cubicBezTo>
                  <a:lnTo>
                    <a:pt x="47768" y="32073"/>
                  </a:lnTo>
                  <a:cubicBezTo>
                    <a:pt x="47818" y="32090"/>
                    <a:pt x="47877" y="32098"/>
                    <a:pt x="47935" y="32098"/>
                  </a:cubicBezTo>
                  <a:cubicBezTo>
                    <a:pt x="47993" y="32098"/>
                    <a:pt x="48052" y="32090"/>
                    <a:pt x="48102" y="32073"/>
                  </a:cubicBezTo>
                  <a:lnTo>
                    <a:pt x="48102" y="32107"/>
                  </a:lnTo>
                  <a:lnTo>
                    <a:pt x="50570" y="30672"/>
                  </a:lnTo>
                  <a:cubicBezTo>
                    <a:pt x="50670" y="30639"/>
                    <a:pt x="50670" y="30539"/>
                    <a:pt x="50604" y="30472"/>
                  </a:cubicBezTo>
                  <a:lnTo>
                    <a:pt x="48235" y="29138"/>
                  </a:lnTo>
                  <a:cubicBezTo>
                    <a:pt x="48185" y="29105"/>
                    <a:pt x="48127" y="29088"/>
                    <a:pt x="48068" y="29088"/>
                  </a:cubicBezTo>
                  <a:close/>
                  <a:moveTo>
                    <a:pt x="40193" y="29716"/>
                  </a:moveTo>
                  <a:cubicBezTo>
                    <a:pt x="40125" y="29716"/>
                    <a:pt x="40055" y="29733"/>
                    <a:pt x="39996" y="29772"/>
                  </a:cubicBezTo>
                  <a:lnTo>
                    <a:pt x="39996" y="29738"/>
                  </a:lnTo>
                  <a:lnTo>
                    <a:pt x="37561" y="31139"/>
                  </a:lnTo>
                  <a:cubicBezTo>
                    <a:pt x="37461" y="31206"/>
                    <a:pt x="37428" y="31306"/>
                    <a:pt x="37528" y="31373"/>
                  </a:cubicBezTo>
                  <a:lnTo>
                    <a:pt x="39863" y="32707"/>
                  </a:lnTo>
                  <a:cubicBezTo>
                    <a:pt x="39929" y="32740"/>
                    <a:pt x="39996" y="32757"/>
                    <a:pt x="40059" y="32757"/>
                  </a:cubicBezTo>
                  <a:cubicBezTo>
                    <a:pt x="40121" y="32757"/>
                    <a:pt x="40180" y="32740"/>
                    <a:pt x="40230" y="32707"/>
                  </a:cubicBezTo>
                  <a:lnTo>
                    <a:pt x="42698" y="31306"/>
                  </a:lnTo>
                  <a:cubicBezTo>
                    <a:pt x="42798" y="31239"/>
                    <a:pt x="42798" y="31139"/>
                    <a:pt x="42698" y="31106"/>
                  </a:cubicBezTo>
                  <a:lnTo>
                    <a:pt x="40330" y="29738"/>
                  </a:lnTo>
                  <a:cubicBezTo>
                    <a:pt x="40288" y="29724"/>
                    <a:pt x="40241" y="29716"/>
                    <a:pt x="40193" y="29716"/>
                  </a:cubicBezTo>
                  <a:close/>
                  <a:moveTo>
                    <a:pt x="53301" y="29888"/>
                  </a:moveTo>
                  <a:cubicBezTo>
                    <a:pt x="53239" y="29888"/>
                    <a:pt x="53172" y="29905"/>
                    <a:pt x="53105" y="29938"/>
                  </a:cubicBezTo>
                  <a:lnTo>
                    <a:pt x="50670" y="31339"/>
                  </a:lnTo>
                  <a:cubicBezTo>
                    <a:pt x="50570" y="31406"/>
                    <a:pt x="50570" y="31506"/>
                    <a:pt x="50637" y="31540"/>
                  </a:cubicBezTo>
                  <a:lnTo>
                    <a:pt x="53005" y="32907"/>
                  </a:lnTo>
                  <a:cubicBezTo>
                    <a:pt x="53055" y="32941"/>
                    <a:pt x="53114" y="32957"/>
                    <a:pt x="53176" y="32957"/>
                  </a:cubicBezTo>
                  <a:cubicBezTo>
                    <a:pt x="53239" y="32957"/>
                    <a:pt x="53306" y="32941"/>
                    <a:pt x="53372" y="32907"/>
                  </a:cubicBezTo>
                  <a:lnTo>
                    <a:pt x="53339" y="32907"/>
                  </a:lnTo>
                  <a:lnTo>
                    <a:pt x="55807" y="31506"/>
                  </a:lnTo>
                  <a:cubicBezTo>
                    <a:pt x="55907" y="31440"/>
                    <a:pt x="55907" y="31339"/>
                    <a:pt x="55807" y="31306"/>
                  </a:cubicBezTo>
                  <a:lnTo>
                    <a:pt x="53472" y="29938"/>
                  </a:lnTo>
                  <a:cubicBezTo>
                    <a:pt x="53422" y="29905"/>
                    <a:pt x="53364" y="29888"/>
                    <a:pt x="53301" y="29888"/>
                  </a:cubicBezTo>
                  <a:close/>
                  <a:moveTo>
                    <a:pt x="24352" y="30280"/>
                  </a:moveTo>
                  <a:cubicBezTo>
                    <a:pt x="24293" y="30280"/>
                    <a:pt x="24235" y="30289"/>
                    <a:pt x="24185" y="30305"/>
                  </a:cubicBezTo>
                  <a:lnTo>
                    <a:pt x="21716" y="31740"/>
                  </a:lnTo>
                  <a:cubicBezTo>
                    <a:pt x="21616" y="31806"/>
                    <a:pt x="21616" y="31873"/>
                    <a:pt x="21683" y="31940"/>
                  </a:cubicBezTo>
                  <a:lnTo>
                    <a:pt x="24051" y="33308"/>
                  </a:lnTo>
                  <a:cubicBezTo>
                    <a:pt x="24118" y="33324"/>
                    <a:pt x="24185" y="33333"/>
                    <a:pt x="24247" y="33333"/>
                  </a:cubicBezTo>
                  <a:cubicBezTo>
                    <a:pt x="24310" y="33333"/>
                    <a:pt x="24368" y="33324"/>
                    <a:pt x="24418" y="33308"/>
                  </a:cubicBezTo>
                  <a:lnTo>
                    <a:pt x="26887" y="31873"/>
                  </a:lnTo>
                  <a:cubicBezTo>
                    <a:pt x="26987" y="31806"/>
                    <a:pt x="26987" y="31740"/>
                    <a:pt x="26887" y="31673"/>
                  </a:cubicBezTo>
                  <a:lnTo>
                    <a:pt x="24518" y="30305"/>
                  </a:lnTo>
                  <a:cubicBezTo>
                    <a:pt x="24468" y="30289"/>
                    <a:pt x="24410" y="30280"/>
                    <a:pt x="24352" y="30280"/>
                  </a:cubicBezTo>
                  <a:close/>
                  <a:moveTo>
                    <a:pt x="59481" y="30189"/>
                  </a:moveTo>
                  <a:cubicBezTo>
                    <a:pt x="59418" y="30189"/>
                    <a:pt x="59360" y="30205"/>
                    <a:pt x="59310" y="30239"/>
                  </a:cubicBezTo>
                  <a:lnTo>
                    <a:pt x="56308" y="31973"/>
                  </a:lnTo>
                  <a:cubicBezTo>
                    <a:pt x="56174" y="32040"/>
                    <a:pt x="56174" y="32140"/>
                    <a:pt x="56274" y="32173"/>
                  </a:cubicBezTo>
                  <a:lnTo>
                    <a:pt x="58609" y="33541"/>
                  </a:lnTo>
                  <a:cubicBezTo>
                    <a:pt x="58676" y="33558"/>
                    <a:pt x="58743" y="33566"/>
                    <a:pt x="58805" y="33566"/>
                  </a:cubicBezTo>
                  <a:cubicBezTo>
                    <a:pt x="58868" y="33566"/>
                    <a:pt x="58926" y="33558"/>
                    <a:pt x="58976" y="33541"/>
                  </a:cubicBezTo>
                  <a:lnTo>
                    <a:pt x="62012" y="31806"/>
                  </a:lnTo>
                  <a:cubicBezTo>
                    <a:pt x="62112" y="31740"/>
                    <a:pt x="62112" y="31640"/>
                    <a:pt x="62012" y="31573"/>
                  </a:cubicBezTo>
                  <a:lnTo>
                    <a:pt x="59677" y="30239"/>
                  </a:lnTo>
                  <a:cubicBezTo>
                    <a:pt x="59610" y="30205"/>
                    <a:pt x="59543" y="30189"/>
                    <a:pt x="59481" y="30189"/>
                  </a:cubicBezTo>
                  <a:close/>
                  <a:moveTo>
                    <a:pt x="31924" y="30622"/>
                  </a:moveTo>
                  <a:cubicBezTo>
                    <a:pt x="31857" y="30622"/>
                    <a:pt x="31790" y="30639"/>
                    <a:pt x="31723" y="30672"/>
                  </a:cubicBezTo>
                  <a:lnTo>
                    <a:pt x="29288" y="32073"/>
                  </a:lnTo>
                  <a:cubicBezTo>
                    <a:pt x="29188" y="32140"/>
                    <a:pt x="29155" y="32240"/>
                    <a:pt x="29288" y="32307"/>
                  </a:cubicBezTo>
                  <a:lnTo>
                    <a:pt x="31623" y="33641"/>
                  </a:lnTo>
                  <a:cubicBezTo>
                    <a:pt x="31690" y="33674"/>
                    <a:pt x="31757" y="33691"/>
                    <a:pt x="31819" y="33691"/>
                  </a:cubicBezTo>
                  <a:cubicBezTo>
                    <a:pt x="31882" y="33691"/>
                    <a:pt x="31940" y="33674"/>
                    <a:pt x="31990" y="33641"/>
                  </a:cubicBezTo>
                  <a:lnTo>
                    <a:pt x="34459" y="32240"/>
                  </a:lnTo>
                  <a:cubicBezTo>
                    <a:pt x="34559" y="32173"/>
                    <a:pt x="34559" y="32073"/>
                    <a:pt x="34459" y="32040"/>
                  </a:cubicBezTo>
                  <a:lnTo>
                    <a:pt x="32124" y="30672"/>
                  </a:lnTo>
                  <a:cubicBezTo>
                    <a:pt x="32057" y="30639"/>
                    <a:pt x="31990" y="30622"/>
                    <a:pt x="31924" y="30622"/>
                  </a:cubicBezTo>
                  <a:close/>
                  <a:moveTo>
                    <a:pt x="44462" y="31156"/>
                  </a:moveTo>
                  <a:cubicBezTo>
                    <a:pt x="44399" y="31156"/>
                    <a:pt x="44332" y="31173"/>
                    <a:pt x="44266" y="31206"/>
                  </a:cubicBezTo>
                  <a:lnTo>
                    <a:pt x="41831" y="32640"/>
                  </a:lnTo>
                  <a:cubicBezTo>
                    <a:pt x="41731" y="32674"/>
                    <a:pt x="41697" y="32774"/>
                    <a:pt x="41797" y="32841"/>
                  </a:cubicBezTo>
                  <a:lnTo>
                    <a:pt x="44132" y="34175"/>
                  </a:lnTo>
                  <a:cubicBezTo>
                    <a:pt x="44183" y="34200"/>
                    <a:pt x="44234" y="34211"/>
                    <a:pt x="44285" y="34211"/>
                  </a:cubicBezTo>
                  <a:cubicBezTo>
                    <a:pt x="44368" y="34211"/>
                    <a:pt x="44450" y="34183"/>
                    <a:pt x="44533" y="34141"/>
                  </a:cubicBezTo>
                  <a:lnTo>
                    <a:pt x="44533" y="34175"/>
                  </a:lnTo>
                  <a:lnTo>
                    <a:pt x="46968" y="32774"/>
                  </a:lnTo>
                  <a:cubicBezTo>
                    <a:pt x="47068" y="32707"/>
                    <a:pt x="47101" y="32607"/>
                    <a:pt x="46968" y="32574"/>
                  </a:cubicBezTo>
                  <a:lnTo>
                    <a:pt x="44633" y="31206"/>
                  </a:lnTo>
                  <a:cubicBezTo>
                    <a:pt x="44583" y="31173"/>
                    <a:pt x="44524" y="31156"/>
                    <a:pt x="44462" y="31156"/>
                  </a:cubicBezTo>
                  <a:close/>
                  <a:moveTo>
                    <a:pt x="36624" y="31785"/>
                  </a:moveTo>
                  <a:cubicBezTo>
                    <a:pt x="36556" y="31785"/>
                    <a:pt x="36485" y="31801"/>
                    <a:pt x="36427" y="31840"/>
                  </a:cubicBezTo>
                  <a:lnTo>
                    <a:pt x="36427" y="31806"/>
                  </a:lnTo>
                  <a:lnTo>
                    <a:pt x="33958" y="33241"/>
                  </a:lnTo>
                  <a:cubicBezTo>
                    <a:pt x="33858" y="33308"/>
                    <a:pt x="33858" y="33374"/>
                    <a:pt x="33958" y="33441"/>
                  </a:cubicBezTo>
                  <a:lnTo>
                    <a:pt x="36327" y="34809"/>
                  </a:lnTo>
                  <a:cubicBezTo>
                    <a:pt x="36377" y="34825"/>
                    <a:pt x="36435" y="34834"/>
                    <a:pt x="36494" y="34834"/>
                  </a:cubicBezTo>
                  <a:cubicBezTo>
                    <a:pt x="36552" y="34834"/>
                    <a:pt x="36610" y="34825"/>
                    <a:pt x="36660" y="34809"/>
                  </a:cubicBezTo>
                  <a:lnTo>
                    <a:pt x="39129" y="33374"/>
                  </a:lnTo>
                  <a:cubicBezTo>
                    <a:pt x="39229" y="33308"/>
                    <a:pt x="39229" y="33241"/>
                    <a:pt x="39129" y="33174"/>
                  </a:cubicBezTo>
                  <a:lnTo>
                    <a:pt x="36760" y="31806"/>
                  </a:lnTo>
                  <a:cubicBezTo>
                    <a:pt x="36719" y="31793"/>
                    <a:pt x="36672" y="31785"/>
                    <a:pt x="36624" y="31785"/>
                  </a:cubicBezTo>
                  <a:close/>
                  <a:moveTo>
                    <a:pt x="49703" y="31948"/>
                  </a:moveTo>
                  <a:cubicBezTo>
                    <a:pt x="49645" y="31948"/>
                    <a:pt x="49586" y="31957"/>
                    <a:pt x="49536" y="31973"/>
                  </a:cubicBezTo>
                  <a:lnTo>
                    <a:pt x="47101" y="33441"/>
                  </a:lnTo>
                  <a:cubicBezTo>
                    <a:pt x="46968" y="33474"/>
                    <a:pt x="46968" y="33574"/>
                    <a:pt x="47068" y="33641"/>
                  </a:cubicBezTo>
                  <a:lnTo>
                    <a:pt x="49403" y="34975"/>
                  </a:lnTo>
                  <a:cubicBezTo>
                    <a:pt x="49469" y="35009"/>
                    <a:pt x="49536" y="35025"/>
                    <a:pt x="49599" y="35025"/>
                  </a:cubicBezTo>
                  <a:cubicBezTo>
                    <a:pt x="49661" y="35025"/>
                    <a:pt x="49720" y="35009"/>
                    <a:pt x="49770" y="34975"/>
                  </a:cubicBezTo>
                  <a:lnTo>
                    <a:pt x="52205" y="33541"/>
                  </a:lnTo>
                  <a:cubicBezTo>
                    <a:pt x="52305" y="33474"/>
                    <a:pt x="52338" y="33408"/>
                    <a:pt x="52238" y="33341"/>
                  </a:cubicBezTo>
                  <a:lnTo>
                    <a:pt x="49870" y="31973"/>
                  </a:lnTo>
                  <a:cubicBezTo>
                    <a:pt x="49820" y="31957"/>
                    <a:pt x="49761" y="31948"/>
                    <a:pt x="49703" y="31948"/>
                  </a:cubicBezTo>
                  <a:close/>
                  <a:moveTo>
                    <a:pt x="28350" y="32690"/>
                  </a:moveTo>
                  <a:cubicBezTo>
                    <a:pt x="28288" y="32690"/>
                    <a:pt x="28221" y="32707"/>
                    <a:pt x="28154" y="32740"/>
                  </a:cubicBezTo>
                  <a:lnTo>
                    <a:pt x="25686" y="34175"/>
                  </a:lnTo>
                  <a:cubicBezTo>
                    <a:pt x="25586" y="34208"/>
                    <a:pt x="25586" y="34308"/>
                    <a:pt x="25686" y="34375"/>
                  </a:cubicBezTo>
                  <a:lnTo>
                    <a:pt x="28054" y="35709"/>
                  </a:lnTo>
                  <a:cubicBezTo>
                    <a:pt x="28104" y="35743"/>
                    <a:pt x="28163" y="35759"/>
                    <a:pt x="28225" y="35759"/>
                  </a:cubicBezTo>
                  <a:cubicBezTo>
                    <a:pt x="28288" y="35759"/>
                    <a:pt x="28354" y="35743"/>
                    <a:pt x="28421" y="35709"/>
                  </a:cubicBezTo>
                  <a:lnTo>
                    <a:pt x="30856" y="34308"/>
                  </a:lnTo>
                  <a:cubicBezTo>
                    <a:pt x="30956" y="34242"/>
                    <a:pt x="30990" y="34141"/>
                    <a:pt x="30890" y="34108"/>
                  </a:cubicBezTo>
                  <a:lnTo>
                    <a:pt x="28521" y="32740"/>
                  </a:lnTo>
                  <a:cubicBezTo>
                    <a:pt x="28471" y="32707"/>
                    <a:pt x="28413" y="32690"/>
                    <a:pt x="28350" y="32690"/>
                  </a:cubicBezTo>
                  <a:close/>
                  <a:moveTo>
                    <a:pt x="55340" y="32590"/>
                  </a:moveTo>
                  <a:cubicBezTo>
                    <a:pt x="55282" y="32590"/>
                    <a:pt x="55224" y="32607"/>
                    <a:pt x="55174" y="32640"/>
                  </a:cubicBezTo>
                  <a:lnTo>
                    <a:pt x="52138" y="34375"/>
                  </a:lnTo>
                  <a:cubicBezTo>
                    <a:pt x="52038" y="34442"/>
                    <a:pt x="52038" y="34542"/>
                    <a:pt x="52105" y="34575"/>
                  </a:cubicBezTo>
                  <a:lnTo>
                    <a:pt x="54473" y="35943"/>
                  </a:lnTo>
                  <a:cubicBezTo>
                    <a:pt x="54523" y="35959"/>
                    <a:pt x="54581" y="35968"/>
                    <a:pt x="54640" y="35968"/>
                  </a:cubicBezTo>
                  <a:cubicBezTo>
                    <a:pt x="54698" y="35968"/>
                    <a:pt x="54757" y="35959"/>
                    <a:pt x="54807" y="35943"/>
                  </a:cubicBezTo>
                  <a:lnTo>
                    <a:pt x="57842" y="34208"/>
                  </a:lnTo>
                  <a:cubicBezTo>
                    <a:pt x="57942" y="34141"/>
                    <a:pt x="57942" y="34041"/>
                    <a:pt x="57875" y="33975"/>
                  </a:cubicBezTo>
                  <a:lnTo>
                    <a:pt x="55507" y="32640"/>
                  </a:lnTo>
                  <a:cubicBezTo>
                    <a:pt x="55457" y="32607"/>
                    <a:pt x="55399" y="32590"/>
                    <a:pt x="55340" y="32590"/>
                  </a:cubicBezTo>
                  <a:close/>
                  <a:moveTo>
                    <a:pt x="40901" y="33191"/>
                  </a:moveTo>
                  <a:cubicBezTo>
                    <a:pt x="40838" y="33191"/>
                    <a:pt x="40780" y="33207"/>
                    <a:pt x="40730" y="33241"/>
                  </a:cubicBezTo>
                  <a:lnTo>
                    <a:pt x="38261" y="34642"/>
                  </a:lnTo>
                  <a:cubicBezTo>
                    <a:pt x="38161" y="34709"/>
                    <a:pt x="38161" y="34809"/>
                    <a:pt x="38261" y="34842"/>
                  </a:cubicBezTo>
                  <a:lnTo>
                    <a:pt x="40630" y="36210"/>
                  </a:lnTo>
                  <a:cubicBezTo>
                    <a:pt x="40680" y="36226"/>
                    <a:pt x="40730" y="36235"/>
                    <a:pt x="40780" y="36235"/>
                  </a:cubicBezTo>
                  <a:cubicBezTo>
                    <a:pt x="40830" y="36235"/>
                    <a:pt x="40880" y="36226"/>
                    <a:pt x="40930" y="36210"/>
                  </a:cubicBezTo>
                  <a:lnTo>
                    <a:pt x="43398" y="34809"/>
                  </a:lnTo>
                  <a:cubicBezTo>
                    <a:pt x="43499" y="34742"/>
                    <a:pt x="43499" y="34642"/>
                    <a:pt x="43398" y="34608"/>
                  </a:cubicBezTo>
                  <a:lnTo>
                    <a:pt x="41097" y="33241"/>
                  </a:lnTo>
                  <a:cubicBezTo>
                    <a:pt x="41030" y="33207"/>
                    <a:pt x="40963" y="33191"/>
                    <a:pt x="40901" y="33191"/>
                  </a:cubicBezTo>
                  <a:close/>
                  <a:moveTo>
                    <a:pt x="19219" y="33257"/>
                  </a:moveTo>
                  <a:cubicBezTo>
                    <a:pt x="19156" y="33257"/>
                    <a:pt x="19098" y="33274"/>
                    <a:pt x="19048" y="33308"/>
                  </a:cubicBezTo>
                  <a:lnTo>
                    <a:pt x="16579" y="34709"/>
                  </a:lnTo>
                  <a:cubicBezTo>
                    <a:pt x="16479" y="34775"/>
                    <a:pt x="16479" y="34875"/>
                    <a:pt x="16579" y="34909"/>
                  </a:cubicBezTo>
                  <a:lnTo>
                    <a:pt x="18914" y="36276"/>
                  </a:lnTo>
                  <a:cubicBezTo>
                    <a:pt x="18964" y="36310"/>
                    <a:pt x="19023" y="36326"/>
                    <a:pt x="19085" y="36326"/>
                  </a:cubicBezTo>
                  <a:cubicBezTo>
                    <a:pt x="19148" y="36326"/>
                    <a:pt x="19215" y="36310"/>
                    <a:pt x="19281" y="36276"/>
                  </a:cubicBezTo>
                  <a:lnTo>
                    <a:pt x="21716" y="34875"/>
                  </a:lnTo>
                  <a:cubicBezTo>
                    <a:pt x="21816" y="34809"/>
                    <a:pt x="21850" y="34709"/>
                    <a:pt x="21750" y="34642"/>
                  </a:cubicBezTo>
                  <a:lnTo>
                    <a:pt x="19415" y="33308"/>
                  </a:lnTo>
                  <a:cubicBezTo>
                    <a:pt x="19348" y="33274"/>
                    <a:pt x="19281" y="33257"/>
                    <a:pt x="19219" y="33257"/>
                  </a:cubicBezTo>
                  <a:close/>
                  <a:moveTo>
                    <a:pt x="33008" y="33858"/>
                  </a:moveTo>
                  <a:cubicBezTo>
                    <a:pt x="32941" y="33858"/>
                    <a:pt x="32874" y="33875"/>
                    <a:pt x="32824" y="33908"/>
                  </a:cubicBezTo>
                  <a:lnTo>
                    <a:pt x="30389" y="35309"/>
                  </a:lnTo>
                  <a:cubicBezTo>
                    <a:pt x="30256" y="35376"/>
                    <a:pt x="30256" y="35476"/>
                    <a:pt x="30389" y="35509"/>
                  </a:cubicBezTo>
                  <a:lnTo>
                    <a:pt x="32724" y="36877"/>
                  </a:lnTo>
                  <a:cubicBezTo>
                    <a:pt x="32774" y="36910"/>
                    <a:pt x="32833" y="36927"/>
                    <a:pt x="32895" y="36927"/>
                  </a:cubicBezTo>
                  <a:cubicBezTo>
                    <a:pt x="32958" y="36927"/>
                    <a:pt x="33024" y="36910"/>
                    <a:pt x="33091" y="36877"/>
                  </a:cubicBezTo>
                  <a:lnTo>
                    <a:pt x="35526" y="35476"/>
                  </a:lnTo>
                  <a:cubicBezTo>
                    <a:pt x="35626" y="35409"/>
                    <a:pt x="35626" y="35309"/>
                    <a:pt x="35560" y="35242"/>
                  </a:cubicBezTo>
                  <a:lnTo>
                    <a:pt x="33191" y="33908"/>
                  </a:lnTo>
                  <a:cubicBezTo>
                    <a:pt x="33141" y="33875"/>
                    <a:pt x="33074" y="33858"/>
                    <a:pt x="33008" y="33858"/>
                  </a:cubicBezTo>
                  <a:close/>
                  <a:moveTo>
                    <a:pt x="46096" y="34025"/>
                  </a:moveTo>
                  <a:cubicBezTo>
                    <a:pt x="46034" y="34025"/>
                    <a:pt x="45967" y="34041"/>
                    <a:pt x="45900" y="34075"/>
                  </a:cubicBezTo>
                  <a:lnTo>
                    <a:pt x="43499" y="35509"/>
                  </a:lnTo>
                  <a:cubicBezTo>
                    <a:pt x="43398" y="35576"/>
                    <a:pt x="43398" y="35676"/>
                    <a:pt x="43465" y="35709"/>
                  </a:cubicBezTo>
                  <a:lnTo>
                    <a:pt x="45834" y="37077"/>
                  </a:lnTo>
                  <a:cubicBezTo>
                    <a:pt x="45875" y="37091"/>
                    <a:pt x="45922" y="37099"/>
                    <a:pt x="45970" y="37099"/>
                  </a:cubicBezTo>
                  <a:cubicBezTo>
                    <a:pt x="46038" y="37099"/>
                    <a:pt x="46108" y="37083"/>
                    <a:pt x="46167" y="37044"/>
                  </a:cubicBezTo>
                  <a:lnTo>
                    <a:pt x="48636" y="35643"/>
                  </a:lnTo>
                  <a:cubicBezTo>
                    <a:pt x="48736" y="35576"/>
                    <a:pt x="48736" y="35476"/>
                    <a:pt x="48636" y="35442"/>
                  </a:cubicBezTo>
                  <a:lnTo>
                    <a:pt x="46267" y="34075"/>
                  </a:lnTo>
                  <a:cubicBezTo>
                    <a:pt x="46217" y="34041"/>
                    <a:pt x="46159" y="34025"/>
                    <a:pt x="46096" y="34025"/>
                  </a:cubicBezTo>
                  <a:close/>
                  <a:moveTo>
                    <a:pt x="24715" y="34787"/>
                  </a:moveTo>
                  <a:cubicBezTo>
                    <a:pt x="24662" y="34787"/>
                    <a:pt x="24607" y="34795"/>
                    <a:pt x="24552" y="34809"/>
                  </a:cubicBezTo>
                  <a:lnTo>
                    <a:pt x="24585" y="34842"/>
                  </a:lnTo>
                  <a:lnTo>
                    <a:pt x="22117" y="36243"/>
                  </a:lnTo>
                  <a:cubicBezTo>
                    <a:pt x="22017" y="36310"/>
                    <a:pt x="22017" y="36410"/>
                    <a:pt x="22083" y="36443"/>
                  </a:cubicBezTo>
                  <a:lnTo>
                    <a:pt x="24452" y="37811"/>
                  </a:lnTo>
                  <a:cubicBezTo>
                    <a:pt x="24502" y="37827"/>
                    <a:pt x="24560" y="37836"/>
                    <a:pt x="24618" y="37836"/>
                  </a:cubicBezTo>
                  <a:cubicBezTo>
                    <a:pt x="24677" y="37836"/>
                    <a:pt x="24735" y="37827"/>
                    <a:pt x="24785" y="37811"/>
                  </a:cubicBezTo>
                  <a:lnTo>
                    <a:pt x="27254" y="36376"/>
                  </a:lnTo>
                  <a:cubicBezTo>
                    <a:pt x="27354" y="36343"/>
                    <a:pt x="27354" y="36243"/>
                    <a:pt x="27287" y="36176"/>
                  </a:cubicBezTo>
                  <a:lnTo>
                    <a:pt x="24919" y="34842"/>
                  </a:lnTo>
                  <a:cubicBezTo>
                    <a:pt x="24860" y="34803"/>
                    <a:pt x="24790" y="34787"/>
                    <a:pt x="24715" y="34787"/>
                  </a:cubicBezTo>
                  <a:close/>
                  <a:moveTo>
                    <a:pt x="37298" y="35284"/>
                  </a:moveTo>
                  <a:cubicBezTo>
                    <a:pt x="37236" y="35284"/>
                    <a:pt x="37177" y="35292"/>
                    <a:pt x="37127" y="35309"/>
                  </a:cubicBezTo>
                  <a:lnTo>
                    <a:pt x="34659" y="36743"/>
                  </a:lnTo>
                  <a:cubicBezTo>
                    <a:pt x="34559" y="36810"/>
                    <a:pt x="34559" y="36877"/>
                    <a:pt x="34659" y="36943"/>
                  </a:cubicBezTo>
                  <a:lnTo>
                    <a:pt x="36994" y="38311"/>
                  </a:lnTo>
                  <a:cubicBezTo>
                    <a:pt x="37049" y="38325"/>
                    <a:pt x="37099" y="38333"/>
                    <a:pt x="37147" y="38333"/>
                  </a:cubicBezTo>
                  <a:cubicBezTo>
                    <a:pt x="37216" y="38333"/>
                    <a:pt x="37283" y="38317"/>
                    <a:pt x="37361" y="38278"/>
                  </a:cubicBezTo>
                  <a:lnTo>
                    <a:pt x="37361" y="38311"/>
                  </a:lnTo>
                  <a:lnTo>
                    <a:pt x="39796" y="36877"/>
                  </a:lnTo>
                  <a:cubicBezTo>
                    <a:pt x="39929" y="36810"/>
                    <a:pt x="39929" y="36743"/>
                    <a:pt x="39829" y="36677"/>
                  </a:cubicBezTo>
                  <a:lnTo>
                    <a:pt x="37494" y="35309"/>
                  </a:lnTo>
                  <a:cubicBezTo>
                    <a:pt x="37428" y="35292"/>
                    <a:pt x="37361" y="35284"/>
                    <a:pt x="37298" y="35284"/>
                  </a:cubicBezTo>
                  <a:close/>
                  <a:moveTo>
                    <a:pt x="15612" y="35351"/>
                  </a:moveTo>
                  <a:cubicBezTo>
                    <a:pt x="15554" y="35351"/>
                    <a:pt x="15495" y="35359"/>
                    <a:pt x="15445" y="35376"/>
                  </a:cubicBezTo>
                  <a:lnTo>
                    <a:pt x="12977" y="36810"/>
                  </a:lnTo>
                  <a:cubicBezTo>
                    <a:pt x="12877" y="36843"/>
                    <a:pt x="12877" y="36943"/>
                    <a:pt x="12977" y="37010"/>
                  </a:cubicBezTo>
                  <a:lnTo>
                    <a:pt x="15312" y="38378"/>
                  </a:lnTo>
                  <a:cubicBezTo>
                    <a:pt x="15378" y="38394"/>
                    <a:pt x="15445" y="38403"/>
                    <a:pt x="15508" y="38403"/>
                  </a:cubicBezTo>
                  <a:cubicBezTo>
                    <a:pt x="15570" y="38403"/>
                    <a:pt x="15629" y="38394"/>
                    <a:pt x="15679" y="38378"/>
                  </a:cubicBezTo>
                  <a:lnTo>
                    <a:pt x="18147" y="36943"/>
                  </a:lnTo>
                  <a:cubicBezTo>
                    <a:pt x="18247" y="36877"/>
                    <a:pt x="18247" y="36777"/>
                    <a:pt x="18147" y="36743"/>
                  </a:cubicBezTo>
                  <a:lnTo>
                    <a:pt x="15779" y="35376"/>
                  </a:lnTo>
                  <a:cubicBezTo>
                    <a:pt x="15729" y="35359"/>
                    <a:pt x="15670" y="35351"/>
                    <a:pt x="15612" y="35351"/>
                  </a:cubicBezTo>
                  <a:close/>
                  <a:moveTo>
                    <a:pt x="29422" y="35951"/>
                  </a:moveTo>
                  <a:cubicBezTo>
                    <a:pt x="29363" y="35951"/>
                    <a:pt x="29305" y="35959"/>
                    <a:pt x="29255" y="35976"/>
                  </a:cubicBezTo>
                  <a:lnTo>
                    <a:pt x="26787" y="37410"/>
                  </a:lnTo>
                  <a:cubicBezTo>
                    <a:pt x="26687" y="37477"/>
                    <a:pt x="26687" y="37544"/>
                    <a:pt x="26753" y="37611"/>
                  </a:cubicBezTo>
                  <a:lnTo>
                    <a:pt x="29122" y="38978"/>
                  </a:lnTo>
                  <a:cubicBezTo>
                    <a:pt x="29172" y="38995"/>
                    <a:pt x="29230" y="39003"/>
                    <a:pt x="29288" y="39003"/>
                  </a:cubicBezTo>
                  <a:cubicBezTo>
                    <a:pt x="29347" y="39003"/>
                    <a:pt x="29405" y="38995"/>
                    <a:pt x="29455" y="38978"/>
                  </a:cubicBezTo>
                  <a:lnTo>
                    <a:pt x="31924" y="37544"/>
                  </a:lnTo>
                  <a:cubicBezTo>
                    <a:pt x="32024" y="37477"/>
                    <a:pt x="32024" y="37410"/>
                    <a:pt x="31957" y="37344"/>
                  </a:cubicBezTo>
                  <a:lnTo>
                    <a:pt x="29589" y="35976"/>
                  </a:lnTo>
                  <a:cubicBezTo>
                    <a:pt x="29539" y="35959"/>
                    <a:pt x="29480" y="35951"/>
                    <a:pt x="29422" y="35951"/>
                  </a:cubicBezTo>
                  <a:close/>
                  <a:moveTo>
                    <a:pt x="42502" y="36093"/>
                  </a:moveTo>
                  <a:cubicBezTo>
                    <a:pt x="42439" y="36093"/>
                    <a:pt x="42381" y="36110"/>
                    <a:pt x="42331" y="36143"/>
                  </a:cubicBezTo>
                  <a:lnTo>
                    <a:pt x="39863" y="37544"/>
                  </a:lnTo>
                  <a:cubicBezTo>
                    <a:pt x="39763" y="37611"/>
                    <a:pt x="39763" y="37711"/>
                    <a:pt x="39863" y="37744"/>
                  </a:cubicBezTo>
                  <a:lnTo>
                    <a:pt x="42198" y="39112"/>
                  </a:lnTo>
                  <a:cubicBezTo>
                    <a:pt x="42264" y="39145"/>
                    <a:pt x="42331" y="39162"/>
                    <a:pt x="42398" y="39162"/>
                  </a:cubicBezTo>
                  <a:cubicBezTo>
                    <a:pt x="42464" y="39162"/>
                    <a:pt x="42531" y="39145"/>
                    <a:pt x="42598" y="39112"/>
                  </a:cubicBezTo>
                  <a:lnTo>
                    <a:pt x="45033" y="37677"/>
                  </a:lnTo>
                  <a:cubicBezTo>
                    <a:pt x="45133" y="37644"/>
                    <a:pt x="45166" y="37544"/>
                    <a:pt x="45033" y="37477"/>
                  </a:cubicBezTo>
                  <a:lnTo>
                    <a:pt x="42698" y="36143"/>
                  </a:lnTo>
                  <a:cubicBezTo>
                    <a:pt x="42631" y="36110"/>
                    <a:pt x="42565" y="36093"/>
                    <a:pt x="42502" y="36093"/>
                  </a:cubicBezTo>
                  <a:close/>
                  <a:moveTo>
                    <a:pt x="21122" y="36855"/>
                  </a:moveTo>
                  <a:cubicBezTo>
                    <a:pt x="21071" y="36855"/>
                    <a:pt x="21024" y="36863"/>
                    <a:pt x="20982" y="36877"/>
                  </a:cubicBezTo>
                  <a:lnTo>
                    <a:pt x="20982" y="36910"/>
                  </a:lnTo>
                  <a:lnTo>
                    <a:pt x="18514" y="38311"/>
                  </a:lnTo>
                  <a:cubicBezTo>
                    <a:pt x="18414" y="38378"/>
                    <a:pt x="18414" y="38478"/>
                    <a:pt x="18514" y="38545"/>
                  </a:cubicBezTo>
                  <a:lnTo>
                    <a:pt x="20849" y="39879"/>
                  </a:lnTo>
                  <a:cubicBezTo>
                    <a:pt x="20899" y="39912"/>
                    <a:pt x="20957" y="39929"/>
                    <a:pt x="21020" y="39929"/>
                  </a:cubicBezTo>
                  <a:cubicBezTo>
                    <a:pt x="21083" y="39929"/>
                    <a:pt x="21149" y="39912"/>
                    <a:pt x="21216" y="39879"/>
                  </a:cubicBezTo>
                  <a:lnTo>
                    <a:pt x="23651" y="38478"/>
                  </a:lnTo>
                  <a:cubicBezTo>
                    <a:pt x="23784" y="38411"/>
                    <a:pt x="23784" y="38311"/>
                    <a:pt x="23684" y="38278"/>
                  </a:cubicBezTo>
                  <a:lnTo>
                    <a:pt x="21349" y="36910"/>
                  </a:lnTo>
                  <a:cubicBezTo>
                    <a:pt x="21271" y="36871"/>
                    <a:pt x="21193" y="36855"/>
                    <a:pt x="21122" y="36855"/>
                  </a:cubicBezTo>
                  <a:close/>
                  <a:moveTo>
                    <a:pt x="33696" y="37294"/>
                  </a:moveTo>
                  <a:cubicBezTo>
                    <a:pt x="33633" y="37294"/>
                    <a:pt x="33575" y="37310"/>
                    <a:pt x="33525" y="37344"/>
                  </a:cubicBezTo>
                  <a:lnTo>
                    <a:pt x="31056" y="38745"/>
                  </a:lnTo>
                  <a:cubicBezTo>
                    <a:pt x="30956" y="38811"/>
                    <a:pt x="30956" y="38912"/>
                    <a:pt x="31056" y="38945"/>
                  </a:cubicBezTo>
                  <a:lnTo>
                    <a:pt x="33391" y="40313"/>
                  </a:lnTo>
                  <a:cubicBezTo>
                    <a:pt x="33450" y="40352"/>
                    <a:pt x="33531" y="40368"/>
                    <a:pt x="33609" y="40368"/>
                  </a:cubicBezTo>
                  <a:cubicBezTo>
                    <a:pt x="33664" y="40368"/>
                    <a:pt x="33717" y="40360"/>
                    <a:pt x="33758" y="40346"/>
                  </a:cubicBezTo>
                  <a:lnTo>
                    <a:pt x="33758" y="40313"/>
                  </a:lnTo>
                  <a:lnTo>
                    <a:pt x="36227" y="38912"/>
                  </a:lnTo>
                  <a:cubicBezTo>
                    <a:pt x="36327" y="38845"/>
                    <a:pt x="36327" y="38745"/>
                    <a:pt x="36227" y="38678"/>
                  </a:cubicBezTo>
                  <a:lnTo>
                    <a:pt x="33892" y="37344"/>
                  </a:lnTo>
                  <a:cubicBezTo>
                    <a:pt x="33825" y="37310"/>
                    <a:pt x="33758" y="37294"/>
                    <a:pt x="33696" y="37294"/>
                  </a:cubicBezTo>
                  <a:close/>
                  <a:moveTo>
                    <a:pt x="12047" y="37394"/>
                  </a:moveTo>
                  <a:cubicBezTo>
                    <a:pt x="11984" y="37394"/>
                    <a:pt x="11926" y="37410"/>
                    <a:pt x="11876" y="37444"/>
                  </a:cubicBezTo>
                  <a:lnTo>
                    <a:pt x="9408" y="38845"/>
                  </a:lnTo>
                  <a:cubicBezTo>
                    <a:pt x="9307" y="38912"/>
                    <a:pt x="9307" y="39012"/>
                    <a:pt x="9408" y="39045"/>
                  </a:cubicBezTo>
                  <a:lnTo>
                    <a:pt x="11743" y="40413"/>
                  </a:lnTo>
                  <a:cubicBezTo>
                    <a:pt x="11793" y="40446"/>
                    <a:pt x="11851" y="40463"/>
                    <a:pt x="11913" y="40463"/>
                  </a:cubicBezTo>
                  <a:cubicBezTo>
                    <a:pt x="11976" y="40463"/>
                    <a:pt x="12043" y="40446"/>
                    <a:pt x="12109" y="40413"/>
                  </a:cubicBezTo>
                  <a:lnTo>
                    <a:pt x="14545" y="39012"/>
                  </a:lnTo>
                  <a:cubicBezTo>
                    <a:pt x="14645" y="38945"/>
                    <a:pt x="14678" y="38845"/>
                    <a:pt x="14578" y="38778"/>
                  </a:cubicBezTo>
                  <a:lnTo>
                    <a:pt x="12243" y="37444"/>
                  </a:lnTo>
                  <a:cubicBezTo>
                    <a:pt x="12176" y="37410"/>
                    <a:pt x="12109" y="37394"/>
                    <a:pt x="12047" y="37394"/>
                  </a:cubicBezTo>
                  <a:close/>
                  <a:moveTo>
                    <a:pt x="25891" y="37997"/>
                  </a:moveTo>
                  <a:cubicBezTo>
                    <a:pt x="25811" y="37997"/>
                    <a:pt x="25723" y="38021"/>
                    <a:pt x="25652" y="38044"/>
                  </a:cubicBezTo>
                  <a:lnTo>
                    <a:pt x="25652" y="38011"/>
                  </a:lnTo>
                  <a:lnTo>
                    <a:pt x="23217" y="39445"/>
                  </a:lnTo>
                  <a:cubicBezTo>
                    <a:pt x="23084" y="39479"/>
                    <a:pt x="23084" y="39579"/>
                    <a:pt x="23184" y="39645"/>
                  </a:cubicBezTo>
                  <a:lnTo>
                    <a:pt x="25519" y="40980"/>
                  </a:lnTo>
                  <a:cubicBezTo>
                    <a:pt x="25586" y="41013"/>
                    <a:pt x="25652" y="41030"/>
                    <a:pt x="25715" y="41030"/>
                  </a:cubicBezTo>
                  <a:cubicBezTo>
                    <a:pt x="25778" y="41030"/>
                    <a:pt x="25836" y="41013"/>
                    <a:pt x="25886" y="40980"/>
                  </a:cubicBezTo>
                  <a:lnTo>
                    <a:pt x="28354" y="39579"/>
                  </a:lnTo>
                  <a:cubicBezTo>
                    <a:pt x="28454" y="39512"/>
                    <a:pt x="28454" y="39412"/>
                    <a:pt x="28354" y="39379"/>
                  </a:cubicBezTo>
                  <a:lnTo>
                    <a:pt x="25986" y="38011"/>
                  </a:lnTo>
                  <a:cubicBezTo>
                    <a:pt x="25957" y="38001"/>
                    <a:pt x="25925" y="37997"/>
                    <a:pt x="25891" y="37997"/>
                  </a:cubicBezTo>
                  <a:close/>
                  <a:moveTo>
                    <a:pt x="38933" y="38161"/>
                  </a:moveTo>
                  <a:cubicBezTo>
                    <a:pt x="38870" y="38161"/>
                    <a:pt x="38812" y="38178"/>
                    <a:pt x="38762" y="38211"/>
                  </a:cubicBezTo>
                  <a:lnTo>
                    <a:pt x="36327" y="39645"/>
                  </a:lnTo>
                  <a:cubicBezTo>
                    <a:pt x="36193" y="39679"/>
                    <a:pt x="36193" y="39779"/>
                    <a:pt x="36293" y="39846"/>
                  </a:cubicBezTo>
                  <a:lnTo>
                    <a:pt x="38628" y="41180"/>
                  </a:lnTo>
                  <a:cubicBezTo>
                    <a:pt x="38695" y="41213"/>
                    <a:pt x="38762" y="41230"/>
                    <a:pt x="38824" y="41230"/>
                  </a:cubicBezTo>
                  <a:cubicBezTo>
                    <a:pt x="38887" y="41230"/>
                    <a:pt x="38945" y="41213"/>
                    <a:pt x="38995" y="41180"/>
                  </a:cubicBezTo>
                  <a:lnTo>
                    <a:pt x="41464" y="39779"/>
                  </a:lnTo>
                  <a:cubicBezTo>
                    <a:pt x="41564" y="39712"/>
                    <a:pt x="41564" y="39612"/>
                    <a:pt x="41464" y="39579"/>
                  </a:cubicBezTo>
                  <a:lnTo>
                    <a:pt x="39129" y="38211"/>
                  </a:lnTo>
                  <a:cubicBezTo>
                    <a:pt x="39062" y="38178"/>
                    <a:pt x="38995" y="38161"/>
                    <a:pt x="38933" y="38161"/>
                  </a:cubicBezTo>
                  <a:close/>
                  <a:moveTo>
                    <a:pt x="17551" y="38920"/>
                  </a:moveTo>
                  <a:cubicBezTo>
                    <a:pt x="17488" y="38920"/>
                    <a:pt x="17430" y="38928"/>
                    <a:pt x="17380" y="38945"/>
                  </a:cubicBezTo>
                  <a:lnTo>
                    <a:pt x="14945" y="40379"/>
                  </a:lnTo>
                  <a:cubicBezTo>
                    <a:pt x="14845" y="40446"/>
                    <a:pt x="14811" y="40513"/>
                    <a:pt x="14911" y="40579"/>
                  </a:cubicBezTo>
                  <a:lnTo>
                    <a:pt x="17280" y="41947"/>
                  </a:lnTo>
                  <a:cubicBezTo>
                    <a:pt x="17330" y="41964"/>
                    <a:pt x="17388" y="41972"/>
                    <a:pt x="17447" y="41972"/>
                  </a:cubicBezTo>
                  <a:cubicBezTo>
                    <a:pt x="17505" y="41972"/>
                    <a:pt x="17563" y="41964"/>
                    <a:pt x="17613" y="41947"/>
                  </a:cubicBezTo>
                  <a:lnTo>
                    <a:pt x="20082" y="40513"/>
                  </a:lnTo>
                  <a:cubicBezTo>
                    <a:pt x="20182" y="40446"/>
                    <a:pt x="20182" y="40379"/>
                    <a:pt x="20082" y="40313"/>
                  </a:cubicBezTo>
                  <a:lnTo>
                    <a:pt x="17747" y="38945"/>
                  </a:lnTo>
                  <a:cubicBezTo>
                    <a:pt x="17680" y="38928"/>
                    <a:pt x="17613" y="38920"/>
                    <a:pt x="17551" y="38920"/>
                  </a:cubicBezTo>
                  <a:close/>
                  <a:moveTo>
                    <a:pt x="30118" y="39387"/>
                  </a:moveTo>
                  <a:cubicBezTo>
                    <a:pt x="30056" y="39387"/>
                    <a:pt x="29989" y="39395"/>
                    <a:pt x="29922" y="39412"/>
                  </a:cubicBezTo>
                  <a:lnTo>
                    <a:pt x="27487" y="40846"/>
                  </a:lnTo>
                  <a:cubicBezTo>
                    <a:pt x="27387" y="40913"/>
                    <a:pt x="27354" y="40980"/>
                    <a:pt x="27487" y="41046"/>
                  </a:cubicBezTo>
                  <a:lnTo>
                    <a:pt x="29822" y="42414"/>
                  </a:lnTo>
                  <a:cubicBezTo>
                    <a:pt x="29880" y="42433"/>
                    <a:pt x="29949" y="42453"/>
                    <a:pt x="30022" y="42453"/>
                  </a:cubicBezTo>
                  <a:cubicBezTo>
                    <a:pt x="30076" y="42453"/>
                    <a:pt x="30133" y="42442"/>
                    <a:pt x="30189" y="42414"/>
                  </a:cubicBezTo>
                  <a:lnTo>
                    <a:pt x="32624" y="40980"/>
                  </a:lnTo>
                  <a:cubicBezTo>
                    <a:pt x="32758" y="40913"/>
                    <a:pt x="32758" y="40846"/>
                    <a:pt x="32624" y="40780"/>
                  </a:cubicBezTo>
                  <a:lnTo>
                    <a:pt x="30289" y="39412"/>
                  </a:lnTo>
                  <a:cubicBezTo>
                    <a:pt x="30239" y="39395"/>
                    <a:pt x="30181" y="39387"/>
                    <a:pt x="30118" y="39387"/>
                  </a:cubicBezTo>
                  <a:close/>
                  <a:moveTo>
                    <a:pt x="8444" y="39495"/>
                  </a:moveTo>
                  <a:cubicBezTo>
                    <a:pt x="8382" y="39495"/>
                    <a:pt x="8323" y="39512"/>
                    <a:pt x="8273" y="39545"/>
                  </a:cubicBezTo>
                  <a:lnTo>
                    <a:pt x="5805" y="40946"/>
                  </a:lnTo>
                  <a:cubicBezTo>
                    <a:pt x="5705" y="41013"/>
                    <a:pt x="5705" y="41113"/>
                    <a:pt x="5805" y="41180"/>
                  </a:cubicBezTo>
                  <a:lnTo>
                    <a:pt x="8140" y="42514"/>
                  </a:lnTo>
                  <a:cubicBezTo>
                    <a:pt x="8207" y="42547"/>
                    <a:pt x="8265" y="42564"/>
                    <a:pt x="8323" y="42564"/>
                  </a:cubicBezTo>
                  <a:cubicBezTo>
                    <a:pt x="8382" y="42564"/>
                    <a:pt x="8440" y="42547"/>
                    <a:pt x="8507" y="42514"/>
                  </a:cubicBezTo>
                  <a:lnTo>
                    <a:pt x="10942" y="41113"/>
                  </a:lnTo>
                  <a:cubicBezTo>
                    <a:pt x="11075" y="41046"/>
                    <a:pt x="11075" y="40946"/>
                    <a:pt x="10975" y="40880"/>
                  </a:cubicBezTo>
                  <a:lnTo>
                    <a:pt x="8640" y="39545"/>
                  </a:lnTo>
                  <a:cubicBezTo>
                    <a:pt x="8574" y="39512"/>
                    <a:pt x="8507" y="39495"/>
                    <a:pt x="8444" y="39495"/>
                  </a:cubicBezTo>
                  <a:close/>
                  <a:moveTo>
                    <a:pt x="22268" y="40066"/>
                  </a:moveTo>
                  <a:cubicBezTo>
                    <a:pt x="22204" y="40066"/>
                    <a:pt x="22138" y="40091"/>
                    <a:pt x="22083" y="40146"/>
                  </a:cubicBezTo>
                  <a:lnTo>
                    <a:pt x="22083" y="40112"/>
                  </a:lnTo>
                  <a:lnTo>
                    <a:pt x="19615" y="41513"/>
                  </a:lnTo>
                  <a:cubicBezTo>
                    <a:pt x="19515" y="41580"/>
                    <a:pt x="19515" y="41680"/>
                    <a:pt x="19615" y="41714"/>
                  </a:cubicBezTo>
                  <a:lnTo>
                    <a:pt x="21950" y="43081"/>
                  </a:lnTo>
                  <a:cubicBezTo>
                    <a:pt x="22017" y="43115"/>
                    <a:pt x="22083" y="43131"/>
                    <a:pt x="22146" y="43131"/>
                  </a:cubicBezTo>
                  <a:cubicBezTo>
                    <a:pt x="22208" y="43131"/>
                    <a:pt x="22267" y="43115"/>
                    <a:pt x="22317" y="43081"/>
                  </a:cubicBezTo>
                  <a:lnTo>
                    <a:pt x="24785" y="41647"/>
                  </a:lnTo>
                  <a:cubicBezTo>
                    <a:pt x="24885" y="41613"/>
                    <a:pt x="24885" y="41513"/>
                    <a:pt x="24785" y="41447"/>
                  </a:cubicBezTo>
                  <a:lnTo>
                    <a:pt x="22417" y="40112"/>
                  </a:lnTo>
                  <a:cubicBezTo>
                    <a:pt x="22372" y="40082"/>
                    <a:pt x="22320" y="40066"/>
                    <a:pt x="22268" y="40066"/>
                  </a:cubicBezTo>
                  <a:close/>
                  <a:moveTo>
                    <a:pt x="35359" y="40229"/>
                  </a:moveTo>
                  <a:cubicBezTo>
                    <a:pt x="35301" y="40229"/>
                    <a:pt x="35243" y="40246"/>
                    <a:pt x="35193" y="40279"/>
                  </a:cubicBezTo>
                  <a:lnTo>
                    <a:pt x="32724" y="41680"/>
                  </a:lnTo>
                  <a:cubicBezTo>
                    <a:pt x="32624" y="41747"/>
                    <a:pt x="32624" y="41847"/>
                    <a:pt x="32691" y="41880"/>
                  </a:cubicBezTo>
                  <a:lnTo>
                    <a:pt x="35059" y="43248"/>
                  </a:lnTo>
                  <a:cubicBezTo>
                    <a:pt x="35109" y="43281"/>
                    <a:pt x="35168" y="43298"/>
                    <a:pt x="35230" y="43298"/>
                  </a:cubicBezTo>
                  <a:cubicBezTo>
                    <a:pt x="35293" y="43298"/>
                    <a:pt x="35359" y="43281"/>
                    <a:pt x="35426" y="43248"/>
                  </a:cubicBezTo>
                  <a:lnTo>
                    <a:pt x="37861" y="41847"/>
                  </a:lnTo>
                  <a:cubicBezTo>
                    <a:pt x="37961" y="41780"/>
                    <a:pt x="37995" y="41680"/>
                    <a:pt x="37895" y="41613"/>
                  </a:cubicBezTo>
                  <a:lnTo>
                    <a:pt x="35526" y="40279"/>
                  </a:lnTo>
                  <a:cubicBezTo>
                    <a:pt x="35476" y="40246"/>
                    <a:pt x="35418" y="40229"/>
                    <a:pt x="35359" y="40229"/>
                  </a:cubicBezTo>
                  <a:close/>
                  <a:moveTo>
                    <a:pt x="13947" y="40991"/>
                  </a:moveTo>
                  <a:cubicBezTo>
                    <a:pt x="13899" y="40991"/>
                    <a:pt x="13852" y="40999"/>
                    <a:pt x="13811" y="41013"/>
                  </a:cubicBezTo>
                  <a:lnTo>
                    <a:pt x="11342" y="42447"/>
                  </a:lnTo>
                  <a:cubicBezTo>
                    <a:pt x="11242" y="42514"/>
                    <a:pt x="11242" y="42581"/>
                    <a:pt x="11342" y="42648"/>
                  </a:cubicBezTo>
                  <a:lnTo>
                    <a:pt x="13677" y="44015"/>
                  </a:lnTo>
                  <a:cubicBezTo>
                    <a:pt x="13727" y="44032"/>
                    <a:pt x="13794" y="44040"/>
                    <a:pt x="13861" y="44040"/>
                  </a:cubicBezTo>
                  <a:cubicBezTo>
                    <a:pt x="13927" y="44040"/>
                    <a:pt x="13994" y="44032"/>
                    <a:pt x="14044" y="44015"/>
                  </a:cubicBezTo>
                  <a:lnTo>
                    <a:pt x="16479" y="42614"/>
                  </a:lnTo>
                  <a:cubicBezTo>
                    <a:pt x="16579" y="42547"/>
                    <a:pt x="16613" y="42447"/>
                    <a:pt x="16513" y="42381"/>
                  </a:cubicBezTo>
                  <a:lnTo>
                    <a:pt x="14144" y="41046"/>
                  </a:lnTo>
                  <a:cubicBezTo>
                    <a:pt x="14086" y="41007"/>
                    <a:pt x="14016" y="40991"/>
                    <a:pt x="13947" y="40991"/>
                  </a:cubicBezTo>
                  <a:close/>
                  <a:moveTo>
                    <a:pt x="26549" y="41463"/>
                  </a:moveTo>
                  <a:cubicBezTo>
                    <a:pt x="26486" y="41463"/>
                    <a:pt x="26420" y="41480"/>
                    <a:pt x="26353" y="41513"/>
                  </a:cubicBezTo>
                  <a:lnTo>
                    <a:pt x="23918" y="42914"/>
                  </a:lnTo>
                  <a:cubicBezTo>
                    <a:pt x="23818" y="42981"/>
                    <a:pt x="23784" y="43081"/>
                    <a:pt x="23918" y="43148"/>
                  </a:cubicBezTo>
                  <a:lnTo>
                    <a:pt x="26253" y="44482"/>
                  </a:lnTo>
                  <a:cubicBezTo>
                    <a:pt x="26303" y="44499"/>
                    <a:pt x="26361" y="44507"/>
                    <a:pt x="26420" y="44507"/>
                  </a:cubicBezTo>
                  <a:cubicBezTo>
                    <a:pt x="26478" y="44507"/>
                    <a:pt x="26536" y="44499"/>
                    <a:pt x="26586" y="44482"/>
                  </a:cubicBezTo>
                  <a:lnTo>
                    <a:pt x="29055" y="43081"/>
                  </a:lnTo>
                  <a:cubicBezTo>
                    <a:pt x="29155" y="43014"/>
                    <a:pt x="29155" y="42914"/>
                    <a:pt x="29088" y="42881"/>
                  </a:cubicBezTo>
                  <a:lnTo>
                    <a:pt x="26720" y="41513"/>
                  </a:lnTo>
                  <a:cubicBezTo>
                    <a:pt x="26670" y="41480"/>
                    <a:pt x="26611" y="41463"/>
                    <a:pt x="26549" y="41463"/>
                  </a:cubicBezTo>
                  <a:close/>
                  <a:moveTo>
                    <a:pt x="18652" y="42130"/>
                  </a:moveTo>
                  <a:cubicBezTo>
                    <a:pt x="18589" y="42130"/>
                    <a:pt x="18531" y="42147"/>
                    <a:pt x="18481" y="42181"/>
                  </a:cubicBezTo>
                  <a:lnTo>
                    <a:pt x="18481" y="42214"/>
                  </a:lnTo>
                  <a:lnTo>
                    <a:pt x="16046" y="43615"/>
                  </a:lnTo>
                  <a:cubicBezTo>
                    <a:pt x="15912" y="43682"/>
                    <a:pt x="15912" y="43782"/>
                    <a:pt x="16046" y="43815"/>
                  </a:cubicBezTo>
                  <a:lnTo>
                    <a:pt x="18381" y="45183"/>
                  </a:lnTo>
                  <a:cubicBezTo>
                    <a:pt x="18431" y="45199"/>
                    <a:pt x="18489" y="45208"/>
                    <a:pt x="18552" y="45208"/>
                  </a:cubicBezTo>
                  <a:cubicBezTo>
                    <a:pt x="18614" y="45208"/>
                    <a:pt x="18681" y="45199"/>
                    <a:pt x="18748" y="45183"/>
                  </a:cubicBezTo>
                  <a:lnTo>
                    <a:pt x="21183" y="43748"/>
                  </a:lnTo>
                  <a:cubicBezTo>
                    <a:pt x="21283" y="43715"/>
                    <a:pt x="21316" y="43615"/>
                    <a:pt x="21216" y="43548"/>
                  </a:cubicBezTo>
                  <a:lnTo>
                    <a:pt x="18848" y="42181"/>
                  </a:lnTo>
                  <a:cubicBezTo>
                    <a:pt x="18781" y="42147"/>
                    <a:pt x="18714" y="42130"/>
                    <a:pt x="18652" y="42130"/>
                  </a:cubicBezTo>
                  <a:close/>
                  <a:moveTo>
                    <a:pt x="31761" y="42322"/>
                  </a:moveTo>
                  <a:cubicBezTo>
                    <a:pt x="31698" y="42322"/>
                    <a:pt x="31640" y="42331"/>
                    <a:pt x="31590" y="42347"/>
                  </a:cubicBezTo>
                  <a:lnTo>
                    <a:pt x="29122" y="43782"/>
                  </a:lnTo>
                  <a:cubicBezTo>
                    <a:pt x="29022" y="43848"/>
                    <a:pt x="29022" y="43915"/>
                    <a:pt x="29122" y="43982"/>
                  </a:cubicBezTo>
                  <a:lnTo>
                    <a:pt x="31490" y="45349"/>
                  </a:lnTo>
                  <a:cubicBezTo>
                    <a:pt x="31540" y="45366"/>
                    <a:pt x="31598" y="45374"/>
                    <a:pt x="31657" y="45374"/>
                  </a:cubicBezTo>
                  <a:cubicBezTo>
                    <a:pt x="31715" y="45374"/>
                    <a:pt x="31773" y="45366"/>
                    <a:pt x="31824" y="45349"/>
                  </a:cubicBezTo>
                  <a:lnTo>
                    <a:pt x="34292" y="43915"/>
                  </a:lnTo>
                  <a:cubicBezTo>
                    <a:pt x="34392" y="43848"/>
                    <a:pt x="34392" y="43782"/>
                    <a:pt x="34292" y="43715"/>
                  </a:cubicBezTo>
                  <a:lnTo>
                    <a:pt x="31957" y="42347"/>
                  </a:lnTo>
                  <a:cubicBezTo>
                    <a:pt x="31890" y="42331"/>
                    <a:pt x="31824" y="42322"/>
                    <a:pt x="31761" y="42322"/>
                  </a:cubicBezTo>
                  <a:close/>
                  <a:moveTo>
                    <a:pt x="3303" y="42456"/>
                  </a:moveTo>
                  <a:cubicBezTo>
                    <a:pt x="3245" y="42456"/>
                    <a:pt x="3186" y="42464"/>
                    <a:pt x="3136" y="42481"/>
                  </a:cubicBezTo>
                  <a:lnTo>
                    <a:pt x="101" y="44249"/>
                  </a:lnTo>
                  <a:cubicBezTo>
                    <a:pt x="1" y="44315"/>
                    <a:pt x="1" y="44382"/>
                    <a:pt x="101" y="44449"/>
                  </a:cubicBezTo>
                  <a:lnTo>
                    <a:pt x="2469" y="45816"/>
                  </a:lnTo>
                  <a:cubicBezTo>
                    <a:pt x="2519" y="45833"/>
                    <a:pt x="2578" y="45841"/>
                    <a:pt x="2636" y="45841"/>
                  </a:cubicBezTo>
                  <a:cubicBezTo>
                    <a:pt x="2694" y="45841"/>
                    <a:pt x="2753" y="45833"/>
                    <a:pt x="2803" y="45816"/>
                  </a:cubicBezTo>
                  <a:lnTo>
                    <a:pt x="5838" y="44049"/>
                  </a:lnTo>
                  <a:cubicBezTo>
                    <a:pt x="5905" y="43982"/>
                    <a:pt x="5938" y="43882"/>
                    <a:pt x="5838" y="43848"/>
                  </a:cubicBezTo>
                  <a:lnTo>
                    <a:pt x="3470" y="42481"/>
                  </a:lnTo>
                  <a:cubicBezTo>
                    <a:pt x="3420" y="42464"/>
                    <a:pt x="3362" y="42456"/>
                    <a:pt x="3303" y="42456"/>
                  </a:cubicBezTo>
                  <a:close/>
                  <a:moveTo>
                    <a:pt x="10408" y="43064"/>
                  </a:moveTo>
                  <a:cubicBezTo>
                    <a:pt x="10350" y="43064"/>
                    <a:pt x="10291" y="43081"/>
                    <a:pt x="10241" y="43115"/>
                  </a:cubicBezTo>
                  <a:lnTo>
                    <a:pt x="7773" y="44516"/>
                  </a:lnTo>
                  <a:cubicBezTo>
                    <a:pt x="7673" y="44582"/>
                    <a:pt x="7673" y="44682"/>
                    <a:pt x="7740" y="44716"/>
                  </a:cubicBezTo>
                  <a:lnTo>
                    <a:pt x="10108" y="46083"/>
                  </a:lnTo>
                  <a:cubicBezTo>
                    <a:pt x="10158" y="46100"/>
                    <a:pt x="10216" y="46108"/>
                    <a:pt x="10275" y="46108"/>
                  </a:cubicBezTo>
                  <a:cubicBezTo>
                    <a:pt x="10333" y="46108"/>
                    <a:pt x="10392" y="46100"/>
                    <a:pt x="10442" y="46083"/>
                  </a:cubicBezTo>
                  <a:lnTo>
                    <a:pt x="12910" y="44649"/>
                  </a:lnTo>
                  <a:cubicBezTo>
                    <a:pt x="13010" y="44616"/>
                    <a:pt x="13010" y="44516"/>
                    <a:pt x="12943" y="44449"/>
                  </a:cubicBezTo>
                  <a:lnTo>
                    <a:pt x="10575" y="43115"/>
                  </a:lnTo>
                  <a:cubicBezTo>
                    <a:pt x="10525" y="43081"/>
                    <a:pt x="10467" y="43064"/>
                    <a:pt x="10408" y="43064"/>
                  </a:cubicBezTo>
                  <a:close/>
                  <a:moveTo>
                    <a:pt x="22980" y="43531"/>
                  </a:moveTo>
                  <a:cubicBezTo>
                    <a:pt x="22917" y="43531"/>
                    <a:pt x="22850" y="43548"/>
                    <a:pt x="22784" y="43582"/>
                  </a:cubicBezTo>
                  <a:lnTo>
                    <a:pt x="20349" y="44983"/>
                  </a:lnTo>
                  <a:cubicBezTo>
                    <a:pt x="20249" y="45049"/>
                    <a:pt x="20215" y="45149"/>
                    <a:pt x="20315" y="45216"/>
                  </a:cubicBezTo>
                  <a:lnTo>
                    <a:pt x="22650" y="46584"/>
                  </a:lnTo>
                  <a:cubicBezTo>
                    <a:pt x="22700" y="46600"/>
                    <a:pt x="22759" y="46609"/>
                    <a:pt x="22821" y="46609"/>
                  </a:cubicBezTo>
                  <a:cubicBezTo>
                    <a:pt x="22884" y="46609"/>
                    <a:pt x="22951" y="46600"/>
                    <a:pt x="23017" y="46584"/>
                  </a:cubicBezTo>
                  <a:lnTo>
                    <a:pt x="25452" y="45149"/>
                  </a:lnTo>
                  <a:cubicBezTo>
                    <a:pt x="25552" y="45083"/>
                    <a:pt x="25586" y="45016"/>
                    <a:pt x="25486" y="44949"/>
                  </a:cubicBezTo>
                  <a:lnTo>
                    <a:pt x="23151" y="43582"/>
                  </a:lnTo>
                  <a:cubicBezTo>
                    <a:pt x="23101" y="43548"/>
                    <a:pt x="23042" y="43531"/>
                    <a:pt x="22980" y="43531"/>
                  </a:cubicBezTo>
                  <a:close/>
                  <a:moveTo>
                    <a:pt x="15074" y="44232"/>
                  </a:moveTo>
                  <a:cubicBezTo>
                    <a:pt x="15012" y="44232"/>
                    <a:pt x="14945" y="44249"/>
                    <a:pt x="14878" y="44282"/>
                  </a:cubicBezTo>
                  <a:lnTo>
                    <a:pt x="12443" y="45683"/>
                  </a:lnTo>
                  <a:cubicBezTo>
                    <a:pt x="12343" y="45750"/>
                    <a:pt x="12310" y="45850"/>
                    <a:pt x="12410" y="45883"/>
                  </a:cubicBezTo>
                  <a:lnTo>
                    <a:pt x="14778" y="47251"/>
                  </a:lnTo>
                  <a:cubicBezTo>
                    <a:pt x="14828" y="47284"/>
                    <a:pt x="14886" y="47301"/>
                    <a:pt x="14949" y="47301"/>
                  </a:cubicBezTo>
                  <a:cubicBezTo>
                    <a:pt x="15012" y="47301"/>
                    <a:pt x="15078" y="47284"/>
                    <a:pt x="15145" y="47251"/>
                  </a:cubicBezTo>
                  <a:lnTo>
                    <a:pt x="17580" y="45850"/>
                  </a:lnTo>
                  <a:cubicBezTo>
                    <a:pt x="17680" y="45783"/>
                    <a:pt x="17713" y="45683"/>
                    <a:pt x="17613" y="45616"/>
                  </a:cubicBezTo>
                  <a:lnTo>
                    <a:pt x="15245" y="44282"/>
                  </a:lnTo>
                  <a:cubicBezTo>
                    <a:pt x="15195" y="44249"/>
                    <a:pt x="15137" y="44232"/>
                    <a:pt x="15074" y="44232"/>
                  </a:cubicBezTo>
                  <a:close/>
                  <a:moveTo>
                    <a:pt x="28158" y="44365"/>
                  </a:moveTo>
                  <a:cubicBezTo>
                    <a:pt x="28096" y="44365"/>
                    <a:pt x="28037" y="44382"/>
                    <a:pt x="27987" y="44415"/>
                  </a:cubicBezTo>
                  <a:lnTo>
                    <a:pt x="25519" y="45816"/>
                  </a:lnTo>
                  <a:cubicBezTo>
                    <a:pt x="25419" y="45883"/>
                    <a:pt x="25419" y="45983"/>
                    <a:pt x="25519" y="46017"/>
                  </a:cubicBezTo>
                  <a:lnTo>
                    <a:pt x="27887" y="47384"/>
                  </a:lnTo>
                  <a:cubicBezTo>
                    <a:pt x="27946" y="47423"/>
                    <a:pt x="28016" y="47440"/>
                    <a:pt x="28091" y="47440"/>
                  </a:cubicBezTo>
                  <a:cubicBezTo>
                    <a:pt x="28144" y="47440"/>
                    <a:pt x="28199" y="47431"/>
                    <a:pt x="28254" y="47418"/>
                  </a:cubicBezTo>
                  <a:lnTo>
                    <a:pt x="28254" y="47384"/>
                  </a:lnTo>
                  <a:lnTo>
                    <a:pt x="30689" y="45983"/>
                  </a:lnTo>
                  <a:cubicBezTo>
                    <a:pt x="30789" y="45917"/>
                    <a:pt x="30823" y="45816"/>
                    <a:pt x="30689" y="45750"/>
                  </a:cubicBezTo>
                  <a:lnTo>
                    <a:pt x="28354" y="44415"/>
                  </a:lnTo>
                  <a:cubicBezTo>
                    <a:pt x="28288" y="44382"/>
                    <a:pt x="28221" y="44365"/>
                    <a:pt x="28158" y="44365"/>
                  </a:cubicBezTo>
                  <a:close/>
                  <a:moveTo>
                    <a:pt x="6801" y="45099"/>
                  </a:moveTo>
                  <a:cubicBezTo>
                    <a:pt x="6739" y="45099"/>
                    <a:pt x="6672" y="45116"/>
                    <a:pt x="6606" y="45149"/>
                  </a:cubicBezTo>
                  <a:lnTo>
                    <a:pt x="4170" y="46550"/>
                  </a:lnTo>
                  <a:cubicBezTo>
                    <a:pt x="4070" y="46617"/>
                    <a:pt x="4037" y="46717"/>
                    <a:pt x="4137" y="46750"/>
                  </a:cubicBezTo>
                  <a:lnTo>
                    <a:pt x="6505" y="48118"/>
                  </a:lnTo>
                  <a:cubicBezTo>
                    <a:pt x="6555" y="48151"/>
                    <a:pt x="6614" y="48168"/>
                    <a:pt x="6672" y="48168"/>
                  </a:cubicBezTo>
                  <a:cubicBezTo>
                    <a:pt x="6731" y="48168"/>
                    <a:pt x="6789" y="48151"/>
                    <a:pt x="6839" y="48118"/>
                  </a:cubicBezTo>
                  <a:lnTo>
                    <a:pt x="9307" y="46717"/>
                  </a:lnTo>
                  <a:cubicBezTo>
                    <a:pt x="9408" y="46650"/>
                    <a:pt x="9441" y="46550"/>
                    <a:pt x="9341" y="46517"/>
                  </a:cubicBezTo>
                  <a:lnTo>
                    <a:pt x="9307" y="46484"/>
                  </a:lnTo>
                  <a:lnTo>
                    <a:pt x="6972" y="45149"/>
                  </a:lnTo>
                  <a:cubicBezTo>
                    <a:pt x="6922" y="45116"/>
                    <a:pt x="6864" y="45099"/>
                    <a:pt x="6801" y="45099"/>
                  </a:cubicBezTo>
                  <a:close/>
                  <a:moveTo>
                    <a:pt x="51175" y="34959"/>
                  </a:moveTo>
                  <a:cubicBezTo>
                    <a:pt x="51112" y="34959"/>
                    <a:pt x="51054" y="34975"/>
                    <a:pt x="51004" y="35009"/>
                  </a:cubicBezTo>
                  <a:lnTo>
                    <a:pt x="30823" y="46684"/>
                  </a:lnTo>
                  <a:cubicBezTo>
                    <a:pt x="30689" y="46750"/>
                    <a:pt x="30689" y="46851"/>
                    <a:pt x="30789" y="46884"/>
                  </a:cubicBezTo>
                  <a:lnTo>
                    <a:pt x="33124" y="48252"/>
                  </a:lnTo>
                  <a:cubicBezTo>
                    <a:pt x="33191" y="48268"/>
                    <a:pt x="33258" y="48277"/>
                    <a:pt x="33320" y="48277"/>
                  </a:cubicBezTo>
                  <a:cubicBezTo>
                    <a:pt x="33383" y="48277"/>
                    <a:pt x="33441" y="48268"/>
                    <a:pt x="33491" y="48252"/>
                  </a:cubicBezTo>
                  <a:lnTo>
                    <a:pt x="53706" y="36577"/>
                  </a:lnTo>
                  <a:cubicBezTo>
                    <a:pt x="53806" y="36510"/>
                    <a:pt x="53806" y="36410"/>
                    <a:pt x="53706" y="36343"/>
                  </a:cubicBezTo>
                  <a:lnTo>
                    <a:pt x="51371" y="35009"/>
                  </a:lnTo>
                  <a:cubicBezTo>
                    <a:pt x="51304" y="34975"/>
                    <a:pt x="51237" y="34959"/>
                    <a:pt x="51175" y="34959"/>
                  </a:cubicBezTo>
                  <a:close/>
                  <a:moveTo>
                    <a:pt x="19348" y="45633"/>
                  </a:moveTo>
                  <a:cubicBezTo>
                    <a:pt x="19290" y="45633"/>
                    <a:pt x="19231" y="45650"/>
                    <a:pt x="19181" y="45683"/>
                  </a:cubicBezTo>
                  <a:lnTo>
                    <a:pt x="16713" y="47084"/>
                  </a:lnTo>
                  <a:cubicBezTo>
                    <a:pt x="16613" y="47151"/>
                    <a:pt x="16613" y="47251"/>
                    <a:pt x="16679" y="47284"/>
                  </a:cubicBezTo>
                  <a:lnTo>
                    <a:pt x="19048" y="48652"/>
                  </a:lnTo>
                  <a:cubicBezTo>
                    <a:pt x="19114" y="48669"/>
                    <a:pt x="19181" y="48677"/>
                    <a:pt x="19244" y="48677"/>
                  </a:cubicBezTo>
                  <a:cubicBezTo>
                    <a:pt x="19306" y="48677"/>
                    <a:pt x="19365" y="48669"/>
                    <a:pt x="19415" y="48652"/>
                  </a:cubicBezTo>
                  <a:lnTo>
                    <a:pt x="21883" y="47217"/>
                  </a:lnTo>
                  <a:cubicBezTo>
                    <a:pt x="21983" y="47184"/>
                    <a:pt x="21983" y="47084"/>
                    <a:pt x="21883" y="47017"/>
                  </a:cubicBezTo>
                  <a:lnTo>
                    <a:pt x="19515" y="45683"/>
                  </a:lnTo>
                  <a:cubicBezTo>
                    <a:pt x="19465" y="45650"/>
                    <a:pt x="19406" y="45633"/>
                    <a:pt x="19348" y="45633"/>
                  </a:cubicBezTo>
                  <a:close/>
                  <a:moveTo>
                    <a:pt x="24618" y="46459"/>
                  </a:moveTo>
                  <a:cubicBezTo>
                    <a:pt x="24560" y="46459"/>
                    <a:pt x="24502" y="46467"/>
                    <a:pt x="24452" y="46484"/>
                  </a:cubicBezTo>
                  <a:lnTo>
                    <a:pt x="21983" y="47918"/>
                  </a:lnTo>
                  <a:cubicBezTo>
                    <a:pt x="21883" y="47985"/>
                    <a:pt x="21883" y="48051"/>
                    <a:pt x="21950" y="48118"/>
                  </a:cubicBezTo>
                  <a:lnTo>
                    <a:pt x="24318" y="49486"/>
                  </a:lnTo>
                  <a:cubicBezTo>
                    <a:pt x="24368" y="49502"/>
                    <a:pt x="24427" y="49511"/>
                    <a:pt x="24485" y="49511"/>
                  </a:cubicBezTo>
                  <a:cubicBezTo>
                    <a:pt x="24543" y="49511"/>
                    <a:pt x="24602" y="49502"/>
                    <a:pt x="24652" y="49486"/>
                  </a:cubicBezTo>
                  <a:lnTo>
                    <a:pt x="24685" y="49486"/>
                  </a:lnTo>
                  <a:lnTo>
                    <a:pt x="27120" y="48051"/>
                  </a:lnTo>
                  <a:cubicBezTo>
                    <a:pt x="27220" y="47985"/>
                    <a:pt x="27254" y="47918"/>
                    <a:pt x="27154" y="47851"/>
                  </a:cubicBezTo>
                  <a:lnTo>
                    <a:pt x="24785" y="46484"/>
                  </a:lnTo>
                  <a:cubicBezTo>
                    <a:pt x="24735" y="46467"/>
                    <a:pt x="24677" y="46459"/>
                    <a:pt x="24618" y="46459"/>
                  </a:cubicBezTo>
                  <a:close/>
                  <a:moveTo>
                    <a:pt x="11480" y="46300"/>
                  </a:moveTo>
                  <a:cubicBezTo>
                    <a:pt x="11417" y="46300"/>
                    <a:pt x="11359" y="46317"/>
                    <a:pt x="11309" y="46350"/>
                  </a:cubicBezTo>
                  <a:lnTo>
                    <a:pt x="7540" y="48518"/>
                  </a:lnTo>
                  <a:cubicBezTo>
                    <a:pt x="7439" y="48585"/>
                    <a:pt x="7406" y="48685"/>
                    <a:pt x="7506" y="48752"/>
                  </a:cubicBezTo>
                  <a:lnTo>
                    <a:pt x="9841" y="50086"/>
                  </a:lnTo>
                  <a:cubicBezTo>
                    <a:pt x="9908" y="50120"/>
                    <a:pt x="9975" y="50136"/>
                    <a:pt x="10037" y="50136"/>
                  </a:cubicBezTo>
                  <a:cubicBezTo>
                    <a:pt x="10100" y="50136"/>
                    <a:pt x="10158" y="50120"/>
                    <a:pt x="10208" y="50086"/>
                  </a:cubicBezTo>
                  <a:lnTo>
                    <a:pt x="13977" y="47918"/>
                  </a:lnTo>
                  <a:cubicBezTo>
                    <a:pt x="14078" y="47818"/>
                    <a:pt x="14111" y="47751"/>
                    <a:pt x="14011" y="47684"/>
                  </a:cubicBezTo>
                  <a:lnTo>
                    <a:pt x="11676" y="46350"/>
                  </a:lnTo>
                  <a:cubicBezTo>
                    <a:pt x="11609" y="46317"/>
                    <a:pt x="11542" y="46300"/>
                    <a:pt x="11480" y="46300"/>
                  </a:cubicBezTo>
                  <a:close/>
                  <a:moveTo>
                    <a:pt x="29855" y="47301"/>
                  </a:moveTo>
                  <a:cubicBezTo>
                    <a:pt x="29797" y="47301"/>
                    <a:pt x="29739" y="47318"/>
                    <a:pt x="29689" y="47351"/>
                  </a:cubicBezTo>
                  <a:lnTo>
                    <a:pt x="26653" y="49085"/>
                  </a:lnTo>
                  <a:cubicBezTo>
                    <a:pt x="26553" y="49152"/>
                    <a:pt x="26520" y="49252"/>
                    <a:pt x="26620" y="49286"/>
                  </a:cubicBezTo>
                  <a:lnTo>
                    <a:pt x="28988" y="50653"/>
                  </a:lnTo>
                  <a:cubicBezTo>
                    <a:pt x="29038" y="50670"/>
                    <a:pt x="29097" y="50678"/>
                    <a:pt x="29155" y="50678"/>
                  </a:cubicBezTo>
                  <a:cubicBezTo>
                    <a:pt x="29213" y="50678"/>
                    <a:pt x="29272" y="50670"/>
                    <a:pt x="29322" y="50653"/>
                  </a:cubicBezTo>
                  <a:lnTo>
                    <a:pt x="32357" y="48919"/>
                  </a:lnTo>
                  <a:cubicBezTo>
                    <a:pt x="32457" y="48852"/>
                    <a:pt x="32457" y="48752"/>
                    <a:pt x="32357" y="48685"/>
                  </a:cubicBezTo>
                  <a:lnTo>
                    <a:pt x="30022" y="47351"/>
                  </a:lnTo>
                  <a:cubicBezTo>
                    <a:pt x="29972" y="47318"/>
                    <a:pt x="29914" y="47301"/>
                    <a:pt x="29855" y="47301"/>
                  </a:cubicBezTo>
                  <a:close/>
                  <a:moveTo>
                    <a:pt x="21016" y="48535"/>
                  </a:moveTo>
                  <a:cubicBezTo>
                    <a:pt x="20957" y="48535"/>
                    <a:pt x="20899" y="48552"/>
                    <a:pt x="20849" y="48585"/>
                  </a:cubicBezTo>
                  <a:lnTo>
                    <a:pt x="18381" y="49986"/>
                  </a:lnTo>
                  <a:cubicBezTo>
                    <a:pt x="18281" y="50053"/>
                    <a:pt x="18281" y="50153"/>
                    <a:pt x="18347" y="50220"/>
                  </a:cubicBezTo>
                  <a:lnTo>
                    <a:pt x="20716" y="51554"/>
                  </a:lnTo>
                  <a:cubicBezTo>
                    <a:pt x="20782" y="51587"/>
                    <a:pt x="20849" y="51604"/>
                    <a:pt x="20912" y="51604"/>
                  </a:cubicBezTo>
                  <a:cubicBezTo>
                    <a:pt x="20974" y="51604"/>
                    <a:pt x="21032" y="51587"/>
                    <a:pt x="21083" y="51554"/>
                  </a:cubicBezTo>
                  <a:lnTo>
                    <a:pt x="23551" y="50153"/>
                  </a:lnTo>
                  <a:cubicBezTo>
                    <a:pt x="23651" y="50086"/>
                    <a:pt x="23651" y="49986"/>
                    <a:pt x="23551" y="49953"/>
                  </a:cubicBezTo>
                  <a:lnTo>
                    <a:pt x="21183" y="48585"/>
                  </a:lnTo>
                  <a:cubicBezTo>
                    <a:pt x="21133" y="48552"/>
                    <a:pt x="21074" y="48535"/>
                    <a:pt x="21016" y="48535"/>
                  </a:cubicBezTo>
                  <a:close/>
                  <a:moveTo>
                    <a:pt x="15779" y="47701"/>
                  </a:moveTo>
                  <a:cubicBezTo>
                    <a:pt x="15720" y="47701"/>
                    <a:pt x="15662" y="47718"/>
                    <a:pt x="15612" y="47751"/>
                  </a:cubicBezTo>
                  <a:lnTo>
                    <a:pt x="10875" y="50453"/>
                  </a:lnTo>
                  <a:cubicBezTo>
                    <a:pt x="10775" y="50520"/>
                    <a:pt x="10775" y="50620"/>
                    <a:pt x="10875" y="50687"/>
                  </a:cubicBezTo>
                  <a:lnTo>
                    <a:pt x="13210" y="52021"/>
                  </a:lnTo>
                  <a:cubicBezTo>
                    <a:pt x="13260" y="52054"/>
                    <a:pt x="13319" y="52071"/>
                    <a:pt x="13381" y="52071"/>
                  </a:cubicBezTo>
                  <a:cubicBezTo>
                    <a:pt x="13444" y="52071"/>
                    <a:pt x="13510" y="52054"/>
                    <a:pt x="13577" y="52021"/>
                  </a:cubicBezTo>
                  <a:lnTo>
                    <a:pt x="18281" y="49286"/>
                  </a:lnTo>
                  <a:cubicBezTo>
                    <a:pt x="18381" y="49219"/>
                    <a:pt x="18414" y="49119"/>
                    <a:pt x="18314" y="49085"/>
                  </a:cubicBezTo>
                  <a:lnTo>
                    <a:pt x="15946" y="47751"/>
                  </a:lnTo>
                  <a:cubicBezTo>
                    <a:pt x="15895" y="47718"/>
                    <a:pt x="15837" y="47701"/>
                    <a:pt x="15779" y="47701"/>
                  </a:cubicBezTo>
                  <a:close/>
                  <a:moveTo>
                    <a:pt x="25690" y="49669"/>
                  </a:moveTo>
                  <a:cubicBezTo>
                    <a:pt x="25627" y="49669"/>
                    <a:pt x="25569" y="49686"/>
                    <a:pt x="25519" y="49719"/>
                  </a:cubicBezTo>
                  <a:lnTo>
                    <a:pt x="22517" y="51454"/>
                  </a:lnTo>
                  <a:cubicBezTo>
                    <a:pt x="22383" y="51521"/>
                    <a:pt x="22383" y="51621"/>
                    <a:pt x="22484" y="51687"/>
                  </a:cubicBezTo>
                  <a:lnTo>
                    <a:pt x="24819" y="53022"/>
                  </a:lnTo>
                  <a:cubicBezTo>
                    <a:pt x="24885" y="53055"/>
                    <a:pt x="24952" y="53072"/>
                    <a:pt x="25015" y="53072"/>
                  </a:cubicBezTo>
                  <a:cubicBezTo>
                    <a:pt x="25077" y="53072"/>
                    <a:pt x="25135" y="53055"/>
                    <a:pt x="25185" y="53022"/>
                  </a:cubicBezTo>
                  <a:lnTo>
                    <a:pt x="28188" y="51287"/>
                  </a:lnTo>
                  <a:cubicBezTo>
                    <a:pt x="28321" y="51220"/>
                    <a:pt x="28321" y="51120"/>
                    <a:pt x="28188" y="51087"/>
                  </a:cubicBezTo>
                  <a:lnTo>
                    <a:pt x="25886" y="49719"/>
                  </a:lnTo>
                  <a:cubicBezTo>
                    <a:pt x="25819" y="49686"/>
                    <a:pt x="25753" y="49669"/>
                    <a:pt x="25690" y="49669"/>
                  </a:cubicBezTo>
                  <a:close/>
                  <a:moveTo>
                    <a:pt x="17447" y="50628"/>
                  </a:moveTo>
                  <a:cubicBezTo>
                    <a:pt x="17388" y="50628"/>
                    <a:pt x="17330" y="50637"/>
                    <a:pt x="17280" y="50653"/>
                  </a:cubicBezTo>
                  <a:lnTo>
                    <a:pt x="14244" y="52388"/>
                  </a:lnTo>
                  <a:cubicBezTo>
                    <a:pt x="14144" y="52455"/>
                    <a:pt x="14144" y="52555"/>
                    <a:pt x="14244" y="52621"/>
                  </a:cubicBezTo>
                  <a:lnTo>
                    <a:pt x="16579" y="53956"/>
                  </a:lnTo>
                  <a:cubicBezTo>
                    <a:pt x="16629" y="53989"/>
                    <a:pt x="16688" y="54006"/>
                    <a:pt x="16750" y="54006"/>
                  </a:cubicBezTo>
                  <a:cubicBezTo>
                    <a:pt x="16813" y="54006"/>
                    <a:pt x="16880" y="53989"/>
                    <a:pt x="16946" y="53956"/>
                  </a:cubicBezTo>
                  <a:lnTo>
                    <a:pt x="19948" y="52188"/>
                  </a:lnTo>
                  <a:cubicBezTo>
                    <a:pt x="20048" y="52154"/>
                    <a:pt x="20048" y="52054"/>
                    <a:pt x="19948" y="51988"/>
                  </a:cubicBezTo>
                  <a:lnTo>
                    <a:pt x="19948" y="51988"/>
                  </a:lnTo>
                  <a:lnTo>
                    <a:pt x="19982" y="52021"/>
                  </a:lnTo>
                  <a:lnTo>
                    <a:pt x="19982" y="52021"/>
                  </a:lnTo>
                  <a:lnTo>
                    <a:pt x="17613" y="50653"/>
                  </a:lnTo>
                  <a:cubicBezTo>
                    <a:pt x="17563" y="50637"/>
                    <a:pt x="17505" y="50628"/>
                    <a:pt x="17447" y="50628"/>
                  </a:cubicBezTo>
                  <a:close/>
                  <a:moveTo>
                    <a:pt x="21554" y="52071"/>
                  </a:moveTo>
                  <a:cubicBezTo>
                    <a:pt x="21491" y="52071"/>
                    <a:pt x="21433" y="52088"/>
                    <a:pt x="21383" y="52121"/>
                  </a:cubicBezTo>
                  <a:lnTo>
                    <a:pt x="17613" y="54289"/>
                  </a:lnTo>
                  <a:cubicBezTo>
                    <a:pt x="17513" y="54356"/>
                    <a:pt x="17480" y="54456"/>
                    <a:pt x="17613" y="54523"/>
                  </a:cubicBezTo>
                  <a:lnTo>
                    <a:pt x="19948" y="55857"/>
                  </a:lnTo>
                  <a:cubicBezTo>
                    <a:pt x="19998" y="55890"/>
                    <a:pt x="20057" y="55907"/>
                    <a:pt x="20119" y="55907"/>
                  </a:cubicBezTo>
                  <a:cubicBezTo>
                    <a:pt x="20182" y="55907"/>
                    <a:pt x="20249" y="55890"/>
                    <a:pt x="20315" y="55857"/>
                  </a:cubicBezTo>
                  <a:lnTo>
                    <a:pt x="24085" y="53689"/>
                  </a:lnTo>
                  <a:cubicBezTo>
                    <a:pt x="24185" y="53622"/>
                    <a:pt x="24185" y="53522"/>
                    <a:pt x="24118" y="53489"/>
                  </a:cubicBezTo>
                  <a:lnTo>
                    <a:pt x="21750" y="52121"/>
                  </a:lnTo>
                  <a:cubicBezTo>
                    <a:pt x="21683" y="52088"/>
                    <a:pt x="21616" y="52071"/>
                    <a:pt x="21554" y="520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1"/>
            <p:cNvSpPr/>
            <p:nvPr/>
          </p:nvSpPr>
          <p:spPr>
            <a:xfrm>
              <a:off x="6656690" y="3543233"/>
              <a:ext cx="627170" cy="361720"/>
            </a:xfrm>
            <a:custGeom>
              <a:avLst/>
              <a:gdLst/>
              <a:ahLst/>
              <a:cxnLst/>
              <a:rect l="l" t="t" r="r" b="b"/>
              <a:pathLst>
                <a:path w="40430" h="23318" extrusionOk="0">
                  <a:moveTo>
                    <a:pt x="25719" y="1"/>
                  </a:moveTo>
                  <a:lnTo>
                    <a:pt x="1" y="14845"/>
                  </a:lnTo>
                  <a:lnTo>
                    <a:pt x="534" y="15145"/>
                  </a:lnTo>
                  <a:lnTo>
                    <a:pt x="14711" y="23318"/>
                  </a:lnTo>
                  <a:lnTo>
                    <a:pt x="39896" y="8774"/>
                  </a:lnTo>
                  <a:lnTo>
                    <a:pt x="40430" y="8474"/>
                  </a:lnTo>
                  <a:lnTo>
                    <a:pt x="2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1"/>
            <p:cNvSpPr/>
            <p:nvPr/>
          </p:nvSpPr>
          <p:spPr>
            <a:xfrm>
              <a:off x="6670139" y="3558248"/>
              <a:ext cx="600784" cy="346704"/>
            </a:xfrm>
            <a:custGeom>
              <a:avLst/>
              <a:gdLst/>
              <a:ahLst/>
              <a:cxnLst/>
              <a:rect l="l" t="t" r="r" b="b"/>
              <a:pathLst>
                <a:path w="38729" h="22350" extrusionOk="0">
                  <a:moveTo>
                    <a:pt x="24852" y="0"/>
                  </a:moveTo>
                  <a:lnTo>
                    <a:pt x="1" y="14377"/>
                  </a:lnTo>
                  <a:lnTo>
                    <a:pt x="13844" y="22350"/>
                  </a:lnTo>
                  <a:lnTo>
                    <a:pt x="38729" y="8006"/>
                  </a:lnTo>
                  <a:lnTo>
                    <a:pt x="24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1"/>
            <p:cNvSpPr/>
            <p:nvPr/>
          </p:nvSpPr>
          <p:spPr>
            <a:xfrm>
              <a:off x="5478523" y="1772001"/>
              <a:ext cx="1501657" cy="1925179"/>
            </a:xfrm>
            <a:custGeom>
              <a:avLst/>
              <a:gdLst/>
              <a:ahLst/>
              <a:cxnLst/>
              <a:rect l="l" t="t" r="r" b="b"/>
              <a:pathLst>
                <a:path w="96803" h="124105" extrusionOk="0">
                  <a:moveTo>
                    <a:pt x="89586" y="1"/>
                  </a:moveTo>
                  <a:cubicBezTo>
                    <a:pt x="88919" y="1"/>
                    <a:pt x="88260" y="325"/>
                    <a:pt x="87463" y="774"/>
                  </a:cubicBezTo>
                  <a:lnTo>
                    <a:pt x="2169" y="50043"/>
                  </a:lnTo>
                  <a:cubicBezTo>
                    <a:pt x="834" y="50877"/>
                    <a:pt x="0" y="52378"/>
                    <a:pt x="34" y="53979"/>
                  </a:cubicBezTo>
                  <a:lnTo>
                    <a:pt x="4604" y="121027"/>
                  </a:lnTo>
                  <a:cubicBezTo>
                    <a:pt x="4704" y="122462"/>
                    <a:pt x="4971" y="123262"/>
                    <a:pt x="6005" y="123762"/>
                  </a:cubicBezTo>
                  <a:cubicBezTo>
                    <a:pt x="6526" y="123997"/>
                    <a:pt x="6955" y="124104"/>
                    <a:pt x="7361" y="124104"/>
                  </a:cubicBezTo>
                  <a:cubicBezTo>
                    <a:pt x="7994" y="124104"/>
                    <a:pt x="8568" y="123843"/>
                    <a:pt x="9340" y="123396"/>
                  </a:cubicBezTo>
                  <a:lnTo>
                    <a:pt x="94635" y="74160"/>
                  </a:lnTo>
                  <a:cubicBezTo>
                    <a:pt x="96002" y="73293"/>
                    <a:pt x="96803" y="71792"/>
                    <a:pt x="96803" y="70191"/>
                  </a:cubicBezTo>
                  <a:lnTo>
                    <a:pt x="92200" y="3143"/>
                  </a:lnTo>
                  <a:cubicBezTo>
                    <a:pt x="92133" y="1708"/>
                    <a:pt x="92100" y="1275"/>
                    <a:pt x="90899" y="441"/>
                  </a:cubicBezTo>
                  <a:cubicBezTo>
                    <a:pt x="90433" y="131"/>
                    <a:pt x="90008" y="1"/>
                    <a:pt x="895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1"/>
            <p:cNvSpPr/>
            <p:nvPr/>
          </p:nvSpPr>
          <p:spPr>
            <a:xfrm>
              <a:off x="5487830" y="1772001"/>
              <a:ext cx="1421457" cy="820285"/>
            </a:xfrm>
            <a:custGeom>
              <a:avLst/>
              <a:gdLst/>
              <a:ahLst/>
              <a:cxnLst/>
              <a:rect l="l" t="t" r="r" b="b"/>
              <a:pathLst>
                <a:path w="91633" h="52879" extrusionOk="0">
                  <a:moveTo>
                    <a:pt x="88986" y="1"/>
                  </a:moveTo>
                  <a:cubicBezTo>
                    <a:pt x="88319" y="1"/>
                    <a:pt x="87660" y="325"/>
                    <a:pt x="86863" y="774"/>
                  </a:cubicBezTo>
                  <a:lnTo>
                    <a:pt x="1569" y="50043"/>
                  </a:lnTo>
                  <a:cubicBezTo>
                    <a:pt x="902" y="50443"/>
                    <a:pt x="368" y="51044"/>
                    <a:pt x="1" y="51744"/>
                  </a:cubicBezTo>
                  <a:lnTo>
                    <a:pt x="2202" y="52878"/>
                  </a:lnTo>
                  <a:cubicBezTo>
                    <a:pt x="2569" y="52145"/>
                    <a:pt x="3136" y="51544"/>
                    <a:pt x="3804" y="51144"/>
                  </a:cubicBezTo>
                  <a:lnTo>
                    <a:pt x="89131" y="1909"/>
                  </a:lnTo>
                  <a:cubicBezTo>
                    <a:pt x="89516" y="1676"/>
                    <a:pt x="89889" y="1566"/>
                    <a:pt x="90224" y="1566"/>
                  </a:cubicBezTo>
                  <a:cubicBezTo>
                    <a:pt x="90992" y="1566"/>
                    <a:pt x="91563" y="2144"/>
                    <a:pt x="91633" y="3143"/>
                  </a:cubicBezTo>
                  <a:cubicBezTo>
                    <a:pt x="91533" y="1708"/>
                    <a:pt x="91566" y="1308"/>
                    <a:pt x="90299" y="441"/>
                  </a:cubicBezTo>
                  <a:cubicBezTo>
                    <a:pt x="89833" y="131"/>
                    <a:pt x="89408" y="1"/>
                    <a:pt x="889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1"/>
            <p:cNvSpPr/>
            <p:nvPr/>
          </p:nvSpPr>
          <p:spPr>
            <a:xfrm>
              <a:off x="5478523" y="2574630"/>
              <a:ext cx="142312" cy="1122159"/>
            </a:xfrm>
            <a:custGeom>
              <a:avLst/>
              <a:gdLst/>
              <a:ahLst/>
              <a:cxnLst/>
              <a:rect l="l" t="t" r="r" b="b"/>
              <a:pathLst>
                <a:path w="9174" h="72339" extrusionOk="0">
                  <a:moveTo>
                    <a:pt x="568" y="0"/>
                  </a:moveTo>
                  <a:cubicBezTo>
                    <a:pt x="201" y="667"/>
                    <a:pt x="0" y="1435"/>
                    <a:pt x="34" y="2235"/>
                  </a:cubicBezTo>
                  <a:lnTo>
                    <a:pt x="4604" y="69283"/>
                  </a:lnTo>
                  <a:cubicBezTo>
                    <a:pt x="4704" y="70718"/>
                    <a:pt x="5037" y="71585"/>
                    <a:pt x="6005" y="71985"/>
                  </a:cubicBezTo>
                  <a:cubicBezTo>
                    <a:pt x="6561" y="72219"/>
                    <a:pt x="7015" y="72338"/>
                    <a:pt x="7448" y="72338"/>
                  </a:cubicBezTo>
                  <a:cubicBezTo>
                    <a:pt x="8000" y="72338"/>
                    <a:pt x="8519" y="72145"/>
                    <a:pt x="9174" y="71752"/>
                  </a:cubicBezTo>
                  <a:lnTo>
                    <a:pt x="9174" y="71752"/>
                  </a:lnTo>
                  <a:cubicBezTo>
                    <a:pt x="8886" y="71917"/>
                    <a:pt x="8597" y="71994"/>
                    <a:pt x="8324" y="71994"/>
                  </a:cubicBezTo>
                  <a:cubicBezTo>
                    <a:pt x="7551" y="71994"/>
                    <a:pt x="6913" y="71379"/>
                    <a:pt x="6839" y="70417"/>
                  </a:cubicBezTo>
                  <a:lnTo>
                    <a:pt x="2235" y="3336"/>
                  </a:lnTo>
                  <a:cubicBezTo>
                    <a:pt x="2235" y="2569"/>
                    <a:pt x="2436" y="1802"/>
                    <a:pt x="2802" y="1134"/>
                  </a:cubicBezTo>
                  <a:lnTo>
                    <a:pt x="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1"/>
            <p:cNvSpPr/>
            <p:nvPr/>
          </p:nvSpPr>
          <p:spPr>
            <a:xfrm>
              <a:off x="5549411" y="1867134"/>
              <a:ext cx="1383684" cy="1759893"/>
            </a:xfrm>
            <a:custGeom>
              <a:avLst/>
              <a:gdLst/>
              <a:ahLst/>
              <a:cxnLst/>
              <a:rect l="l" t="t" r="r" b="b"/>
              <a:pathLst>
                <a:path w="89198" h="113450" extrusionOk="0">
                  <a:moveTo>
                    <a:pt x="84079" y="1"/>
                  </a:moveTo>
                  <a:cubicBezTo>
                    <a:pt x="83873" y="1"/>
                    <a:pt x="83639" y="68"/>
                    <a:pt x="83393" y="212"/>
                  </a:cubicBezTo>
                  <a:lnTo>
                    <a:pt x="1335" y="47579"/>
                  </a:lnTo>
                  <a:cubicBezTo>
                    <a:pt x="501" y="48080"/>
                    <a:pt x="0" y="48980"/>
                    <a:pt x="34" y="49948"/>
                  </a:cubicBezTo>
                  <a:lnTo>
                    <a:pt x="4303" y="112492"/>
                  </a:lnTo>
                  <a:cubicBezTo>
                    <a:pt x="4350" y="113103"/>
                    <a:pt x="4695" y="113449"/>
                    <a:pt x="5163" y="113449"/>
                  </a:cubicBezTo>
                  <a:cubicBezTo>
                    <a:pt x="5359" y="113449"/>
                    <a:pt x="5577" y="113388"/>
                    <a:pt x="5805" y="113260"/>
                  </a:cubicBezTo>
                  <a:lnTo>
                    <a:pt x="87896" y="65859"/>
                  </a:lnTo>
                  <a:cubicBezTo>
                    <a:pt x="88697" y="65325"/>
                    <a:pt x="89197" y="64458"/>
                    <a:pt x="89197" y="63491"/>
                  </a:cubicBezTo>
                  <a:lnTo>
                    <a:pt x="84894" y="946"/>
                  </a:lnTo>
                  <a:cubicBezTo>
                    <a:pt x="84871" y="345"/>
                    <a:pt x="84544" y="1"/>
                    <a:pt x="84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1"/>
            <p:cNvSpPr/>
            <p:nvPr/>
          </p:nvSpPr>
          <p:spPr>
            <a:xfrm>
              <a:off x="5549923" y="1878690"/>
              <a:ext cx="1343848" cy="1717451"/>
            </a:xfrm>
            <a:custGeom>
              <a:avLst/>
              <a:gdLst/>
              <a:ahLst/>
              <a:cxnLst/>
              <a:rect l="l" t="t" r="r" b="b"/>
              <a:pathLst>
                <a:path w="86630" h="110714" extrusionOk="0">
                  <a:moveTo>
                    <a:pt x="82426" y="1"/>
                  </a:moveTo>
                  <a:lnTo>
                    <a:pt x="1302" y="46834"/>
                  </a:lnTo>
                  <a:cubicBezTo>
                    <a:pt x="468" y="47335"/>
                    <a:pt x="1" y="48235"/>
                    <a:pt x="1" y="49169"/>
                  </a:cubicBezTo>
                  <a:lnTo>
                    <a:pt x="4204" y="110713"/>
                  </a:lnTo>
                  <a:lnTo>
                    <a:pt x="85328" y="63880"/>
                  </a:lnTo>
                  <a:cubicBezTo>
                    <a:pt x="86162" y="63346"/>
                    <a:pt x="86629" y="62479"/>
                    <a:pt x="86629" y="61511"/>
                  </a:cubicBezTo>
                  <a:lnTo>
                    <a:pt x="8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1"/>
            <p:cNvSpPr/>
            <p:nvPr/>
          </p:nvSpPr>
          <p:spPr>
            <a:xfrm>
              <a:off x="5597016" y="2801781"/>
              <a:ext cx="94704" cy="808155"/>
            </a:xfrm>
            <a:custGeom>
              <a:avLst/>
              <a:gdLst/>
              <a:ahLst/>
              <a:cxnLst/>
              <a:rect l="l" t="t" r="r" b="b"/>
              <a:pathLst>
                <a:path w="6105" h="52097" extrusionOk="0">
                  <a:moveTo>
                    <a:pt x="0" y="0"/>
                  </a:moveTo>
                  <a:lnTo>
                    <a:pt x="3469" y="50536"/>
                  </a:lnTo>
                  <a:cubicBezTo>
                    <a:pt x="3536" y="51137"/>
                    <a:pt x="3870" y="51637"/>
                    <a:pt x="4403" y="51937"/>
                  </a:cubicBezTo>
                  <a:cubicBezTo>
                    <a:pt x="4623" y="52035"/>
                    <a:pt x="4879" y="52097"/>
                    <a:pt x="5144" y="52097"/>
                  </a:cubicBezTo>
                  <a:cubicBezTo>
                    <a:pt x="5241" y="52097"/>
                    <a:pt x="5339" y="52089"/>
                    <a:pt x="5437" y="52071"/>
                  </a:cubicBezTo>
                  <a:cubicBezTo>
                    <a:pt x="5671" y="52071"/>
                    <a:pt x="5904" y="52004"/>
                    <a:pt x="6105" y="51871"/>
                  </a:cubicBezTo>
                  <a:lnTo>
                    <a:pt x="6105" y="51871"/>
                  </a:lnTo>
                  <a:cubicBezTo>
                    <a:pt x="6004" y="51937"/>
                    <a:pt x="5871" y="51971"/>
                    <a:pt x="5738" y="52004"/>
                  </a:cubicBezTo>
                  <a:cubicBezTo>
                    <a:pt x="5437" y="52004"/>
                    <a:pt x="5237" y="51770"/>
                    <a:pt x="5204" y="51404"/>
                  </a:cubicBezTo>
                  <a:lnTo>
                    <a:pt x="1735" y="86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1"/>
            <p:cNvSpPr/>
            <p:nvPr/>
          </p:nvSpPr>
          <p:spPr>
            <a:xfrm>
              <a:off x="5621338" y="2027197"/>
              <a:ext cx="1282263" cy="1578242"/>
            </a:xfrm>
            <a:custGeom>
              <a:avLst/>
              <a:gdLst/>
              <a:ahLst/>
              <a:cxnLst/>
              <a:rect l="l" t="t" r="r" b="b"/>
              <a:pathLst>
                <a:path w="82660" h="101740" extrusionOk="0">
                  <a:moveTo>
                    <a:pt x="78856" y="0"/>
                  </a:moveTo>
                  <a:lnTo>
                    <a:pt x="0" y="45533"/>
                  </a:lnTo>
                  <a:lnTo>
                    <a:pt x="3803" y="101340"/>
                  </a:lnTo>
                  <a:cubicBezTo>
                    <a:pt x="3803" y="101473"/>
                    <a:pt x="3869" y="101740"/>
                    <a:pt x="4103" y="101740"/>
                  </a:cubicBezTo>
                  <a:cubicBezTo>
                    <a:pt x="4203" y="101740"/>
                    <a:pt x="4303" y="101706"/>
                    <a:pt x="4403" y="101640"/>
                  </a:cubicBezTo>
                  <a:lnTo>
                    <a:pt x="81959" y="56874"/>
                  </a:lnTo>
                  <a:cubicBezTo>
                    <a:pt x="82392" y="56574"/>
                    <a:pt x="82659" y="56107"/>
                    <a:pt x="82659" y="55607"/>
                  </a:cubicBezTo>
                  <a:lnTo>
                    <a:pt x="78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1"/>
            <p:cNvSpPr/>
            <p:nvPr/>
          </p:nvSpPr>
          <p:spPr>
            <a:xfrm>
              <a:off x="5618221" y="2021504"/>
              <a:ext cx="1288996" cy="1587037"/>
            </a:xfrm>
            <a:custGeom>
              <a:avLst/>
              <a:gdLst/>
              <a:ahLst/>
              <a:cxnLst/>
              <a:rect l="l" t="t" r="r" b="b"/>
              <a:pathLst>
                <a:path w="83094" h="102307" extrusionOk="0">
                  <a:moveTo>
                    <a:pt x="78924" y="701"/>
                  </a:moveTo>
                  <a:lnTo>
                    <a:pt x="79224" y="5404"/>
                  </a:lnTo>
                  <a:lnTo>
                    <a:pt x="82693" y="55974"/>
                  </a:lnTo>
                  <a:cubicBezTo>
                    <a:pt x="82660" y="56407"/>
                    <a:pt x="82460" y="56808"/>
                    <a:pt x="82059" y="57075"/>
                  </a:cubicBezTo>
                  <a:lnTo>
                    <a:pt x="4504" y="101840"/>
                  </a:lnTo>
                  <a:cubicBezTo>
                    <a:pt x="4471" y="101873"/>
                    <a:pt x="4404" y="101873"/>
                    <a:pt x="4337" y="101907"/>
                  </a:cubicBezTo>
                  <a:cubicBezTo>
                    <a:pt x="4271" y="101907"/>
                    <a:pt x="4237" y="101707"/>
                    <a:pt x="4237" y="101707"/>
                  </a:cubicBezTo>
                  <a:lnTo>
                    <a:pt x="435" y="46000"/>
                  </a:lnTo>
                  <a:lnTo>
                    <a:pt x="78924" y="701"/>
                  </a:lnTo>
                  <a:close/>
                  <a:moveTo>
                    <a:pt x="79291" y="0"/>
                  </a:moveTo>
                  <a:lnTo>
                    <a:pt x="1" y="45766"/>
                  </a:lnTo>
                  <a:lnTo>
                    <a:pt x="3837" y="101707"/>
                  </a:lnTo>
                  <a:cubicBezTo>
                    <a:pt x="3870" y="102073"/>
                    <a:pt x="4070" y="102307"/>
                    <a:pt x="4371" y="102307"/>
                  </a:cubicBezTo>
                  <a:cubicBezTo>
                    <a:pt x="4504" y="102274"/>
                    <a:pt x="4638" y="102240"/>
                    <a:pt x="4738" y="102174"/>
                  </a:cubicBezTo>
                  <a:lnTo>
                    <a:pt x="82293" y="57408"/>
                  </a:lnTo>
                  <a:cubicBezTo>
                    <a:pt x="82793" y="57075"/>
                    <a:pt x="83094" y="56541"/>
                    <a:pt x="83094" y="55940"/>
                  </a:cubicBezTo>
                  <a:lnTo>
                    <a:pt x="79658" y="5404"/>
                  </a:lnTo>
                  <a:lnTo>
                    <a:pt x="792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1"/>
            <p:cNvSpPr/>
            <p:nvPr/>
          </p:nvSpPr>
          <p:spPr>
            <a:xfrm>
              <a:off x="5589772" y="1929568"/>
              <a:ext cx="1253286" cy="720664"/>
            </a:xfrm>
            <a:custGeom>
              <a:avLst/>
              <a:gdLst/>
              <a:ahLst/>
              <a:cxnLst/>
              <a:rect l="l" t="t" r="r" b="b"/>
              <a:pathLst>
                <a:path w="80792" h="46457" extrusionOk="0">
                  <a:moveTo>
                    <a:pt x="79094" y="0"/>
                  </a:moveTo>
                  <a:cubicBezTo>
                    <a:pt x="78773" y="0"/>
                    <a:pt x="78450" y="77"/>
                    <a:pt x="78156" y="223"/>
                  </a:cubicBezTo>
                  <a:lnTo>
                    <a:pt x="601" y="44989"/>
                  </a:lnTo>
                  <a:cubicBezTo>
                    <a:pt x="334" y="45155"/>
                    <a:pt x="134" y="45356"/>
                    <a:pt x="0" y="45622"/>
                  </a:cubicBezTo>
                  <a:lnTo>
                    <a:pt x="1768" y="46456"/>
                  </a:lnTo>
                  <a:cubicBezTo>
                    <a:pt x="1902" y="46190"/>
                    <a:pt x="2102" y="45989"/>
                    <a:pt x="2335" y="45823"/>
                  </a:cubicBezTo>
                  <a:lnTo>
                    <a:pt x="79891" y="1057"/>
                  </a:lnTo>
                  <a:cubicBezTo>
                    <a:pt x="80033" y="981"/>
                    <a:pt x="80168" y="944"/>
                    <a:pt x="80289" y="944"/>
                  </a:cubicBezTo>
                  <a:cubicBezTo>
                    <a:pt x="80536" y="944"/>
                    <a:pt x="80724" y="1099"/>
                    <a:pt x="80791" y="1391"/>
                  </a:cubicBezTo>
                  <a:cubicBezTo>
                    <a:pt x="80691" y="857"/>
                    <a:pt x="80324" y="423"/>
                    <a:pt x="79857" y="157"/>
                  </a:cubicBezTo>
                  <a:cubicBezTo>
                    <a:pt x="79617" y="51"/>
                    <a:pt x="79356" y="0"/>
                    <a:pt x="79094"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1"/>
            <p:cNvSpPr/>
            <p:nvPr/>
          </p:nvSpPr>
          <p:spPr>
            <a:xfrm>
              <a:off x="5589772" y="1929568"/>
              <a:ext cx="1253286" cy="720664"/>
            </a:xfrm>
            <a:custGeom>
              <a:avLst/>
              <a:gdLst/>
              <a:ahLst/>
              <a:cxnLst/>
              <a:rect l="l" t="t" r="r" b="b"/>
              <a:pathLst>
                <a:path w="80792" h="46457" extrusionOk="0">
                  <a:moveTo>
                    <a:pt x="79094" y="0"/>
                  </a:moveTo>
                  <a:cubicBezTo>
                    <a:pt x="78773" y="0"/>
                    <a:pt x="78450" y="77"/>
                    <a:pt x="78156" y="223"/>
                  </a:cubicBezTo>
                  <a:lnTo>
                    <a:pt x="601" y="44989"/>
                  </a:lnTo>
                  <a:cubicBezTo>
                    <a:pt x="334" y="45155"/>
                    <a:pt x="134" y="45356"/>
                    <a:pt x="0" y="45622"/>
                  </a:cubicBezTo>
                  <a:lnTo>
                    <a:pt x="1768" y="46456"/>
                  </a:lnTo>
                  <a:cubicBezTo>
                    <a:pt x="1902" y="46190"/>
                    <a:pt x="2102" y="45989"/>
                    <a:pt x="2335" y="45823"/>
                  </a:cubicBezTo>
                  <a:lnTo>
                    <a:pt x="79891" y="1057"/>
                  </a:lnTo>
                  <a:cubicBezTo>
                    <a:pt x="80033" y="981"/>
                    <a:pt x="80168" y="944"/>
                    <a:pt x="80289" y="944"/>
                  </a:cubicBezTo>
                  <a:cubicBezTo>
                    <a:pt x="80536" y="944"/>
                    <a:pt x="80724" y="1099"/>
                    <a:pt x="80791" y="1391"/>
                  </a:cubicBezTo>
                  <a:cubicBezTo>
                    <a:pt x="80691" y="857"/>
                    <a:pt x="80324" y="423"/>
                    <a:pt x="79857" y="157"/>
                  </a:cubicBezTo>
                  <a:cubicBezTo>
                    <a:pt x="79617" y="51"/>
                    <a:pt x="79356" y="0"/>
                    <a:pt x="790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1"/>
            <p:cNvSpPr/>
            <p:nvPr/>
          </p:nvSpPr>
          <p:spPr>
            <a:xfrm>
              <a:off x="5586670" y="2637235"/>
              <a:ext cx="31568" cy="94704"/>
            </a:xfrm>
            <a:custGeom>
              <a:avLst/>
              <a:gdLst/>
              <a:ahLst/>
              <a:cxnLst/>
              <a:rect l="l" t="t" r="r" b="b"/>
              <a:pathLst>
                <a:path w="2035" h="6105" extrusionOk="0">
                  <a:moveTo>
                    <a:pt x="200" y="0"/>
                  </a:moveTo>
                  <a:cubicBezTo>
                    <a:pt x="100" y="167"/>
                    <a:pt x="33" y="334"/>
                    <a:pt x="0" y="501"/>
                  </a:cubicBezTo>
                  <a:cubicBezTo>
                    <a:pt x="0" y="568"/>
                    <a:pt x="0" y="634"/>
                    <a:pt x="0" y="701"/>
                  </a:cubicBezTo>
                  <a:cubicBezTo>
                    <a:pt x="0" y="734"/>
                    <a:pt x="0" y="768"/>
                    <a:pt x="0" y="801"/>
                  </a:cubicBezTo>
                  <a:lnTo>
                    <a:pt x="300" y="5238"/>
                  </a:lnTo>
                  <a:lnTo>
                    <a:pt x="2035" y="6105"/>
                  </a:lnTo>
                  <a:lnTo>
                    <a:pt x="1735" y="1668"/>
                  </a:lnTo>
                  <a:cubicBezTo>
                    <a:pt x="1735" y="1368"/>
                    <a:pt x="1801" y="1101"/>
                    <a:pt x="1968" y="834"/>
                  </a:cubicBezTo>
                  <a:lnTo>
                    <a:pt x="200"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1"/>
            <p:cNvSpPr/>
            <p:nvPr/>
          </p:nvSpPr>
          <p:spPr>
            <a:xfrm>
              <a:off x="5586670" y="2637235"/>
              <a:ext cx="31568" cy="94704"/>
            </a:xfrm>
            <a:custGeom>
              <a:avLst/>
              <a:gdLst/>
              <a:ahLst/>
              <a:cxnLst/>
              <a:rect l="l" t="t" r="r" b="b"/>
              <a:pathLst>
                <a:path w="2035" h="6105" extrusionOk="0">
                  <a:moveTo>
                    <a:pt x="200" y="0"/>
                  </a:moveTo>
                  <a:cubicBezTo>
                    <a:pt x="100" y="167"/>
                    <a:pt x="33" y="334"/>
                    <a:pt x="0" y="501"/>
                  </a:cubicBezTo>
                  <a:cubicBezTo>
                    <a:pt x="0" y="568"/>
                    <a:pt x="0" y="634"/>
                    <a:pt x="0" y="701"/>
                  </a:cubicBezTo>
                  <a:cubicBezTo>
                    <a:pt x="0" y="734"/>
                    <a:pt x="0" y="768"/>
                    <a:pt x="0" y="801"/>
                  </a:cubicBezTo>
                  <a:lnTo>
                    <a:pt x="300" y="5238"/>
                  </a:lnTo>
                  <a:lnTo>
                    <a:pt x="2035" y="6105"/>
                  </a:lnTo>
                  <a:lnTo>
                    <a:pt x="1735" y="1668"/>
                  </a:lnTo>
                  <a:cubicBezTo>
                    <a:pt x="1735" y="1368"/>
                    <a:pt x="1801" y="1101"/>
                    <a:pt x="1968" y="834"/>
                  </a:cubicBezTo>
                  <a:lnTo>
                    <a:pt x="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1"/>
            <p:cNvSpPr/>
            <p:nvPr/>
          </p:nvSpPr>
          <p:spPr>
            <a:xfrm>
              <a:off x="5613567" y="1944226"/>
              <a:ext cx="1234655" cy="787244"/>
            </a:xfrm>
            <a:custGeom>
              <a:avLst/>
              <a:gdLst/>
              <a:ahLst/>
              <a:cxnLst/>
              <a:rect l="l" t="t" r="r" b="b"/>
              <a:pathLst>
                <a:path w="79591" h="50749" extrusionOk="0">
                  <a:moveTo>
                    <a:pt x="78740" y="1"/>
                  </a:moveTo>
                  <a:cubicBezTo>
                    <a:pt x="78621" y="1"/>
                    <a:pt x="78490" y="36"/>
                    <a:pt x="78357" y="112"/>
                  </a:cubicBezTo>
                  <a:lnTo>
                    <a:pt x="801" y="44911"/>
                  </a:lnTo>
                  <a:cubicBezTo>
                    <a:pt x="301" y="45211"/>
                    <a:pt x="1" y="45745"/>
                    <a:pt x="1" y="46345"/>
                  </a:cubicBezTo>
                  <a:lnTo>
                    <a:pt x="301" y="50748"/>
                  </a:lnTo>
                  <a:lnTo>
                    <a:pt x="2669" y="49381"/>
                  </a:lnTo>
                  <a:cubicBezTo>
                    <a:pt x="3170" y="49047"/>
                    <a:pt x="3470" y="48514"/>
                    <a:pt x="3470" y="47946"/>
                  </a:cubicBezTo>
                  <a:lnTo>
                    <a:pt x="3670" y="46279"/>
                  </a:lnTo>
                  <a:cubicBezTo>
                    <a:pt x="3737" y="45545"/>
                    <a:pt x="3737" y="45044"/>
                    <a:pt x="4170" y="44811"/>
                  </a:cubicBezTo>
                  <a:lnTo>
                    <a:pt x="23417" y="33770"/>
                  </a:lnTo>
                  <a:cubicBezTo>
                    <a:pt x="23560" y="33678"/>
                    <a:pt x="23696" y="33636"/>
                    <a:pt x="23818" y="33636"/>
                  </a:cubicBezTo>
                  <a:cubicBezTo>
                    <a:pt x="24097" y="33636"/>
                    <a:pt x="24305" y="33855"/>
                    <a:pt x="24351" y="34203"/>
                  </a:cubicBezTo>
                  <a:lnTo>
                    <a:pt x="24451" y="35871"/>
                  </a:lnTo>
                  <a:cubicBezTo>
                    <a:pt x="24475" y="36246"/>
                    <a:pt x="24679" y="36456"/>
                    <a:pt x="24971" y="36456"/>
                  </a:cubicBezTo>
                  <a:cubicBezTo>
                    <a:pt x="25096" y="36456"/>
                    <a:pt x="25236" y="36418"/>
                    <a:pt x="25385" y="36338"/>
                  </a:cubicBezTo>
                  <a:lnTo>
                    <a:pt x="79591" y="4982"/>
                  </a:lnTo>
                  <a:lnTo>
                    <a:pt x="79291" y="579"/>
                  </a:lnTo>
                  <a:cubicBezTo>
                    <a:pt x="79267" y="222"/>
                    <a:pt x="79039" y="1"/>
                    <a:pt x="78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1"/>
            <p:cNvSpPr/>
            <p:nvPr/>
          </p:nvSpPr>
          <p:spPr>
            <a:xfrm>
              <a:off x="6796915" y="1989039"/>
              <a:ext cx="20197" cy="25611"/>
            </a:xfrm>
            <a:custGeom>
              <a:avLst/>
              <a:gdLst/>
              <a:ahLst/>
              <a:cxnLst/>
              <a:rect l="l" t="t" r="r" b="b"/>
              <a:pathLst>
                <a:path w="1302" h="1651" extrusionOk="0">
                  <a:moveTo>
                    <a:pt x="912" y="1"/>
                  </a:moveTo>
                  <a:cubicBezTo>
                    <a:pt x="818" y="1"/>
                    <a:pt x="713" y="31"/>
                    <a:pt x="601" y="92"/>
                  </a:cubicBezTo>
                  <a:cubicBezTo>
                    <a:pt x="201" y="325"/>
                    <a:pt x="0" y="759"/>
                    <a:pt x="0" y="1193"/>
                  </a:cubicBezTo>
                  <a:cubicBezTo>
                    <a:pt x="24" y="1494"/>
                    <a:pt x="176" y="1651"/>
                    <a:pt x="390" y="1651"/>
                  </a:cubicBezTo>
                  <a:cubicBezTo>
                    <a:pt x="484" y="1651"/>
                    <a:pt x="589" y="1621"/>
                    <a:pt x="701" y="1560"/>
                  </a:cubicBezTo>
                  <a:cubicBezTo>
                    <a:pt x="1068" y="1326"/>
                    <a:pt x="1301" y="893"/>
                    <a:pt x="1301" y="459"/>
                  </a:cubicBezTo>
                  <a:cubicBezTo>
                    <a:pt x="1278" y="157"/>
                    <a:pt x="1126" y="1"/>
                    <a:pt x="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1"/>
            <p:cNvSpPr/>
            <p:nvPr/>
          </p:nvSpPr>
          <p:spPr>
            <a:xfrm>
              <a:off x="6759656" y="2010538"/>
              <a:ext cx="20725" cy="25580"/>
            </a:xfrm>
            <a:custGeom>
              <a:avLst/>
              <a:gdLst/>
              <a:ahLst/>
              <a:cxnLst/>
              <a:rect l="l" t="t" r="r" b="b"/>
              <a:pathLst>
                <a:path w="1336" h="1649" extrusionOk="0">
                  <a:moveTo>
                    <a:pt x="952" y="0"/>
                  </a:moveTo>
                  <a:cubicBezTo>
                    <a:pt x="857" y="0"/>
                    <a:pt x="749" y="34"/>
                    <a:pt x="635" y="107"/>
                  </a:cubicBezTo>
                  <a:cubicBezTo>
                    <a:pt x="234" y="340"/>
                    <a:pt x="1" y="741"/>
                    <a:pt x="34" y="1208"/>
                  </a:cubicBezTo>
                  <a:cubicBezTo>
                    <a:pt x="34" y="1483"/>
                    <a:pt x="192" y="1648"/>
                    <a:pt x="410" y="1648"/>
                  </a:cubicBezTo>
                  <a:cubicBezTo>
                    <a:pt x="509" y="1648"/>
                    <a:pt x="620" y="1614"/>
                    <a:pt x="735" y="1541"/>
                  </a:cubicBezTo>
                  <a:cubicBezTo>
                    <a:pt x="1102" y="1308"/>
                    <a:pt x="1335" y="908"/>
                    <a:pt x="1335" y="441"/>
                  </a:cubicBezTo>
                  <a:cubicBezTo>
                    <a:pt x="1312" y="165"/>
                    <a:pt x="1163" y="0"/>
                    <a:pt x="9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1"/>
            <p:cNvSpPr/>
            <p:nvPr/>
          </p:nvSpPr>
          <p:spPr>
            <a:xfrm>
              <a:off x="6722925" y="2031742"/>
              <a:ext cx="20709" cy="25580"/>
            </a:xfrm>
            <a:custGeom>
              <a:avLst/>
              <a:gdLst/>
              <a:ahLst/>
              <a:cxnLst/>
              <a:rect l="l" t="t" r="r" b="b"/>
              <a:pathLst>
                <a:path w="1335" h="1649" extrusionOk="0">
                  <a:moveTo>
                    <a:pt x="952" y="1"/>
                  </a:moveTo>
                  <a:cubicBezTo>
                    <a:pt x="857" y="1"/>
                    <a:pt x="749" y="35"/>
                    <a:pt x="634" y="108"/>
                  </a:cubicBezTo>
                  <a:cubicBezTo>
                    <a:pt x="234" y="341"/>
                    <a:pt x="0" y="741"/>
                    <a:pt x="0" y="1208"/>
                  </a:cubicBezTo>
                  <a:cubicBezTo>
                    <a:pt x="23" y="1484"/>
                    <a:pt x="188" y="1649"/>
                    <a:pt x="409" y="1649"/>
                  </a:cubicBezTo>
                  <a:cubicBezTo>
                    <a:pt x="509" y="1649"/>
                    <a:pt x="620" y="1615"/>
                    <a:pt x="734" y="1542"/>
                  </a:cubicBezTo>
                  <a:cubicBezTo>
                    <a:pt x="1101" y="1308"/>
                    <a:pt x="1335" y="908"/>
                    <a:pt x="1335" y="441"/>
                  </a:cubicBezTo>
                  <a:cubicBezTo>
                    <a:pt x="1312" y="166"/>
                    <a:pt x="1162" y="1"/>
                    <a:pt x="9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1"/>
            <p:cNvSpPr/>
            <p:nvPr/>
          </p:nvSpPr>
          <p:spPr>
            <a:xfrm>
              <a:off x="5618221" y="2021504"/>
              <a:ext cx="1235695" cy="793790"/>
            </a:xfrm>
            <a:custGeom>
              <a:avLst/>
              <a:gdLst/>
              <a:ahLst/>
              <a:cxnLst/>
              <a:rect l="l" t="t" r="r" b="b"/>
              <a:pathLst>
                <a:path w="79658" h="51171" extrusionOk="0">
                  <a:moveTo>
                    <a:pt x="79291" y="0"/>
                  </a:moveTo>
                  <a:lnTo>
                    <a:pt x="26887" y="30255"/>
                  </a:lnTo>
                  <a:cubicBezTo>
                    <a:pt x="26739" y="30344"/>
                    <a:pt x="26623" y="30383"/>
                    <a:pt x="26525" y="30383"/>
                  </a:cubicBezTo>
                  <a:cubicBezTo>
                    <a:pt x="26290" y="30383"/>
                    <a:pt x="26154" y="30161"/>
                    <a:pt x="25919" y="29855"/>
                  </a:cubicBezTo>
                  <a:lnTo>
                    <a:pt x="25085" y="28587"/>
                  </a:lnTo>
                  <a:cubicBezTo>
                    <a:pt x="24862" y="28270"/>
                    <a:pt x="24638" y="28141"/>
                    <a:pt x="24402" y="28141"/>
                  </a:cubicBezTo>
                  <a:cubicBezTo>
                    <a:pt x="24217" y="28141"/>
                    <a:pt x="24024" y="28222"/>
                    <a:pt x="23818" y="28354"/>
                  </a:cubicBezTo>
                  <a:lnTo>
                    <a:pt x="3870" y="39829"/>
                  </a:lnTo>
                  <a:cubicBezTo>
                    <a:pt x="3370" y="40096"/>
                    <a:pt x="3203" y="40596"/>
                    <a:pt x="3070" y="41297"/>
                  </a:cubicBezTo>
                  <a:lnTo>
                    <a:pt x="2569" y="43298"/>
                  </a:lnTo>
                  <a:cubicBezTo>
                    <a:pt x="2403" y="44065"/>
                    <a:pt x="2269" y="44466"/>
                    <a:pt x="1769" y="44766"/>
                  </a:cubicBezTo>
                  <a:lnTo>
                    <a:pt x="1" y="45766"/>
                  </a:lnTo>
                  <a:lnTo>
                    <a:pt x="368" y="51170"/>
                  </a:lnTo>
                  <a:lnTo>
                    <a:pt x="79658" y="5404"/>
                  </a:lnTo>
                  <a:lnTo>
                    <a:pt x="792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1"/>
            <p:cNvSpPr/>
            <p:nvPr/>
          </p:nvSpPr>
          <p:spPr>
            <a:xfrm>
              <a:off x="5591323" y="2718469"/>
              <a:ext cx="32607" cy="96782"/>
            </a:xfrm>
            <a:custGeom>
              <a:avLst/>
              <a:gdLst/>
              <a:ahLst/>
              <a:cxnLst/>
              <a:rect l="l" t="t" r="r" b="b"/>
              <a:pathLst>
                <a:path w="2102" h="6239" extrusionOk="0">
                  <a:moveTo>
                    <a:pt x="0" y="1"/>
                  </a:moveTo>
                  <a:lnTo>
                    <a:pt x="367" y="5371"/>
                  </a:lnTo>
                  <a:lnTo>
                    <a:pt x="2102" y="6238"/>
                  </a:lnTo>
                  <a:lnTo>
                    <a:pt x="1735" y="834"/>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1"/>
            <p:cNvSpPr/>
            <p:nvPr/>
          </p:nvSpPr>
          <p:spPr>
            <a:xfrm>
              <a:off x="5591323" y="2718469"/>
              <a:ext cx="32607" cy="96782"/>
            </a:xfrm>
            <a:custGeom>
              <a:avLst/>
              <a:gdLst/>
              <a:ahLst/>
              <a:cxnLst/>
              <a:rect l="l" t="t" r="r" b="b"/>
              <a:pathLst>
                <a:path w="2102" h="6239" extrusionOk="0">
                  <a:moveTo>
                    <a:pt x="0" y="1"/>
                  </a:moveTo>
                  <a:lnTo>
                    <a:pt x="367" y="5371"/>
                  </a:lnTo>
                  <a:lnTo>
                    <a:pt x="2102" y="6238"/>
                  </a:lnTo>
                  <a:lnTo>
                    <a:pt x="1735" y="8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1"/>
            <p:cNvSpPr/>
            <p:nvPr/>
          </p:nvSpPr>
          <p:spPr>
            <a:xfrm>
              <a:off x="5655991" y="2729653"/>
              <a:ext cx="28481" cy="33848"/>
            </a:xfrm>
            <a:custGeom>
              <a:avLst/>
              <a:gdLst/>
              <a:ahLst/>
              <a:cxnLst/>
              <a:rect l="l" t="t" r="r" b="b"/>
              <a:pathLst>
                <a:path w="1836" h="2182" extrusionOk="0">
                  <a:moveTo>
                    <a:pt x="769" y="0"/>
                  </a:moveTo>
                  <a:cubicBezTo>
                    <a:pt x="735" y="0"/>
                    <a:pt x="693" y="31"/>
                    <a:pt x="668" y="80"/>
                  </a:cubicBezTo>
                  <a:lnTo>
                    <a:pt x="1" y="1448"/>
                  </a:lnTo>
                  <a:cubicBezTo>
                    <a:pt x="1" y="1481"/>
                    <a:pt x="1" y="1481"/>
                    <a:pt x="1" y="1514"/>
                  </a:cubicBezTo>
                  <a:cubicBezTo>
                    <a:pt x="1" y="1514"/>
                    <a:pt x="1" y="1548"/>
                    <a:pt x="1" y="1581"/>
                  </a:cubicBezTo>
                  <a:cubicBezTo>
                    <a:pt x="1" y="1581"/>
                    <a:pt x="1" y="1615"/>
                    <a:pt x="1" y="1615"/>
                  </a:cubicBezTo>
                  <a:cubicBezTo>
                    <a:pt x="1" y="1615"/>
                    <a:pt x="1" y="1648"/>
                    <a:pt x="34" y="1648"/>
                  </a:cubicBezTo>
                  <a:lnTo>
                    <a:pt x="802" y="2182"/>
                  </a:lnTo>
                  <a:lnTo>
                    <a:pt x="902" y="2182"/>
                  </a:lnTo>
                  <a:cubicBezTo>
                    <a:pt x="935" y="2148"/>
                    <a:pt x="968" y="2115"/>
                    <a:pt x="968" y="2082"/>
                  </a:cubicBezTo>
                  <a:cubicBezTo>
                    <a:pt x="1002" y="2015"/>
                    <a:pt x="1002" y="1915"/>
                    <a:pt x="935" y="1848"/>
                  </a:cubicBezTo>
                  <a:lnTo>
                    <a:pt x="368" y="1548"/>
                  </a:lnTo>
                  <a:lnTo>
                    <a:pt x="1736" y="781"/>
                  </a:lnTo>
                  <a:cubicBezTo>
                    <a:pt x="1802" y="714"/>
                    <a:pt x="1836" y="614"/>
                    <a:pt x="1802" y="547"/>
                  </a:cubicBezTo>
                  <a:cubicBezTo>
                    <a:pt x="1802" y="465"/>
                    <a:pt x="1780" y="405"/>
                    <a:pt x="1734" y="405"/>
                  </a:cubicBezTo>
                  <a:cubicBezTo>
                    <a:pt x="1725" y="405"/>
                    <a:pt x="1714" y="408"/>
                    <a:pt x="1702" y="414"/>
                  </a:cubicBezTo>
                  <a:lnTo>
                    <a:pt x="335" y="1214"/>
                  </a:lnTo>
                  <a:lnTo>
                    <a:pt x="802" y="247"/>
                  </a:lnTo>
                  <a:cubicBezTo>
                    <a:pt x="868" y="180"/>
                    <a:pt x="868" y="80"/>
                    <a:pt x="802" y="13"/>
                  </a:cubicBezTo>
                  <a:cubicBezTo>
                    <a:pt x="793" y="4"/>
                    <a:pt x="781" y="0"/>
                    <a:pt x="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1"/>
            <p:cNvSpPr/>
            <p:nvPr/>
          </p:nvSpPr>
          <p:spPr>
            <a:xfrm>
              <a:off x="5697904" y="2703268"/>
              <a:ext cx="28481" cy="34236"/>
            </a:xfrm>
            <a:custGeom>
              <a:avLst/>
              <a:gdLst/>
              <a:ahLst/>
              <a:cxnLst/>
              <a:rect l="l" t="t" r="r" b="b"/>
              <a:pathLst>
                <a:path w="1836" h="2207" extrusionOk="0">
                  <a:moveTo>
                    <a:pt x="1005" y="1"/>
                  </a:moveTo>
                  <a:cubicBezTo>
                    <a:pt x="970" y="1"/>
                    <a:pt x="927" y="38"/>
                    <a:pt x="902" y="113"/>
                  </a:cubicBezTo>
                  <a:cubicBezTo>
                    <a:pt x="868" y="213"/>
                    <a:pt x="868" y="313"/>
                    <a:pt x="902" y="347"/>
                  </a:cubicBezTo>
                  <a:lnTo>
                    <a:pt x="1469" y="714"/>
                  </a:lnTo>
                  <a:lnTo>
                    <a:pt x="134" y="1481"/>
                  </a:lnTo>
                  <a:cubicBezTo>
                    <a:pt x="68" y="1514"/>
                    <a:pt x="1" y="1581"/>
                    <a:pt x="1" y="1681"/>
                  </a:cubicBezTo>
                  <a:cubicBezTo>
                    <a:pt x="26" y="1756"/>
                    <a:pt x="51" y="1794"/>
                    <a:pt x="90" y="1794"/>
                  </a:cubicBezTo>
                  <a:cubicBezTo>
                    <a:pt x="103" y="1794"/>
                    <a:pt x="118" y="1789"/>
                    <a:pt x="134" y="1781"/>
                  </a:cubicBezTo>
                  <a:lnTo>
                    <a:pt x="1469" y="981"/>
                  </a:lnTo>
                  <a:lnTo>
                    <a:pt x="1002" y="1948"/>
                  </a:lnTo>
                  <a:cubicBezTo>
                    <a:pt x="968" y="2048"/>
                    <a:pt x="968" y="2115"/>
                    <a:pt x="1002" y="2181"/>
                  </a:cubicBezTo>
                  <a:cubicBezTo>
                    <a:pt x="1018" y="2198"/>
                    <a:pt x="1035" y="2206"/>
                    <a:pt x="1052" y="2206"/>
                  </a:cubicBezTo>
                  <a:cubicBezTo>
                    <a:pt x="1068" y="2206"/>
                    <a:pt x="1085" y="2198"/>
                    <a:pt x="1102" y="2181"/>
                  </a:cubicBezTo>
                  <a:cubicBezTo>
                    <a:pt x="1135" y="2181"/>
                    <a:pt x="1135" y="2148"/>
                    <a:pt x="1168" y="2115"/>
                  </a:cubicBezTo>
                  <a:lnTo>
                    <a:pt x="1836" y="747"/>
                  </a:lnTo>
                  <a:cubicBezTo>
                    <a:pt x="1836" y="714"/>
                    <a:pt x="1836" y="714"/>
                    <a:pt x="1836" y="680"/>
                  </a:cubicBezTo>
                  <a:cubicBezTo>
                    <a:pt x="1836" y="680"/>
                    <a:pt x="1836" y="647"/>
                    <a:pt x="1836" y="614"/>
                  </a:cubicBezTo>
                  <a:cubicBezTo>
                    <a:pt x="1836" y="614"/>
                    <a:pt x="1836" y="580"/>
                    <a:pt x="1836" y="547"/>
                  </a:cubicBezTo>
                  <a:lnTo>
                    <a:pt x="1035" y="13"/>
                  </a:lnTo>
                  <a:cubicBezTo>
                    <a:pt x="1027" y="5"/>
                    <a:pt x="1016"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1"/>
            <p:cNvSpPr/>
            <p:nvPr/>
          </p:nvSpPr>
          <p:spPr>
            <a:xfrm>
              <a:off x="5743446" y="2665947"/>
              <a:ext cx="25890" cy="49888"/>
            </a:xfrm>
            <a:custGeom>
              <a:avLst/>
              <a:gdLst/>
              <a:ahLst/>
              <a:cxnLst/>
              <a:rect l="l" t="t" r="r" b="b"/>
              <a:pathLst>
                <a:path w="1669" h="3216" extrusionOk="0">
                  <a:moveTo>
                    <a:pt x="1481" y="1"/>
                  </a:moveTo>
                  <a:cubicBezTo>
                    <a:pt x="1451" y="1"/>
                    <a:pt x="1418" y="17"/>
                    <a:pt x="1401" y="51"/>
                  </a:cubicBezTo>
                  <a:lnTo>
                    <a:pt x="1235" y="484"/>
                  </a:lnTo>
                  <a:cubicBezTo>
                    <a:pt x="1218" y="483"/>
                    <a:pt x="1201" y="482"/>
                    <a:pt x="1184" y="482"/>
                  </a:cubicBezTo>
                  <a:cubicBezTo>
                    <a:pt x="864" y="482"/>
                    <a:pt x="522" y="778"/>
                    <a:pt x="301" y="1285"/>
                  </a:cubicBezTo>
                  <a:cubicBezTo>
                    <a:pt x="0" y="1986"/>
                    <a:pt x="67" y="2786"/>
                    <a:pt x="434" y="3086"/>
                  </a:cubicBezTo>
                  <a:cubicBezTo>
                    <a:pt x="522" y="3174"/>
                    <a:pt x="638" y="3216"/>
                    <a:pt x="757" y="3216"/>
                  </a:cubicBezTo>
                  <a:cubicBezTo>
                    <a:pt x="864" y="3216"/>
                    <a:pt x="973" y="3183"/>
                    <a:pt x="1068" y="3120"/>
                  </a:cubicBezTo>
                  <a:cubicBezTo>
                    <a:pt x="1335" y="2953"/>
                    <a:pt x="1535" y="2686"/>
                    <a:pt x="1635" y="2386"/>
                  </a:cubicBezTo>
                  <a:cubicBezTo>
                    <a:pt x="1668" y="2319"/>
                    <a:pt x="1668" y="2219"/>
                    <a:pt x="1635" y="2152"/>
                  </a:cubicBezTo>
                  <a:cubicBezTo>
                    <a:pt x="1626" y="2144"/>
                    <a:pt x="1616" y="2140"/>
                    <a:pt x="1605" y="2140"/>
                  </a:cubicBezTo>
                  <a:cubicBezTo>
                    <a:pt x="1570" y="2140"/>
                    <a:pt x="1526" y="2177"/>
                    <a:pt x="1501" y="2252"/>
                  </a:cubicBezTo>
                  <a:cubicBezTo>
                    <a:pt x="1326" y="2628"/>
                    <a:pt x="1057" y="2872"/>
                    <a:pt x="807" y="2872"/>
                  </a:cubicBezTo>
                  <a:cubicBezTo>
                    <a:pt x="724" y="2872"/>
                    <a:pt x="642" y="2844"/>
                    <a:pt x="567" y="2786"/>
                  </a:cubicBezTo>
                  <a:cubicBezTo>
                    <a:pt x="301" y="2553"/>
                    <a:pt x="267" y="1952"/>
                    <a:pt x="501" y="1452"/>
                  </a:cubicBezTo>
                  <a:cubicBezTo>
                    <a:pt x="567" y="1152"/>
                    <a:pt x="834" y="918"/>
                    <a:pt x="1134" y="818"/>
                  </a:cubicBezTo>
                  <a:lnTo>
                    <a:pt x="1134" y="818"/>
                  </a:lnTo>
                  <a:lnTo>
                    <a:pt x="1001" y="1152"/>
                  </a:lnTo>
                  <a:cubicBezTo>
                    <a:pt x="974" y="1234"/>
                    <a:pt x="991" y="1294"/>
                    <a:pt x="1036" y="1294"/>
                  </a:cubicBezTo>
                  <a:cubicBezTo>
                    <a:pt x="1045" y="1294"/>
                    <a:pt x="1056" y="1291"/>
                    <a:pt x="1068" y="1285"/>
                  </a:cubicBezTo>
                  <a:lnTo>
                    <a:pt x="1601" y="951"/>
                  </a:lnTo>
                  <a:cubicBezTo>
                    <a:pt x="1668" y="885"/>
                    <a:pt x="1668" y="851"/>
                    <a:pt x="1668" y="785"/>
                  </a:cubicBezTo>
                  <a:lnTo>
                    <a:pt x="1535" y="51"/>
                  </a:lnTo>
                  <a:cubicBezTo>
                    <a:pt x="1535" y="17"/>
                    <a:pt x="1510" y="1"/>
                    <a:pt x="1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1"/>
            <p:cNvSpPr/>
            <p:nvPr/>
          </p:nvSpPr>
          <p:spPr>
            <a:xfrm>
              <a:off x="5972660" y="2474054"/>
              <a:ext cx="25378" cy="45622"/>
            </a:xfrm>
            <a:custGeom>
              <a:avLst/>
              <a:gdLst/>
              <a:ahLst/>
              <a:cxnLst/>
              <a:rect l="l" t="t" r="r" b="b"/>
              <a:pathLst>
                <a:path w="1636" h="2941" extrusionOk="0">
                  <a:moveTo>
                    <a:pt x="1401" y="1"/>
                  </a:moveTo>
                  <a:cubicBezTo>
                    <a:pt x="1356" y="1"/>
                    <a:pt x="1286" y="44"/>
                    <a:pt x="1235" y="146"/>
                  </a:cubicBezTo>
                  <a:lnTo>
                    <a:pt x="801" y="1147"/>
                  </a:lnTo>
                  <a:lnTo>
                    <a:pt x="267" y="713"/>
                  </a:lnTo>
                  <a:cubicBezTo>
                    <a:pt x="250" y="696"/>
                    <a:pt x="229" y="687"/>
                    <a:pt x="208" y="687"/>
                  </a:cubicBezTo>
                  <a:cubicBezTo>
                    <a:pt x="149" y="687"/>
                    <a:pt x="83" y="749"/>
                    <a:pt x="34" y="847"/>
                  </a:cubicBezTo>
                  <a:cubicBezTo>
                    <a:pt x="1" y="947"/>
                    <a:pt x="1" y="1047"/>
                    <a:pt x="67" y="1147"/>
                  </a:cubicBezTo>
                  <a:lnTo>
                    <a:pt x="601" y="1581"/>
                  </a:lnTo>
                  <a:lnTo>
                    <a:pt x="134" y="2615"/>
                  </a:lnTo>
                  <a:cubicBezTo>
                    <a:pt x="101" y="2682"/>
                    <a:pt x="101" y="2815"/>
                    <a:pt x="167" y="2915"/>
                  </a:cubicBezTo>
                  <a:cubicBezTo>
                    <a:pt x="184" y="2932"/>
                    <a:pt x="201" y="2940"/>
                    <a:pt x="217" y="2940"/>
                  </a:cubicBezTo>
                  <a:cubicBezTo>
                    <a:pt x="234" y="2940"/>
                    <a:pt x="251" y="2932"/>
                    <a:pt x="267" y="2915"/>
                  </a:cubicBezTo>
                  <a:cubicBezTo>
                    <a:pt x="334" y="2882"/>
                    <a:pt x="367" y="2848"/>
                    <a:pt x="367" y="2782"/>
                  </a:cubicBezTo>
                  <a:lnTo>
                    <a:pt x="834" y="1781"/>
                  </a:lnTo>
                  <a:lnTo>
                    <a:pt x="1368" y="2215"/>
                  </a:lnTo>
                  <a:cubicBezTo>
                    <a:pt x="1385" y="2231"/>
                    <a:pt x="1402" y="2240"/>
                    <a:pt x="1418" y="2240"/>
                  </a:cubicBezTo>
                  <a:cubicBezTo>
                    <a:pt x="1435" y="2240"/>
                    <a:pt x="1452" y="2231"/>
                    <a:pt x="1468" y="2215"/>
                  </a:cubicBezTo>
                  <a:cubicBezTo>
                    <a:pt x="1502" y="2181"/>
                    <a:pt x="1535" y="2148"/>
                    <a:pt x="1568" y="2081"/>
                  </a:cubicBezTo>
                  <a:cubicBezTo>
                    <a:pt x="1635" y="1981"/>
                    <a:pt x="1602" y="1881"/>
                    <a:pt x="1535" y="1781"/>
                  </a:cubicBezTo>
                  <a:lnTo>
                    <a:pt x="1001" y="1347"/>
                  </a:lnTo>
                  <a:lnTo>
                    <a:pt x="1435" y="347"/>
                  </a:lnTo>
                  <a:cubicBezTo>
                    <a:pt x="1502" y="246"/>
                    <a:pt x="1502" y="113"/>
                    <a:pt x="1435" y="13"/>
                  </a:cubicBezTo>
                  <a:cubicBezTo>
                    <a:pt x="1427" y="5"/>
                    <a:pt x="1415" y="1"/>
                    <a:pt x="1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1"/>
            <p:cNvSpPr/>
            <p:nvPr/>
          </p:nvSpPr>
          <p:spPr>
            <a:xfrm>
              <a:off x="5795192" y="2085148"/>
              <a:ext cx="981615" cy="609052"/>
            </a:xfrm>
            <a:custGeom>
              <a:avLst/>
              <a:gdLst/>
              <a:ahLst/>
              <a:cxnLst/>
              <a:rect l="l" t="t" r="r" b="b"/>
              <a:pathLst>
                <a:path w="63279" h="39262" extrusionOk="0">
                  <a:moveTo>
                    <a:pt x="62651" y="0"/>
                  </a:moveTo>
                  <a:cubicBezTo>
                    <a:pt x="62526" y="0"/>
                    <a:pt x="62387" y="42"/>
                    <a:pt x="62244" y="134"/>
                  </a:cubicBezTo>
                  <a:lnTo>
                    <a:pt x="801" y="35559"/>
                  </a:lnTo>
                  <a:cubicBezTo>
                    <a:pt x="300" y="35893"/>
                    <a:pt x="0" y="36426"/>
                    <a:pt x="33" y="37027"/>
                  </a:cubicBezTo>
                  <a:lnTo>
                    <a:pt x="133" y="38695"/>
                  </a:lnTo>
                  <a:cubicBezTo>
                    <a:pt x="157" y="39043"/>
                    <a:pt x="357" y="39262"/>
                    <a:pt x="646" y="39262"/>
                  </a:cubicBezTo>
                  <a:cubicBezTo>
                    <a:pt x="772" y="39262"/>
                    <a:pt x="915" y="39220"/>
                    <a:pt x="1067" y="39128"/>
                  </a:cubicBezTo>
                  <a:lnTo>
                    <a:pt x="62478" y="3703"/>
                  </a:lnTo>
                  <a:cubicBezTo>
                    <a:pt x="62978" y="3403"/>
                    <a:pt x="63279" y="2836"/>
                    <a:pt x="63279" y="2235"/>
                  </a:cubicBezTo>
                  <a:lnTo>
                    <a:pt x="63178" y="567"/>
                  </a:lnTo>
                  <a:cubicBezTo>
                    <a:pt x="63155" y="219"/>
                    <a:pt x="62938" y="0"/>
                    <a:pt x="626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1"/>
            <p:cNvSpPr/>
            <p:nvPr/>
          </p:nvSpPr>
          <p:spPr>
            <a:xfrm>
              <a:off x="6735334" y="2098085"/>
              <a:ext cx="35725" cy="46972"/>
            </a:xfrm>
            <a:custGeom>
              <a:avLst/>
              <a:gdLst/>
              <a:ahLst/>
              <a:cxnLst/>
              <a:rect l="l" t="t" r="r" b="b"/>
              <a:pathLst>
                <a:path w="2303" h="3028" extrusionOk="0">
                  <a:moveTo>
                    <a:pt x="1102" y="401"/>
                  </a:moveTo>
                  <a:lnTo>
                    <a:pt x="1269" y="701"/>
                  </a:lnTo>
                  <a:cubicBezTo>
                    <a:pt x="1319" y="776"/>
                    <a:pt x="1406" y="813"/>
                    <a:pt x="1489" y="813"/>
                  </a:cubicBezTo>
                  <a:cubicBezTo>
                    <a:pt x="1517" y="813"/>
                    <a:pt x="1544" y="809"/>
                    <a:pt x="1569" y="801"/>
                  </a:cubicBezTo>
                  <a:lnTo>
                    <a:pt x="1902" y="667"/>
                  </a:lnTo>
                  <a:lnTo>
                    <a:pt x="1902" y="667"/>
                  </a:lnTo>
                  <a:lnTo>
                    <a:pt x="1602" y="1234"/>
                  </a:lnTo>
                  <a:cubicBezTo>
                    <a:pt x="1569" y="1301"/>
                    <a:pt x="1535" y="1401"/>
                    <a:pt x="1569" y="1468"/>
                  </a:cubicBezTo>
                  <a:lnTo>
                    <a:pt x="1702" y="2068"/>
                  </a:lnTo>
                  <a:cubicBezTo>
                    <a:pt x="1702" y="2068"/>
                    <a:pt x="1702" y="2102"/>
                    <a:pt x="1702" y="2102"/>
                  </a:cubicBezTo>
                  <a:lnTo>
                    <a:pt x="1269" y="2068"/>
                  </a:lnTo>
                  <a:cubicBezTo>
                    <a:pt x="1202" y="2068"/>
                    <a:pt x="1102" y="2102"/>
                    <a:pt x="1035" y="2168"/>
                  </a:cubicBezTo>
                  <a:lnTo>
                    <a:pt x="768" y="2535"/>
                  </a:lnTo>
                  <a:lnTo>
                    <a:pt x="802" y="2102"/>
                  </a:lnTo>
                  <a:cubicBezTo>
                    <a:pt x="802" y="2002"/>
                    <a:pt x="768" y="1902"/>
                    <a:pt x="668" y="1868"/>
                  </a:cubicBezTo>
                  <a:lnTo>
                    <a:pt x="335" y="1635"/>
                  </a:lnTo>
                  <a:cubicBezTo>
                    <a:pt x="335" y="1635"/>
                    <a:pt x="335" y="1601"/>
                    <a:pt x="335" y="1601"/>
                  </a:cubicBezTo>
                  <a:lnTo>
                    <a:pt x="835" y="1201"/>
                  </a:lnTo>
                  <a:cubicBezTo>
                    <a:pt x="868" y="1168"/>
                    <a:pt x="902" y="1101"/>
                    <a:pt x="935" y="1034"/>
                  </a:cubicBezTo>
                  <a:lnTo>
                    <a:pt x="1102" y="401"/>
                  </a:lnTo>
                  <a:close/>
                  <a:moveTo>
                    <a:pt x="1102" y="0"/>
                  </a:moveTo>
                  <a:cubicBezTo>
                    <a:pt x="968" y="34"/>
                    <a:pt x="868" y="134"/>
                    <a:pt x="835" y="267"/>
                  </a:cubicBezTo>
                  <a:lnTo>
                    <a:pt x="668" y="968"/>
                  </a:lnTo>
                  <a:cubicBezTo>
                    <a:pt x="668" y="968"/>
                    <a:pt x="635" y="1001"/>
                    <a:pt x="635" y="1001"/>
                  </a:cubicBezTo>
                  <a:lnTo>
                    <a:pt x="134" y="1401"/>
                  </a:lnTo>
                  <a:cubicBezTo>
                    <a:pt x="68" y="1468"/>
                    <a:pt x="1" y="1568"/>
                    <a:pt x="1" y="1701"/>
                  </a:cubicBezTo>
                  <a:cubicBezTo>
                    <a:pt x="34" y="1768"/>
                    <a:pt x="68" y="1835"/>
                    <a:pt x="134" y="1868"/>
                  </a:cubicBezTo>
                  <a:lnTo>
                    <a:pt x="468" y="2102"/>
                  </a:lnTo>
                  <a:lnTo>
                    <a:pt x="435" y="2769"/>
                  </a:lnTo>
                  <a:cubicBezTo>
                    <a:pt x="435" y="2869"/>
                    <a:pt x="501" y="2969"/>
                    <a:pt x="601" y="3002"/>
                  </a:cubicBezTo>
                  <a:cubicBezTo>
                    <a:pt x="601" y="3019"/>
                    <a:pt x="610" y="3027"/>
                    <a:pt x="622" y="3027"/>
                  </a:cubicBezTo>
                  <a:cubicBezTo>
                    <a:pt x="635" y="3027"/>
                    <a:pt x="651" y="3019"/>
                    <a:pt x="668" y="3002"/>
                  </a:cubicBezTo>
                  <a:cubicBezTo>
                    <a:pt x="687" y="3009"/>
                    <a:pt x="705" y="3011"/>
                    <a:pt x="722" y="3011"/>
                  </a:cubicBezTo>
                  <a:cubicBezTo>
                    <a:pt x="794" y="3011"/>
                    <a:pt x="848" y="2963"/>
                    <a:pt x="902" y="2936"/>
                  </a:cubicBezTo>
                  <a:lnTo>
                    <a:pt x="1302" y="2369"/>
                  </a:lnTo>
                  <a:lnTo>
                    <a:pt x="1736" y="2402"/>
                  </a:lnTo>
                  <a:cubicBezTo>
                    <a:pt x="1802" y="2402"/>
                    <a:pt x="1869" y="2369"/>
                    <a:pt x="1936" y="2335"/>
                  </a:cubicBezTo>
                  <a:cubicBezTo>
                    <a:pt x="2002" y="2235"/>
                    <a:pt x="2036" y="2135"/>
                    <a:pt x="2036" y="2035"/>
                  </a:cubicBezTo>
                  <a:lnTo>
                    <a:pt x="1902" y="1435"/>
                  </a:lnTo>
                  <a:lnTo>
                    <a:pt x="1902" y="1401"/>
                  </a:lnTo>
                  <a:lnTo>
                    <a:pt x="2236" y="734"/>
                  </a:lnTo>
                  <a:cubicBezTo>
                    <a:pt x="2303" y="601"/>
                    <a:pt x="2269" y="467"/>
                    <a:pt x="2203" y="401"/>
                  </a:cubicBezTo>
                  <a:cubicBezTo>
                    <a:pt x="2154" y="352"/>
                    <a:pt x="2087" y="321"/>
                    <a:pt x="2015" y="321"/>
                  </a:cubicBezTo>
                  <a:cubicBezTo>
                    <a:pt x="1989" y="321"/>
                    <a:pt x="1963" y="325"/>
                    <a:pt x="1936" y="334"/>
                  </a:cubicBezTo>
                  <a:lnTo>
                    <a:pt x="1535" y="501"/>
                  </a:lnTo>
                  <a:lnTo>
                    <a:pt x="1302" y="134"/>
                  </a:lnTo>
                  <a:cubicBezTo>
                    <a:pt x="1269" y="34"/>
                    <a:pt x="1168" y="0"/>
                    <a:pt x="1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1"/>
            <p:cNvSpPr/>
            <p:nvPr/>
          </p:nvSpPr>
          <p:spPr>
            <a:xfrm>
              <a:off x="6785018" y="2052543"/>
              <a:ext cx="48135" cy="30544"/>
            </a:xfrm>
            <a:custGeom>
              <a:avLst/>
              <a:gdLst/>
              <a:ahLst/>
              <a:cxnLst/>
              <a:rect l="l" t="t" r="r" b="b"/>
              <a:pathLst>
                <a:path w="3103" h="1969" extrusionOk="0">
                  <a:moveTo>
                    <a:pt x="2743" y="1"/>
                  </a:moveTo>
                  <a:cubicBezTo>
                    <a:pt x="2695" y="1"/>
                    <a:pt x="2647" y="12"/>
                    <a:pt x="2602" y="34"/>
                  </a:cubicBezTo>
                  <a:lnTo>
                    <a:pt x="167" y="1435"/>
                  </a:lnTo>
                  <a:cubicBezTo>
                    <a:pt x="34" y="1535"/>
                    <a:pt x="0" y="1702"/>
                    <a:pt x="100" y="1835"/>
                  </a:cubicBezTo>
                  <a:cubicBezTo>
                    <a:pt x="134" y="1936"/>
                    <a:pt x="267" y="1969"/>
                    <a:pt x="367" y="1969"/>
                  </a:cubicBezTo>
                  <a:cubicBezTo>
                    <a:pt x="401" y="1969"/>
                    <a:pt x="467" y="1969"/>
                    <a:pt x="501" y="1936"/>
                  </a:cubicBezTo>
                  <a:lnTo>
                    <a:pt x="2902" y="535"/>
                  </a:lnTo>
                  <a:cubicBezTo>
                    <a:pt x="3069" y="468"/>
                    <a:pt x="3102" y="268"/>
                    <a:pt x="3002" y="134"/>
                  </a:cubicBezTo>
                  <a:cubicBezTo>
                    <a:pt x="2936" y="45"/>
                    <a:pt x="2839" y="1"/>
                    <a:pt x="2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1"/>
            <p:cNvSpPr/>
            <p:nvPr/>
          </p:nvSpPr>
          <p:spPr>
            <a:xfrm>
              <a:off x="6786041" y="2073251"/>
              <a:ext cx="48663" cy="30544"/>
            </a:xfrm>
            <a:custGeom>
              <a:avLst/>
              <a:gdLst/>
              <a:ahLst/>
              <a:cxnLst/>
              <a:rect l="l" t="t" r="r" b="b"/>
              <a:pathLst>
                <a:path w="3137" h="1969" extrusionOk="0">
                  <a:moveTo>
                    <a:pt x="2767" y="0"/>
                  </a:moveTo>
                  <a:cubicBezTo>
                    <a:pt x="2714" y="0"/>
                    <a:pt x="2658" y="11"/>
                    <a:pt x="2603" y="33"/>
                  </a:cubicBezTo>
                  <a:lnTo>
                    <a:pt x="201" y="1434"/>
                  </a:lnTo>
                  <a:cubicBezTo>
                    <a:pt x="34" y="1501"/>
                    <a:pt x="1" y="1701"/>
                    <a:pt x="101" y="1835"/>
                  </a:cubicBezTo>
                  <a:cubicBezTo>
                    <a:pt x="168" y="1935"/>
                    <a:pt x="268" y="1968"/>
                    <a:pt x="401" y="1968"/>
                  </a:cubicBezTo>
                  <a:cubicBezTo>
                    <a:pt x="435" y="1968"/>
                    <a:pt x="468" y="1935"/>
                    <a:pt x="535" y="1935"/>
                  </a:cubicBezTo>
                  <a:lnTo>
                    <a:pt x="2936" y="534"/>
                  </a:lnTo>
                  <a:cubicBezTo>
                    <a:pt x="3070" y="434"/>
                    <a:pt x="3137" y="267"/>
                    <a:pt x="3036" y="134"/>
                  </a:cubicBezTo>
                  <a:cubicBezTo>
                    <a:pt x="2970" y="45"/>
                    <a:pt x="2873"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1"/>
            <p:cNvSpPr/>
            <p:nvPr/>
          </p:nvSpPr>
          <p:spPr>
            <a:xfrm>
              <a:off x="6787608" y="2094455"/>
              <a:ext cx="48135" cy="30544"/>
            </a:xfrm>
            <a:custGeom>
              <a:avLst/>
              <a:gdLst/>
              <a:ahLst/>
              <a:cxnLst/>
              <a:rect l="l" t="t" r="r" b="b"/>
              <a:pathLst>
                <a:path w="3103" h="1969" extrusionOk="0">
                  <a:moveTo>
                    <a:pt x="2751" y="1"/>
                  </a:moveTo>
                  <a:cubicBezTo>
                    <a:pt x="2698" y="1"/>
                    <a:pt x="2646" y="12"/>
                    <a:pt x="2602" y="34"/>
                  </a:cubicBezTo>
                  <a:lnTo>
                    <a:pt x="200" y="1435"/>
                  </a:lnTo>
                  <a:cubicBezTo>
                    <a:pt x="33" y="1502"/>
                    <a:pt x="0" y="1702"/>
                    <a:pt x="100" y="1835"/>
                  </a:cubicBezTo>
                  <a:cubicBezTo>
                    <a:pt x="167" y="1902"/>
                    <a:pt x="267" y="1969"/>
                    <a:pt x="367" y="1969"/>
                  </a:cubicBezTo>
                  <a:cubicBezTo>
                    <a:pt x="434" y="1969"/>
                    <a:pt x="467" y="1935"/>
                    <a:pt x="500" y="1902"/>
                  </a:cubicBezTo>
                  <a:lnTo>
                    <a:pt x="2935" y="534"/>
                  </a:lnTo>
                  <a:cubicBezTo>
                    <a:pt x="3069" y="434"/>
                    <a:pt x="3102" y="268"/>
                    <a:pt x="3036" y="134"/>
                  </a:cubicBezTo>
                  <a:cubicBezTo>
                    <a:pt x="2969" y="45"/>
                    <a:pt x="2858" y="1"/>
                    <a:pt x="2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1"/>
            <p:cNvSpPr/>
            <p:nvPr/>
          </p:nvSpPr>
          <p:spPr>
            <a:xfrm>
              <a:off x="5674109" y="2183460"/>
              <a:ext cx="1184457" cy="1352116"/>
            </a:xfrm>
            <a:custGeom>
              <a:avLst/>
              <a:gdLst/>
              <a:ahLst/>
              <a:cxnLst/>
              <a:rect l="l" t="t" r="r" b="b"/>
              <a:pathLst>
                <a:path w="76355" h="87163" extrusionOk="0">
                  <a:moveTo>
                    <a:pt x="73286" y="0"/>
                  </a:moveTo>
                  <a:lnTo>
                    <a:pt x="0" y="42297"/>
                  </a:lnTo>
                  <a:lnTo>
                    <a:pt x="3069" y="87163"/>
                  </a:lnTo>
                  <a:lnTo>
                    <a:pt x="76355" y="44866"/>
                  </a:lnTo>
                  <a:lnTo>
                    <a:pt x="732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1"/>
            <p:cNvSpPr/>
            <p:nvPr/>
          </p:nvSpPr>
          <p:spPr>
            <a:xfrm>
              <a:off x="5942645" y="2721711"/>
              <a:ext cx="64703" cy="123945"/>
            </a:xfrm>
            <a:custGeom>
              <a:avLst/>
              <a:gdLst/>
              <a:ahLst/>
              <a:cxnLst/>
              <a:rect l="l" t="t" r="r" b="b"/>
              <a:pathLst>
                <a:path w="4171" h="7990" extrusionOk="0">
                  <a:moveTo>
                    <a:pt x="4070" y="0"/>
                  </a:moveTo>
                  <a:cubicBezTo>
                    <a:pt x="4045" y="0"/>
                    <a:pt x="4020" y="8"/>
                    <a:pt x="4004" y="25"/>
                  </a:cubicBezTo>
                  <a:lnTo>
                    <a:pt x="3136" y="525"/>
                  </a:lnTo>
                  <a:cubicBezTo>
                    <a:pt x="3070" y="592"/>
                    <a:pt x="3003" y="659"/>
                    <a:pt x="2970" y="726"/>
                  </a:cubicBezTo>
                  <a:cubicBezTo>
                    <a:pt x="2936" y="792"/>
                    <a:pt x="2903" y="859"/>
                    <a:pt x="2903" y="926"/>
                  </a:cubicBezTo>
                  <a:lnTo>
                    <a:pt x="2236" y="3694"/>
                  </a:lnTo>
                  <a:lnTo>
                    <a:pt x="1302" y="1860"/>
                  </a:lnTo>
                  <a:cubicBezTo>
                    <a:pt x="1268" y="1826"/>
                    <a:pt x="1235" y="1793"/>
                    <a:pt x="1202" y="1760"/>
                  </a:cubicBezTo>
                  <a:cubicBezTo>
                    <a:pt x="1185" y="1726"/>
                    <a:pt x="1160" y="1710"/>
                    <a:pt x="1127" y="1710"/>
                  </a:cubicBezTo>
                  <a:cubicBezTo>
                    <a:pt x="1093" y="1710"/>
                    <a:pt x="1052" y="1726"/>
                    <a:pt x="1002" y="1760"/>
                  </a:cubicBezTo>
                  <a:lnTo>
                    <a:pt x="134" y="2260"/>
                  </a:lnTo>
                  <a:cubicBezTo>
                    <a:pt x="101" y="2293"/>
                    <a:pt x="68" y="2327"/>
                    <a:pt x="34" y="2393"/>
                  </a:cubicBezTo>
                  <a:cubicBezTo>
                    <a:pt x="34" y="2427"/>
                    <a:pt x="1" y="2493"/>
                    <a:pt x="1" y="2560"/>
                  </a:cubicBezTo>
                  <a:cubicBezTo>
                    <a:pt x="1" y="2594"/>
                    <a:pt x="34" y="2627"/>
                    <a:pt x="34" y="2660"/>
                  </a:cubicBezTo>
                  <a:lnTo>
                    <a:pt x="1769" y="5796"/>
                  </a:lnTo>
                  <a:lnTo>
                    <a:pt x="1936" y="7831"/>
                  </a:lnTo>
                  <a:cubicBezTo>
                    <a:pt x="1936" y="7864"/>
                    <a:pt x="1936" y="7931"/>
                    <a:pt x="2002" y="7964"/>
                  </a:cubicBezTo>
                  <a:cubicBezTo>
                    <a:pt x="2019" y="7981"/>
                    <a:pt x="2036" y="7989"/>
                    <a:pt x="2052" y="7989"/>
                  </a:cubicBezTo>
                  <a:cubicBezTo>
                    <a:pt x="2069" y="7989"/>
                    <a:pt x="2086" y="7981"/>
                    <a:pt x="2102" y="7964"/>
                  </a:cubicBezTo>
                  <a:lnTo>
                    <a:pt x="2936" y="7497"/>
                  </a:lnTo>
                  <a:cubicBezTo>
                    <a:pt x="3003" y="7464"/>
                    <a:pt x="3036" y="7397"/>
                    <a:pt x="3070" y="7330"/>
                  </a:cubicBezTo>
                  <a:cubicBezTo>
                    <a:pt x="3103" y="7264"/>
                    <a:pt x="3103" y="7197"/>
                    <a:pt x="3103" y="7130"/>
                  </a:cubicBezTo>
                  <a:lnTo>
                    <a:pt x="2970" y="5129"/>
                  </a:lnTo>
                  <a:lnTo>
                    <a:pt x="4170" y="292"/>
                  </a:lnTo>
                  <a:cubicBezTo>
                    <a:pt x="4170" y="259"/>
                    <a:pt x="4170" y="192"/>
                    <a:pt x="4170" y="158"/>
                  </a:cubicBezTo>
                  <a:cubicBezTo>
                    <a:pt x="4170" y="92"/>
                    <a:pt x="4170" y="58"/>
                    <a:pt x="4137" y="25"/>
                  </a:cubicBezTo>
                  <a:cubicBezTo>
                    <a:pt x="4120" y="8"/>
                    <a:pt x="4095" y="0"/>
                    <a:pt x="40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1"/>
            <p:cNvSpPr/>
            <p:nvPr/>
          </p:nvSpPr>
          <p:spPr>
            <a:xfrm>
              <a:off x="6006289" y="2728815"/>
              <a:ext cx="55380" cy="86048"/>
            </a:xfrm>
            <a:custGeom>
              <a:avLst/>
              <a:gdLst/>
              <a:ahLst/>
              <a:cxnLst/>
              <a:rect l="l" t="t" r="r" b="b"/>
              <a:pathLst>
                <a:path w="3570" h="5547" extrusionOk="0">
                  <a:moveTo>
                    <a:pt x="1991" y="1608"/>
                  </a:moveTo>
                  <a:cubicBezTo>
                    <a:pt x="2051" y="1608"/>
                    <a:pt x="2113" y="1627"/>
                    <a:pt x="2169" y="1669"/>
                  </a:cubicBezTo>
                  <a:cubicBezTo>
                    <a:pt x="2302" y="1769"/>
                    <a:pt x="2369" y="1935"/>
                    <a:pt x="2402" y="2102"/>
                  </a:cubicBezTo>
                  <a:cubicBezTo>
                    <a:pt x="2436" y="2202"/>
                    <a:pt x="2436" y="2302"/>
                    <a:pt x="2436" y="2436"/>
                  </a:cubicBezTo>
                  <a:cubicBezTo>
                    <a:pt x="2436" y="2536"/>
                    <a:pt x="2436" y="2636"/>
                    <a:pt x="2436" y="2769"/>
                  </a:cubicBezTo>
                  <a:cubicBezTo>
                    <a:pt x="2436" y="2969"/>
                    <a:pt x="2369" y="3203"/>
                    <a:pt x="2269" y="3403"/>
                  </a:cubicBezTo>
                  <a:cubicBezTo>
                    <a:pt x="2202" y="3603"/>
                    <a:pt x="2036" y="3770"/>
                    <a:pt x="1869" y="3870"/>
                  </a:cubicBezTo>
                  <a:cubicBezTo>
                    <a:pt x="1786" y="3911"/>
                    <a:pt x="1691" y="3940"/>
                    <a:pt x="1599" y="3940"/>
                  </a:cubicBezTo>
                  <a:cubicBezTo>
                    <a:pt x="1542" y="3940"/>
                    <a:pt x="1486" y="3929"/>
                    <a:pt x="1435" y="3903"/>
                  </a:cubicBezTo>
                  <a:cubicBezTo>
                    <a:pt x="1302" y="3770"/>
                    <a:pt x="1235" y="3603"/>
                    <a:pt x="1235" y="3436"/>
                  </a:cubicBezTo>
                  <a:cubicBezTo>
                    <a:pt x="1235" y="3303"/>
                    <a:pt x="1235" y="3203"/>
                    <a:pt x="1235" y="3103"/>
                  </a:cubicBezTo>
                  <a:lnTo>
                    <a:pt x="1235" y="2769"/>
                  </a:lnTo>
                  <a:cubicBezTo>
                    <a:pt x="1202" y="2536"/>
                    <a:pt x="1268" y="2302"/>
                    <a:pt x="1368" y="2102"/>
                  </a:cubicBezTo>
                  <a:cubicBezTo>
                    <a:pt x="1435" y="1935"/>
                    <a:pt x="1569" y="1769"/>
                    <a:pt x="1769" y="1702"/>
                  </a:cubicBezTo>
                  <a:cubicBezTo>
                    <a:pt x="1827" y="1644"/>
                    <a:pt x="1908" y="1608"/>
                    <a:pt x="1991" y="1608"/>
                  </a:cubicBezTo>
                  <a:close/>
                  <a:moveTo>
                    <a:pt x="2302" y="1"/>
                  </a:moveTo>
                  <a:cubicBezTo>
                    <a:pt x="2036" y="1"/>
                    <a:pt x="1802" y="101"/>
                    <a:pt x="1602" y="234"/>
                  </a:cubicBezTo>
                  <a:cubicBezTo>
                    <a:pt x="1335" y="368"/>
                    <a:pt x="1102" y="568"/>
                    <a:pt x="901" y="801"/>
                  </a:cubicBezTo>
                  <a:cubicBezTo>
                    <a:pt x="701" y="1035"/>
                    <a:pt x="534" y="1302"/>
                    <a:pt x="401" y="1602"/>
                  </a:cubicBezTo>
                  <a:cubicBezTo>
                    <a:pt x="268" y="1869"/>
                    <a:pt x="134" y="2169"/>
                    <a:pt x="67" y="2502"/>
                  </a:cubicBezTo>
                  <a:cubicBezTo>
                    <a:pt x="1" y="2803"/>
                    <a:pt x="1" y="3103"/>
                    <a:pt x="1" y="3403"/>
                  </a:cubicBezTo>
                  <a:cubicBezTo>
                    <a:pt x="34" y="3503"/>
                    <a:pt x="34" y="3637"/>
                    <a:pt x="34" y="3770"/>
                  </a:cubicBezTo>
                  <a:cubicBezTo>
                    <a:pt x="34" y="3937"/>
                    <a:pt x="67" y="4037"/>
                    <a:pt x="67" y="4137"/>
                  </a:cubicBezTo>
                  <a:cubicBezTo>
                    <a:pt x="67" y="4404"/>
                    <a:pt x="134" y="4671"/>
                    <a:pt x="268" y="4904"/>
                  </a:cubicBezTo>
                  <a:cubicBezTo>
                    <a:pt x="334" y="5104"/>
                    <a:pt x="501" y="5271"/>
                    <a:pt x="668" y="5405"/>
                  </a:cubicBezTo>
                  <a:cubicBezTo>
                    <a:pt x="805" y="5487"/>
                    <a:pt x="965" y="5547"/>
                    <a:pt x="1129" y="5547"/>
                  </a:cubicBezTo>
                  <a:cubicBezTo>
                    <a:pt x="1164" y="5547"/>
                    <a:pt x="1200" y="5544"/>
                    <a:pt x="1235" y="5538"/>
                  </a:cubicBezTo>
                  <a:cubicBezTo>
                    <a:pt x="1502" y="5538"/>
                    <a:pt x="1735" y="5438"/>
                    <a:pt x="1969" y="5304"/>
                  </a:cubicBezTo>
                  <a:cubicBezTo>
                    <a:pt x="2202" y="5171"/>
                    <a:pt x="2436" y="4971"/>
                    <a:pt x="2636" y="4737"/>
                  </a:cubicBezTo>
                  <a:cubicBezTo>
                    <a:pt x="2836" y="4504"/>
                    <a:pt x="3003" y="4237"/>
                    <a:pt x="3136" y="3970"/>
                  </a:cubicBezTo>
                  <a:cubicBezTo>
                    <a:pt x="3270" y="3670"/>
                    <a:pt x="3370" y="3370"/>
                    <a:pt x="3470" y="3070"/>
                  </a:cubicBezTo>
                  <a:cubicBezTo>
                    <a:pt x="3503" y="2769"/>
                    <a:pt x="3537" y="2436"/>
                    <a:pt x="3537" y="2136"/>
                  </a:cubicBezTo>
                  <a:cubicBezTo>
                    <a:pt x="3537" y="2035"/>
                    <a:pt x="3570" y="1935"/>
                    <a:pt x="3537" y="1769"/>
                  </a:cubicBezTo>
                  <a:cubicBezTo>
                    <a:pt x="3503" y="1635"/>
                    <a:pt x="3503" y="1502"/>
                    <a:pt x="3503" y="1402"/>
                  </a:cubicBezTo>
                  <a:cubicBezTo>
                    <a:pt x="3470" y="1135"/>
                    <a:pt x="3403" y="901"/>
                    <a:pt x="3303" y="634"/>
                  </a:cubicBezTo>
                  <a:cubicBezTo>
                    <a:pt x="3203" y="434"/>
                    <a:pt x="3070" y="268"/>
                    <a:pt x="2869" y="167"/>
                  </a:cubicBezTo>
                  <a:cubicBezTo>
                    <a:pt x="2703" y="34"/>
                    <a:pt x="2503" y="1"/>
                    <a:pt x="2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1"/>
            <p:cNvSpPr/>
            <p:nvPr/>
          </p:nvSpPr>
          <p:spPr>
            <a:xfrm>
              <a:off x="6067343" y="2684452"/>
              <a:ext cx="56419" cy="96612"/>
            </a:xfrm>
            <a:custGeom>
              <a:avLst/>
              <a:gdLst/>
              <a:ahLst/>
              <a:cxnLst/>
              <a:rect l="l" t="t" r="r" b="b"/>
              <a:pathLst>
                <a:path w="3637" h="6228" extrusionOk="0">
                  <a:moveTo>
                    <a:pt x="3203" y="0"/>
                  </a:moveTo>
                  <a:cubicBezTo>
                    <a:pt x="3178" y="0"/>
                    <a:pt x="3153" y="9"/>
                    <a:pt x="3136" y="25"/>
                  </a:cubicBezTo>
                  <a:lnTo>
                    <a:pt x="2336" y="492"/>
                  </a:lnTo>
                  <a:cubicBezTo>
                    <a:pt x="2269" y="526"/>
                    <a:pt x="2236" y="559"/>
                    <a:pt x="2236" y="626"/>
                  </a:cubicBezTo>
                  <a:cubicBezTo>
                    <a:pt x="2202" y="692"/>
                    <a:pt x="2169" y="759"/>
                    <a:pt x="2202" y="826"/>
                  </a:cubicBezTo>
                  <a:lnTo>
                    <a:pt x="2336" y="3228"/>
                  </a:lnTo>
                  <a:cubicBezTo>
                    <a:pt x="2369" y="3461"/>
                    <a:pt x="2336" y="3695"/>
                    <a:pt x="2269" y="3928"/>
                  </a:cubicBezTo>
                  <a:cubicBezTo>
                    <a:pt x="2202" y="4128"/>
                    <a:pt x="2069" y="4295"/>
                    <a:pt x="1902" y="4395"/>
                  </a:cubicBezTo>
                  <a:cubicBezTo>
                    <a:pt x="1802" y="4462"/>
                    <a:pt x="1719" y="4495"/>
                    <a:pt x="1648" y="4495"/>
                  </a:cubicBezTo>
                  <a:cubicBezTo>
                    <a:pt x="1577" y="4495"/>
                    <a:pt x="1519" y="4462"/>
                    <a:pt x="1469" y="4395"/>
                  </a:cubicBezTo>
                  <a:cubicBezTo>
                    <a:pt x="1369" y="4228"/>
                    <a:pt x="1302" y="4028"/>
                    <a:pt x="1302" y="3828"/>
                  </a:cubicBezTo>
                  <a:lnTo>
                    <a:pt x="1135" y="1460"/>
                  </a:lnTo>
                  <a:cubicBezTo>
                    <a:pt x="1135" y="1393"/>
                    <a:pt x="1135" y="1326"/>
                    <a:pt x="1102" y="1293"/>
                  </a:cubicBezTo>
                  <a:cubicBezTo>
                    <a:pt x="1068" y="1276"/>
                    <a:pt x="1043" y="1268"/>
                    <a:pt x="1022" y="1268"/>
                  </a:cubicBezTo>
                  <a:cubicBezTo>
                    <a:pt x="1002" y="1268"/>
                    <a:pt x="985" y="1276"/>
                    <a:pt x="968" y="1293"/>
                  </a:cubicBezTo>
                  <a:lnTo>
                    <a:pt x="168" y="1760"/>
                  </a:lnTo>
                  <a:cubicBezTo>
                    <a:pt x="101" y="1793"/>
                    <a:pt x="68" y="1860"/>
                    <a:pt x="34" y="1893"/>
                  </a:cubicBezTo>
                  <a:cubicBezTo>
                    <a:pt x="1" y="1960"/>
                    <a:pt x="1" y="2027"/>
                    <a:pt x="1" y="2127"/>
                  </a:cubicBezTo>
                  <a:lnTo>
                    <a:pt x="201" y="4662"/>
                  </a:lnTo>
                  <a:cubicBezTo>
                    <a:pt x="268" y="5429"/>
                    <a:pt x="401" y="5896"/>
                    <a:pt x="668" y="6096"/>
                  </a:cubicBezTo>
                  <a:cubicBezTo>
                    <a:pt x="816" y="6185"/>
                    <a:pt x="976" y="6228"/>
                    <a:pt x="1136" y="6228"/>
                  </a:cubicBezTo>
                  <a:cubicBezTo>
                    <a:pt x="1336" y="6228"/>
                    <a:pt x="1535" y="6160"/>
                    <a:pt x="1702" y="6030"/>
                  </a:cubicBezTo>
                  <a:cubicBezTo>
                    <a:pt x="1802" y="5963"/>
                    <a:pt x="1936" y="5896"/>
                    <a:pt x="2036" y="5796"/>
                  </a:cubicBezTo>
                  <a:cubicBezTo>
                    <a:pt x="2102" y="5696"/>
                    <a:pt x="2202" y="5629"/>
                    <a:pt x="2269" y="5529"/>
                  </a:cubicBezTo>
                  <a:cubicBezTo>
                    <a:pt x="2336" y="5429"/>
                    <a:pt x="2403" y="5329"/>
                    <a:pt x="2436" y="5229"/>
                  </a:cubicBezTo>
                  <a:cubicBezTo>
                    <a:pt x="2469" y="5129"/>
                    <a:pt x="2503" y="5062"/>
                    <a:pt x="2536" y="4962"/>
                  </a:cubicBezTo>
                  <a:lnTo>
                    <a:pt x="2536" y="5162"/>
                  </a:lnTo>
                  <a:cubicBezTo>
                    <a:pt x="2536" y="5229"/>
                    <a:pt x="2569" y="5296"/>
                    <a:pt x="2603" y="5329"/>
                  </a:cubicBezTo>
                  <a:cubicBezTo>
                    <a:pt x="2619" y="5346"/>
                    <a:pt x="2644" y="5354"/>
                    <a:pt x="2669" y="5354"/>
                  </a:cubicBezTo>
                  <a:cubicBezTo>
                    <a:pt x="2694" y="5354"/>
                    <a:pt x="2719" y="5346"/>
                    <a:pt x="2736" y="5329"/>
                  </a:cubicBezTo>
                  <a:lnTo>
                    <a:pt x="3470" y="4895"/>
                  </a:lnTo>
                  <a:cubicBezTo>
                    <a:pt x="3537" y="4862"/>
                    <a:pt x="3570" y="4829"/>
                    <a:pt x="3603" y="4762"/>
                  </a:cubicBezTo>
                  <a:cubicBezTo>
                    <a:pt x="3603" y="4695"/>
                    <a:pt x="3637" y="4629"/>
                    <a:pt x="3637" y="4562"/>
                  </a:cubicBezTo>
                  <a:lnTo>
                    <a:pt x="3337" y="159"/>
                  </a:lnTo>
                  <a:cubicBezTo>
                    <a:pt x="3337" y="125"/>
                    <a:pt x="3303" y="59"/>
                    <a:pt x="3270" y="25"/>
                  </a:cubicBezTo>
                  <a:cubicBezTo>
                    <a:pt x="3253" y="9"/>
                    <a:pt x="3228" y="0"/>
                    <a:pt x="3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1"/>
            <p:cNvSpPr/>
            <p:nvPr/>
          </p:nvSpPr>
          <p:spPr>
            <a:xfrm>
              <a:off x="6130475" y="2655988"/>
              <a:ext cx="39340" cy="95495"/>
            </a:xfrm>
            <a:custGeom>
              <a:avLst/>
              <a:gdLst/>
              <a:ahLst/>
              <a:cxnLst/>
              <a:rect l="l" t="t" r="r" b="b"/>
              <a:pathLst>
                <a:path w="2536" h="6156" extrusionOk="0">
                  <a:moveTo>
                    <a:pt x="2352" y="1"/>
                  </a:moveTo>
                  <a:cubicBezTo>
                    <a:pt x="2335" y="1"/>
                    <a:pt x="2319" y="9"/>
                    <a:pt x="2302" y="26"/>
                  </a:cubicBezTo>
                  <a:lnTo>
                    <a:pt x="1902" y="226"/>
                  </a:lnTo>
                  <a:cubicBezTo>
                    <a:pt x="1702" y="326"/>
                    <a:pt x="1535" y="493"/>
                    <a:pt x="1401" y="659"/>
                  </a:cubicBezTo>
                  <a:cubicBezTo>
                    <a:pt x="1268" y="826"/>
                    <a:pt x="1168" y="993"/>
                    <a:pt x="1068" y="1193"/>
                  </a:cubicBezTo>
                  <a:lnTo>
                    <a:pt x="1068" y="960"/>
                  </a:lnTo>
                  <a:cubicBezTo>
                    <a:pt x="1068" y="926"/>
                    <a:pt x="1068" y="860"/>
                    <a:pt x="1001" y="826"/>
                  </a:cubicBezTo>
                  <a:cubicBezTo>
                    <a:pt x="984" y="810"/>
                    <a:pt x="968" y="801"/>
                    <a:pt x="951" y="801"/>
                  </a:cubicBezTo>
                  <a:cubicBezTo>
                    <a:pt x="934" y="801"/>
                    <a:pt x="918" y="810"/>
                    <a:pt x="901" y="826"/>
                  </a:cubicBezTo>
                  <a:lnTo>
                    <a:pt x="167" y="1260"/>
                  </a:lnTo>
                  <a:cubicBezTo>
                    <a:pt x="101" y="1293"/>
                    <a:pt x="67" y="1327"/>
                    <a:pt x="34" y="1393"/>
                  </a:cubicBezTo>
                  <a:cubicBezTo>
                    <a:pt x="0" y="1460"/>
                    <a:pt x="0" y="1527"/>
                    <a:pt x="0" y="1593"/>
                  </a:cubicBezTo>
                  <a:lnTo>
                    <a:pt x="301" y="5997"/>
                  </a:lnTo>
                  <a:cubicBezTo>
                    <a:pt x="301" y="6030"/>
                    <a:pt x="334" y="6097"/>
                    <a:pt x="367" y="6130"/>
                  </a:cubicBezTo>
                  <a:cubicBezTo>
                    <a:pt x="384" y="6147"/>
                    <a:pt x="401" y="6155"/>
                    <a:pt x="422" y="6155"/>
                  </a:cubicBezTo>
                  <a:cubicBezTo>
                    <a:pt x="442" y="6155"/>
                    <a:pt x="467" y="6147"/>
                    <a:pt x="501" y="6130"/>
                  </a:cubicBezTo>
                  <a:lnTo>
                    <a:pt x="1301" y="5696"/>
                  </a:lnTo>
                  <a:cubicBezTo>
                    <a:pt x="1335" y="5630"/>
                    <a:pt x="1368" y="5596"/>
                    <a:pt x="1401" y="5530"/>
                  </a:cubicBezTo>
                  <a:cubicBezTo>
                    <a:pt x="1435" y="5463"/>
                    <a:pt x="1435" y="5396"/>
                    <a:pt x="1435" y="5329"/>
                  </a:cubicBezTo>
                  <a:lnTo>
                    <a:pt x="1268" y="2994"/>
                  </a:lnTo>
                  <a:cubicBezTo>
                    <a:pt x="1201" y="2527"/>
                    <a:pt x="1401" y="2060"/>
                    <a:pt x="1802" y="1794"/>
                  </a:cubicBezTo>
                  <a:lnTo>
                    <a:pt x="2402" y="1460"/>
                  </a:lnTo>
                  <a:cubicBezTo>
                    <a:pt x="2436" y="1427"/>
                    <a:pt x="2469" y="1393"/>
                    <a:pt x="2502" y="1327"/>
                  </a:cubicBezTo>
                  <a:cubicBezTo>
                    <a:pt x="2536" y="1260"/>
                    <a:pt x="2536" y="1193"/>
                    <a:pt x="2536" y="1126"/>
                  </a:cubicBezTo>
                  <a:lnTo>
                    <a:pt x="2469" y="159"/>
                  </a:lnTo>
                  <a:cubicBezTo>
                    <a:pt x="2469" y="126"/>
                    <a:pt x="2436" y="59"/>
                    <a:pt x="2402" y="26"/>
                  </a:cubicBezTo>
                  <a:cubicBezTo>
                    <a:pt x="2385" y="9"/>
                    <a:pt x="2369" y="1"/>
                    <a:pt x="2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1"/>
            <p:cNvSpPr/>
            <p:nvPr/>
          </p:nvSpPr>
          <p:spPr>
            <a:xfrm>
              <a:off x="6194119" y="2603730"/>
              <a:ext cx="24851" cy="110108"/>
            </a:xfrm>
            <a:custGeom>
              <a:avLst/>
              <a:gdLst/>
              <a:ahLst/>
              <a:cxnLst/>
              <a:rect l="l" t="t" r="r" b="b"/>
              <a:pathLst>
                <a:path w="1602" h="7098" extrusionOk="0">
                  <a:moveTo>
                    <a:pt x="1034" y="1"/>
                  </a:moveTo>
                  <a:cubicBezTo>
                    <a:pt x="1009" y="1"/>
                    <a:pt x="984" y="9"/>
                    <a:pt x="968" y="26"/>
                  </a:cubicBezTo>
                  <a:lnTo>
                    <a:pt x="134" y="493"/>
                  </a:lnTo>
                  <a:cubicBezTo>
                    <a:pt x="100" y="526"/>
                    <a:pt x="34" y="593"/>
                    <a:pt x="34" y="626"/>
                  </a:cubicBezTo>
                  <a:cubicBezTo>
                    <a:pt x="0" y="693"/>
                    <a:pt x="0" y="759"/>
                    <a:pt x="0" y="860"/>
                  </a:cubicBezTo>
                  <a:lnTo>
                    <a:pt x="401" y="6931"/>
                  </a:lnTo>
                  <a:cubicBezTo>
                    <a:pt x="401" y="6997"/>
                    <a:pt x="434" y="7031"/>
                    <a:pt x="467" y="7097"/>
                  </a:cubicBezTo>
                  <a:lnTo>
                    <a:pt x="601" y="7097"/>
                  </a:lnTo>
                  <a:lnTo>
                    <a:pt x="1435" y="6597"/>
                  </a:lnTo>
                  <a:cubicBezTo>
                    <a:pt x="1468" y="6564"/>
                    <a:pt x="1535" y="6530"/>
                    <a:pt x="1535" y="6464"/>
                  </a:cubicBezTo>
                  <a:cubicBezTo>
                    <a:pt x="1568" y="6397"/>
                    <a:pt x="1602" y="6330"/>
                    <a:pt x="1568" y="6263"/>
                  </a:cubicBezTo>
                  <a:lnTo>
                    <a:pt x="1168" y="159"/>
                  </a:lnTo>
                  <a:cubicBezTo>
                    <a:pt x="1168" y="92"/>
                    <a:pt x="1135" y="59"/>
                    <a:pt x="1101" y="26"/>
                  </a:cubicBezTo>
                  <a:cubicBezTo>
                    <a:pt x="1084" y="9"/>
                    <a:pt x="1059" y="1"/>
                    <a:pt x="1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1"/>
            <p:cNvSpPr/>
            <p:nvPr/>
          </p:nvSpPr>
          <p:spPr>
            <a:xfrm>
              <a:off x="6226709" y="2598813"/>
              <a:ext cx="56946" cy="97294"/>
            </a:xfrm>
            <a:custGeom>
              <a:avLst/>
              <a:gdLst/>
              <a:ahLst/>
              <a:cxnLst/>
              <a:rect l="l" t="t" r="r" b="b"/>
              <a:pathLst>
                <a:path w="3671" h="6272" extrusionOk="0">
                  <a:moveTo>
                    <a:pt x="2624" y="0"/>
                  </a:moveTo>
                  <a:cubicBezTo>
                    <a:pt x="2595" y="0"/>
                    <a:pt x="2566" y="3"/>
                    <a:pt x="2536" y="9"/>
                  </a:cubicBezTo>
                  <a:cubicBezTo>
                    <a:pt x="2336" y="42"/>
                    <a:pt x="2136" y="109"/>
                    <a:pt x="1969" y="209"/>
                  </a:cubicBezTo>
                  <a:cubicBezTo>
                    <a:pt x="1836" y="276"/>
                    <a:pt x="1735" y="343"/>
                    <a:pt x="1635" y="443"/>
                  </a:cubicBezTo>
                  <a:cubicBezTo>
                    <a:pt x="1535" y="543"/>
                    <a:pt x="1469" y="609"/>
                    <a:pt x="1402" y="710"/>
                  </a:cubicBezTo>
                  <a:cubicBezTo>
                    <a:pt x="1335" y="810"/>
                    <a:pt x="1268" y="910"/>
                    <a:pt x="1202" y="1010"/>
                  </a:cubicBezTo>
                  <a:cubicBezTo>
                    <a:pt x="1168" y="1110"/>
                    <a:pt x="1135" y="1210"/>
                    <a:pt x="1102" y="1277"/>
                  </a:cubicBezTo>
                  <a:lnTo>
                    <a:pt x="1102" y="1076"/>
                  </a:lnTo>
                  <a:cubicBezTo>
                    <a:pt x="1102" y="1010"/>
                    <a:pt x="1068" y="943"/>
                    <a:pt x="1035" y="910"/>
                  </a:cubicBezTo>
                  <a:cubicBezTo>
                    <a:pt x="1018" y="893"/>
                    <a:pt x="993" y="885"/>
                    <a:pt x="968" y="885"/>
                  </a:cubicBezTo>
                  <a:cubicBezTo>
                    <a:pt x="943" y="885"/>
                    <a:pt x="918" y="893"/>
                    <a:pt x="902" y="910"/>
                  </a:cubicBezTo>
                  <a:lnTo>
                    <a:pt x="134" y="1343"/>
                  </a:lnTo>
                  <a:cubicBezTo>
                    <a:pt x="101" y="1410"/>
                    <a:pt x="34" y="1443"/>
                    <a:pt x="34" y="1510"/>
                  </a:cubicBezTo>
                  <a:cubicBezTo>
                    <a:pt x="1" y="1577"/>
                    <a:pt x="1" y="1644"/>
                    <a:pt x="1" y="1710"/>
                  </a:cubicBezTo>
                  <a:lnTo>
                    <a:pt x="301" y="6113"/>
                  </a:lnTo>
                  <a:cubicBezTo>
                    <a:pt x="301" y="6147"/>
                    <a:pt x="301" y="6213"/>
                    <a:pt x="334" y="6247"/>
                  </a:cubicBezTo>
                  <a:cubicBezTo>
                    <a:pt x="368" y="6263"/>
                    <a:pt x="393" y="6272"/>
                    <a:pt x="414" y="6272"/>
                  </a:cubicBezTo>
                  <a:cubicBezTo>
                    <a:pt x="435" y="6272"/>
                    <a:pt x="451" y="6263"/>
                    <a:pt x="468" y="6247"/>
                  </a:cubicBezTo>
                  <a:lnTo>
                    <a:pt x="1268" y="5780"/>
                  </a:lnTo>
                  <a:cubicBezTo>
                    <a:pt x="1335" y="5746"/>
                    <a:pt x="1369" y="5713"/>
                    <a:pt x="1402" y="5646"/>
                  </a:cubicBezTo>
                  <a:cubicBezTo>
                    <a:pt x="1435" y="5580"/>
                    <a:pt x="1435" y="5513"/>
                    <a:pt x="1435" y="5446"/>
                  </a:cubicBezTo>
                  <a:lnTo>
                    <a:pt x="1268" y="3045"/>
                  </a:lnTo>
                  <a:cubicBezTo>
                    <a:pt x="1235" y="2811"/>
                    <a:pt x="1268" y="2578"/>
                    <a:pt x="1369" y="2344"/>
                  </a:cubicBezTo>
                  <a:cubicBezTo>
                    <a:pt x="1435" y="2144"/>
                    <a:pt x="1569" y="1944"/>
                    <a:pt x="1735" y="1844"/>
                  </a:cubicBezTo>
                  <a:cubicBezTo>
                    <a:pt x="1836" y="1794"/>
                    <a:pt x="1927" y="1769"/>
                    <a:pt x="2006" y="1769"/>
                  </a:cubicBezTo>
                  <a:cubicBezTo>
                    <a:pt x="2086" y="1769"/>
                    <a:pt x="2152" y="1794"/>
                    <a:pt x="2202" y="1844"/>
                  </a:cubicBezTo>
                  <a:cubicBezTo>
                    <a:pt x="2303" y="2010"/>
                    <a:pt x="2369" y="2211"/>
                    <a:pt x="2369" y="2411"/>
                  </a:cubicBezTo>
                  <a:lnTo>
                    <a:pt x="2536" y="4812"/>
                  </a:lnTo>
                  <a:cubicBezTo>
                    <a:pt x="2536" y="4846"/>
                    <a:pt x="2569" y="4913"/>
                    <a:pt x="2603" y="4946"/>
                  </a:cubicBezTo>
                  <a:cubicBezTo>
                    <a:pt x="2619" y="4963"/>
                    <a:pt x="2636" y="4971"/>
                    <a:pt x="2657" y="4971"/>
                  </a:cubicBezTo>
                  <a:cubicBezTo>
                    <a:pt x="2678" y="4971"/>
                    <a:pt x="2703" y="4963"/>
                    <a:pt x="2736" y="4946"/>
                  </a:cubicBezTo>
                  <a:lnTo>
                    <a:pt x="3537" y="4512"/>
                  </a:lnTo>
                  <a:cubicBezTo>
                    <a:pt x="3570" y="4479"/>
                    <a:pt x="3637" y="4412"/>
                    <a:pt x="3637" y="4345"/>
                  </a:cubicBezTo>
                  <a:cubicBezTo>
                    <a:pt x="3670" y="4279"/>
                    <a:pt x="3670" y="4212"/>
                    <a:pt x="3670" y="4145"/>
                  </a:cubicBezTo>
                  <a:lnTo>
                    <a:pt x="3503" y="1543"/>
                  </a:lnTo>
                  <a:cubicBezTo>
                    <a:pt x="3470" y="1243"/>
                    <a:pt x="3403" y="943"/>
                    <a:pt x="3337" y="643"/>
                  </a:cubicBezTo>
                  <a:cubicBezTo>
                    <a:pt x="3270" y="443"/>
                    <a:pt x="3136" y="276"/>
                    <a:pt x="3003" y="142"/>
                  </a:cubicBezTo>
                  <a:cubicBezTo>
                    <a:pt x="2893" y="60"/>
                    <a:pt x="2761" y="0"/>
                    <a:pt x="2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1"/>
            <p:cNvSpPr/>
            <p:nvPr/>
          </p:nvSpPr>
          <p:spPr>
            <a:xfrm>
              <a:off x="6289329" y="2564796"/>
              <a:ext cx="54852" cy="86622"/>
            </a:xfrm>
            <a:custGeom>
              <a:avLst/>
              <a:gdLst/>
              <a:ahLst/>
              <a:cxnLst/>
              <a:rect l="l" t="t" r="r" b="b"/>
              <a:pathLst>
                <a:path w="3536" h="5584" extrusionOk="0">
                  <a:moveTo>
                    <a:pt x="2435" y="0"/>
                  </a:moveTo>
                  <a:cubicBezTo>
                    <a:pt x="2135" y="0"/>
                    <a:pt x="1835" y="101"/>
                    <a:pt x="1601" y="267"/>
                  </a:cubicBezTo>
                  <a:cubicBezTo>
                    <a:pt x="1368" y="401"/>
                    <a:pt x="1134" y="601"/>
                    <a:pt x="934" y="801"/>
                  </a:cubicBezTo>
                  <a:cubicBezTo>
                    <a:pt x="734" y="1035"/>
                    <a:pt x="567" y="1268"/>
                    <a:pt x="434" y="1535"/>
                  </a:cubicBezTo>
                  <a:cubicBezTo>
                    <a:pt x="300" y="1835"/>
                    <a:pt x="167" y="2135"/>
                    <a:pt x="100" y="2436"/>
                  </a:cubicBezTo>
                  <a:cubicBezTo>
                    <a:pt x="33" y="2769"/>
                    <a:pt x="0" y="3103"/>
                    <a:pt x="33" y="3436"/>
                  </a:cubicBezTo>
                  <a:cubicBezTo>
                    <a:pt x="33" y="3536"/>
                    <a:pt x="33" y="3636"/>
                    <a:pt x="33" y="3803"/>
                  </a:cubicBezTo>
                  <a:cubicBezTo>
                    <a:pt x="33" y="3970"/>
                    <a:pt x="67" y="4103"/>
                    <a:pt x="67" y="4170"/>
                  </a:cubicBezTo>
                  <a:cubicBezTo>
                    <a:pt x="100" y="4470"/>
                    <a:pt x="167" y="4737"/>
                    <a:pt x="267" y="5004"/>
                  </a:cubicBezTo>
                  <a:cubicBezTo>
                    <a:pt x="367" y="5171"/>
                    <a:pt x="534" y="5338"/>
                    <a:pt x="701" y="5471"/>
                  </a:cubicBezTo>
                  <a:cubicBezTo>
                    <a:pt x="826" y="5546"/>
                    <a:pt x="970" y="5584"/>
                    <a:pt x="1118" y="5584"/>
                  </a:cubicBezTo>
                  <a:cubicBezTo>
                    <a:pt x="1168" y="5584"/>
                    <a:pt x="1218" y="5579"/>
                    <a:pt x="1268" y="5571"/>
                  </a:cubicBezTo>
                  <a:cubicBezTo>
                    <a:pt x="1501" y="5571"/>
                    <a:pt x="1735" y="5471"/>
                    <a:pt x="1935" y="5338"/>
                  </a:cubicBezTo>
                  <a:cubicBezTo>
                    <a:pt x="2268" y="5171"/>
                    <a:pt x="2535" y="4937"/>
                    <a:pt x="2769" y="4670"/>
                  </a:cubicBezTo>
                  <a:cubicBezTo>
                    <a:pt x="2936" y="4404"/>
                    <a:pt x="3102" y="4137"/>
                    <a:pt x="3236" y="3870"/>
                  </a:cubicBezTo>
                  <a:cubicBezTo>
                    <a:pt x="3336" y="3636"/>
                    <a:pt x="3403" y="3370"/>
                    <a:pt x="3469" y="3136"/>
                  </a:cubicBezTo>
                  <a:cubicBezTo>
                    <a:pt x="3503" y="2969"/>
                    <a:pt x="3503" y="2802"/>
                    <a:pt x="3503" y="2636"/>
                  </a:cubicBezTo>
                  <a:cubicBezTo>
                    <a:pt x="3536" y="2602"/>
                    <a:pt x="3503" y="2536"/>
                    <a:pt x="3469" y="2502"/>
                  </a:cubicBezTo>
                  <a:cubicBezTo>
                    <a:pt x="3436" y="2486"/>
                    <a:pt x="3411" y="2477"/>
                    <a:pt x="3390" y="2477"/>
                  </a:cubicBezTo>
                  <a:cubicBezTo>
                    <a:pt x="3369" y="2477"/>
                    <a:pt x="3352" y="2486"/>
                    <a:pt x="3336" y="2502"/>
                  </a:cubicBezTo>
                  <a:lnTo>
                    <a:pt x="2502" y="2969"/>
                  </a:lnTo>
                  <a:cubicBezTo>
                    <a:pt x="2435" y="3003"/>
                    <a:pt x="2402" y="3036"/>
                    <a:pt x="2402" y="3103"/>
                  </a:cubicBezTo>
                  <a:cubicBezTo>
                    <a:pt x="2368" y="3136"/>
                    <a:pt x="2335" y="3203"/>
                    <a:pt x="2335" y="3269"/>
                  </a:cubicBezTo>
                  <a:cubicBezTo>
                    <a:pt x="2302" y="3403"/>
                    <a:pt x="2235" y="3503"/>
                    <a:pt x="2168" y="3636"/>
                  </a:cubicBezTo>
                  <a:cubicBezTo>
                    <a:pt x="2068" y="3736"/>
                    <a:pt x="1968" y="3837"/>
                    <a:pt x="1835" y="3903"/>
                  </a:cubicBezTo>
                  <a:cubicBezTo>
                    <a:pt x="1780" y="3958"/>
                    <a:pt x="1704" y="3983"/>
                    <a:pt x="1626" y="3983"/>
                  </a:cubicBezTo>
                  <a:cubicBezTo>
                    <a:pt x="1561" y="3983"/>
                    <a:pt x="1494" y="3967"/>
                    <a:pt x="1434" y="3937"/>
                  </a:cubicBezTo>
                  <a:cubicBezTo>
                    <a:pt x="1301" y="3803"/>
                    <a:pt x="1234" y="3636"/>
                    <a:pt x="1234" y="3470"/>
                  </a:cubicBezTo>
                  <a:cubicBezTo>
                    <a:pt x="1201" y="3403"/>
                    <a:pt x="1201" y="3269"/>
                    <a:pt x="1201" y="3169"/>
                  </a:cubicBezTo>
                  <a:lnTo>
                    <a:pt x="1201" y="2836"/>
                  </a:lnTo>
                  <a:cubicBezTo>
                    <a:pt x="1168" y="2602"/>
                    <a:pt x="1201" y="2369"/>
                    <a:pt x="1301" y="2169"/>
                  </a:cubicBezTo>
                  <a:cubicBezTo>
                    <a:pt x="1368" y="1969"/>
                    <a:pt x="1501" y="1802"/>
                    <a:pt x="1701" y="1702"/>
                  </a:cubicBezTo>
                  <a:cubicBezTo>
                    <a:pt x="1768" y="1635"/>
                    <a:pt x="1901" y="1602"/>
                    <a:pt x="2002" y="1602"/>
                  </a:cubicBezTo>
                  <a:cubicBezTo>
                    <a:pt x="2102" y="1635"/>
                    <a:pt x="2168" y="1702"/>
                    <a:pt x="2202" y="1768"/>
                  </a:cubicBezTo>
                  <a:cubicBezTo>
                    <a:pt x="2235" y="1802"/>
                    <a:pt x="2268" y="1835"/>
                    <a:pt x="2302" y="1835"/>
                  </a:cubicBezTo>
                  <a:cubicBezTo>
                    <a:pt x="2318" y="1852"/>
                    <a:pt x="2335" y="1860"/>
                    <a:pt x="2352" y="1860"/>
                  </a:cubicBezTo>
                  <a:cubicBezTo>
                    <a:pt x="2368" y="1860"/>
                    <a:pt x="2385" y="1852"/>
                    <a:pt x="2402" y="1835"/>
                  </a:cubicBezTo>
                  <a:lnTo>
                    <a:pt x="3236" y="1368"/>
                  </a:lnTo>
                  <a:cubicBezTo>
                    <a:pt x="3302" y="1335"/>
                    <a:pt x="3336" y="1268"/>
                    <a:pt x="3369" y="1235"/>
                  </a:cubicBezTo>
                  <a:cubicBezTo>
                    <a:pt x="3403" y="1168"/>
                    <a:pt x="3403" y="1101"/>
                    <a:pt x="3403" y="1001"/>
                  </a:cubicBezTo>
                  <a:cubicBezTo>
                    <a:pt x="3369" y="868"/>
                    <a:pt x="3336" y="734"/>
                    <a:pt x="3269" y="634"/>
                  </a:cubicBezTo>
                  <a:cubicBezTo>
                    <a:pt x="3236" y="467"/>
                    <a:pt x="3102" y="301"/>
                    <a:pt x="2969" y="201"/>
                  </a:cubicBezTo>
                  <a:cubicBezTo>
                    <a:pt x="2835" y="67"/>
                    <a:pt x="2635"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1"/>
            <p:cNvSpPr/>
            <p:nvPr/>
          </p:nvSpPr>
          <p:spPr>
            <a:xfrm>
              <a:off x="6349344" y="2531539"/>
              <a:ext cx="54356" cy="86048"/>
            </a:xfrm>
            <a:custGeom>
              <a:avLst/>
              <a:gdLst/>
              <a:ahLst/>
              <a:cxnLst/>
              <a:rect l="l" t="t" r="r" b="b"/>
              <a:pathLst>
                <a:path w="3504" h="5547" extrusionOk="0">
                  <a:moveTo>
                    <a:pt x="1911" y="1598"/>
                  </a:moveTo>
                  <a:cubicBezTo>
                    <a:pt x="1975" y="1598"/>
                    <a:pt x="2042" y="1614"/>
                    <a:pt x="2102" y="1644"/>
                  </a:cubicBezTo>
                  <a:cubicBezTo>
                    <a:pt x="2235" y="1744"/>
                    <a:pt x="2302" y="1911"/>
                    <a:pt x="2302" y="2078"/>
                  </a:cubicBezTo>
                  <a:cubicBezTo>
                    <a:pt x="2336" y="2178"/>
                    <a:pt x="2336" y="2311"/>
                    <a:pt x="2336" y="2411"/>
                  </a:cubicBezTo>
                  <a:lnTo>
                    <a:pt x="2336" y="2745"/>
                  </a:lnTo>
                  <a:cubicBezTo>
                    <a:pt x="2336" y="2945"/>
                    <a:pt x="2302" y="3179"/>
                    <a:pt x="2202" y="3379"/>
                  </a:cubicBezTo>
                  <a:cubicBezTo>
                    <a:pt x="2135" y="3579"/>
                    <a:pt x="2002" y="3712"/>
                    <a:pt x="1802" y="3812"/>
                  </a:cubicBezTo>
                  <a:cubicBezTo>
                    <a:pt x="1737" y="3877"/>
                    <a:pt x="1645" y="3914"/>
                    <a:pt x="1551" y="3914"/>
                  </a:cubicBezTo>
                  <a:cubicBezTo>
                    <a:pt x="1500" y="3914"/>
                    <a:pt x="1449" y="3903"/>
                    <a:pt x="1402" y="3879"/>
                  </a:cubicBezTo>
                  <a:cubicBezTo>
                    <a:pt x="1268" y="3746"/>
                    <a:pt x="1201" y="3579"/>
                    <a:pt x="1201" y="3412"/>
                  </a:cubicBezTo>
                  <a:cubicBezTo>
                    <a:pt x="1168" y="3312"/>
                    <a:pt x="1168" y="3212"/>
                    <a:pt x="1168" y="3078"/>
                  </a:cubicBezTo>
                  <a:cubicBezTo>
                    <a:pt x="1135" y="2978"/>
                    <a:pt x="1135" y="2845"/>
                    <a:pt x="1168" y="2745"/>
                  </a:cubicBezTo>
                  <a:cubicBezTo>
                    <a:pt x="1135" y="2511"/>
                    <a:pt x="1201" y="2278"/>
                    <a:pt x="1301" y="2078"/>
                  </a:cubicBezTo>
                  <a:cubicBezTo>
                    <a:pt x="1368" y="1911"/>
                    <a:pt x="1502" y="1778"/>
                    <a:pt x="1702" y="1677"/>
                  </a:cubicBezTo>
                  <a:cubicBezTo>
                    <a:pt x="1757" y="1622"/>
                    <a:pt x="1832" y="1598"/>
                    <a:pt x="1911" y="1598"/>
                  </a:cubicBezTo>
                  <a:close/>
                  <a:moveTo>
                    <a:pt x="2408" y="1"/>
                  </a:moveTo>
                  <a:cubicBezTo>
                    <a:pt x="2373" y="1"/>
                    <a:pt x="2338" y="4"/>
                    <a:pt x="2302" y="10"/>
                  </a:cubicBezTo>
                  <a:cubicBezTo>
                    <a:pt x="2035" y="10"/>
                    <a:pt x="1802" y="76"/>
                    <a:pt x="1602" y="210"/>
                  </a:cubicBezTo>
                  <a:cubicBezTo>
                    <a:pt x="1335" y="377"/>
                    <a:pt x="1101" y="577"/>
                    <a:pt x="901" y="810"/>
                  </a:cubicBezTo>
                  <a:cubicBezTo>
                    <a:pt x="701" y="1044"/>
                    <a:pt x="534" y="1311"/>
                    <a:pt x="401" y="1577"/>
                  </a:cubicBezTo>
                  <a:cubicBezTo>
                    <a:pt x="267" y="1878"/>
                    <a:pt x="167" y="2178"/>
                    <a:pt x="101" y="2478"/>
                  </a:cubicBezTo>
                  <a:cubicBezTo>
                    <a:pt x="34" y="2778"/>
                    <a:pt x="1" y="3078"/>
                    <a:pt x="1" y="3412"/>
                  </a:cubicBezTo>
                  <a:cubicBezTo>
                    <a:pt x="1" y="3512"/>
                    <a:pt x="1" y="3612"/>
                    <a:pt x="1" y="3779"/>
                  </a:cubicBezTo>
                  <a:cubicBezTo>
                    <a:pt x="34" y="3912"/>
                    <a:pt x="34" y="4046"/>
                    <a:pt x="34" y="4146"/>
                  </a:cubicBezTo>
                  <a:cubicBezTo>
                    <a:pt x="67" y="4379"/>
                    <a:pt x="134" y="4646"/>
                    <a:pt x="234" y="4913"/>
                  </a:cubicBezTo>
                  <a:cubicBezTo>
                    <a:pt x="334" y="5080"/>
                    <a:pt x="468" y="5247"/>
                    <a:pt x="634" y="5380"/>
                  </a:cubicBezTo>
                  <a:cubicBezTo>
                    <a:pt x="801" y="5514"/>
                    <a:pt x="1001" y="5547"/>
                    <a:pt x="1201" y="5547"/>
                  </a:cubicBezTo>
                  <a:cubicBezTo>
                    <a:pt x="1468" y="5514"/>
                    <a:pt x="1702" y="5447"/>
                    <a:pt x="1935" y="5313"/>
                  </a:cubicBezTo>
                  <a:cubicBezTo>
                    <a:pt x="2169" y="5147"/>
                    <a:pt x="2402" y="4946"/>
                    <a:pt x="2602" y="4746"/>
                  </a:cubicBezTo>
                  <a:cubicBezTo>
                    <a:pt x="2803" y="4479"/>
                    <a:pt x="2969" y="4213"/>
                    <a:pt x="3103" y="3946"/>
                  </a:cubicBezTo>
                  <a:cubicBezTo>
                    <a:pt x="3236" y="3646"/>
                    <a:pt x="3370" y="3345"/>
                    <a:pt x="3436" y="3045"/>
                  </a:cubicBezTo>
                  <a:cubicBezTo>
                    <a:pt x="3503" y="2745"/>
                    <a:pt x="3503" y="2411"/>
                    <a:pt x="3503" y="2111"/>
                  </a:cubicBezTo>
                  <a:cubicBezTo>
                    <a:pt x="3470" y="2011"/>
                    <a:pt x="3503" y="1911"/>
                    <a:pt x="3470" y="1744"/>
                  </a:cubicBezTo>
                  <a:cubicBezTo>
                    <a:pt x="3470" y="1611"/>
                    <a:pt x="3470" y="1477"/>
                    <a:pt x="3470" y="1411"/>
                  </a:cubicBezTo>
                  <a:cubicBezTo>
                    <a:pt x="3436" y="1144"/>
                    <a:pt x="3370" y="877"/>
                    <a:pt x="3270" y="643"/>
                  </a:cubicBezTo>
                  <a:cubicBezTo>
                    <a:pt x="3203" y="443"/>
                    <a:pt x="3036" y="276"/>
                    <a:pt x="2869" y="143"/>
                  </a:cubicBezTo>
                  <a:cubicBezTo>
                    <a:pt x="2732" y="61"/>
                    <a:pt x="2572" y="1"/>
                    <a:pt x="2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1"/>
            <p:cNvSpPr/>
            <p:nvPr/>
          </p:nvSpPr>
          <p:spPr>
            <a:xfrm>
              <a:off x="6409885" y="2475806"/>
              <a:ext cx="85908" cy="114234"/>
            </a:xfrm>
            <a:custGeom>
              <a:avLst/>
              <a:gdLst/>
              <a:ahLst/>
              <a:cxnLst/>
              <a:rect l="l" t="t" r="r" b="b"/>
              <a:pathLst>
                <a:path w="5538" h="7364" extrusionOk="0">
                  <a:moveTo>
                    <a:pt x="4470" y="0"/>
                  </a:moveTo>
                  <a:cubicBezTo>
                    <a:pt x="4270" y="33"/>
                    <a:pt x="4103" y="67"/>
                    <a:pt x="3936" y="167"/>
                  </a:cubicBezTo>
                  <a:cubicBezTo>
                    <a:pt x="3703" y="300"/>
                    <a:pt x="3536" y="467"/>
                    <a:pt x="3369" y="701"/>
                  </a:cubicBezTo>
                  <a:cubicBezTo>
                    <a:pt x="3203" y="934"/>
                    <a:pt x="3069" y="1201"/>
                    <a:pt x="2969" y="1501"/>
                  </a:cubicBezTo>
                  <a:cubicBezTo>
                    <a:pt x="2869" y="1334"/>
                    <a:pt x="2702" y="1201"/>
                    <a:pt x="2502" y="1201"/>
                  </a:cubicBezTo>
                  <a:cubicBezTo>
                    <a:pt x="2467" y="1195"/>
                    <a:pt x="2430" y="1192"/>
                    <a:pt x="2393" y="1192"/>
                  </a:cubicBezTo>
                  <a:cubicBezTo>
                    <a:pt x="2221" y="1192"/>
                    <a:pt x="2039" y="1252"/>
                    <a:pt x="1902" y="1334"/>
                  </a:cubicBezTo>
                  <a:cubicBezTo>
                    <a:pt x="1702" y="1434"/>
                    <a:pt x="1568" y="1601"/>
                    <a:pt x="1435" y="1768"/>
                  </a:cubicBezTo>
                  <a:cubicBezTo>
                    <a:pt x="1301" y="1968"/>
                    <a:pt x="1201" y="2168"/>
                    <a:pt x="1134" y="2368"/>
                  </a:cubicBezTo>
                  <a:lnTo>
                    <a:pt x="1134" y="2168"/>
                  </a:lnTo>
                  <a:cubicBezTo>
                    <a:pt x="1134" y="2102"/>
                    <a:pt x="1101" y="2035"/>
                    <a:pt x="1068" y="2001"/>
                  </a:cubicBezTo>
                  <a:cubicBezTo>
                    <a:pt x="1051" y="1985"/>
                    <a:pt x="1026" y="1976"/>
                    <a:pt x="1001" y="1976"/>
                  </a:cubicBezTo>
                  <a:cubicBezTo>
                    <a:pt x="976" y="1976"/>
                    <a:pt x="951" y="1985"/>
                    <a:pt x="934" y="2001"/>
                  </a:cubicBezTo>
                  <a:lnTo>
                    <a:pt x="167" y="2468"/>
                  </a:lnTo>
                  <a:cubicBezTo>
                    <a:pt x="100" y="2502"/>
                    <a:pt x="67" y="2535"/>
                    <a:pt x="67" y="2602"/>
                  </a:cubicBezTo>
                  <a:cubicBezTo>
                    <a:pt x="34" y="2669"/>
                    <a:pt x="0" y="2735"/>
                    <a:pt x="0" y="2802"/>
                  </a:cubicBezTo>
                  <a:lnTo>
                    <a:pt x="301" y="7205"/>
                  </a:lnTo>
                  <a:cubicBezTo>
                    <a:pt x="301" y="7239"/>
                    <a:pt x="334" y="7305"/>
                    <a:pt x="367" y="7339"/>
                  </a:cubicBezTo>
                  <a:cubicBezTo>
                    <a:pt x="384" y="7355"/>
                    <a:pt x="409" y="7364"/>
                    <a:pt x="434" y="7364"/>
                  </a:cubicBezTo>
                  <a:cubicBezTo>
                    <a:pt x="459" y="7364"/>
                    <a:pt x="484" y="7355"/>
                    <a:pt x="501" y="7339"/>
                  </a:cubicBezTo>
                  <a:lnTo>
                    <a:pt x="1335" y="6872"/>
                  </a:lnTo>
                  <a:cubicBezTo>
                    <a:pt x="1368" y="6838"/>
                    <a:pt x="1401" y="6805"/>
                    <a:pt x="1435" y="6738"/>
                  </a:cubicBezTo>
                  <a:cubicBezTo>
                    <a:pt x="1468" y="6671"/>
                    <a:pt x="1468" y="6605"/>
                    <a:pt x="1468" y="6538"/>
                  </a:cubicBezTo>
                  <a:lnTo>
                    <a:pt x="1301" y="4103"/>
                  </a:lnTo>
                  <a:cubicBezTo>
                    <a:pt x="1268" y="3869"/>
                    <a:pt x="1301" y="3603"/>
                    <a:pt x="1368" y="3402"/>
                  </a:cubicBezTo>
                  <a:cubicBezTo>
                    <a:pt x="1435" y="3236"/>
                    <a:pt x="1568" y="3069"/>
                    <a:pt x="1702" y="3002"/>
                  </a:cubicBezTo>
                  <a:cubicBezTo>
                    <a:pt x="1785" y="2952"/>
                    <a:pt x="1852" y="2927"/>
                    <a:pt x="1910" y="2927"/>
                  </a:cubicBezTo>
                  <a:cubicBezTo>
                    <a:pt x="1968" y="2927"/>
                    <a:pt x="2018" y="2952"/>
                    <a:pt x="2068" y="3002"/>
                  </a:cubicBezTo>
                  <a:cubicBezTo>
                    <a:pt x="2202" y="3169"/>
                    <a:pt x="2235" y="3369"/>
                    <a:pt x="2235" y="3603"/>
                  </a:cubicBezTo>
                  <a:lnTo>
                    <a:pt x="2402" y="6004"/>
                  </a:lnTo>
                  <a:cubicBezTo>
                    <a:pt x="2402" y="6071"/>
                    <a:pt x="2402" y="6104"/>
                    <a:pt x="2469" y="6171"/>
                  </a:cubicBezTo>
                  <a:lnTo>
                    <a:pt x="2602" y="6171"/>
                  </a:lnTo>
                  <a:lnTo>
                    <a:pt x="3336" y="5704"/>
                  </a:lnTo>
                  <a:cubicBezTo>
                    <a:pt x="3403" y="5671"/>
                    <a:pt x="3436" y="5637"/>
                    <a:pt x="3469" y="5571"/>
                  </a:cubicBezTo>
                  <a:cubicBezTo>
                    <a:pt x="3503" y="5504"/>
                    <a:pt x="3503" y="5437"/>
                    <a:pt x="3503" y="5371"/>
                  </a:cubicBezTo>
                  <a:lnTo>
                    <a:pt x="3336" y="2969"/>
                  </a:lnTo>
                  <a:cubicBezTo>
                    <a:pt x="3303" y="2702"/>
                    <a:pt x="3336" y="2468"/>
                    <a:pt x="3403" y="2235"/>
                  </a:cubicBezTo>
                  <a:cubicBezTo>
                    <a:pt x="3469" y="2068"/>
                    <a:pt x="3570" y="1901"/>
                    <a:pt x="3736" y="1835"/>
                  </a:cubicBezTo>
                  <a:cubicBezTo>
                    <a:pt x="3803" y="1785"/>
                    <a:pt x="3870" y="1760"/>
                    <a:pt x="3932" y="1760"/>
                  </a:cubicBezTo>
                  <a:cubicBezTo>
                    <a:pt x="3995" y="1760"/>
                    <a:pt x="4053" y="1785"/>
                    <a:pt x="4103" y="1835"/>
                  </a:cubicBezTo>
                  <a:cubicBezTo>
                    <a:pt x="4203" y="2001"/>
                    <a:pt x="4270" y="2202"/>
                    <a:pt x="4270" y="2435"/>
                  </a:cubicBezTo>
                  <a:lnTo>
                    <a:pt x="4403" y="4837"/>
                  </a:lnTo>
                  <a:cubicBezTo>
                    <a:pt x="4403" y="4904"/>
                    <a:pt x="4437" y="4937"/>
                    <a:pt x="4470" y="5004"/>
                  </a:cubicBezTo>
                  <a:lnTo>
                    <a:pt x="4604" y="5004"/>
                  </a:lnTo>
                  <a:lnTo>
                    <a:pt x="5371" y="4537"/>
                  </a:lnTo>
                  <a:cubicBezTo>
                    <a:pt x="5438" y="4503"/>
                    <a:pt x="5471" y="4437"/>
                    <a:pt x="5504" y="4403"/>
                  </a:cubicBezTo>
                  <a:cubicBezTo>
                    <a:pt x="5538" y="4336"/>
                    <a:pt x="5538" y="4270"/>
                    <a:pt x="5538" y="4170"/>
                  </a:cubicBezTo>
                  <a:lnTo>
                    <a:pt x="5337" y="1601"/>
                  </a:lnTo>
                  <a:cubicBezTo>
                    <a:pt x="5337" y="1301"/>
                    <a:pt x="5271" y="967"/>
                    <a:pt x="5171" y="701"/>
                  </a:cubicBezTo>
                  <a:cubicBezTo>
                    <a:pt x="5104" y="500"/>
                    <a:pt x="5004" y="300"/>
                    <a:pt x="4870" y="167"/>
                  </a:cubicBezTo>
                  <a:cubicBezTo>
                    <a:pt x="4770" y="67"/>
                    <a:pt x="4604" y="0"/>
                    <a:pt x="44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1"/>
            <p:cNvSpPr/>
            <p:nvPr/>
          </p:nvSpPr>
          <p:spPr>
            <a:xfrm>
              <a:off x="6501466" y="2443201"/>
              <a:ext cx="54356" cy="86529"/>
            </a:xfrm>
            <a:custGeom>
              <a:avLst/>
              <a:gdLst/>
              <a:ahLst/>
              <a:cxnLst/>
              <a:rect l="l" t="t" r="r" b="b"/>
              <a:pathLst>
                <a:path w="3504" h="5578" extrusionOk="0">
                  <a:moveTo>
                    <a:pt x="1882" y="1430"/>
                  </a:moveTo>
                  <a:cubicBezTo>
                    <a:pt x="1959" y="1430"/>
                    <a:pt x="2031" y="1463"/>
                    <a:pt x="2102" y="1535"/>
                  </a:cubicBezTo>
                  <a:cubicBezTo>
                    <a:pt x="2202" y="1635"/>
                    <a:pt x="2269" y="1802"/>
                    <a:pt x="2302" y="1935"/>
                  </a:cubicBezTo>
                  <a:lnTo>
                    <a:pt x="1135" y="2602"/>
                  </a:lnTo>
                  <a:cubicBezTo>
                    <a:pt x="1135" y="2402"/>
                    <a:pt x="1201" y="2169"/>
                    <a:pt x="1268" y="1969"/>
                  </a:cubicBezTo>
                  <a:cubicBezTo>
                    <a:pt x="1335" y="1768"/>
                    <a:pt x="1468" y="1602"/>
                    <a:pt x="1668" y="1502"/>
                  </a:cubicBezTo>
                  <a:cubicBezTo>
                    <a:pt x="1746" y="1455"/>
                    <a:pt x="1816" y="1430"/>
                    <a:pt x="1882" y="1430"/>
                  </a:cubicBezTo>
                  <a:close/>
                  <a:moveTo>
                    <a:pt x="2369" y="0"/>
                  </a:moveTo>
                  <a:cubicBezTo>
                    <a:pt x="2069" y="0"/>
                    <a:pt x="1802" y="67"/>
                    <a:pt x="1568" y="234"/>
                  </a:cubicBezTo>
                  <a:cubicBezTo>
                    <a:pt x="1301" y="401"/>
                    <a:pt x="1035" y="601"/>
                    <a:pt x="834" y="834"/>
                  </a:cubicBezTo>
                  <a:cubicBezTo>
                    <a:pt x="634" y="1101"/>
                    <a:pt x="468" y="1368"/>
                    <a:pt x="334" y="1668"/>
                  </a:cubicBezTo>
                  <a:cubicBezTo>
                    <a:pt x="201" y="2002"/>
                    <a:pt x="101" y="2336"/>
                    <a:pt x="67" y="2669"/>
                  </a:cubicBezTo>
                  <a:cubicBezTo>
                    <a:pt x="1" y="3036"/>
                    <a:pt x="1" y="3403"/>
                    <a:pt x="34" y="3770"/>
                  </a:cubicBezTo>
                  <a:cubicBezTo>
                    <a:pt x="34" y="4103"/>
                    <a:pt x="101" y="4437"/>
                    <a:pt x="234" y="4771"/>
                  </a:cubicBezTo>
                  <a:cubicBezTo>
                    <a:pt x="301" y="5004"/>
                    <a:pt x="434" y="5204"/>
                    <a:pt x="601" y="5371"/>
                  </a:cubicBezTo>
                  <a:cubicBezTo>
                    <a:pt x="746" y="5487"/>
                    <a:pt x="916" y="5578"/>
                    <a:pt x="1111" y="5578"/>
                  </a:cubicBezTo>
                  <a:cubicBezTo>
                    <a:pt x="1141" y="5578"/>
                    <a:pt x="1171" y="5576"/>
                    <a:pt x="1201" y="5571"/>
                  </a:cubicBezTo>
                  <a:cubicBezTo>
                    <a:pt x="1435" y="5571"/>
                    <a:pt x="1702" y="5471"/>
                    <a:pt x="1935" y="5338"/>
                  </a:cubicBezTo>
                  <a:cubicBezTo>
                    <a:pt x="2202" y="5171"/>
                    <a:pt x="2469" y="4971"/>
                    <a:pt x="2669" y="4704"/>
                  </a:cubicBezTo>
                  <a:cubicBezTo>
                    <a:pt x="2869" y="4504"/>
                    <a:pt x="3036" y="4237"/>
                    <a:pt x="3169" y="4003"/>
                  </a:cubicBezTo>
                  <a:cubicBezTo>
                    <a:pt x="3270" y="3803"/>
                    <a:pt x="3370" y="3570"/>
                    <a:pt x="3436" y="3370"/>
                  </a:cubicBezTo>
                  <a:cubicBezTo>
                    <a:pt x="3470" y="3203"/>
                    <a:pt x="3503" y="3069"/>
                    <a:pt x="3503" y="2936"/>
                  </a:cubicBezTo>
                  <a:cubicBezTo>
                    <a:pt x="3503" y="2834"/>
                    <a:pt x="3464" y="2790"/>
                    <a:pt x="3401" y="2790"/>
                  </a:cubicBezTo>
                  <a:cubicBezTo>
                    <a:pt x="3382" y="2790"/>
                    <a:pt x="3360" y="2795"/>
                    <a:pt x="3336" y="2803"/>
                  </a:cubicBezTo>
                  <a:lnTo>
                    <a:pt x="2502" y="3303"/>
                  </a:lnTo>
                  <a:cubicBezTo>
                    <a:pt x="2469" y="3303"/>
                    <a:pt x="2436" y="3336"/>
                    <a:pt x="2402" y="3370"/>
                  </a:cubicBezTo>
                  <a:cubicBezTo>
                    <a:pt x="2369" y="3436"/>
                    <a:pt x="2336" y="3470"/>
                    <a:pt x="2302" y="3536"/>
                  </a:cubicBezTo>
                  <a:cubicBezTo>
                    <a:pt x="2269" y="3636"/>
                    <a:pt x="2202" y="3737"/>
                    <a:pt x="2135" y="3803"/>
                  </a:cubicBezTo>
                  <a:cubicBezTo>
                    <a:pt x="2035" y="3903"/>
                    <a:pt x="1935" y="3970"/>
                    <a:pt x="1835" y="4037"/>
                  </a:cubicBezTo>
                  <a:cubicBezTo>
                    <a:pt x="1768" y="4070"/>
                    <a:pt x="1702" y="4103"/>
                    <a:pt x="1635" y="4137"/>
                  </a:cubicBezTo>
                  <a:lnTo>
                    <a:pt x="1435" y="4137"/>
                  </a:lnTo>
                  <a:cubicBezTo>
                    <a:pt x="1368" y="4103"/>
                    <a:pt x="1335" y="4037"/>
                    <a:pt x="1301" y="3970"/>
                  </a:cubicBezTo>
                  <a:cubicBezTo>
                    <a:pt x="1235" y="3870"/>
                    <a:pt x="1201" y="3770"/>
                    <a:pt x="1201" y="3636"/>
                  </a:cubicBezTo>
                  <a:lnTo>
                    <a:pt x="3303" y="2436"/>
                  </a:lnTo>
                  <a:cubicBezTo>
                    <a:pt x="3336" y="2369"/>
                    <a:pt x="3403" y="2336"/>
                    <a:pt x="3403" y="2269"/>
                  </a:cubicBezTo>
                  <a:cubicBezTo>
                    <a:pt x="3436" y="2202"/>
                    <a:pt x="3470" y="2135"/>
                    <a:pt x="3470" y="2069"/>
                  </a:cubicBezTo>
                  <a:lnTo>
                    <a:pt x="3470" y="1802"/>
                  </a:lnTo>
                  <a:cubicBezTo>
                    <a:pt x="3436" y="1502"/>
                    <a:pt x="3370" y="1235"/>
                    <a:pt x="3303" y="934"/>
                  </a:cubicBezTo>
                  <a:cubicBezTo>
                    <a:pt x="3236" y="701"/>
                    <a:pt x="3103" y="467"/>
                    <a:pt x="2936" y="301"/>
                  </a:cubicBezTo>
                  <a:cubicBezTo>
                    <a:pt x="2803" y="134"/>
                    <a:pt x="2602" y="34"/>
                    <a:pt x="23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1"/>
            <p:cNvSpPr/>
            <p:nvPr/>
          </p:nvSpPr>
          <p:spPr>
            <a:xfrm>
              <a:off x="6146514" y="2774993"/>
              <a:ext cx="49175" cy="115677"/>
            </a:xfrm>
            <a:custGeom>
              <a:avLst/>
              <a:gdLst/>
              <a:ahLst/>
              <a:cxnLst/>
              <a:rect l="l" t="t" r="r" b="b"/>
              <a:pathLst>
                <a:path w="3170" h="7457" extrusionOk="0">
                  <a:moveTo>
                    <a:pt x="1539" y="1"/>
                  </a:moveTo>
                  <a:cubicBezTo>
                    <a:pt x="1518" y="1"/>
                    <a:pt x="1502" y="9"/>
                    <a:pt x="1502" y="26"/>
                  </a:cubicBezTo>
                  <a:lnTo>
                    <a:pt x="1068" y="293"/>
                  </a:lnTo>
                  <a:cubicBezTo>
                    <a:pt x="1035" y="293"/>
                    <a:pt x="1001" y="359"/>
                    <a:pt x="968" y="393"/>
                  </a:cubicBezTo>
                  <a:cubicBezTo>
                    <a:pt x="935" y="459"/>
                    <a:pt x="935" y="526"/>
                    <a:pt x="935" y="593"/>
                  </a:cubicBezTo>
                  <a:lnTo>
                    <a:pt x="968" y="1127"/>
                  </a:lnTo>
                  <a:cubicBezTo>
                    <a:pt x="834" y="1260"/>
                    <a:pt x="668" y="1393"/>
                    <a:pt x="568" y="1560"/>
                  </a:cubicBezTo>
                  <a:cubicBezTo>
                    <a:pt x="434" y="1727"/>
                    <a:pt x="334" y="1927"/>
                    <a:pt x="234" y="2127"/>
                  </a:cubicBezTo>
                  <a:cubicBezTo>
                    <a:pt x="167" y="2294"/>
                    <a:pt x="101" y="2528"/>
                    <a:pt x="67" y="2728"/>
                  </a:cubicBezTo>
                  <a:cubicBezTo>
                    <a:pt x="1" y="2928"/>
                    <a:pt x="1" y="3128"/>
                    <a:pt x="1" y="3328"/>
                  </a:cubicBezTo>
                  <a:cubicBezTo>
                    <a:pt x="1" y="3528"/>
                    <a:pt x="67" y="3728"/>
                    <a:pt x="134" y="3929"/>
                  </a:cubicBezTo>
                  <a:cubicBezTo>
                    <a:pt x="167" y="4062"/>
                    <a:pt x="234" y="4162"/>
                    <a:pt x="334" y="4262"/>
                  </a:cubicBezTo>
                  <a:cubicBezTo>
                    <a:pt x="434" y="4329"/>
                    <a:pt x="568" y="4362"/>
                    <a:pt x="701" y="4396"/>
                  </a:cubicBezTo>
                  <a:cubicBezTo>
                    <a:pt x="868" y="4396"/>
                    <a:pt x="1035" y="4362"/>
                    <a:pt x="1201" y="4329"/>
                  </a:cubicBezTo>
                  <a:cubicBezTo>
                    <a:pt x="1368" y="4296"/>
                    <a:pt x="1568" y="4262"/>
                    <a:pt x="1735" y="4229"/>
                  </a:cubicBezTo>
                  <a:cubicBezTo>
                    <a:pt x="1835" y="4195"/>
                    <a:pt x="1969" y="4162"/>
                    <a:pt x="2102" y="4162"/>
                  </a:cubicBezTo>
                  <a:cubicBezTo>
                    <a:pt x="2131" y="4152"/>
                    <a:pt x="2158" y="4148"/>
                    <a:pt x="2182" y="4148"/>
                  </a:cubicBezTo>
                  <a:cubicBezTo>
                    <a:pt x="2241" y="4148"/>
                    <a:pt x="2288" y="4172"/>
                    <a:pt x="2336" y="4195"/>
                  </a:cubicBezTo>
                  <a:cubicBezTo>
                    <a:pt x="2402" y="4262"/>
                    <a:pt x="2436" y="4362"/>
                    <a:pt x="2436" y="4462"/>
                  </a:cubicBezTo>
                  <a:cubicBezTo>
                    <a:pt x="2436" y="4562"/>
                    <a:pt x="2436" y="4696"/>
                    <a:pt x="2402" y="4796"/>
                  </a:cubicBezTo>
                  <a:cubicBezTo>
                    <a:pt x="2336" y="4929"/>
                    <a:pt x="2302" y="5029"/>
                    <a:pt x="2235" y="5096"/>
                  </a:cubicBezTo>
                  <a:cubicBezTo>
                    <a:pt x="2135" y="5230"/>
                    <a:pt x="2069" y="5296"/>
                    <a:pt x="1969" y="5396"/>
                  </a:cubicBezTo>
                  <a:cubicBezTo>
                    <a:pt x="1869" y="5463"/>
                    <a:pt x="1768" y="5530"/>
                    <a:pt x="1668" y="5596"/>
                  </a:cubicBezTo>
                  <a:cubicBezTo>
                    <a:pt x="1568" y="5663"/>
                    <a:pt x="1435" y="5730"/>
                    <a:pt x="1301" y="5730"/>
                  </a:cubicBezTo>
                  <a:cubicBezTo>
                    <a:pt x="1268" y="5747"/>
                    <a:pt x="1235" y="5755"/>
                    <a:pt x="1197" y="5755"/>
                  </a:cubicBezTo>
                  <a:cubicBezTo>
                    <a:pt x="1160" y="5755"/>
                    <a:pt x="1118" y="5747"/>
                    <a:pt x="1068" y="5730"/>
                  </a:cubicBezTo>
                  <a:cubicBezTo>
                    <a:pt x="1001" y="5730"/>
                    <a:pt x="968" y="5697"/>
                    <a:pt x="935" y="5630"/>
                  </a:cubicBezTo>
                  <a:cubicBezTo>
                    <a:pt x="868" y="5596"/>
                    <a:pt x="834" y="5563"/>
                    <a:pt x="801" y="5496"/>
                  </a:cubicBezTo>
                  <a:cubicBezTo>
                    <a:pt x="801" y="5463"/>
                    <a:pt x="768" y="5430"/>
                    <a:pt x="734" y="5396"/>
                  </a:cubicBezTo>
                  <a:cubicBezTo>
                    <a:pt x="668" y="5396"/>
                    <a:pt x="634" y="5396"/>
                    <a:pt x="568" y="5430"/>
                  </a:cubicBezTo>
                  <a:lnTo>
                    <a:pt x="201" y="5630"/>
                  </a:lnTo>
                  <a:cubicBezTo>
                    <a:pt x="101" y="5730"/>
                    <a:pt x="67" y="5830"/>
                    <a:pt x="67" y="5930"/>
                  </a:cubicBezTo>
                  <a:cubicBezTo>
                    <a:pt x="101" y="6130"/>
                    <a:pt x="134" y="6297"/>
                    <a:pt x="234" y="6430"/>
                  </a:cubicBezTo>
                  <a:cubicBezTo>
                    <a:pt x="301" y="6564"/>
                    <a:pt x="401" y="6664"/>
                    <a:pt x="501" y="6731"/>
                  </a:cubicBezTo>
                  <a:cubicBezTo>
                    <a:pt x="634" y="6797"/>
                    <a:pt x="768" y="6831"/>
                    <a:pt x="901" y="6831"/>
                  </a:cubicBezTo>
                  <a:cubicBezTo>
                    <a:pt x="1068" y="6831"/>
                    <a:pt x="1201" y="6831"/>
                    <a:pt x="1368" y="6764"/>
                  </a:cubicBezTo>
                  <a:lnTo>
                    <a:pt x="1402" y="7298"/>
                  </a:lnTo>
                  <a:cubicBezTo>
                    <a:pt x="1402" y="7364"/>
                    <a:pt x="1435" y="7398"/>
                    <a:pt x="1468" y="7431"/>
                  </a:cubicBezTo>
                  <a:cubicBezTo>
                    <a:pt x="1485" y="7448"/>
                    <a:pt x="1502" y="7456"/>
                    <a:pt x="1518" y="7456"/>
                  </a:cubicBezTo>
                  <a:cubicBezTo>
                    <a:pt x="1535" y="7456"/>
                    <a:pt x="1552" y="7448"/>
                    <a:pt x="1568" y="7431"/>
                  </a:cubicBezTo>
                  <a:lnTo>
                    <a:pt x="2002" y="7198"/>
                  </a:lnTo>
                  <a:cubicBezTo>
                    <a:pt x="2035" y="7164"/>
                    <a:pt x="2069" y="7098"/>
                    <a:pt x="2102" y="7064"/>
                  </a:cubicBezTo>
                  <a:cubicBezTo>
                    <a:pt x="2102" y="6997"/>
                    <a:pt x="2135" y="6931"/>
                    <a:pt x="2135" y="6897"/>
                  </a:cubicBezTo>
                  <a:lnTo>
                    <a:pt x="2102" y="6330"/>
                  </a:lnTo>
                  <a:cubicBezTo>
                    <a:pt x="2269" y="6197"/>
                    <a:pt x="2436" y="6030"/>
                    <a:pt x="2569" y="5863"/>
                  </a:cubicBezTo>
                  <a:cubicBezTo>
                    <a:pt x="2702" y="5663"/>
                    <a:pt x="2836" y="5496"/>
                    <a:pt x="2936" y="5296"/>
                  </a:cubicBezTo>
                  <a:cubicBezTo>
                    <a:pt x="3003" y="5096"/>
                    <a:pt x="3069" y="4863"/>
                    <a:pt x="3136" y="4662"/>
                  </a:cubicBezTo>
                  <a:cubicBezTo>
                    <a:pt x="3169" y="4462"/>
                    <a:pt x="3169" y="4229"/>
                    <a:pt x="3169" y="4029"/>
                  </a:cubicBezTo>
                  <a:cubicBezTo>
                    <a:pt x="3169" y="3862"/>
                    <a:pt x="3136" y="3662"/>
                    <a:pt x="3069" y="3495"/>
                  </a:cubicBezTo>
                  <a:cubicBezTo>
                    <a:pt x="3036" y="3362"/>
                    <a:pt x="2936" y="3228"/>
                    <a:pt x="2836" y="3161"/>
                  </a:cubicBezTo>
                  <a:cubicBezTo>
                    <a:pt x="2702" y="3095"/>
                    <a:pt x="2569" y="3028"/>
                    <a:pt x="2436" y="3028"/>
                  </a:cubicBezTo>
                  <a:cubicBezTo>
                    <a:pt x="2269" y="3028"/>
                    <a:pt x="2069" y="3061"/>
                    <a:pt x="1869" y="3095"/>
                  </a:cubicBezTo>
                  <a:cubicBezTo>
                    <a:pt x="1668" y="3161"/>
                    <a:pt x="1502" y="3195"/>
                    <a:pt x="1368" y="3228"/>
                  </a:cubicBezTo>
                  <a:cubicBezTo>
                    <a:pt x="1268" y="3261"/>
                    <a:pt x="1135" y="3261"/>
                    <a:pt x="1001" y="3261"/>
                  </a:cubicBezTo>
                  <a:cubicBezTo>
                    <a:pt x="935" y="3261"/>
                    <a:pt x="868" y="3228"/>
                    <a:pt x="801" y="3195"/>
                  </a:cubicBezTo>
                  <a:cubicBezTo>
                    <a:pt x="768" y="3095"/>
                    <a:pt x="734" y="2995"/>
                    <a:pt x="734" y="2928"/>
                  </a:cubicBezTo>
                  <a:cubicBezTo>
                    <a:pt x="734" y="2828"/>
                    <a:pt x="734" y="2728"/>
                    <a:pt x="768" y="2628"/>
                  </a:cubicBezTo>
                  <a:cubicBezTo>
                    <a:pt x="801" y="2528"/>
                    <a:pt x="834" y="2428"/>
                    <a:pt x="901" y="2327"/>
                  </a:cubicBezTo>
                  <a:cubicBezTo>
                    <a:pt x="968" y="2227"/>
                    <a:pt x="1035" y="2161"/>
                    <a:pt x="1101" y="2061"/>
                  </a:cubicBezTo>
                  <a:cubicBezTo>
                    <a:pt x="1201" y="1994"/>
                    <a:pt x="1268" y="1927"/>
                    <a:pt x="1368" y="1860"/>
                  </a:cubicBezTo>
                  <a:cubicBezTo>
                    <a:pt x="1535" y="1760"/>
                    <a:pt x="1702" y="1727"/>
                    <a:pt x="1869" y="1727"/>
                  </a:cubicBezTo>
                  <a:cubicBezTo>
                    <a:pt x="1969" y="1760"/>
                    <a:pt x="2069" y="1860"/>
                    <a:pt x="2135" y="1961"/>
                  </a:cubicBezTo>
                  <a:cubicBezTo>
                    <a:pt x="2169" y="1994"/>
                    <a:pt x="2202" y="2027"/>
                    <a:pt x="2235" y="2027"/>
                  </a:cubicBezTo>
                  <a:cubicBezTo>
                    <a:pt x="2247" y="2038"/>
                    <a:pt x="2261" y="2042"/>
                    <a:pt x="2277" y="2042"/>
                  </a:cubicBezTo>
                  <a:cubicBezTo>
                    <a:pt x="2310" y="2042"/>
                    <a:pt x="2347" y="2027"/>
                    <a:pt x="2369" y="2027"/>
                  </a:cubicBezTo>
                  <a:lnTo>
                    <a:pt x="2736" y="1794"/>
                  </a:lnTo>
                  <a:cubicBezTo>
                    <a:pt x="2836" y="1727"/>
                    <a:pt x="2903" y="1594"/>
                    <a:pt x="2869" y="1494"/>
                  </a:cubicBezTo>
                  <a:cubicBezTo>
                    <a:pt x="2869" y="1360"/>
                    <a:pt x="2836" y="1260"/>
                    <a:pt x="2769" y="1127"/>
                  </a:cubicBezTo>
                  <a:cubicBezTo>
                    <a:pt x="2736" y="1027"/>
                    <a:pt x="2636" y="926"/>
                    <a:pt x="2536" y="826"/>
                  </a:cubicBezTo>
                  <a:cubicBezTo>
                    <a:pt x="2436" y="760"/>
                    <a:pt x="2302" y="693"/>
                    <a:pt x="2169" y="660"/>
                  </a:cubicBezTo>
                  <a:cubicBezTo>
                    <a:pt x="2035" y="660"/>
                    <a:pt x="1869" y="660"/>
                    <a:pt x="1702" y="726"/>
                  </a:cubicBezTo>
                  <a:lnTo>
                    <a:pt x="1635" y="159"/>
                  </a:lnTo>
                  <a:cubicBezTo>
                    <a:pt x="1635" y="93"/>
                    <a:pt x="1635" y="59"/>
                    <a:pt x="1602" y="26"/>
                  </a:cubicBezTo>
                  <a:cubicBezTo>
                    <a:pt x="1585" y="9"/>
                    <a:pt x="1560" y="1"/>
                    <a:pt x="1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1"/>
            <p:cNvSpPr/>
            <p:nvPr/>
          </p:nvSpPr>
          <p:spPr>
            <a:xfrm>
              <a:off x="6200324" y="2744342"/>
              <a:ext cx="49175" cy="115273"/>
            </a:xfrm>
            <a:custGeom>
              <a:avLst/>
              <a:gdLst/>
              <a:ahLst/>
              <a:cxnLst/>
              <a:rect l="l" t="t" r="r" b="b"/>
              <a:pathLst>
                <a:path w="3170" h="7431" extrusionOk="0">
                  <a:moveTo>
                    <a:pt x="1468" y="0"/>
                  </a:moveTo>
                  <a:lnTo>
                    <a:pt x="1068" y="267"/>
                  </a:lnTo>
                  <a:cubicBezTo>
                    <a:pt x="1035" y="301"/>
                    <a:pt x="1001" y="334"/>
                    <a:pt x="968" y="401"/>
                  </a:cubicBezTo>
                  <a:cubicBezTo>
                    <a:pt x="935" y="434"/>
                    <a:pt x="935" y="501"/>
                    <a:pt x="935" y="567"/>
                  </a:cubicBezTo>
                  <a:lnTo>
                    <a:pt x="968" y="1101"/>
                  </a:lnTo>
                  <a:cubicBezTo>
                    <a:pt x="801" y="1235"/>
                    <a:pt x="668" y="1401"/>
                    <a:pt x="568" y="1568"/>
                  </a:cubicBezTo>
                  <a:cubicBezTo>
                    <a:pt x="434" y="1735"/>
                    <a:pt x="334" y="1902"/>
                    <a:pt x="234" y="2102"/>
                  </a:cubicBezTo>
                  <a:cubicBezTo>
                    <a:pt x="167" y="2302"/>
                    <a:pt x="101" y="2502"/>
                    <a:pt x="34" y="2702"/>
                  </a:cubicBezTo>
                  <a:cubicBezTo>
                    <a:pt x="1" y="2902"/>
                    <a:pt x="1" y="3136"/>
                    <a:pt x="1" y="3336"/>
                  </a:cubicBezTo>
                  <a:cubicBezTo>
                    <a:pt x="1" y="3536"/>
                    <a:pt x="34" y="3736"/>
                    <a:pt x="101" y="3903"/>
                  </a:cubicBezTo>
                  <a:cubicBezTo>
                    <a:pt x="167" y="4037"/>
                    <a:pt x="234" y="4137"/>
                    <a:pt x="334" y="4237"/>
                  </a:cubicBezTo>
                  <a:cubicBezTo>
                    <a:pt x="434" y="4337"/>
                    <a:pt x="568" y="4370"/>
                    <a:pt x="701" y="4370"/>
                  </a:cubicBezTo>
                  <a:cubicBezTo>
                    <a:pt x="868" y="4370"/>
                    <a:pt x="1035" y="4370"/>
                    <a:pt x="1168" y="4337"/>
                  </a:cubicBezTo>
                  <a:cubicBezTo>
                    <a:pt x="1368" y="4270"/>
                    <a:pt x="1568" y="4237"/>
                    <a:pt x="1702" y="4203"/>
                  </a:cubicBezTo>
                  <a:cubicBezTo>
                    <a:pt x="1835" y="4170"/>
                    <a:pt x="1969" y="4137"/>
                    <a:pt x="2102" y="4137"/>
                  </a:cubicBezTo>
                  <a:cubicBezTo>
                    <a:pt x="2202" y="4137"/>
                    <a:pt x="2269" y="4137"/>
                    <a:pt x="2336" y="4203"/>
                  </a:cubicBezTo>
                  <a:cubicBezTo>
                    <a:pt x="2402" y="4270"/>
                    <a:pt x="2436" y="4370"/>
                    <a:pt x="2436" y="4437"/>
                  </a:cubicBezTo>
                  <a:cubicBezTo>
                    <a:pt x="2436" y="4570"/>
                    <a:pt x="2436" y="4670"/>
                    <a:pt x="2402" y="4804"/>
                  </a:cubicBezTo>
                  <a:cubicBezTo>
                    <a:pt x="2336" y="4904"/>
                    <a:pt x="2302" y="5004"/>
                    <a:pt x="2236" y="5104"/>
                  </a:cubicBezTo>
                  <a:cubicBezTo>
                    <a:pt x="2136" y="5204"/>
                    <a:pt x="2069" y="5304"/>
                    <a:pt x="1969" y="5371"/>
                  </a:cubicBezTo>
                  <a:cubicBezTo>
                    <a:pt x="1869" y="5471"/>
                    <a:pt x="1769" y="5538"/>
                    <a:pt x="1669" y="5604"/>
                  </a:cubicBezTo>
                  <a:cubicBezTo>
                    <a:pt x="1535" y="5671"/>
                    <a:pt x="1435" y="5704"/>
                    <a:pt x="1302" y="5738"/>
                  </a:cubicBezTo>
                  <a:cubicBezTo>
                    <a:pt x="1268" y="5755"/>
                    <a:pt x="1227" y="5763"/>
                    <a:pt x="1185" y="5763"/>
                  </a:cubicBezTo>
                  <a:cubicBezTo>
                    <a:pt x="1143" y="5763"/>
                    <a:pt x="1101" y="5755"/>
                    <a:pt x="1068" y="5738"/>
                  </a:cubicBezTo>
                  <a:cubicBezTo>
                    <a:pt x="1001" y="5704"/>
                    <a:pt x="968" y="5671"/>
                    <a:pt x="935" y="5638"/>
                  </a:cubicBezTo>
                  <a:cubicBezTo>
                    <a:pt x="868" y="5604"/>
                    <a:pt x="835" y="5538"/>
                    <a:pt x="801" y="5471"/>
                  </a:cubicBezTo>
                  <a:cubicBezTo>
                    <a:pt x="801" y="5438"/>
                    <a:pt x="768" y="5404"/>
                    <a:pt x="735" y="5404"/>
                  </a:cubicBezTo>
                  <a:cubicBezTo>
                    <a:pt x="721" y="5390"/>
                    <a:pt x="701" y="5382"/>
                    <a:pt x="678" y="5382"/>
                  </a:cubicBezTo>
                  <a:cubicBezTo>
                    <a:pt x="646" y="5382"/>
                    <a:pt x="607" y="5399"/>
                    <a:pt x="568" y="5438"/>
                  </a:cubicBezTo>
                  <a:lnTo>
                    <a:pt x="201" y="5638"/>
                  </a:lnTo>
                  <a:cubicBezTo>
                    <a:pt x="167" y="5671"/>
                    <a:pt x="134" y="5704"/>
                    <a:pt x="101" y="5771"/>
                  </a:cubicBezTo>
                  <a:cubicBezTo>
                    <a:pt x="67" y="5805"/>
                    <a:pt x="67" y="5871"/>
                    <a:pt x="67" y="5938"/>
                  </a:cubicBezTo>
                  <a:cubicBezTo>
                    <a:pt x="67" y="6105"/>
                    <a:pt x="134" y="6272"/>
                    <a:pt x="234" y="6438"/>
                  </a:cubicBezTo>
                  <a:cubicBezTo>
                    <a:pt x="268" y="6538"/>
                    <a:pt x="368" y="6638"/>
                    <a:pt x="501" y="6705"/>
                  </a:cubicBezTo>
                  <a:cubicBezTo>
                    <a:pt x="634" y="6772"/>
                    <a:pt x="768" y="6839"/>
                    <a:pt x="901" y="6839"/>
                  </a:cubicBezTo>
                  <a:cubicBezTo>
                    <a:pt x="1068" y="6839"/>
                    <a:pt x="1202" y="6805"/>
                    <a:pt x="1368" y="6739"/>
                  </a:cubicBezTo>
                  <a:lnTo>
                    <a:pt x="1402" y="7306"/>
                  </a:lnTo>
                  <a:cubicBezTo>
                    <a:pt x="1402" y="7339"/>
                    <a:pt x="1402" y="7372"/>
                    <a:pt x="1468" y="7406"/>
                  </a:cubicBezTo>
                  <a:cubicBezTo>
                    <a:pt x="1468" y="7422"/>
                    <a:pt x="1485" y="7431"/>
                    <a:pt x="1506" y="7431"/>
                  </a:cubicBezTo>
                  <a:cubicBezTo>
                    <a:pt x="1527" y="7431"/>
                    <a:pt x="1552" y="7422"/>
                    <a:pt x="1568" y="7406"/>
                  </a:cubicBezTo>
                  <a:lnTo>
                    <a:pt x="2002" y="7172"/>
                  </a:lnTo>
                  <a:cubicBezTo>
                    <a:pt x="2035" y="7139"/>
                    <a:pt x="2069" y="7105"/>
                    <a:pt x="2102" y="7039"/>
                  </a:cubicBezTo>
                  <a:cubicBezTo>
                    <a:pt x="2102" y="6972"/>
                    <a:pt x="2136" y="6939"/>
                    <a:pt x="2136" y="6872"/>
                  </a:cubicBezTo>
                  <a:lnTo>
                    <a:pt x="2102" y="6338"/>
                  </a:lnTo>
                  <a:cubicBezTo>
                    <a:pt x="2436" y="6038"/>
                    <a:pt x="2736" y="5671"/>
                    <a:pt x="2936" y="5271"/>
                  </a:cubicBezTo>
                  <a:cubicBezTo>
                    <a:pt x="3003" y="5071"/>
                    <a:pt x="3070" y="4871"/>
                    <a:pt x="3136" y="4637"/>
                  </a:cubicBezTo>
                  <a:cubicBezTo>
                    <a:pt x="3170" y="4437"/>
                    <a:pt x="3170" y="4237"/>
                    <a:pt x="3170" y="4003"/>
                  </a:cubicBezTo>
                  <a:cubicBezTo>
                    <a:pt x="3136" y="3836"/>
                    <a:pt x="3103" y="3636"/>
                    <a:pt x="3070" y="3470"/>
                  </a:cubicBezTo>
                  <a:cubicBezTo>
                    <a:pt x="2969" y="3203"/>
                    <a:pt x="2736" y="3003"/>
                    <a:pt x="2436" y="3003"/>
                  </a:cubicBezTo>
                  <a:cubicBezTo>
                    <a:pt x="2236" y="3003"/>
                    <a:pt x="2069" y="3036"/>
                    <a:pt x="1869" y="3103"/>
                  </a:cubicBezTo>
                  <a:lnTo>
                    <a:pt x="1368" y="3203"/>
                  </a:lnTo>
                  <a:cubicBezTo>
                    <a:pt x="1235" y="3236"/>
                    <a:pt x="1135" y="3269"/>
                    <a:pt x="1001" y="3269"/>
                  </a:cubicBezTo>
                  <a:cubicBezTo>
                    <a:pt x="935" y="3269"/>
                    <a:pt x="868" y="3236"/>
                    <a:pt x="801" y="3169"/>
                  </a:cubicBezTo>
                  <a:cubicBezTo>
                    <a:pt x="768" y="3103"/>
                    <a:pt x="735" y="3003"/>
                    <a:pt x="735" y="2902"/>
                  </a:cubicBezTo>
                  <a:cubicBezTo>
                    <a:pt x="735" y="2802"/>
                    <a:pt x="735" y="2702"/>
                    <a:pt x="768" y="2602"/>
                  </a:cubicBezTo>
                  <a:cubicBezTo>
                    <a:pt x="801" y="2502"/>
                    <a:pt x="835" y="2402"/>
                    <a:pt x="901" y="2302"/>
                  </a:cubicBezTo>
                  <a:cubicBezTo>
                    <a:pt x="968" y="2202"/>
                    <a:pt x="1035" y="2135"/>
                    <a:pt x="1101" y="2069"/>
                  </a:cubicBezTo>
                  <a:cubicBezTo>
                    <a:pt x="1202" y="1968"/>
                    <a:pt x="1268" y="1902"/>
                    <a:pt x="1368" y="1868"/>
                  </a:cubicBezTo>
                  <a:cubicBezTo>
                    <a:pt x="1478" y="1786"/>
                    <a:pt x="1633" y="1726"/>
                    <a:pt x="1777" y="1726"/>
                  </a:cubicBezTo>
                  <a:cubicBezTo>
                    <a:pt x="1809" y="1726"/>
                    <a:pt x="1839" y="1729"/>
                    <a:pt x="1869" y="1735"/>
                  </a:cubicBezTo>
                  <a:cubicBezTo>
                    <a:pt x="1969" y="1768"/>
                    <a:pt x="2069" y="1835"/>
                    <a:pt x="2136" y="1935"/>
                  </a:cubicBezTo>
                  <a:cubicBezTo>
                    <a:pt x="2169" y="1968"/>
                    <a:pt x="2202" y="2002"/>
                    <a:pt x="2236" y="2035"/>
                  </a:cubicBezTo>
                  <a:cubicBezTo>
                    <a:pt x="2269" y="2035"/>
                    <a:pt x="2302" y="2035"/>
                    <a:pt x="2369" y="2002"/>
                  </a:cubicBezTo>
                  <a:lnTo>
                    <a:pt x="2736" y="1768"/>
                  </a:lnTo>
                  <a:cubicBezTo>
                    <a:pt x="2803" y="1735"/>
                    <a:pt x="2836" y="1702"/>
                    <a:pt x="2836" y="1668"/>
                  </a:cubicBezTo>
                  <a:cubicBezTo>
                    <a:pt x="2869" y="1602"/>
                    <a:pt x="2869" y="1535"/>
                    <a:pt x="2869" y="1468"/>
                  </a:cubicBezTo>
                  <a:cubicBezTo>
                    <a:pt x="2869" y="1335"/>
                    <a:pt x="2836" y="1235"/>
                    <a:pt x="2769" y="1101"/>
                  </a:cubicBezTo>
                  <a:cubicBezTo>
                    <a:pt x="2703" y="1001"/>
                    <a:pt x="2636" y="901"/>
                    <a:pt x="2536" y="801"/>
                  </a:cubicBezTo>
                  <a:cubicBezTo>
                    <a:pt x="2436" y="734"/>
                    <a:pt x="2302" y="668"/>
                    <a:pt x="2169" y="668"/>
                  </a:cubicBezTo>
                  <a:cubicBezTo>
                    <a:pt x="2100" y="654"/>
                    <a:pt x="2036" y="646"/>
                    <a:pt x="1974" y="646"/>
                  </a:cubicBezTo>
                  <a:cubicBezTo>
                    <a:pt x="1886" y="646"/>
                    <a:pt x="1800" y="662"/>
                    <a:pt x="1702" y="701"/>
                  </a:cubicBezTo>
                  <a:lnTo>
                    <a:pt x="1635" y="134"/>
                  </a:lnTo>
                  <a:cubicBezTo>
                    <a:pt x="1635" y="100"/>
                    <a:pt x="1635" y="34"/>
                    <a:pt x="1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1"/>
            <p:cNvSpPr/>
            <p:nvPr/>
          </p:nvSpPr>
          <p:spPr>
            <a:xfrm>
              <a:off x="6253622" y="2713288"/>
              <a:ext cx="49687" cy="115289"/>
            </a:xfrm>
            <a:custGeom>
              <a:avLst/>
              <a:gdLst/>
              <a:ahLst/>
              <a:cxnLst/>
              <a:rect l="l" t="t" r="r" b="b"/>
              <a:pathLst>
                <a:path w="3203" h="7432" extrusionOk="0">
                  <a:moveTo>
                    <a:pt x="1502" y="1"/>
                  </a:moveTo>
                  <a:lnTo>
                    <a:pt x="1068" y="268"/>
                  </a:lnTo>
                  <a:cubicBezTo>
                    <a:pt x="1035" y="301"/>
                    <a:pt x="1001" y="335"/>
                    <a:pt x="1001" y="401"/>
                  </a:cubicBezTo>
                  <a:cubicBezTo>
                    <a:pt x="968" y="435"/>
                    <a:pt x="934" y="501"/>
                    <a:pt x="968" y="568"/>
                  </a:cubicBezTo>
                  <a:lnTo>
                    <a:pt x="1001" y="1102"/>
                  </a:lnTo>
                  <a:cubicBezTo>
                    <a:pt x="834" y="1235"/>
                    <a:pt x="701" y="1402"/>
                    <a:pt x="568" y="1569"/>
                  </a:cubicBezTo>
                  <a:cubicBezTo>
                    <a:pt x="434" y="1736"/>
                    <a:pt x="334" y="1902"/>
                    <a:pt x="234" y="2102"/>
                  </a:cubicBezTo>
                  <a:cubicBezTo>
                    <a:pt x="167" y="2303"/>
                    <a:pt x="101" y="2503"/>
                    <a:pt x="67" y="2703"/>
                  </a:cubicBezTo>
                  <a:cubicBezTo>
                    <a:pt x="34" y="2903"/>
                    <a:pt x="0" y="3137"/>
                    <a:pt x="34" y="3337"/>
                  </a:cubicBezTo>
                  <a:cubicBezTo>
                    <a:pt x="34" y="3537"/>
                    <a:pt x="67" y="3737"/>
                    <a:pt x="134" y="3904"/>
                  </a:cubicBezTo>
                  <a:cubicBezTo>
                    <a:pt x="167" y="4037"/>
                    <a:pt x="234" y="4171"/>
                    <a:pt x="367" y="4237"/>
                  </a:cubicBezTo>
                  <a:cubicBezTo>
                    <a:pt x="467" y="4337"/>
                    <a:pt x="568" y="4371"/>
                    <a:pt x="701" y="4371"/>
                  </a:cubicBezTo>
                  <a:cubicBezTo>
                    <a:pt x="868" y="4371"/>
                    <a:pt x="1035" y="4371"/>
                    <a:pt x="1201" y="4337"/>
                  </a:cubicBezTo>
                  <a:cubicBezTo>
                    <a:pt x="1401" y="4304"/>
                    <a:pt x="1568" y="4237"/>
                    <a:pt x="1735" y="4204"/>
                  </a:cubicBezTo>
                  <a:cubicBezTo>
                    <a:pt x="1868" y="4171"/>
                    <a:pt x="2002" y="4137"/>
                    <a:pt x="2135" y="4137"/>
                  </a:cubicBezTo>
                  <a:cubicBezTo>
                    <a:pt x="2150" y="4134"/>
                    <a:pt x="2164" y="4133"/>
                    <a:pt x="2179" y="4133"/>
                  </a:cubicBezTo>
                  <a:cubicBezTo>
                    <a:pt x="2330" y="4133"/>
                    <a:pt x="2469" y="4285"/>
                    <a:pt x="2469" y="4437"/>
                  </a:cubicBezTo>
                  <a:cubicBezTo>
                    <a:pt x="2469" y="4571"/>
                    <a:pt x="2436" y="4671"/>
                    <a:pt x="2402" y="4804"/>
                  </a:cubicBezTo>
                  <a:cubicBezTo>
                    <a:pt x="2369" y="4904"/>
                    <a:pt x="2302" y="5005"/>
                    <a:pt x="2235" y="5105"/>
                  </a:cubicBezTo>
                  <a:cubicBezTo>
                    <a:pt x="2169" y="5205"/>
                    <a:pt x="2102" y="5305"/>
                    <a:pt x="2002" y="5371"/>
                  </a:cubicBezTo>
                  <a:cubicBezTo>
                    <a:pt x="1902" y="5438"/>
                    <a:pt x="1802" y="5538"/>
                    <a:pt x="1702" y="5572"/>
                  </a:cubicBezTo>
                  <a:cubicBezTo>
                    <a:pt x="1602" y="5638"/>
                    <a:pt x="1468" y="5705"/>
                    <a:pt x="1368" y="5738"/>
                  </a:cubicBezTo>
                  <a:lnTo>
                    <a:pt x="1135" y="5738"/>
                  </a:lnTo>
                  <a:cubicBezTo>
                    <a:pt x="1068" y="5705"/>
                    <a:pt x="1001" y="5672"/>
                    <a:pt x="968" y="5638"/>
                  </a:cubicBezTo>
                  <a:cubicBezTo>
                    <a:pt x="934" y="5572"/>
                    <a:pt x="901" y="5538"/>
                    <a:pt x="868" y="5472"/>
                  </a:cubicBezTo>
                  <a:cubicBezTo>
                    <a:pt x="834" y="5438"/>
                    <a:pt x="801" y="5405"/>
                    <a:pt x="768" y="5371"/>
                  </a:cubicBezTo>
                  <a:cubicBezTo>
                    <a:pt x="701" y="5371"/>
                    <a:pt x="668" y="5371"/>
                    <a:pt x="634" y="5405"/>
                  </a:cubicBezTo>
                  <a:lnTo>
                    <a:pt x="234" y="5638"/>
                  </a:lnTo>
                  <a:cubicBezTo>
                    <a:pt x="201" y="5672"/>
                    <a:pt x="167" y="5705"/>
                    <a:pt x="134" y="5738"/>
                  </a:cubicBezTo>
                  <a:cubicBezTo>
                    <a:pt x="134" y="5805"/>
                    <a:pt x="101" y="5872"/>
                    <a:pt x="134" y="5939"/>
                  </a:cubicBezTo>
                  <a:cubicBezTo>
                    <a:pt x="134" y="6105"/>
                    <a:pt x="167" y="6272"/>
                    <a:pt x="267" y="6406"/>
                  </a:cubicBezTo>
                  <a:cubicBezTo>
                    <a:pt x="334" y="6539"/>
                    <a:pt x="434" y="6639"/>
                    <a:pt x="534" y="6706"/>
                  </a:cubicBezTo>
                  <a:cubicBezTo>
                    <a:pt x="668" y="6772"/>
                    <a:pt x="801" y="6806"/>
                    <a:pt x="934" y="6839"/>
                  </a:cubicBezTo>
                  <a:cubicBezTo>
                    <a:pt x="1101" y="6839"/>
                    <a:pt x="1268" y="6806"/>
                    <a:pt x="1401" y="6739"/>
                  </a:cubicBezTo>
                  <a:lnTo>
                    <a:pt x="1435" y="7273"/>
                  </a:lnTo>
                  <a:cubicBezTo>
                    <a:pt x="1435" y="7340"/>
                    <a:pt x="1468" y="7373"/>
                    <a:pt x="1502" y="7406"/>
                  </a:cubicBezTo>
                  <a:cubicBezTo>
                    <a:pt x="1518" y="7423"/>
                    <a:pt x="1535" y="7431"/>
                    <a:pt x="1552" y="7431"/>
                  </a:cubicBezTo>
                  <a:cubicBezTo>
                    <a:pt x="1568" y="7431"/>
                    <a:pt x="1585" y="7423"/>
                    <a:pt x="1602" y="7406"/>
                  </a:cubicBezTo>
                  <a:lnTo>
                    <a:pt x="2035" y="7173"/>
                  </a:lnTo>
                  <a:cubicBezTo>
                    <a:pt x="2069" y="7139"/>
                    <a:pt x="2102" y="7106"/>
                    <a:pt x="2135" y="7039"/>
                  </a:cubicBezTo>
                  <a:cubicBezTo>
                    <a:pt x="2135" y="6973"/>
                    <a:pt x="2169" y="6939"/>
                    <a:pt x="2169" y="6873"/>
                  </a:cubicBezTo>
                  <a:lnTo>
                    <a:pt x="2102" y="6339"/>
                  </a:lnTo>
                  <a:cubicBezTo>
                    <a:pt x="2302" y="6172"/>
                    <a:pt x="2469" y="6039"/>
                    <a:pt x="2602" y="5838"/>
                  </a:cubicBezTo>
                  <a:cubicBezTo>
                    <a:pt x="2736" y="5672"/>
                    <a:pt x="2869" y="5472"/>
                    <a:pt x="2936" y="5271"/>
                  </a:cubicBezTo>
                  <a:cubicBezTo>
                    <a:pt x="3036" y="5071"/>
                    <a:pt x="3103" y="4871"/>
                    <a:pt x="3136" y="4638"/>
                  </a:cubicBezTo>
                  <a:cubicBezTo>
                    <a:pt x="3203" y="4437"/>
                    <a:pt x="3203" y="4237"/>
                    <a:pt x="3203" y="4004"/>
                  </a:cubicBezTo>
                  <a:cubicBezTo>
                    <a:pt x="3169" y="3837"/>
                    <a:pt x="3136" y="3637"/>
                    <a:pt x="3103" y="3470"/>
                  </a:cubicBezTo>
                  <a:cubicBezTo>
                    <a:pt x="3036" y="3337"/>
                    <a:pt x="2969" y="3237"/>
                    <a:pt x="2869" y="3137"/>
                  </a:cubicBezTo>
                  <a:cubicBezTo>
                    <a:pt x="2736" y="3070"/>
                    <a:pt x="2602" y="3003"/>
                    <a:pt x="2469" y="3003"/>
                  </a:cubicBezTo>
                  <a:cubicBezTo>
                    <a:pt x="2269" y="3003"/>
                    <a:pt x="2102" y="3036"/>
                    <a:pt x="1902" y="3103"/>
                  </a:cubicBezTo>
                  <a:lnTo>
                    <a:pt x="1401" y="3203"/>
                  </a:lnTo>
                  <a:cubicBezTo>
                    <a:pt x="1307" y="3227"/>
                    <a:pt x="1229" y="3250"/>
                    <a:pt x="1145" y="3250"/>
                  </a:cubicBezTo>
                  <a:cubicBezTo>
                    <a:pt x="1110" y="3250"/>
                    <a:pt x="1074" y="3246"/>
                    <a:pt x="1035" y="3237"/>
                  </a:cubicBezTo>
                  <a:cubicBezTo>
                    <a:pt x="1017" y="3246"/>
                    <a:pt x="999" y="3250"/>
                    <a:pt x="981" y="3250"/>
                  </a:cubicBezTo>
                  <a:cubicBezTo>
                    <a:pt x="932" y="3250"/>
                    <a:pt x="883" y="3219"/>
                    <a:pt x="834" y="3170"/>
                  </a:cubicBezTo>
                  <a:cubicBezTo>
                    <a:pt x="801" y="3103"/>
                    <a:pt x="768" y="3003"/>
                    <a:pt x="768" y="2903"/>
                  </a:cubicBezTo>
                  <a:cubicBezTo>
                    <a:pt x="768" y="2803"/>
                    <a:pt x="768" y="2703"/>
                    <a:pt x="801" y="2603"/>
                  </a:cubicBezTo>
                  <a:cubicBezTo>
                    <a:pt x="834" y="2503"/>
                    <a:pt x="868" y="2403"/>
                    <a:pt x="934" y="2303"/>
                  </a:cubicBezTo>
                  <a:cubicBezTo>
                    <a:pt x="1001" y="2203"/>
                    <a:pt x="1068" y="2136"/>
                    <a:pt x="1135" y="2069"/>
                  </a:cubicBezTo>
                  <a:cubicBezTo>
                    <a:pt x="1235" y="1969"/>
                    <a:pt x="1301" y="1902"/>
                    <a:pt x="1401" y="1869"/>
                  </a:cubicBezTo>
                  <a:cubicBezTo>
                    <a:pt x="1503" y="1767"/>
                    <a:pt x="1644" y="1724"/>
                    <a:pt x="1779" y="1724"/>
                  </a:cubicBezTo>
                  <a:cubicBezTo>
                    <a:pt x="1821" y="1724"/>
                    <a:pt x="1862" y="1728"/>
                    <a:pt x="1902" y="1736"/>
                  </a:cubicBezTo>
                  <a:cubicBezTo>
                    <a:pt x="2002" y="1769"/>
                    <a:pt x="2102" y="1836"/>
                    <a:pt x="2169" y="1936"/>
                  </a:cubicBezTo>
                  <a:cubicBezTo>
                    <a:pt x="2202" y="1969"/>
                    <a:pt x="2235" y="2002"/>
                    <a:pt x="2269" y="2036"/>
                  </a:cubicBezTo>
                  <a:cubicBezTo>
                    <a:pt x="2302" y="2036"/>
                    <a:pt x="2335" y="2036"/>
                    <a:pt x="2402" y="2002"/>
                  </a:cubicBezTo>
                  <a:lnTo>
                    <a:pt x="2769" y="1769"/>
                  </a:lnTo>
                  <a:cubicBezTo>
                    <a:pt x="2836" y="1736"/>
                    <a:pt x="2869" y="1702"/>
                    <a:pt x="2869" y="1669"/>
                  </a:cubicBezTo>
                  <a:cubicBezTo>
                    <a:pt x="2903" y="1602"/>
                    <a:pt x="2903" y="1535"/>
                    <a:pt x="2903" y="1469"/>
                  </a:cubicBezTo>
                  <a:cubicBezTo>
                    <a:pt x="2903" y="1369"/>
                    <a:pt x="2836" y="1235"/>
                    <a:pt x="2802" y="1102"/>
                  </a:cubicBezTo>
                  <a:cubicBezTo>
                    <a:pt x="2736" y="1002"/>
                    <a:pt x="2669" y="902"/>
                    <a:pt x="2569" y="802"/>
                  </a:cubicBezTo>
                  <a:cubicBezTo>
                    <a:pt x="2469" y="735"/>
                    <a:pt x="2335" y="668"/>
                    <a:pt x="2202" y="668"/>
                  </a:cubicBezTo>
                  <a:cubicBezTo>
                    <a:pt x="2133" y="654"/>
                    <a:pt x="2064" y="646"/>
                    <a:pt x="1997" y="646"/>
                  </a:cubicBezTo>
                  <a:cubicBezTo>
                    <a:pt x="1903" y="646"/>
                    <a:pt x="1813" y="662"/>
                    <a:pt x="1735" y="701"/>
                  </a:cubicBezTo>
                  <a:lnTo>
                    <a:pt x="1668" y="134"/>
                  </a:lnTo>
                  <a:cubicBezTo>
                    <a:pt x="1668" y="101"/>
                    <a:pt x="1635" y="34"/>
                    <a:pt x="1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1"/>
            <p:cNvSpPr/>
            <p:nvPr/>
          </p:nvSpPr>
          <p:spPr>
            <a:xfrm>
              <a:off x="6307943" y="2682249"/>
              <a:ext cx="49175" cy="115273"/>
            </a:xfrm>
            <a:custGeom>
              <a:avLst/>
              <a:gdLst/>
              <a:ahLst/>
              <a:cxnLst/>
              <a:rect l="l" t="t" r="r" b="b"/>
              <a:pathLst>
                <a:path w="3170" h="7431" extrusionOk="0">
                  <a:moveTo>
                    <a:pt x="1502" y="1"/>
                  </a:moveTo>
                  <a:lnTo>
                    <a:pt x="1068" y="267"/>
                  </a:lnTo>
                  <a:cubicBezTo>
                    <a:pt x="1035" y="301"/>
                    <a:pt x="1002" y="334"/>
                    <a:pt x="968" y="401"/>
                  </a:cubicBezTo>
                  <a:cubicBezTo>
                    <a:pt x="935" y="434"/>
                    <a:pt x="935" y="501"/>
                    <a:pt x="935" y="568"/>
                  </a:cubicBezTo>
                  <a:lnTo>
                    <a:pt x="968" y="1101"/>
                  </a:lnTo>
                  <a:cubicBezTo>
                    <a:pt x="835" y="1235"/>
                    <a:pt x="668" y="1402"/>
                    <a:pt x="568" y="1568"/>
                  </a:cubicBezTo>
                  <a:cubicBezTo>
                    <a:pt x="435" y="1735"/>
                    <a:pt x="335" y="1902"/>
                    <a:pt x="234" y="2102"/>
                  </a:cubicBezTo>
                  <a:cubicBezTo>
                    <a:pt x="168" y="2302"/>
                    <a:pt x="101" y="2502"/>
                    <a:pt x="68" y="2702"/>
                  </a:cubicBezTo>
                  <a:cubicBezTo>
                    <a:pt x="1" y="2903"/>
                    <a:pt x="1" y="3103"/>
                    <a:pt x="1" y="3336"/>
                  </a:cubicBezTo>
                  <a:cubicBezTo>
                    <a:pt x="34" y="3536"/>
                    <a:pt x="68" y="3703"/>
                    <a:pt x="134" y="3903"/>
                  </a:cubicBezTo>
                  <a:cubicBezTo>
                    <a:pt x="168" y="4037"/>
                    <a:pt x="234" y="4170"/>
                    <a:pt x="335" y="4237"/>
                  </a:cubicBezTo>
                  <a:cubicBezTo>
                    <a:pt x="435" y="4304"/>
                    <a:pt x="568" y="4370"/>
                    <a:pt x="701" y="4370"/>
                  </a:cubicBezTo>
                  <a:cubicBezTo>
                    <a:pt x="868" y="4370"/>
                    <a:pt x="1035" y="4370"/>
                    <a:pt x="1202" y="4337"/>
                  </a:cubicBezTo>
                  <a:cubicBezTo>
                    <a:pt x="1402" y="4270"/>
                    <a:pt x="1569" y="4237"/>
                    <a:pt x="1736" y="4204"/>
                  </a:cubicBezTo>
                  <a:cubicBezTo>
                    <a:pt x="1836" y="4170"/>
                    <a:pt x="1969" y="4137"/>
                    <a:pt x="2102" y="4137"/>
                  </a:cubicBezTo>
                  <a:cubicBezTo>
                    <a:pt x="2203" y="4137"/>
                    <a:pt x="2269" y="4137"/>
                    <a:pt x="2336" y="4204"/>
                  </a:cubicBezTo>
                  <a:cubicBezTo>
                    <a:pt x="2403" y="4270"/>
                    <a:pt x="2436" y="4337"/>
                    <a:pt x="2436" y="4437"/>
                  </a:cubicBezTo>
                  <a:cubicBezTo>
                    <a:pt x="2469" y="4570"/>
                    <a:pt x="2436" y="4671"/>
                    <a:pt x="2403" y="4804"/>
                  </a:cubicBezTo>
                  <a:cubicBezTo>
                    <a:pt x="2369" y="4904"/>
                    <a:pt x="2303" y="5004"/>
                    <a:pt x="2236" y="5104"/>
                  </a:cubicBezTo>
                  <a:cubicBezTo>
                    <a:pt x="2169" y="5204"/>
                    <a:pt x="2069" y="5304"/>
                    <a:pt x="1969" y="5371"/>
                  </a:cubicBezTo>
                  <a:cubicBezTo>
                    <a:pt x="1869" y="5438"/>
                    <a:pt x="1769" y="5538"/>
                    <a:pt x="1669" y="5571"/>
                  </a:cubicBezTo>
                  <a:cubicBezTo>
                    <a:pt x="1569" y="5671"/>
                    <a:pt x="1435" y="5705"/>
                    <a:pt x="1335" y="5738"/>
                  </a:cubicBezTo>
                  <a:lnTo>
                    <a:pt x="1068" y="5738"/>
                  </a:lnTo>
                  <a:cubicBezTo>
                    <a:pt x="1035" y="5705"/>
                    <a:pt x="968" y="5671"/>
                    <a:pt x="935" y="5638"/>
                  </a:cubicBezTo>
                  <a:cubicBezTo>
                    <a:pt x="868" y="5571"/>
                    <a:pt x="835" y="5538"/>
                    <a:pt x="835" y="5471"/>
                  </a:cubicBezTo>
                  <a:cubicBezTo>
                    <a:pt x="802" y="5438"/>
                    <a:pt x="768" y="5404"/>
                    <a:pt x="735" y="5371"/>
                  </a:cubicBezTo>
                  <a:cubicBezTo>
                    <a:pt x="668" y="5371"/>
                    <a:pt x="635" y="5371"/>
                    <a:pt x="601" y="5404"/>
                  </a:cubicBezTo>
                  <a:lnTo>
                    <a:pt x="201" y="5638"/>
                  </a:lnTo>
                  <a:cubicBezTo>
                    <a:pt x="168" y="5671"/>
                    <a:pt x="134" y="5705"/>
                    <a:pt x="101" y="5738"/>
                  </a:cubicBezTo>
                  <a:cubicBezTo>
                    <a:pt x="68" y="5805"/>
                    <a:pt x="68" y="5871"/>
                    <a:pt x="68" y="5938"/>
                  </a:cubicBezTo>
                  <a:cubicBezTo>
                    <a:pt x="101" y="6105"/>
                    <a:pt x="134" y="6272"/>
                    <a:pt x="234" y="6405"/>
                  </a:cubicBezTo>
                  <a:cubicBezTo>
                    <a:pt x="301" y="6539"/>
                    <a:pt x="401" y="6639"/>
                    <a:pt x="501" y="6705"/>
                  </a:cubicBezTo>
                  <a:cubicBezTo>
                    <a:pt x="635" y="6772"/>
                    <a:pt x="768" y="6839"/>
                    <a:pt x="902" y="6839"/>
                  </a:cubicBezTo>
                  <a:cubicBezTo>
                    <a:pt x="1068" y="6839"/>
                    <a:pt x="1235" y="6805"/>
                    <a:pt x="1369" y="6739"/>
                  </a:cubicBezTo>
                  <a:lnTo>
                    <a:pt x="1402" y="7306"/>
                  </a:lnTo>
                  <a:cubicBezTo>
                    <a:pt x="1402" y="7339"/>
                    <a:pt x="1435" y="7372"/>
                    <a:pt x="1469" y="7406"/>
                  </a:cubicBezTo>
                  <a:cubicBezTo>
                    <a:pt x="1485" y="7423"/>
                    <a:pt x="1502" y="7431"/>
                    <a:pt x="1519" y="7431"/>
                  </a:cubicBezTo>
                  <a:cubicBezTo>
                    <a:pt x="1535" y="7431"/>
                    <a:pt x="1552" y="7423"/>
                    <a:pt x="1569" y="7406"/>
                  </a:cubicBezTo>
                  <a:lnTo>
                    <a:pt x="1969" y="7172"/>
                  </a:lnTo>
                  <a:cubicBezTo>
                    <a:pt x="2036" y="7139"/>
                    <a:pt x="2069" y="7106"/>
                    <a:pt x="2069" y="7039"/>
                  </a:cubicBezTo>
                  <a:cubicBezTo>
                    <a:pt x="2102" y="7006"/>
                    <a:pt x="2102" y="6939"/>
                    <a:pt x="2102" y="6872"/>
                  </a:cubicBezTo>
                  <a:lnTo>
                    <a:pt x="2069" y="6338"/>
                  </a:lnTo>
                  <a:cubicBezTo>
                    <a:pt x="2269" y="6172"/>
                    <a:pt x="2436" y="6038"/>
                    <a:pt x="2569" y="5838"/>
                  </a:cubicBezTo>
                  <a:cubicBezTo>
                    <a:pt x="2703" y="5671"/>
                    <a:pt x="2803" y="5471"/>
                    <a:pt x="2903" y="5271"/>
                  </a:cubicBezTo>
                  <a:cubicBezTo>
                    <a:pt x="3003" y="5071"/>
                    <a:pt x="3070" y="4871"/>
                    <a:pt x="3103" y="4637"/>
                  </a:cubicBezTo>
                  <a:cubicBezTo>
                    <a:pt x="3137" y="4437"/>
                    <a:pt x="3170" y="4237"/>
                    <a:pt x="3170" y="4037"/>
                  </a:cubicBezTo>
                  <a:cubicBezTo>
                    <a:pt x="3137" y="3837"/>
                    <a:pt x="3103" y="3636"/>
                    <a:pt x="3070" y="3470"/>
                  </a:cubicBezTo>
                  <a:cubicBezTo>
                    <a:pt x="3003" y="3336"/>
                    <a:pt x="2936" y="3236"/>
                    <a:pt x="2803" y="3136"/>
                  </a:cubicBezTo>
                  <a:cubicBezTo>
                    <a:pt x="2703" y="3069"/>
                    <a:pt x="2569" y="3036"/>
                    <a:pt x="2436" y="3036"/>
                  </a:cubicBezTo>
                  <a:cubicBezTo>
                    <a:pt x="2382" y="3027"/>
                    <a:pt x="2329" y="3023"/>
                    <a:pt x="2276" y="3023"/>
                  </a:cubicBezTo>
                  <a:cubicBezTo>
                    <a:pt x="2131" y="3023"/>
                    <a:pt x="1991" y="3054"/>
                    <a:pt x="1869" y="3103"/>
                  </a:cubicBezTo>
                  <a:lnTo>
                    <a:pt x="1369" y="3203"/>
                  </a:lnTo>
                  <a:cubicBezTo>
                    <a:pt x="1235" y="3236"/>
                    <a:pt x="1135" y="3270"/>
                    <a:pt x="1002" y="3270"/>
                  </a:cubicBezTo>
                  <a:cubicBezTo>
                    <a:pt x="935" y="3270"/>
                    <a:pt x="868" y="3236"/>
                    <a:pt x="802" y="3169"/>
                  </a:cubicBezTo>
                  <a:cubicBezTo>
                    <a:pt x="735" y="3103"/>
                    <a:pt x="735" y="3003"/>
                    <a:pt x="735" y="2903"/>
                  </a:cubicBezTo>
                  <a:cubicBezTo>
                    <a:pt x="701" y="2803"/>
                    <a:pt x="735" y="2702"/>
                    <a:pt x="768" y="2602"/>
                  </a:cubicBezTo>
                  <a:cubicBezTo>
                    <a:pt x="802" y="2502"/>
                    <a:pt x="835" y="2402"/>
                    <a:pt x="902" y="2302"/>
                  </a:cubicBezTo>
                  <a:cubicBezTo>
                    <a:pt x="935" y="2202"/>
                    <a:pt x="1035" y="2135"/>
                    <a:pt x="1102" y="2069"/>
                  </a:cubicBezTo>
                  <a:cubicBezTo>
                    <a:pt x="1168" y="1969"/>
                    <a:pt x="1269" y="1902"/>
                    <a:pt x="1369" y="1869"/>
                  </a:cubicBezTo>
                  <a:cubicBezTo>
                    <a:pt x="1478" y="1786"/>
                    <a:pt x="1611" y="1726"/>
                    <a:pt x="1766" y="1726"/>
                  </a:cubicBezTo>
                  <a:cubicBezTo>
                    <a:pt x="1799" y="1726"/>
                    <a:pt x="1834" y="1729"/>
                    <a:pt x="1869" y="1735"/>
                  </a:cubicBezTo>
                  <a:cubicBezTo>
                    <a:pt x="1969" y="1768"/>
                    <a:pt x="2069" y="1835"/>
                    <a:pt x="2136" y="1935"/>
                  </a:cubicBezTo>
                  <a:cubicBezTo>
                    <a:pt x="2136" y="1969"/>
                    <a:pt x="2169" y="2002"/>
                    <a:pt x="2203" y="2035"/>
                  </a:cubicBezTo>
                  <a:cubicBezTo>
                    <a:pt x="2269" y="2035"/>
                    <a:pt x="2336" y="2035"/>
                    <a:pt x="2369" y="2002"/>
                  </a:cubicBezTo>
                  <a:lnTo>
                    <a:pt x="2736" y="1768"/>
                  </a:lnTo>
                  <a:cubicBezTo>
                    <a:pt x="2770" y="1735"/>
                    <a:pt x="2803" y="1702"/>
                    <a:pt x="2836" y="1668"/>
                  </a:cubicBezTo>
                  <a:cubicBezTo>
                    <a:pt x="2870" y="1602"/>
                    <a:pt x="2870" y="1535"/>
                    <a:pt x="2870" y="1468"/>
                  </a:cubicBezTo>
                  <a:cubicBezTo>
                    <a:pt x="2836" y="1368"/>
                    <a:pt x="2803" y="1235"/>
                    <a:pt x="2770" y="1135"/>
                  </a:cubicBezTo>
                  <a:cubicBezTo>
                    <a:pt x="2703" y="1001"/>
                    <a:pt x="2636" y="901"/>
                    <a:pt x="2536" y="834"/>
                  </a:cubicBezTo>
                  <a:cubicBezTo>
                    <a:pt x="2436" y="734"/>
                    <a:pt x="2303" y="668"/>
                    <a:pt x="2169" y="668"/>
                  </a:cubicBezTo>
                  <a:cubicBezTo>
                    <a:pt x="2100" y="654"/>
                    <a:pt x="2031" y="646"/>
                    <a:pt x="1964" y="646"/>
                  </a:cubicBezTo>
                  <a:cubicBezTo>
                    <a:pt x="1870" y="646"/>
                    <a:pt x="1780" y="662"/>
                    <a:pt x="1702" y="701"/>
                  </a:cubicBezTo>
                  <a:lnTo>
                    <a:pt x="1635" y="134"/>
                  </a:lnTo>
                  <a:cubicBezTo>
                    <a:pt x="1635" y="101"/>
                    <a:pt x="1635" y="34"/>
                    <a:pt x="1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1"/>
            <p:cNvSpPr/>
            <p:nvPr/>
          </p:nvSpPr>
          <p:spPr>
            <a:xfrm>
              <a:off x="6810224" y="2759249"/>
              <a:ext cx="206626" cy="329361"/>
            </a:xfrm>
            <a:custGeom>
              <a:avLst/>
              <a:gdLst/>
              <a:ahLst/>
              <a:cxnLst/>
              <a:rect l="l" t="t" r="r" b="b"/>
              <a:pathLst>
                <a:path w="13320" h="21232" extrusionOk="0">
                  <a:moveTo>
                    <a:pt x="4919" y="6607"/>
                  </a:moveTo>
                  <a:cubicBezTo>
                    <a:pt x="6344" y="6607"/>
                    <a:pt x="7690" y="7267"/>
                    <a:pt x="8549" y="8413"/>
                  </a:cubicBezTo>
                  <a:cubicBezTo>
                    <a:pt x="7886" y="8745"/>
                    <a:pt x="7031" y="8974"/>
                    <a:pt x="6230" y="8974"/>
                  </a:cubicBezTo>
                  <a:cubicBezTo>
                    <a:pt x="5822" y="8974"/>
                    <a:pt x="5428" y="8915"/>
                    <a:pt x="5080" y="8780"/>
                  </a:cubicBezTo>
                  <a:cubicBezTo>
                    <a:pt x="4480" y="8613"/>
                    <a:pt x="3946" y="8279"/>
                    <a:pt x="3512" y="7812"/>
                  </a:cubicBezTo>
                  <a:cubicBezTo>
                    <a:pt x="2912" y="7012"/>
                    <a:pt x="3779" y="6611"/>
                    <a:pt x="4713" y="6611"/>
                  </a:cubicBezTo>
                  <a:cubicBezTo>
                    <a:pt x="4782" y="6608"/>
                    <a:pt x="4850" y="6607"/>
                    <a:pt x="4919" y="6607"/>
                  </a:cubicBezTo>
                  <a:close/>
                  <a:moveTo>
                    <a:pt x="6805" y="0"/>
                  </a:moveTo>
                  <a:cubicBezTo>
                    <a:pt x="6611" y="0"/>
                    <a:pt x="6414" y="13"/>
                    <a:pt x="6214" y="40"/>
                  </a:cubicBezTo>
                  <a:cubicBezTo>
                    <a:pt x="5847" y="107"/>
                    <a:pt x="6114" y="440"/>
                    <a:pt x="6414" y="574"/>
                  </a:cubicBezTo>
                  <a:cubicBezTo>
                    <a:pt x="8983" y="1741"/>
                    <a:pt x="9783" y="3676"/>
                    <a:pt x="10017" y="5644"/>
                  </a:cubicBezTo>
                  <a:cubicBezTo>
                    <a:pt x="9850" y="5477"/>
                    <a:pt x="9650" y="5344"/>
                    <a:pt x="9450" y="5244"/>
                  </a:cubicBezTo>
                  <a:cubicBezTo>
                    <a:pt x="8193" y="4514"/>
                    <a:pt x="6775" y="4141"/>
                    <a:pt x="5354" y="4141"/>
                  </a:cubicBezTo>
                  <a:cubicBezTo>
                    <a:pt x="4438" y="4141"/>
                    <a:pt x="3521" y="4296"/>
                    <a:pt x="2645" y="4610"/>
                  </a:cubicBezTo>
                  <a:cubicBezTo>
                    <a:pt x="610" y="5444"/>
                    <a:pt x="277" y="7412"/>
                    <a:pt x="1678" y="9013"/>
                  </a:cubicBezTo>
                  <a:cubicBezTo>
                    <a:pt x="2975" y="10374"/>
                    <a:pt x="4747" y="11098"/>
                    <a:pt x="6544" y="11098"/>
                  </a:cubicBezTo>
                  <a:cubicBezTo>
                    <a:pt x="7565" y="11098"/>
                    <a:pt x="8595" y="10864"/>
                    <a:pt x="9550" y="10381"/>
                  </a:cubicBezTo>
                  <a:cubicBezTo>
                    <a:pt x="9817" y="11281"/>
                    <a:pt x="9917" y="12249"/>
                    <a:pt x="9883" y="13183"/>
                  </a:cubicBezTo>
                  <a:cubicBezTo>
                    <a:pt x="9750" y="15017"/>
                    <a:pt x="8716" y="16652"/>
                    <a:pt x="7115" y="17586"/>
                  </a:cubicBezTo>
                  <a:cubicBezTo>
                    <a:pt x="6314" y="17953"/>
                    <a:pt x="5447" y="18153"/>
                    <a:pt x="4546" y="18153"/>
                  </a:cubicBezTo>
                  <a:cubicBezTo>
                    <a:pt x="3646" y="18153"/>
                    <a:pt x="2745" y="17920"/>
                    <a:pt x="1911" y="17553"/>
                  </a:cubicBezTo>
                  <a:cubicBezTo>
                    <a:pt x="1823" y="17521"/>
                    <a:pt x="1732" y="17506"/>
                    <a:pt x="1643" y="17506"/>
                  </a:cubicBezTo>
                  <a:cubicBezTo>
                    <a:pt x="1258" y="17506"/>
                    <a:pt x="892" y="17781"/>
                    <a:pt x="810" y="18186"/>
                  </a:cubicBezTo>
                  <a:cubicBezTo>
                    <a:pt x="1" y="20503"/>
                    <a:pt x="2789" y="21232"/>
                    <a:pt x="4796" y="21232"/>
                  </a:cubicBezTo>
                  <a:cubicBezTo>
                    <a:pt x="5187" y="21232"/>
                    <a:pt x="5548" y="21204"/>
                    <a:pt x="5847" y="21155"/>
                  </a:cubicBezTo>
                  <a:cubicBezTo>
                    <a:pt x="9250" y="20622"/>
                    <a:pt x="11018" y="18987"/>
                    <a:pt x="12152" y="16919"/>
                  </a:cubicBezTo>
                  <a:cubicBezTo>
                    <a:pt x="12986" y="15451"/>
                    <a:pt x="13319" y="12849"/>
                    <a:pt x="12952" y="10948"/>
                  </a:cubicBezTo>
                  <a:cubicBezTo>
                    <a:pt x="12719" y="9847"/>
                    <a:pt x="12352" y="8813"/>
                    <a:pt x="11818" y="7879"/>
                  </a:cubicBezTo>
                  <a:cubicBezTo>
                    <a:pt x="12419" y="6311"/>
                    <a:pt x="12052" y="4577"/>
                    <a:pt x="11284" y="3076"/>
                  </a:cubicBezTo>
                  <a:cubicBezTo>
                    <a:pt x="10404" y="1344"/>
                    <a:pt x="8776" y="0"/>
                    <a:pt x="68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1"/>
            <p:cNvSpPr/>
            <p:nvPr/>
          </p:nvSpPr>
          <p:spPr>
            <a:xfrm>
              <a:off x="6957832" y="2881464"/>
              <a:ext cx="50214" cy="63136"/>
            </a:xfrm>
            <a:custGeom>
              <a:avLst/>
              <a:gdLst/>
              <a:ahLst/>
              <a:cxnLst/>
              <a:rect l="l" t="t" r="r" b="b"/>
              <a:pathLst>
                <a:path w="3237" h="4070" extrusionOk="0">
                  <a:moveTo>
                    <a:pt x="2302" y="0"/>
                  </a:moveTo>
                  <a:cubicBezTo>
                    <a:pt x="1869" y="1067"/>
                    <a:pt x="1068" y="1968"/>
                    <a:pt x="1" y="2502"/>
                  </a:cubicBezTo>
                  <a:cubicBezTo>
                    <a:pt x="167" y="3002"/>
                    <a:pt x="267" y="3536"/>
                    <a:pt x="334" y="4070"/>
                  </a:cubicBezTo>
                  <a:cubicBezTo>
                    <a:pt x="1468" y="3836"/>
                    <a:pt x="2502" y="3202"/>
                    <a:pt x="3236" y="2302"/>
                  </a:cubicBezTo>
                  <a:cubicBezTo>
                    <a:pt x="3036" y="1501"/>
                    <a:pt x="2702" y="734"/>
                    <a:pt x="2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1"/>
            <p:cNvSpPr/>
            <p:nvPr/>
          </p:nvSpPr>
          <p:spPr>
            <a:xfrm>
              <a:off x="6937140" y="2847308"/>
              <a:ext cx="28465" cy="42442"/>
            </a:xfrm>
            <a:custGeom>
              <a:avLst/>
              <a:gdLst/>
              <a:ahLst/>
              <a:cxnLst/>
              <a:rect l="l" t="t" r="r" b="b"/>
              <a:pathLst>
                <a:path w="1835" h="2736" extrusionOk="0">
                  <a:moveTo>
                    <a:pt x="1835" y="0"/>
                  </a:moveTo>
                  <a:lnTo>
                    <a:pt x="1835" y="0"/>
                  </a:lnTo>
                  <a:cubicBezTo>
                    <a:pt x="1735" y="501"/>
                    <a:pt x="1501" y="968"/>
                    <a:pt x="1134" y="1368"/>
                  </a:cubicBezTo>
                  <a:cubicBezTo>
                    <a:pt x="801" y="1735"/>
                    <a:pt x="434" y="2069"/>
                    <a:pt x="0" y="2302"/>
                  </a:cubicBezTo>
                  <a:cubicBezTo>
                    <a:pt x="134" y="2436"/>
                    <a:pt x="267" y="2569"/>
                    <a:pt x="367" y="2736"/>
                  </a:cubicBezTo>
                  <a:cubicBezTo>
                    <a:pt x="1268" y="2102"/>
                    <a:pt x="1835" y="1068"/>
                    <a:pt x="1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1"/>
            <p:cNvSpPr/>
            <p:nvPr/>
          </p:nvSpPr>
          <p:spPr>
            <a:xfrm>
              <a:off x="6492671" y="3647874"/>
              <a:ext cx="316176" cy="313228"/>
            </a:xfrm>
            <a:custGeom>
              <a:avLst/>
              <a:gdLst/>
              <a:ahLst/>
              <a:cxnLst/>
              <a:rect l="l" t="t" r="r" b="b"/>
              <a:pathLst>
                <a:path w="20382" h="20192" extrusionOk="0">
                  <a:moveTo>
                    <a:pt x="8667" y="0"/>
                  </a:moveTo>
                  <a:cubicBezTo>
                    <a:pt x="6468" y="0"/>
                    <a:pt x="4263" y="501"/>
                    <a:pt x="2602" y="1494"/>
                  </a:cubicBezTo>
                  <a:cubicBezTo>
                    <a:pt x="801" y="2528"/>
                    <a:pt x="0" y="3929"/>
                    <a:pt x="201" y="5297"/>
                  </a:cubicBezTo>
                  <a:lnTo>
                    <a:pt x="201" y="5364"/>
                  </a:lnTo>
                  <a:lnTo>
                    <a:pt x="201" y="5430"/>
                  </a:lnTo>
                  <a:lnTo>
                    <a:pt x="2202" y="16838"/>
                  </a:lnTo>
                  <a:lnTo>
                    <a:pt x="2202" y="16905"/>
                  </a:lnTo>
                  <a:cubicBezTo>
                    <a:pt x="2369" y="17706"/>
                    <a:pt x="3003" y="18506"/>
                    <a:pt x="4103" y="19140"/>
                  </a:cubicBezTo>
                  <a:cubicBezTo>
                    <a:pt x="5342" y="19841"/>
                    <a:pt x="6963" y="20191"/>
                    <a:pt x="8593" y="20191"/>
                  </a:cubicBezTo>
                  <a:cubicBezTo>
                    <a:pt x="10299" y="20191"/>
                    <a:pt x="12014" y="19808"/>
                    <a:pt x="13310" y="19040"/>
                  </a:cubicBezTo>
                  <a:cubicBezTo>
                    <a:pt x="14411" y="18406"/>
                    <a:pt x="15011" y="17572"/>
                    <a:pt x="15145" y="16738"/>
                  </a:cubicBezTo>
                  <a:lnTo>
                    <a:pt x="15612" y="13770"/>
                  </a:lnTo>
                  <a:cubicBezTo>
                    <a:pt x="16045" y="10701"/>
                    <a:pt x="17446" y="7799"/>
                    <a:pt x="19581" y="5497"/>
                  </a:cubicBezTo>
                  <a:lnTo>
                    <a:pt x="20382" y="4663"/>
                  </a:lnTo>
                  <a:lnTo>
                    <a:pt x="20382" y="4663"/>
                  </a:lnTo>
                  <a:cubicBezTo>
                    <a:pt x="20381" y="4663"/>
                    <a:pt x="17120" y="5165"/>
                    <a:pt x="16922" y="5165"/>
                  </a:cubicBezTo>
                  <a:cubicBezTo>
                    <a:pt x="16916" y="5165"/>
                    <a:pt x="16913" y="5164"/>
                    <a:pt x="16913" y="5163"/>
                  </a:cubicBezTo>
                  <a:lnTo>
                    <a:pt x="16913" y="5097"/>
                  </a:lnTo>
                  <a:cubicBezTo>
                    <a:pt x="17046" y="3762"/>
                    <a:pt x="16245" y="2361"/>
                    <a:pt x="14444" y="1361"/>
                  </a:cubicBezTo>
                  <a:cubicBezTo>
                    <a:pt x="12836" y="451"/>
                    <a:pt x="10754" y="0"/>
                    <a:pt x="8667"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1"/>
            <p:cNvSpPr/>
            <p:nvPr/>
          </p:nvSpPr>
          <p:spPr>
            <a:xfrm>
              <a:off x="6492671" y="3647874"/>
              <a:ext cx="316176" cy="313228"/>
            </a:xfrm>
            <a:custGeom>
              <a:avLst/>
              <a:gdLst/>
              <a:ahLst/>
              <a:cxnLst/>
              <a:rect l="l" t="t" r="r" b="b"/>
              <a:pathLst>
                <a:path w="20382" h="20192" extrusionOk="0">
                  <a:moveTo>
                    <a:pt x="8667" y="0"/>
                  </a:moveTo>
                  <a:cubicBezTo>
                    <a:pt x="6468" y="0"/>
                    <a:pt x="4263" y="501"/>
                    <a:pt x="2602" y="1494"/>
                  </a:cubicBezTo>
                  <a:cubicBezTo>
                    <a:pt x="801" y="2528"/>
                    <a:pt x="0" y="3929"/>
                    <a:pt x="201" y="5297"/>
                  </a:cubicBezTo>
                  <a:lnTo>
                    <a:pt x="201" y="5364"/>
                  </a:lnTo>
                  <a:lnTo>
                    <a:pt x="201" y="5430"/>
                  </a:lnTo>
                  <a:lnTo>
                    <a:pt x="2202" y="16838"/>
                  </a:lnTo>
                  <a:lnTo>
                    <a:pt x="2202" y="16905"/>
                  </a:lnTo>
                  <a:cubicBezTo>
                    <a:pt x="2369" y="17706"/>
                    <a:pt x="3003" y="18506"/>
                    <a:pt x="4103" y="19140"/>
                  </a:cubicBezTo>
                  <a:cubicBezTo>
                    <a:pt x="5342" y="19841"/>
                    <a:pt x="6963" y="20191"/>
                    <a:pt x="8593" y="20191"/>
                  </a:cubicBezTo>
                  <a:cubicBezTo>
                    <a:pt x="10299" y="20191"/>
                    <a:pt x="12014" y="19808"/>
                    <a:pt x="13310" y="19040"/>
                  </a:cubicBezTo>
                  <a:cubicBezTo>
                    <a:pt x="14411" y="18406"/>
                    <a:pt x="15011" y="17572"/>
                    <a:pt x="15145" y="16738"/>
                  </a:cubicBezTo>
                  <a:lnTo>
                    <a:pt x="15612" y="13770"/>
                  </a:lnTo>
                  <a:cubicBezTo>
                    <a:pt x="16045" y="10701"/>
                    <a:pt x="17446" y="7799"/>
                    <a:pt x="19581" y="5497"/>
                  </a:cubicBezTo>
                  <a:lnTo>
                    <a:pt x="20382" y="4663"/>
                  </a:lnTo>
                  <a:lnTo>
                    <a:pt x="20382" y="4663"/>
                  </a:lnTo>
                  <a:cubicBezTo>
                    <a:pt x="20381" y="4663"/>
                    <a:pt x="17120" y="5165"/>
                    <a:pt x="16922" y="5165"/>
                  </a:cubicBezTo>
                  <a:cubicBezTo>
                    <a:pt x="16916" y="5165"/>
                    <a:pt x="16913" y="5164"/>
                    <a:pt x="16913" y="5163"/>
                  </a:cubicBezTo>
                  <a:lnTo>
                    <a:pt x="16913" y="5097"/>
                  </a:lnTo>
                  <a:cubicBezTo>
                    <a:pt x="17046" y="3762"/>
                    <a:pt x="16245" y="2361"/>
                    <a:pt x="14444" y="1361"/>
                  </a:cubicBezTo>
                  <a:cubicBezTo>
                    <a:pt x="12836" y="451"/>
                    <a:pt x="10754" y="0"/>
                    <a:pt x="8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1"/>
            <p:cNvSpPr/>
            <p:nvPr/>
          </p:nvSpPr>
          <p:spPr>
            <a:xfrm>
              <a:off x="6762759" y="3467180"/>
              <a:ext cx="308947" cy="334046"/>
            </a:xfrm>
            <a:custGeom>
              <a:avLst/>
              <a:gdLst/>
              <a:ahLst/>
              <a:cxnLst/>
              <a:rect l="l" t="t" r="r" b="b"/>
              <a:pathLst>
                <a:path w="19916" h="21534" extrusionOk="0">
                  <a:moveTo>
                    <a:pt x="19915" y="0"/>
                  </a:moveTo>
                  <a:cubicBezTo>
                    <a:pt x="19915" y="1"/>
                    <a:pt x="17447" y="3103"/>
                    <a:pt x="17447" y="3103"/>
                  </a:cubicBezTo>
                  <a:lnTo>
                    <a:pt x="17447" y="3036"/>
                  </a:lnTo>
                  <a:cubicBezTo>
                    <a:pt x="17566" y="2061"/>
                    <a:pt x="16972" y="1900"/>
                    <a:pt x="15811" y="1900"/>
                  </a:cubicBezTo>
                  <a:cubicBezTo>
                    <a:pt x="15344" y="1900"/>
                    <a:pt x="14785" y="1926"/>
                    <a:pt x="14144" y="1935"/>
                  </a:cubicBezTo>
                  <a:cubicBezTo>
                    <a:pt x="10375" y="2002"/>
                    <a:pt x="3837" y="2069"/>
                    <a:pt x="2569" y="2836"/>
                  </a:cubicBezTo>
                  <a:cubicBezTo>
                    <a:pt x="835" y="3937"/>
                    <a:pt x="1" y="5304"/>
                    <a:pt x="201" y="6639"/>
                  </a:cubicBezTo>
                  <a:lnTo>
                    <a:pt x="201" y="6705"/>
                  </a:lnTo>
                  <a:lnTo>
                    <a:pt x="201" y="6772"/>
                  </a:lnTo>
                  <a:lnTo>
                    <a:pt x="2202" y="18213"/>
                  </a:lnTo>
                  <a:lnTo>
                    <a:pt x="2202" y="18247"/>
                  </a:lnTo>
                  <a:cubicBezTo>
                    <a:pt x="2369" y="19081"/>
                    <a:pt x="3003" y="19881"/>
                    <a:pt x="4104" y="20482"/>
                  </a:cubicBezTo>
                  <a:cubicBezTo>
                    <a:pt x="5359" y="21183"/>
                    <a:pt x="6980" y="21533"/>
                    <a:pt x="8606" y="21533"/>
                  </a:cubicBezTo>
                  <a:cubicBezTo>
                    <a:pt x="10308" y="21533"/>
                    <a:pt x="12014" y="21149"/>
                    <a:pt x="13310" y="20382"/>
                  </a:cubicBezTo>
                  <a:cubicBezTo>
                    <a:pt x="14411" y="19748"/>
                    <a:pt x="15012" y="18947"/>
                    <a:pt x="15145" y="18113"/>
                  </a:cubicBezTo>
                  <a:lnTo>
                    <a:pt x="15145" y="18080"/>
                  </a:lnTo>
                  <a:lnTo>
                    <a:pt x="16046" y="12343"/>
                  </a:lnTo>
                  <a:cubicBezTo>
                    <a:pt x="16679" y="8040"/>
                    <a:pt x="17980" y="3903"/>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1"/>
            <p:cNvSpPr/>
            <p:nvPr/>
          </p:nvSpPr>
          <p:spPr>
            <a:xfrm>
              <a:off x="6193778" y="3560466"/>
              <a:ext cx="273563" cy="302323"/>
            </a:xfrm>
            <a:custGeom>
              <a:avLst/>
              <a:gdLst/>
              <a:ahLst/>
              <a:cxnLst/>
              <a:rect l="l" t="t" r="r" b="b"/>
              <a:pathLst>
                <a:path w="17635" h="19489" extrusionOk="0">
                  <a:moveTo>
                    <a:pt x="6974" y="1"/>
                  </a:moveTo>
                  <a:cubicBezTo>
                    <a:pt x="5693" y="1"/>
                    <a:pt x="4456" y="15"/>
                    <a:pt x="3425" y="24"/>
                  </a:cubicBezTo>
                  <a:cubicBezTo>
                    <a:pt x="2919" y="24"/>
                    <a:pt x="2464" y="14"/>
                    <a:pt x="2066" y="14"/>
                  </a:cubicBezTo>
                  <a:cubicBezTo>
                    <a:pt x="705" y="14"/>
                    <a:pt x="1" y="134"/>
                    <a:pt x="156" y="1192"/>
                  </a:cubicBezTo>
                  <a:lnTo>
                    <a:pt x="156" y="1258"/>
                  </a:lnTo>
                  <a:cubicBezTo>
                    <a:pt x="122" y="1258"/>
                    <a:pt x="122" y="1292"/>
                    <a:pt x="156" y="1292"/>
                  </a:cubicBezTo>
                  <a:lnTo>
                    <a:pt x="2758" y="16169"/>
                  </a:lnTo>
                  <a:lnTo>
                    <a:pt x="2758" y="16202"/>
                  </a:lnTo>
                  <a:cubicBezTo>
                    <a:pt x="2924" y="17036"/>
                    <a:pt x="3558" y="17803"/>
                    <a:pt x="4659" y="18437"/>
                  </a:cubicBezTo>
                  <a:cubicBezTo>
                    <a:pt x="5914" y="19138"/>
                    <a:pt x="7536" y="19489"/>
                    <a:pt x="9161" y="19489"/>
                  </a:cubicBezTo>
                  <a:cubicBezTo>
                    <a:pt x="10863" y="19489"/>
                    <a:pt x="12569" y="19105"/>
                    <a:pt x="13866" y="18337"/>
                  </a:cubicBezTo>
                  <a:cubicBezTo>
                    <a:pt x="14966" y="17703"/>
                    <a:pt x="15567" y="16869"/>
                    <a:pt x="15700" y="16036"/>
                  </a:cubicBezTo>
                  <a:lnTo>
                    <a:pt x="15700" y="16002"/>
                  </a:lnTo>
                  <a:lnTo>
                    <a:pt x="17468" y="4527"/>
                  </a:lnTo>
                  <a:lnTo>
                    <a:pt x="17468" y="4461"/>
                  </a:lnTo>
                  <a:lnTo>
                    <a:pt x="17468" y="4394"/>
                  </a:lnTo>
                  <a:cubicBezTo>
                    <a:pt x="17635" y="3060"/>
                    <a:pt x="16768" y="1692"/>
                    <a:pt x="15000" y="658"/>
                  </a:cubicBezTo>
                  <a:cubicBezTo>
                    <a:pt x="14079" y="100"/>
                    <a:pt x="10376" y="1"/>
                    <a:pt x="697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1"/>
            <p:cNvSpPr/>
            <p:nvPr/>
          </p:nvSpPr>
          <p:spPr>
            <a:xfrm>
              <a:off x="6193778" y="3560466"/>
              <a:ext cx="273563" cy="302323"/>
            </a:xfrm>
            <a:custGeom>
              <a:avLst/>
              <a:gdLst/>
              <a:ahLst/>
              <a:cxnLst/>
              <a:rect l="l" t="t" r="r" b="b"/>
              <a:pathLst>
                <a:path w="17635" h="19489" extrusionOk="0">
                  <a:moveTo>
                    <a:pt x="6974" y="1"/>
                  </a:moveTo>
                  <a:cubicBezTo>
                    <a:pt x="5693" y="1"/>
                    <a:pt x="4456" y="15"/>
                    <a:pt x="3425" y="24"/>
                  </a:cubicBezTo>
                  <a:cubicBezTo>
                    <a:pt x="2919" y="24"/>
                    <a:pt x="2464" y="14"/>
                    <a:pt x="2066" y="14"/>
                  </a:cubicBezTo>
                  <a:cubicBezTo>
                    <a:pt x="705" y="14"/>
                    <a:pt x="1" y="134"/>
                    <a:pt x="156" y="1192"/>
                  </a:cubicBezTo>
                  <a:lnTo>
                    <a:pt x="156" y="1258"/>
                  </a:lnTo>
                  <a:cubicBezTo>
                    <a:pt x="122" y="1258"/>
                    <a:pt x="122" y="1292"/>
                    <a:pt x="156" y="1292"/>
                  </a:cubicBezTo>
                  <a:lnTo>
                    <a:pt x="2758" y="16169"/>
                  </a:lnTo>
                  <a:lnTo>
                    <a:pt x="2758" y="16202"/>
                  </a:lnTo>
                  <a:cubicBezTo>
                    <a:pt x="2924" y="17036"/>
                    <a:pt x="3558" y="17803"/>
                    <a:pt x="4659" y="18437"/>
                  </a:cubicBezTo>
                  <a:cubicBezTo>
                    <a:pt x="5914" y="19138"/>
                    <a:pt x="7536" y="19489"/>
                    <a:pt x="9161" y="19489"/>
                  </a:cubicBezTo>
                  <a:cubicBezTo>
                    <a:pt x="10863" y="19489"/>
                    <a:pt x="12569" y="19105"/>
                    <a:pt x="13866" y="18337"/>
                  </a:cubicBezTo>
                  <a:cubicBezTo>
                    <a:pt x="14966" y="17703"/>
                    <a:pt x="15567" y="16869"/>
                    <a:pt x="15700" y="16036"/>
                  </a:cubicBezTo>
                  <a:lnTo>
                    <a:pt x="15700" y="16002"/>
                  </a:lnTo>
                  <a:lnTo>
                    <a:pt x="17468" y="4527"/>
                  </a:lnTo>
                  <a:lnTo>
                    <a:pt x="17468" y="4461"/>
                  </a:lnTo>
                  <a:lnTo>
                    <a:pt x="17468" y="4394"/>
                  </a:lnTo>
                  <a:cubicBezTo>
                    <a:pt x="17635" y="3060"/>
                    <a:pt x="16768" y="1692"/>
                    <a:pt x="15000" y="658"/>
                  </a:cubicBezTo>
                  <a:cubicBezTo>
                    <a:pt x="14079" y="100"/>
                    <a:pt x="10376" y="1"/>
                    <a:pt x="69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1"/>
            <p:cNvSpPr/>
            <p:nvPr/>
          </p:nvSpPr>
          <p:spPr>
            <a:xfrm>
              <a:off x="6084949" y="2929550"/>
              <a:ext cx="1008530" cy="934597"/>
            </a:xfrm>
            <a:custGeom>
              <a:avLst/>
              <a:gdLst/>
              <a:ahLst/>
              <a:cxnLst/>
              <a:rect l="l" t="t" r="r" b="b"/>
              <a:pathLst>
                <a:path w="65014" h="60248" extrusionOk="0">
                  <a:moveTo>
                    <a:pt x="38235" y="1"/>
                  </a:moveTo>
                  <a:cubicBezTo>
                    <a:pt x="38132" y="1"/>
                    <a:pt x="38030" y="1"/>
                    <a:pt x="37927" y="2"/>
                  </a:cubicBezTo>
                  <a:cubicBezTo>
                    <a:pt x="33624" y="69"/>
                    <a:pt x="28587" y="736"/>
                    <a:pt x="24884" y="2371"/>
                  </a:cubicBezTo>
                  <a:cubicBezTo>
                    <a:pt x="20782" y="4205"/>
                    <a:pt x="17012" y="6640"/>
                    <a:pt x="12909" y="9643"/>
                  </a:cubicBezTo>
                  <a:cubicBezTo>
                    <a:pt x="10841" y="11210"/>
                    <a:pt x="8173" y="14279"/>
                    <a:pt x="6505" y="16247"/>
                  </a:cubicBezTo>
                  <a:cubicBezTo>
                    <a:pt x="2502" y="21084"/>
                    <a:pt x="0" y="27088"/>
                    <a:pt x="67" y="33860"/>
                  </a:cubicBezTo>
                  <a:cubicBezTo>
                    <a:pt x="232" y="48501"/>
                    <a:pt x="12141" y="60247"/>
                    <a:pt x="26744" y="60247"/>
                  </a:cubicBezTo>
                  <a:cubicBezTo>
                    <a:pt x="26847" y="60247"/>
                    <a:pt x="26950" y="60247"/>
                    <a:pt x="27053" y="60245"/>
                  </a:cubicBezTo>
                  <a:cubicBezTo>
                    <a:pt x="31990" y="60212"/>
                    <a:pt x="35392" y="59979"/>
                    <a:pt x="40863" y="57744"/>
                  </a:cubicBezTo>
                  <a:cubicBezTo>
                    <a:pt x="45032" y="55976"/>
                    <a:pt x="49002" y="53707"/>
                    <a:pt x="52638" y="51005"/>
                  </a:cubicBezTo>
                  <a:cubicBezTo>
                    <a:pt x="59909" y="45401"/>
                    <a:pt x="65013" y="36228"/>
                    <a:pt x="64913" y="26421"/>
                  </a:cubicBezTo>
                  <a:cubicBezTo>
                    <a:pt x="64747" y="11780"/>
                    <a:pt x="52839" y="1"/>
                    <a:pt x="38235"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1"/>
            <p:cNvSpPr/>
            <p:nvPr/>
          </p:nvSpPr>
          <p:spPr>
            <a:xfrm>
              <a:off x="6084949" y="2929550"/>
              <a:ext cx="1008530" cy="934597"/>
            </a:xfrm>
            <a:custGeom>
              <a:avLst/>
              <a:gdLst/>
              <a:ahLst/>
              <a:cxnLst/>
              <a:rect l="l" t="t" r="r" b="b"/>
              <a:pathLst>
                <a:path w="65014" h="60248" extrusionOk="0">
                  <a:moveTo>
                    <a:pt x="38235" y="1"/>
                  </a:moveTo>
                  <a:cubicBezTo>
                    <a:pt x="38132" y="1"/>
                    <a:pt x="38030" y="1"/>
                    <a:pt x="37927" y="2"/>
                  </a:cubicBezTo>
                  <a:cubicBezTo>
                    <a:pt x="33624" y="69"/>
                    <a:pt x="28587" y="736"/>
                    <a:pt x="24884" y="2371"/>
                  </a:cubicBezTo>
                  <a:cubicBezTo>
                    <a:pt x="20782" y="4205"/>
                    <a:pt x="17012" y="6640"/>
                    <a:pt x="12909" y="9643"/>
                  </a:cubicBezTo>
                  <a:cubicBezTo>
                    <a:pt x="10841" y="11210"/>
                    <a:pt x="8173" y="14279"/>
                    <a:pt x="6505" y="16247"/>
                  </a:cubicBezTo>
                  <a:cubicBezTo>
                    <a:pt x="2502" y="21084"/>
                    <a:pt x="0" y="27088"/>
                    <a:pt x="67" y="33860"/>
                  </a:cubicBezTo>
                  <a:cubicBezTo>
                    <a:pt x="232" y="48501"/>
                    <a:pt x="12141" y="60247"/>
                    <a:pt x="26744" y="60247"/>
                  </a:cubicBezTo>
                  <a:cubicBezTo>
                    <a:pt x="26847" y="60247"/>
                    <a:pt x="26950" y="60247"/>
                    <a:pt x="27053" y="60245"/>
                  </a:cubicBezTo>
                  <a:cubicBezTo>
                    <a:pt x="31990" y="60212"/>
                    <a:pt x="35392" y="59979"/>
                    <a:pt x="40863" y="57744"/>
                  </a:cubicBezTo>
                  <a:cubicBezTo>
                    <a:pt x="45032" y="55976"/>
                    <a:pt x="49002" y="53707"/>
                    <a:pt x="52638" y="51005"/>
                  </a:cubicBezTo>
                  <a:cubicBezTo>
                    <a:pt x="59909" y="45401"/>
                    <a:pt x="65013" y="36228"/>
                    <a:pt x="64913" y="26421"/>
                  </a:cubicBezTo>
                  <a:cubicBezTo>
                    <a:pt x="64747" y="11780"/>
                    <a:pt x="52839" y="1"/>
                    <a:pt x="38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1"/>
            <p:cNvSpPr/>
            <p:nvPr/>
          </p:nvSpPr>
          <p:spPr>
            <a:xfrm>
              <a:off x="6423334" y="3541278"/>
              <a:ext cx="166123" cy="151371"/>
            </a:xfrm>
            <a:custGeom>
              <a:avLst/>
              <a:gdLst/>
              <a:ahLst/>
              <a:cxnLst/>
              <a:rect l="l" t="t" r="r" b="b"/>
              <a:pathLst>
                <a:path w="10709" h="9758" extrusionOk="0">
                  <a:moveTo>
                    <a:pt x="5370" y="1"/>
                  </a:moveTo>
                  <a:cubicBezTo>
                    <a:pt x="3163" y="1"/>
                    <a:pt x="1145" y="1501"/>
                    <a:pt x="601" y="3763"/>
                  </a:cubicBezTo>
                  <a:cubicBezTo>
                    <a:pt x="1" y="6365"/>
                    <a:pt x="1602" y="9000"/>
                    <a:pt x="4237" y="9634"/>
                  </a:cubicBezTo>
                  <a:cubicBezTo>
                    <a:pt x="4606" y="9718"/>
                    <a:pt x="4974" y="9758"/>
                    <a:pt x="5336" y="9758"/>
                  </a:cubicBezTo>
                  <a:cubicBezTo>
                    <a:pt x="7562" y="9758"/>
                    <a:pt x="9563" y="8236"/>
                    <a:pt x="10108" y="5998"/>
                  </a:cubicBezTo>
                  <a:cubicBezTo>
                    <a:pt x="10708" y="3363"/>
                    <a:pt x="9107" y="761"/>
                    <a:pt x="6472" y="127"/>
                  </a:cubicBezTo>
                  <a:cubicBezTo>
                    <a:pt x="6103" y="42"/>
                    <a:pt x="5734" y="1"/>
                    <a:pt x="5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1"/>
            <p:cNvSpPr/>
            <p:nvPr/>
          </p:nvSpPr>
          <p:spPr>
            <a:xfrm>
              <a:off x="6085461" y="3359561"/>
              <a:ext cx="53316" cy="139209"/>
            </a:xfrm>
            <a:custGeom>
              <a:avLst/>
              <a:gdLst/>
              <a:ahLst/>
              <a:cxnLst/>
              <a:rect l="l" t="t" r="r" b="b"/>
              <a:pathLst>
                <a:path w="3437" h="8974" extrusionOk="0">
                  <a:moveTo>
                    <a:pt x="701" y="0"/>
                  </a:moveTo>
                  <a:cubicBezTo>
                    <a:pt x="234" y="2002"/>
                    <a:pt x="0" y="4070"/>
                    <a:pt x="34" y="6138"/>
                  </a:cubicBezTo>
                  <a:cubicBezTo>
                    <a:pt x="34" y="7072"/>
                    <a:pt x="100" y="8006"/>
                    <a:pt x="201" y="8973"/>
                  </a:cubicBezTo>
                  <a:cubicBezTo>
                    <a:pt x="2169" y="8273"/>
                    <a:pt x="3436" y="6438"/>
                    <a:pt x="3436" y="4370"/>
                  </a:cubicBezTo>
                  <a:cubicBezTo>
                    <a:pt x="3436" y="2502"/>
                    <a:pt x="2369" y="801"/>
                    <a:pt x="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1"/>
            <p:cNvSpPr/>
            <p:nvPr/>
          </p:nvSpPr>
          <p:spPr>
            <a:xfrm>
              <a:off x="6193607" y="3041341"/>
              <a:ext cx="900377" cy="822799"/>
            </a:xfrm>
            <a:custGeom>
              <a:avLst/>
              <a:gdLst/>
              <a:ahLst/>
              <a:cxnLst/>
              <a:rect l="l" t="t" r="r" b="b"/>
              <a:pathLst>
                <a:path w="58042" h="53041" extrusionOk="0">
                  <a:moveTo>
                    <a:pt x="49469" y="0"/>
                  </a:moveTo>
                  <a:cubicBezTo>
                    <a:pt x="57808" y="11475"/>
                    <a:pt x="51837" y="29989"/>
                    <a:pt x="41630" y="38428"/>
                  </a:cubicBezTo>
                  <a:cubicBezTo>
                    <a:pt x="34908" y="43985"/>
                    <a:pt x="25525" y="49369"/>
                    <a:pt x="15595" y="49369"/>
                  </a:cubicBezTo>
                  <a:cubicBezTo>
                    <a:pt x="10446" y="49369"/>
                    <a:pt x="5149" y="47921"/>
                    <a:pt x="0" y="44299"/>
                  </a:cubicBezTo>
                  <a:lnTo>
                    <a:pt x="0" y="44299"/>
                  </a:lnTo>
                  <a:lnTo>
                    <a:pt x="267" y="44566"/>
                  </a:lnTo>
                  <a:cubicBezTo>
                    <a:pt x="5291" y="49951"/>
                    <a:pt x="12351" y="53041"/>
                    <a:pt x="19697" y="53041"/>
                  </a:cubicBezTo>
                  <a:cubicBezTo>
                    <a:pt x="19814" y="53041"/>
                    <a:pt x="19931" y="53040"/>
                    <a:pt x="20048" y="53038"/>
                  </a:cubicBezTo>
                  <a:cubicBezTo>
                    <a:pt x="24985" y="52972"/>
                    <a:pt x="28420" y="52738"/>
                    <a:pt x="33858" y="50537"/>
                  </a:cubicBezTo>
                  <a:cubicBezTo>
                    <a:pt x="38027" y="48769"/>
                    <a:pt x="41997" y="46500"/>
                    <a:pt x="45666" y="43798"/>
                  </a:cubicBezTo>
                  <a:cubicBezTo>
                    <a:pt x="52904" y="38194"/>
                    <a:pt x="58041" y="28988"/>
                    <a:pt x="57908" y="19181"/>
                  </a:cubicBezTo>
                  <a:cubicBezTo>
                    <a:pt x="57841" y="11909"/>
                    <a:pt x="54806" y="4971"/>
                    <a:pt x="49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1"/>
            <p:cNvSpPr/>
            <p:nvPr/>
          </p:nvSpPr>
          <p:spPr>
            <a:xfrm>
              <a:off x="6131515" y="2967848"/>
              <a:ext cx="270631" cy="263418"/>
            </a:xfrm>
            <a:custGeom>
              <a:avLst/>
              <a:gdLst/>
              <a:ahLst/>
              <a:cxnLst/>
              <a:rect l="l" t="t" r="r" b="b"/>
              <a:pathLst>
                <a:path w="17446" h="16981" extrusionOk="0">
                  <a:moveTo>
                    <a:pt x="4282" y="0"/>
                  </a:moveTo>
                  <a:cubicBezTo>
                    <a:pt x="3748" y="0"/>
                    <a:pt x="3220" y="126"/>
                    <a:pt x="2735" y="369"/>
                  </a:cubicBezTo>
                  <a:lnTo>
                    <a:pt x="1535" y="1069"/>
                  </a:lnTo>
                  <a:cubicBezTo>
                    <a:pt x="0" y="4505"/>
                    <a:pt x="1201" y="16981"/>
                    <a:pt x="1201" y="16981"/>
                  </a:cubicBezTo>
                  <a:cubicBezTo>
                    <a:pt x="3515" y="12974"/>
                    <a:pt x="6832" y="11511"/>
                    <a:pt x="10085" y="11511"/>
                  </a:cubicBezTo>
                  <a:cubicBezTo>
                    <a:pt x="11193" y="11511"/>
                    <a:pt x="12293" y="11680"/>
                    <a:pt x="13343" y="11977"/>
                  </a:cubicBezTo>
                  <a:lnTo>
                    <a:pt x="17446" y="9542"/>
                  </a:lnTo>
                  <a:cubicBezTo>
                    <a:pt x="14844" y="5105"/>
                    <a:pt x="10207" y="936"/>
                    <a:pt x="5104" y="102"/>
                  </a:cubicBezTo>
                  <a:cubicBezTo>
                    <a:pt x="4832" y="34"/>
                    <a:pt x="4556" y="0"/>
                    <a:pt x="4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1"/>
            <p:cNvSpPr/>
            <p:nvPr/>
          </p:nvSpPr>
          <p:spPr>
            <a:xfrm>
              <a:off x="6081304" y="2978520"/>
              <a:ext cx="257213" cy="252745"/>
            </a:xfrm>
            <a:custGeom>
              <a:avLst/>
              <a:gdLst/>
              <a:ahLst/>
              <a:cxnLst/>
              <a:rect l="l" t="t" r="r" b="b"/>
              <a:pathLst>
                <a:path w="16581" h="16293" extrusionOk="0">
                  <a:moveTo>
                    <a:pt x="6242" y="0"/>
                  </a:moveTo>
                  <a:cubicBezTo>
                    <a:pt x="0" y="0"/>
                    <a:pt x="4438" y="16293"/>
                    <a:pt x="4438" y="16293"/>
                  </a:cubicBezTo>
                  <a:cubicBezTo>
                    <a:pt x="6579" y="12690"/>
                    <a:pt x="9536" y="10865"/>
                    <a:pt x="13279" y="10865"/>
                  </a:cubicBezTo>
                  <a:cubicBezTo>
                    <a:pt x="14319" y="10865"/>
                    <a:pt x="15419" y="11006"/>
                    <a:pt x="16580" y="11289"/>
                  </a:cubicBezTo>
                  <a:cubicBezTo>
                    <a:pt x="16580" y="11289"/>
                    <a:pt x="12344" y="1215"/>
                    <a:pt x="7207" y="114"/>
                  </a:cubicBezTo>
                  <a:cubicBezTo>
                    <a:pt x="6860" y="37"/>
                    <a:pt x="6539" y="0"/>
                    <a:pt x="624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1"/>
            <p:cNvSpPr/>
            <p:nvPr/>
          </p:nvSpPr>
          <p:spPr>
            <a:xfrm>
              <a:off x="6081304" y="2978520"/>
              <a:ext cx="257213" cy="252745"/>
            </a:xfrm>
            <a:custGeom>
              <a:avLst/>
              <a:gdLst/>
              <a:ahLst/>
              <a:cxnLst/>
              <a:rect l="l" t="t" r="r" b="b"/>
              <a:pathLst>
                <a:path w="16581" h="16293" extrusionOk="0">
                  <a:moveTo>
                    <a:pt x="6242" y="0"/>
                  </a:moveTo>
                  <a:cubicBezTo>
                    <a:pt x="0" y="0"/>
                    <a:pt x="4438" y="16293"/>
                    <a:pt x="4438" y="16293"/>
                  </a:cubicBezTo>
                  <a:cubicBezTo>
                    <a:pt x="6579" y="12690"/>
                    <a:pt x="9536" y="10865"/>
                    <a:pt x="13279" y="10865"/>
                  </a:cubicBezTo>
                  <a:cubicBezTo>
                    <a:pt x="14319" y="10865"/>
                    <a:pt x="15419" y="11006"/>
                    <a:pt x="16580" y="11289"/>
                  </a:cubicBezTo>
                  <a:cubicBezTo>
                    <a:pt x="16580" y="11289"/>
                    <a:pt x="12344" y="1215"/>
                    <a:pt x="7207" y="114"/>
                  </a:cubicBezTo>
                  <a:cubicBezTo>
                    <a:pt x="6860" y="37"/>
                    <a:pt x="6539" y="0"/>
                    <a:pt x="6242" y="0"/>
                  </a:cubicBezTo>
                  <a:close/>
                </a:path>
              </a:pathLst>
            </a:custGeom>
            <a:solidFill>
              <a:srgbClr val="FFC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1"/>
            <p:cNvSpPr/>
            <p:nvPr/>
          </p:nvSpPr>
          <p:spPr>
            <a:xfrm>
              <a:off x="6146514" y="3118837"/>
              <a:ext cx="191998" cy="112419"/>
            </a:xfrm>
            <a:custGeom>
              <a:avLst/>
              <a:gdLst/>
              <a:ahLst/>
              <a:cxnLst/>
              <a:rect l="l" t="t" r="r" b="b"/>
              <a:pathLst>
                <a:path w="12377" h="7247" extrusionOk="0">
                  <a:moveTo>
                    <a:pt x="7428" y="1"/>
                  </a:moveTo>
                  <a:cubicBezTo>
                    <a:pt x="6593" y="1"/>
                    <a:pt x="5661" y="154"/>
                    <a:pt x="4637" y="542"/>
                  </a:cubicBezTo>
                  <a:cubicBezTo>
                    <a:pt x="1802" y="1509"/>
                    <a:pt x="1" y="4278"/>
                    <a:pt x="234" y="7247"/>
                  </a:cubicBezTo>
                  <a:cubicBezTo>
                    <a:pt x="2375" y="3644"/>
                    <a:pt x="5332" y="1819"/>
                    <a:pt x="9075" y="1819"/>
                  </a:cubicBezTo>
                  <a:cubicBezTo>
                    <a:pt x="10115" y="1819"/>
                    <a:pt x="11215" y="1960"/>
                    <a:pt x="12376" y="2243"/>
                  </a:cubicBezTo>
                  <a:cubicBezTo>
                    <a:pt x="12376" y="2243"/>
                    <a:pt x="10616" y="1"/>
                    <a:pt x="74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1"/>
            <p:cNvSpPr/>
            <p:nvPr/>
          </p:nvSpPr>
          <p:spPr>
            <a:xfrm>
              <a:off x="6467309" y="3147053"/>
              <a:ext cx="322908" cy="342407"/>
            </a:xfrm>
            <a:custGeom>
              <a:avLst/>
              <a:gdLst/>
              <a:ahLst/>
              <a:cxnLst/>
              <a:rect l="l" t="t" r="r" b="b"/>
              <a:pathLst>
                <a:path w="20816" h="22073" extrusionOk="0">
                  <a:moveTo>
                    <a:pt x="10516" y="1"/>
                  </a:moveTo>
                  <a:cubicBezTo>
                    <a:pt x="5711" y="1"/>
                    <a:pt x="1" y="5094"/>
                    <a:pt x="1" y="5094"/>
                  </a:cubicBezTo>
                  <a:cubicBezTo>
                    <a:pt x="4571" y="9130"/>
                    <a:pt x="8674" y="14301"/>
                    <a:pt x="11709" y="22073"/>
                  </a:cubicBezTo>
                  <a:lnTo>
                    <a:pt x="15645" y="19771"/>
                  </a:lnTo>
                  <a:cubicBezTo>
                    <a:pt x="17113" y="18270"/>
                    <a:pt x="20816" y="5461"/>
                    <a:pt x="13344" y="758"/>
                  </a:cubicBezTo>
                  <a:cubicBezTo>
                    <a:pt x="12481" y="222"/>
                    <a:pt x="11518" y="1"/>
                    <a:pt x="10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1"/>
            <p:cNvSpPr/>
            <p:nvPr/>
          </p:nvSpPr>
          <p:spPr>
            <a:xfrm>
              <a:off x="6467309" y="3152745"/>
              <a:ext cx="307908" cy="336714"/>
            </a:xfrm>
            <a:custGeom>
              <a:avLst/>
              <a:gdLst/>
              <a:ahLst/>
              <a:cxnLst/>
              <a:rect l="l" t="t" r="r" b="b"/>
              <a:pathLst>
                <a:path w="19849" h="21706" extrusionOk="0">
                  <a:moveTo>
                    <a:pt x="9350" y="0"/>
                  </a:moveTo>
                  <a:cubicBezTo>
                    <a:pt x="5070" y="0"/>
                    <a:pt x="1" y="4727"/>
                    <a:pt x="1" y="4727"/>
                  </a:cubicBezTo>
                  <a:cubicBezTo>
                    <a:pt x="5238" y="9330"/>
                    <a:pt x="9241" y="15168"/>
                    <a:pt x="11709" y="21706"/>
                  </a:cubicBezTo>
                  <a:cubicBezTo>
                    <a:pt x="11709" y="21706"/>
                    <a:pt x="19848" y="7295"/>
                    <a:pt x="12310" y="1024"/>
                  </a:cubicBezTo>
                  <a:cubicBezTo>
                    <a:pt x="11432" y="293"/>
                    <a:pt x="10416" y="0"/>
                    <a:pt x="9350"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1"/>
            <p:cNvSpPr/>
            <p:nvPr/>
          </p:nvSpPr>
          <p:spPr>
            <a:xfrm>
              <a:off x="6467309" y="3152745"/>
              <a:ext cx="307908" cy="336714"/>
            </a:xfrm>
            <a:custGeom>
              <a:avLst/>
              <a:gdLst/>
              <a:ahLst/>
              <a:cxnLst/>
              <a:rect l="l" t="t" r="r" b="b"/>
              <a:pathLst>
                <a:path w="19849" h="21706" extrusionOk="0">
                  <a:moveTo>
                    <a:pt x="9350" y="0"/>
                  </a:moveTo>
                  <a:cubicBezTo>
                    <a:pt x="5070" y="0"/>
                    <a:pt x="1" y="4727"/>
                    <a:pt x="1" y="4727"/>
                  </a:cubicBezTo>
                  <a:cubicBezTo>
                    <a:pt x="5238" y="9330"/>
                    <a:pt x="9241" y="15168"/>
                    <a:pt x="11709" y="21706"/>
                  </a:cubicBezTo>
                  <a:cubicBezTo>
                    <a:pt x="11709" y="21706"/>
                    <a:pt x="19848" y="7295"/>
                    <a:pt x="12310" y="1024"/>
                  </a:cubicBezTo>
                  <a:cubicBezTo>
                    <a:pt x="11432" y="293"/>
                    <a:pt x="10416" y="0"/>
                    <a:pt x="9350" y="0"/>
                  </a:cubicBezTo>
                  <a:close/>
                </a:path>
              </a:pathLst>
            </a:custGeom>
            <a:solidFill>
              <a:srgbClr val="FFC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1"/>
            <p:cNvSpPr/>
            <p:nvPr/>
          </p:nvSpPr>
          <p:spPr>
            <a:xfrm>
              <a:off x="6467309" y="3226053"/>
              <a:ext cx="189408" cy="263402"/>
            </a:xfrm>
            <a:custGeom>
              <a:avLst/>
              <a:gdLst/>
              <a:ahLst/>
              <a:cxnLst/>
              <a:rect l="l" t="t" r="r" b="b"/>
              <a:pathLst>
                <a:path w="12210" h="16980" extrusionOk="0">
                  <a:moveTo>
                    <a:pt x="9" y="1"/>
                  </a:moveTo>
                  <a:cubicBezTo>
                    <a:pt x="4" y="1"/>
                    <a:pt x="1" y="1"/>
                    <a:pt x="1" y="1"/>
                  </a:cubicBezTo>
                  <a:cubicBezTo>
                    <a:pt x="5238" y="4604"/>
                    <a:pt x="9241" y="10442"/>
                    <a:pt x="11709" y="16980"/>
                  </a:cubicBezTo>
                  <a:cubicBezTo>
                    <a:pt x="11709" y="16980"/>
                    <a:pt x="12210" y="10208"/>
                    <a:pt x="8507" y="5238"/>
                  </a:cubicBezTo>
                  <a:cubicBezTo>
                    <a:pt x="4635" y="64"/>
                    <a:pt x="223" y="1"/>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1"/>
            <p:cNvSpPr/>
            <p:nvPr/>
          </p:nvSpPr>
          <p:spPr>
            <a:xfrm>
              <a:off x="6062690" y="3427951"/>
              <a:ext cx="337909" cy="370687"/>
            </a:xfrm>
            <a:custGeom>
              <a:avLst/>
              <a:gdLst/>
              <a:ahLst/>
              <a:cxnLst/>
              <a:rect l="l" t="t" r="r" b="b"/>
              <a:pathLst>
                <a:path w="21783" h="23896" extrusionOk="0">
                  <a:moveTo>
                    <a:pt x="8776" y="0"/>
                  </a:moveTo>
                  <a:cubicBezTo>
                    <a:pt x="7906" y="0"/>
                    <a:pt x="7128" y="204"/>
                    <a:pt x="6472" y="595"/>
                  </a:cubicBezTo>
                  <a:cubicBezTo>
                    <a:pt x="5771" y="995"/>
                    <a:pt x="3036" y="2629"/>
                    <a:pt x="2302" y="3030"/>
                  </a:cubicBezTo>
                  <a:cubicBezTo>
                    <a:pt x="868" y="3930"/>
                    <a:pt x="1" y="5698"/>
                    <a:pt x="34" y="8200"/>
                  </a:cubicBezTo>
                  <a:cubicBezTo>
                    <a:pt x="67" y="13471"/>
                    <a:pt x="4070" y="19942"/>
                    <a:pt x="8940" y="22677"/>
                  </a:cubicBezTo>
                  <a:cubicBezTo>
                    <a:pt x="10407" y="23498"/>
                    <a:pt x="11793" y="23896"/>
                    <a:pt x="13005" y="23896"/>
                  </a:cubicBezTo>
                  <a:cubicBezTo>
                    <a:pt x="13861" y="23896"/>
                    <a:pt x="14629" y="23698"/>
                    <a:pt x="15278" y="23311"/>
                  </a:cubicBezTo>
                  <a:cubicBezTo>
                    <a:pt x="16012" y="22911"/>
                    <a:pt x="18747" y="21276"/>
                    <a:pt x="19448" y="20843"/>
                  </a:cubicBezTo>
                  <a:cubicBezTo>
                    <a:pt x="20916" y="19975"/>
                    <a:pt x="21783" y="18207"/>
                    <a:pt x="21750" y="15706"/>
                  </a:cubicBezTo>
                  <a:cubicBezTo>
                    <a:pt x="21716" y="10435"/>
                    <a:pt x="17713" y="3964"/>
                    <a:pt x="12843" y="1228"/>
                  </a:cubicBezTo>
                  <a:cubicBezTo>
                    <a:pt x="11369" y="394"/>
                    <a:pt x="9984" y="0"/>
                    <a:pt x="8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1"/>
            <p:cNvSpPr/>
            <p:nvPr/>
          </p:nvSpPr>
          <p:spPr>
            <a:xfrm>
              <a:off x="6062845" y="3465675"/>
              <a:ext cx="274323" cy="332929"/>
            </a:xfrm>
            <a:custGeom>
              <a:avLst/>
              <a:gdLst/>
              <a:ahLst/>
              <a:cxnLst/>
              <a:rect l="l" t="t" r="r" b="b"/>
              <a:pathLst>
                <a:path w="17684" h="21462" extrusionOk="0">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1"/>
            <p:cNvSpPr/>
            <p:nvPr/>
          </p:nvSpPr>
          <p:spPr>
            <a:xfrm>
              <a:off x="6062845" y="3465675"/>
              <a:ext cx="274323" cy="332929"/>
            </a:xfrm>
            <a:custGeom>
              <a:avLst/>
              <a:gdLst/>
              <a:ahLst/>
              <a:cxnLst/>
              <a:rect l="l" t="t" r="r" b="b"/>
              <a:pathLst>
                <a:path w="17684" h="21462" extrusionOk="0">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1"/>
            <p:cNvSpPr/>
            <p:nvPr/>
          </p:nvSpPr>
          <p:spPr>
            <a:xfrm>
              <a:off x="6062845" y="3465675"/>
              <a:ext cx="274323" cy="332929"/>
            </a:xfrm>
            <a:custGeom>
              <a:avLst/>
              <a:gdLst/>
              <a:ahLst/>
              <a:cxnLst/>
              <a:rect l="l" t="t" r="r" b="b"/>
              <a:pathLst>
                <a:path w="17684" h="21462" extrusionOk="0">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rgbClr val="FFC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1"/>
            <p:cNvSpPr/>
            <p:nvPr/>
          </p:nvSpPr>
          <p:spPr>
            <a:xfrm>
              <a:off x="6230851" y="3603945"/>
              <a:ext cx="34174" cy="110418"/>
            </a:xfrm>
            <a:custGeom>
              <a:avLst/>
              <a:gdLst/>
              <a:ahLst/>
              <a:cxnLst/>
              <a:rect l="l" t="t" r="r" b="b"/>
              <a:pathLst>
                <a:path w="2203" h="7118" extrusionOk="0">
                  <a:moveTo>
                    <a:pt x="648" y="0"/>
                  </a:moveTo>
                  <a:cubicBezTo>
                    <a:pt x="263" y="0"/>
                    <a:pt x="1" y="357"/>
                    <a:pt x="1" y="957"/>
                  </a:cubicBezTo>
                  <a:lnTo>
                    <a:pt x="67" y="4960"/>
                  </a:lnTo>
                  <a:cubicBezTo>
                    <a:pt x="67" y="5761"/>
                    <a:pt x="468" y="6528"/>
                    <a:pt x="1135" y="6995"/>
                  </a:cubicBezTo>
                  <a:cubicBezTo>
                    <a:pt x="1285" y="7078"/>
                    <a:pt x="1427" y="7118"/>
                    <a:pt x="1555" y="7118"/>
                  </a:cubicBezTo>
                  <a:cubicBezTo>
                    <a:pt x="1940" y="7118"/>
                    <a:pt x="2202" y="6761"/>
                    <a:pt x="2202" y="6161"/>
                  </a:cubicBezTo>
                  <a:lnTo>
                    <a:pt x="2169" y="2158"/>
                  </a:lnTo>
                  <a:cubicBezTo>
                    <a:pt x="2136" y="1324"/>
                    <a:pt x="1735" y="590"/>
                    <a:pt x="1068" y="123"/>
                  </a:cubicBezTo>
                  <a:cubicBezTo>
                    <a:pt x="918" y="40"/>
                    <a:pt x="776" y="0"/>
                    <a:pt x="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1"/>
            <p:cNvSpPr/>
            <p:nvPr/>
          </p:nvSpPr>
          <p:spPr>
            <a:xfrm>
              <a:off x="6242748" y="3604302"/>
              <a:ext cx="22276" cy="102460"/>
            </a:xfrm>
            <a:custGeom>
              <a:avLst/>
              <a:gdLst/>
              <a:ahLst/>
              <a:cxnLst/>
              <a:rect l="l" t="t" r="r" b="b"/>
              <a:pathLst>
                <a:path w="1436" h="6605" extrusionOk="0">
                  <a:moveTo>
                    <a:pt x="68" y="0"/>
                  </a:moveTo>
                  <a:cubicBezTo>
                    <a:pt x="34" y="167"/>
                    <a:pt x="1" y="334"/>
                    <a:pt x="1" y="467"/>
                  </a:cubicBezTo>
                  <a:lnTo>
                    <a:pt x="68" y="4503"/>
                  </a:lnTo>
                  <a:cubicBezTo>
                    <a:pt x="68" y="5304"/>
                    <a:pt x="468" y="6038"/>
                    <a:pt x="1135" y="6505"/>
                  </a:cubicBezTo>
                  <a:cubicBezTo>
                    <a:pt x="1202" y="6571"/>
                    <a:pt x="1302" y="6605"/>
                    <a:pt x="1369" y="6605"/>
                  </a:cubicBezTo>
                  <a:cubicBezTo>
                    <a:pt x="1435" y="6471"/>
                    <a:pt x="1435" y="6305"/>
                    <a:pt x="1435" y="6138"/>
                  </a:cubicBezTo>
                  <a:lnTo>
                    <a:pt x="1402" y="2135"/>
                  </a:lnTo>
                  <a:cubicBezTo>
                    <a:pt x="1369" y="1334"/>
                    <a:pt x="968" y="567"/>
                    <a:pt x="301" y="100"/>
                  </a:cubicBezTo>
                  <a:cubicBezTo>
                    <a:pt x="234" y="67"/>
                    <a:pt x="168" y="33"/>
                    <a:pt x="68"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1"/>
            <p:cNvSpPr/>
            <p:nvPr/>
          </p:nvSpPr>
          <p:spPr>
            <a:xfrm>
              <a:off x="6242748" y="3604302"/>
              <a:ext cx="22276" cy="102460"/>
            </a:xfrm>
            <a:custGeom>
              <a:avLst/>
              <a:gdLst/>
              <a:ahLst/>
              <a:cxnLst/>
              <a:rect l="l" t="t" r="r" b="b"/>
              <a:pathLst>
                <a:path w="1436" h="6605" extrusionOk="0">
                  <a:moveTo>
                    <a:pt x="68" y="0"/>
                  </a:moveTo>
                  <a:cubicBezTo>
                    <a:pt x="34" y="167"/>
                    <a:pt x="1" y="334"/>
                    <a:pt x="1" y="467"/>
                  </a:cubicBezTo>
                  <a:lnTo>
                    <a:pt x="68" y="4503"/>
                  </a:lnTo>
                  <a:cubicBezTo>
                    <a:pt x="68" y="5304"/>
                    <a:pt x="468" y="6038"/>
                    <a:pt x="1135" y="6505"/>
                  </a:cubicBezTo>
                  <a:cubicBezTo>
                    <a:pt x="1202" y="6571"/>
                    <a:pt x="1302" y="6605"/>
                    <a:pt x="1369" y="6605"/>
                  </a:cubicBezTo>
                  <a:cubicBezTo>
                    <a:pt x="1435" y="6471"/>
                    <a:pt x="1435" y="6305"/>
                    <a:pt x="1435" y="6138"/>
                  </a:cubicBezTo>
                  <a:lnTo>
                    <a:pt x="1402" y="2135"/>
                  </a:lnTo>
                  <a:cubicBezTo>
                    <a:pt x="1369" y="1334"/>
                    <a:pt x="968" y="567"/>
                    <a:pt x="301" y="100"/>
                  </a:cubicBezTo>
                  <a:cubicBezTo>
                    <a:pt x="234" y="67"/>
                    <a:pt x="168" y="33"/>
                    <a:pt x="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1"/>
            <p:cNvSpPr/>
            <p:nvPr/>
          </p:nvSpPr>
          <p:spPr>
            <a:xfrm>
              <a:off x="6134617" y="3549608"/>
              <a:ext cx="34546" cy="110433"/>
            </a:xfrm>
            <a:custGeom>
              <a:avLst/>
              <a:gdLst/>
              <a:ahLst/>
              <a:cxnLst/>
              <a:rect l="l" t="t" r="r" b="b"/>
              <a:pathLst>
                <a:path w="2227" h="7119" extrusionOk="0">
                  <a:moveTo>
                    <a:pt x="648" y="1"/>
                  </a:moveTo>
                  <a:cubicBezTo>
                    <a:pt x="263" y="1"/>
                    <a:pt x="0" y="357"/>
                    <a:pt x="0" y="958"/>
                  </a:cubicBezTo>
                  <a:lnTo>
                    <a:pt x="67" y="4960"/>
                  </a:lnTo>
                  <a:cubicBezTo>
                    <a:pt x="67" y="5761"/>
                    <a:pt x="501" y="6528"/>
                    <a:pt x="1168" y="6995"/>
                  </a:cubicBezTo>
                  <a:cubicBezTo>
                    <a:pt x="1310" y="7079"/>
                    <a:pt x="1447" y="7118"/>
                    <a:pt x="1573" y="7118"/>
                  </a:cubicBezTo>
                  <a:cubicBezTo>
                    <a:pt x="1952" y="7118"/>
                    <a:pt x="2227" y="6762"/>
                    <a:pt x="2202" y="6161"/>
                  </a:cubicBezTo>
                  <a:lnTo>
                    <a:pt x="2169" y="2158"/>
                  </a:lnTo>
                  <a:cubicBezTo>
                    <a:pt x="2135" y="1325"/>
                    <a:pt x="1735" y="591"/>
                    <a:pt x="1068" y="124"/>
                  </a:cubicBezTo>
                  <a:cubicBezTo>
                    <a:pt x="918" y="40"/>
                    <a:pt x="776" y="1"/>
                    <a:pt x="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1"/>
            <p:cNvSpPr/>
            <p:nvPr/>
          </p:nvSpPr>
          <p:spPr>
            <a:xfrm>
              <a:off x="6146514" y="3550477"/>
              <a:ext cx="22260" cy="102476"/>
            </a:xfrm>
            <a:custGeom>
              <a:avLst/>
              <a:gdLst/>
              <a:ahLst/>
              <a:cxnLst/>
              <a:rect l="l" t="t" r="r" b="b"/>
              <a:pathLst>
                <a:path w="1435" h="6606" extrusionOk="0">
                  <a:moveTo>
                    <a:pt x="67" y="1"/>
                  </a:moveTo>
                  <a:cubicBezTo>
                    <a:pt x="34" y="134"/>
                    <a:pt x="1" y="301"/>
                    <a:pt x="1" y="468"/>
                  </a:cubicBezTo>
                  <a:lnTo>
                    <a:pt x="34" y="4471"/>
                  </a:lnTo>
                  <a:cubicBezTo>
                    <a:pt x="67" y="5271"/>
                    <a:pt x="468" y="6039"/>
                    <a:pt x="1135" y="6506"/>
                  </a:cubicBezTo>
                  <a:cubicBezTo>
                    <a:pt x="1201" y="6539"/>
                    <a:pt x="1301" y="6572"/>
                    <a:pt x="1368" y="6606"/>
                  </a:cubicBezTo>
                  <a:cubicBezTo>
                    <a:pt x="1402" y="6439"/>
                    <a:pt x="1435" y="6272"/>
                    <a:pt x="1435" y="6139"/>
                  </a:cubicBezTo>
                  <a:lnTo>
                    <a:pt x="1402" y="2102"/>
                  </a:lnTo>
                  <a:cubicBezTo>
                    <a:pt x="1368" y="1302"/>
                    <a:pt x="968" y="535"/>
                    <a:pt x="301" y="68"/>
                  </a:cubicBezTo>
                  <a:cubicBezTo>
                    <a:pt x="234" y="34"/>
                    <a:pt x="134" y="1"/>
                    <a:pt x="6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1"/>
            <p:cNvSpPr/>
            <p:nvPr/>
          </p:nvSpPr>
          <p:spPr>
            <a:xfrm>
              <a:off x="6146514" y="3550477"/>
              <a:ext cx="22260" cy="102476"/>
            </a:xfrm>
            <a:custGeom>
              <a:avLst/>
              <a:gdLst/>
              <a:ahLst/>
              <a:cxnLst/>
              <a:rect l="l" t="t" r="r" b="b"/>
              <a:pathLst>
                <a:path w="1435" h="6606" extrusionOk="0">
                  <a:moveTo>
                    <a:pt x="67" y="1"/>
                  </a:moveTo>
                  <a:cubicBezTo>
                    <a:pt x="34" y="134"/>
                    <a:pt x="1" y="301"/>
                    <a:pt x="1" y="468"/>
                  </a:cubicBezTo>
                  <a:lnTo>
                    <a:pt x="34" y="4471"/>
                  </a:lnTo>
                  <a:cubicBezTo>
                    <a:pt x="67" y="5271"/>
                    <a:pt x="468" y="6039"/>
                    <a:pt x="1135" y="6506"/>
                  </a:cubicBezTo>
                  <a:cubicBezTo>
                    <a:pt x="1201" y="6539"/>
                    <a:pt x="1301" y="6572"/>
                    <a:pt x="1368" y="6606"/>
                  </a:cubicBezTo>
                  <a:cubicBezTo>
                    <a:pt x="1402" y="6439"/>
                    <a:pt x="1435" y="6272"/>
                    <a:pt x="1435" y="6139"/>
                  </a:cubicBezTo>
                  <a:lnTo>
                    <a:pt x="1402" y="2102"/>
                  </a:lnTo>
                  <a:cubicBezTo>
                    <a:pt x="1368" y="1302"/>
                    <a:pt x="968" y="535"/>
                    <a:pt x="301" y="68"/>
                  </a:cubicBezTo>
                  <a:cubicBezTo>
                    <a:pt x="234" y="34"/>
                    <a:pt x="134" y="1"/>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1"/>
            <p:cNvSpPr/>
            <p:nvPr/>
          </p:nvSpPr>
          <p:spPr>
            <a:xfrm>
              <a:off x="6401680" y="3434931"/>
              <a:ext cx="69372" cy="45638"/>
            </a:xfrm>
            <a:custGeom>
              <a:avLst/>
              <a:gdLst/>
              <a:ahLst/>
              <a:cxnLst/>
              <a:rect l="l" t="t" r="r" b="b"/>
              <a:pathLst>
                <a:path w="4472" h="2942" extrusionOk="0">
                  <a:moveTo>
                    <a:pt x="2058" y="1"/>
                  </a:moveTo>
                  <a:cubicBezTo>
                    <a:pt x="1251" y="1"/>
                    <a:pt x="451" y="441"/>
                    <a:pt x="129" y="1446"/>
                  </a:cubicBezTo>
                  <a:cubicBezTo>
                    <a:pt x="0" y="1917"/>
                    <a:pt x="147" y="2034"/>
                    <a:pt x="444" y="2034"/>
                  </a:cubicBezTo>
                  <a:cubicBezTo>
                    <a:pt x="733" y="2034"/>
                    <a:pt x="1164" y="1923"/>
                    <a:pt x="1621" y="1923"/>
                  </a:cubicBezTo>
                  <a:cubicBezTo>
                    <a:pt x="1789" y="1923"/>
                    <a:pt x="1961" y="1938"/>
                    <a:pt x="2130" y="1979"/>
                  </a:cubicBezTo>
                  <a:cubicBezTo>
                    <a:pt x="2920" y="2195"/>
                    <a:pt x="3452" y="2941"/>
                    <a:pt x="3800" y="2941"/>
                  </a:cubicBezTo>
                  <a:cubicBezTo>
                    <a:pt x="3938" y="2941"/>
                    <a:pt x="4047" y="2825"/>
                    <a:pt x="4132" y="2513"/>
                  </a:cubicBezTo>
                  <a:cubicBezTo>
                    <a:pt x="4471" y="976"/>
                    <a:pt x="3258" y="1"/>
                    <a:pt x="2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1"/>
            <p:cNvSpPr/>
            <p:nvPr/>
          </p:nvSpPr>
          <p:spPr>
            <a:xfrm>
              <a:off x="6162041" y="3325373"/>
              <a:ext cx="81379" cy="56481"/>
            </a:xfrm>
            <a:custGeom>
              <a:avLst/>
              <a:gdLst/>
              <a:ahLst/>
              <a:cxnLst/>
              <a:rect l="l" t="t" r="r" b="b"/>
              <a:pathLst>
                <a:path w="5246" h="3641" extrusionOk="0">
                  <a:moveTo>
                    <a:pt x="2321" y="1"/>
                  </a:moveTo>
                  <a:cubicBezTo>
                    <a:pt x="1727" y="1"/>
                    <a:pt x="1122" y="274"/>
                    <a:pt x="667" y="937"/>
                  </a:cubicBezTo>
                  <a:cubicBezTo>
                    <a:pt x="0" y="1871"/>
                    <a:pt x="1401" y="1470"/>
                    <a:pt x="2335" y="2137"/>
                  </a:cubicBezTo>
                  <a:cubicBezTo>
                    <a:pt x="3055" y="2651"/>
                    <a:pt x="3260" y="3641"/>
                    <a:pt x="3621" y="3641"/>
                  </a:cubicBezTo>
                  <a:cubicBezTo>
                    <a:pt x="3728" y="3641"/>
                    <a:pt x="3850" y="3553"/>
                    <a:pt x="4003" y="3338"/>
                  </a:cubicBezTo>
                  <a:cubicBezTo>
                    <a:pt x="5245" y="1738"/>
                    <a:pt x="3819" y="1"/>
                    <a:pt x="2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1"/>
            <p:cNvSpPr/>
            <p:nvPr/>
          </p:nvSpPr>
          <p:spPr>
            <a:xfrm>
              <a:off x="6443003" y="2998917"/>
              <a:ext cx="250465" cy="146965"/>
            </a:xfrm>
            <a:custGeom>
              <a:avLst/>
              <a:gdLst/>
              <a:ahLst/>
              <a:cxnLst/>
              <a:rect l="l" t="t" r="r" b="b"/>
              <a:pathLst>
                <a:path w="16146" h="9474" extrusionOk="0">
                  <a:moveTo>
                    <a:pt x="13176" y="0"/>
                  </a:moveTo>
                  <a:lnTo>
                    <a:pt x="0" y="7806"/>
                  </a:lnTo>
                  <a:lnTo>
                    <a:pt x="2969" y="9474"/>
                  </a:lnTo>
                  <a:lnTo>
                    <a:pt x="16145" y="1668"/>
                  </a:lnTo>
                  <a:lnTo>
                    <a:pt x="13176"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1"/>
            <p:cNvSpPr/>
            <p:nvPr/>
          </p:nvSpPr>
          <p:spPr>
            <a:xfrm>
              <a:off x="6443003" y="2998917"/>
              <a:ext cx="250465" cy="146965"/>
            </a:xfrm>
            <a:custGeom>
              <a:avLst/>
              <a:gdLst/>
              <a:ahLst/>
              <a:cxnLst/>
              <a:rect l="l" t="t" r="r" b="b"/>
              <a:pathLst>
                <a:path w="16146" h="9474" extrusionOk="0">
                  <a:moveTo>
                    <a:pt x="13176" y="0"/>
                  </a:moveTo>
                  <a:lnTo>
                    <a:pt x="0" y="7806"/>
                  </a:lnTo>
                  <a:lnTo>
                    <a:pt x="2969" y="9474"/>
                  </a:lnTo>
                  <a:lnTo>
                    <a:pt x="16145" y="1668"/>
                  </a:lnTo>
                  <a:lnTo>
                    <a:pt x="131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1"/>
            <p:cNvSpPr/>
            <p:nvPr/>
          </p:nvSpPr>
          <p:spPr>
            <a:xfrm>
              <a:off x="6443003" y="2998917"/>
              <a:ext cx="204920" cy="134028"/>
            </a:xfrm>
            <a:custGeom>
              <a:avLst/>
              <a:gdLst/>
              <a:ahLst/>
              <a:cxnLst/>
              <a:rect l="l" t="t" r="r" b="b"/>
              <a:pathLst>
                <a:path w="13210" h="8640" extrusionOk="0">
                  <a:moveTo>
                    <a:pt x="13176" y="0"/>
                  </a:moveTo>
                  <a:lnTo>
                    <a:pt x="0" y="7806"/>
                  </a:lnTo>
                  <a:lnTo>
                    <a:pt x="1468" y="8640"/>
                  </a:lnTo>
                  <a:lnTo>
                    <a:pt x="13210" y="1701"/>
                  </a:lnTo>
                  <a:lnTo>
                    <a:pt x="131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1"/>
            <p:cNvSpPr/>
            <p:nvPr/>
          </p:nvSpPr>
          <p:spPr>
            <a:xfrm>
              <a:off x="6647383" y="2998917"/>
              <a:ext cx="46072" cy="39340"/>
            </a:xfrm>
            <a:custGeom>
              <a:avLst/>
              <a:gdLst/>
              <a:ahLst/>
              <a:cxnLst/>
              <a:rect l="l" t="t" r="r" b="b"/>
              <a:pathLst>
                <a:path w="2970" h="2536" extrusionOk="0">
                  <a:moveTo>
                    <a:pt x="0" y="0"/>
                  </a:moveTo>
                  <a:lnTo>
                    <a:pt x="34" y="1701"/>
                  </a:lnTo>
                  <a:lnTo>
                    <a:pt x="1501" y="2535"/>
                  </a:lnTo>
                  <a:lnTo>
                    <a:pt x="2969" y="1668"/>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1"/>
            <p:cNvSpPr/>
            <p:nvPr/>
          </p:nvSpPr>
          <p:spPr>
            <a:xfrm>
              <a:off x="5219294" y="3530699"/>
              <a:ext cx="62112" cy="60189"/>
            </a:xfrm>
            <a:custGeom>
              <a:avLst/>
              <a:gdLst/>
              <a:ahLst/>
              <a:cxnLst/>
              <a:rect l="l" t="t" r="r" b="b"/>
              <a:pathLst>
                <a:path w="4004" h="3880" extrusionOk="0">
                  <a:moveTo>
                    <a:pt x="220" y="1"/>
                  </a:moveTo>
                  <a:cubicBezTo>
                    <a:pt x="195" y="1"/>
                    <a:pt x="177" y="3"/>
                    <a:pt x="167" y="8"/>
                  </a:cubicBezTo>
                  <a:cubicBezTo>
                    <a:pt x="1" y="108"/>
                    <a:pt x="167" y="1576"/>
                    <a:pt x="1268" y="2777"/>
                  </a:cubicBezTo>
                  <a:cubicBezTo>
                    <a:pt x="1877" y="3483"/>
                    <a:pt x="2733" y="3880"/>
                    <a:pt x="3658" y="3880"/>
                  </a:cubicBezTo>
                  <a:cubicBezTo>
                    <a:pt x="3695" y="3880"/>
                    <a:pt x="3732" y="3879"/>
                    <a:pt x="3770" y="3878"/>
                  </a:cubicBezTo>
                  <a:cubicBezTo>
                    <a:pt x="4003" y="2877"/>
                    <a:pt x="3636" y="1843"/>
                    <a:pt x="2803" y="1209"/>
                  </a:cubicBezTo>
                  <a:cubicBezTo>
                    <a:pt x="1816" y="377"/>
                    <a:pt x="517" y="1"/>
                    <a:pt x="2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1"/>
            <p:cNvSpPr/>
            <p:nvPr/>
          </p:nvSpPr>
          <p:spPr>
            <a:xfrm>
              <a:off x="5208435" y="3611716"/>
              <a:ext cx="79176" cy="38161"/>
            </a:xfrm>
            <a:custGeom>
              <a:avLst/>
              <a:gdLst/>
              <a:ahLst/>
              <a:cxnLst/>
              <a:rect l="l" t="t" r="r" b="b"/>
              <a:pathLst>
                <a:path w="5104" h="2460" extrusionOk="0">
                  <a:moveTo>
                    <a:pt x="1842" y="1"/>
                  </a:moveTo>
                  <a:cubicBezTo>
                    <a:pt x="924" y="1"/>
                    <a:pt x="171" y="195"/>
                    <a:pt x="100" y="289"/>
                  </a:cubicBezTo>
                  <a:cubicBezTo>
                    <a:pt x="0" y="423"/>
                    <a:pt x="834" y="1690"/>
                    <a:pt x="2368" y="2224"/>
                  </a:cubicBezTo>
                  <a:cubicBezTo>
                    <a:pt x="2756" y="2382"/>
                    <a:pt x="3162" y="2459"/>
                    <a:pt x="3565" y="2459"/>
                  </a:cubicBezTo>
                  <a:cubicBezTo>
                    <a:pt x="4099" y="2459"/>
                    <a:pt x="4628" y="2323"/>
                    <a:pt x="5104" y="2057"/>
                  </a:cubicBezTo>
                  <a:cubicBezTo>
                    <a:pt x="4837" y="1057"/>
                    <a:pt x="4036" y="323"/>
                    <a:pt x="3036" y="123"/>
                  </a:cubicBezTo>
                  <a:cubicBezTo>
                    <a:pt x="2634" y="34"/>
                    <a:pt x="2224" y="1"/>
                    <a:pt x="18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1"/>
            <p:cNvSpPr/>
            <p:nvPr/>
          </p:nvSpPr>
          <p:spPr>
            <a:xfrm>
              <a:off x="5310874" y="3572177"/>
              <a:ext cx="42458" cy="79734"/>
            </a:xfrm>
            <a:custGeom>
              <a:avLst/>
              <a:gdLst/>
              <a:ahLst/>
              <a:cxnLst/>
              <a:rect l="l" t="t" r="r" b="b"/>
              <a:pathLst>
                <a:path w="2737" h="5140" extrusionOk="0">
                  <a:moveTo>
                    <a:pt x="2121" y="0"/>
                  </a:moveTo>
                  <a:cubicBezTo>
                    <a:pt x="1932" y="0"/>
                    <a:pt x="757" y="1078"/>
                    <a:pt x="401" y="2471"/>
                  </a:cubicBezTo>
                  <a:cubicBezTo>
                    <a:pt x="1" y="4006"/>
                    <a:pt x="901" y="4806"/>
                    <a:pt x="1135" y="5140"/>
                  </a:cubicBezTo>
                  <a:cubicBezTo>
                    <a:pt x="2069" y="4706"/>
                    <a:pt x="2669" y="3772"/>
                    <a:pt x="2669" y="2738"/>
                  </a:cubicBezTo>
                  <a:cubicBezTo>
                    <a:pt x="2736" y="1337"/>
                    <a:pt x="2302" y="70"/>
                    <a:pt x="2136" y="3"/>
                  </a:cubicBezTo>
                  <a:cubicBezTo>
                    <a:pt x="2132" y="1"/>
                    <a:pt x="2127" y="0"/>
                    <a:pt x="2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1"/>
            <p:cNvSpPr/>
            <p:nvPr/>
          </p:nvSpPr>
          <p:spPr>
            <a:xfrm>
              <a:off x="5252923" y="3561211"/>
              <a:ext cx="102987" cy="276045"/>
            </a:xfrm>
            <a:custGeom>
              <a:avLst/>
              <a:gdLst/>
              <a:ahLst/>
              <a:cxnLst/>
              <a:rect l="l" t="t" r="r" b="b"/>
              <a:pathLst>
                <a:path w="6639" h="17795" extrusionOk="0">
                  <a:moveTo>
                    <a:pt x="79" y="0"/>
                  </a:moveTo>
                  <a:cubicBezTo>
                    <a:pt x="44" y="0"/>
                    <a:pt x="1" y="49"/>
                    <a:pt x="1" y="76"/>
                  </a:cubicBezTo>
                  <a:cubicBezTo>
                    <a:pt x="901" y="1177"/>
                    <a:pt x="1702" y="2344"/>
                    <a:pt x="2369" y="3612"/>
                  </a:cubicBezTo>
                  <a:cubicBezTo>
                    <a:pt x="3003" y="4679"/>
                    <a:pt x="3570" y="5847"/>
                    <a:pt x="4070" y="7014"/>
                  </a:cubicBezTo>
                  <a:cubicBezTo>
                    <a:pt x="4871" y="9016"/>
                    <a:pt x="5405" y="11117"/>
                    <a:pt x="5705" y="13252"/>
                  </a:cubicBezTo>
                  <a:cubicBezTo>
                    <a:pt x="5838" y="14687"/>
                    <a:pt x="5905" y="16121"/>
                    <a:pt x="5905" y="17522"/>
                  </a:cubicBezTo>
                  <a:cubicBezTo>
                    <a:pt x="5887" y="17702"/>
                    <a:pt x="6015" y="17794"/>
                    <a:pt x="6141" y="17794"/>
                  </a:cubicBezTo>
                  <a:cubicBezTo>
                    <a:pt x="6249" y="17794"/>
                    <a:pt x="6357" y="17727"/>
                    <a:pt x="6372" y="17589"/>
                  </a:cubicBezTo>
                  <a:cubicBezTo>
                    <a:pt x="6605" y="16321"/>
                    <a:pt x="6639" y="15054"/>
                    <a:pt x="6439" y="13819"/>
                  </a:cubicBezTo>
                  <a:cubicBezTo>
                    <a:pt x="6339" y="12652"/>
                    <a:pt x="6105" y="11518"/>
                    <a:pt x="5805" y="10384"/>
                  </a:cubicBezTo>
                  <a:cubicBezTo>
                    <a:pt x="5138" y="8049"/>
                    <a:pt x="4204" y="5814"/>
                    <a:pt x="2936" y="3712"/>
                  </a:cubicBezTo>
                  <a:cubicBezTo>
                    <a:pt x="2202" y="2344"/>
                    <a:pt x="1235" y="1077"/>
                    <a:pt x="101" y="9"/>
                  </a:cubicBezTo>
                  <a:cubicBezTo>
                    <a:pt x="94" y="3"/>
                    <a:pt x="87" y="0"/>
                    <a:pt x="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1"/>
            <p:cNvSpPr/>
            <p:nvPr/>
          </p:nvSpPr>
          <p:spPr>
            <a:xfrm>
              <a:off x="5317606" y="3613035"/>
              <a:ext cx="20197" cy="57412"/>
            </a:xfrm>
            <a:custGeom>
              <a:avLst/>
              <a:gdLst/>
              <a:ahLst/>
              <a:cxnLst/>
              <a:rect l="l" t="t" r="r" b="b"/>
              <a:pathLst>
                <a:path w="1302" h="3701" extrusionOk="0">
                  <a:moveTo>
                    <a:pt x="1256" y="1"/>
                  </a:moveTo>
                  <a:cubicBezTo>
                    <a:pt x="1235" y="1"/>
                    <a:pt x="1192" y="80"/>
                    <a:pt x="1168" y="104"/>
                  </a:cubicBezTo>
                  <a:cubicBezTo>
                    <a:pt x="1068" y="638"/>
                    <a:pt x="968" y="1172"/>
                    <a:pt x="801" y="1672"/>
                  </a:cubicBezTo>
                  <a:cubicBezTo>
                    <a:pt x="634" y="2239"/>
                    <a:pt x="367" y="2739"/>
                    <a:pt x="67" y="3240"/>
                  </a:cubicBezTo>
                  <a:cubicBezTo>
                    <a:pt x="0" y="3340"/>
                    <a:pt x="0" y="3507"/>
                    <a:pt x="100" y="3640"/>
                  </a:cubicBezTo>
                  <a:cubicBezTo>
                    <a:pt x="142" y="3682"/>
                    <a:pt x="190" y="3701"/>
                    <a:pt x="236" y="3701"/>
                  </a:cubicBezTo>
                  <a:cubicBezTo>
                    <a:pt x="301" y="3701"/>
                    <a:pt x="362" y="3665"/>
                    <a:pt x="401" y="3607"/>
                  </a:cubicBezTo>
                  <a:cubicBezTo>
                    <a:pt x="701" y="3040"/>
                    <a:pt x="934" y="2439"/>
                    <a:pt x="1068" y="1839"/>
                  </a:cubicBezTo>
                  <a:cubicBezTo>
                    <a:pt x="1268" y="1238"/>
                    <a:pt x="1301" y="638"/>
                    <a:pt x="1268" y="38"/>
                  </a:cubicBezTo>
                  <a:cubicBezTo>
                    <a:pt x="1268" y="11"/>
                    <a:pt x="1263" y="1"/>
                    <a:pt x="1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1"/>
            <p:cNvSpPr/>
            <p:nvPr/>
          </p:nvSpPr>
          <p:spPr>
            <a:xfrm>
              <a:off x="5248781" y="3627584"/>
              <a:ext cx="74258" cy="42970"/>
            </a:xfrm>
            <a:custGeom>
              <a:avLst/>
              <a:gdLst/>
              <a:ahLst/>
              <a:cxnLst/>
              <a:rect l="l" t="t" r="r" b="b"/>
              <a:pathLst>
                <a:path w="4787" h="2770" extrusionOk="0">
                  <a:moveTo>
                    <a:pt x="134" y="0"/>
                  </a:moveTo>
                  <a:cubicBezTo>
                    <a:pt x="134" y="0"/>
                    <a:pt x="1" y="34"/>
                    <a:pt x="34" y="67"/>
                  </a:cubicBezTo>
                  <a:cubicBezTo>
                    <a:pt x="501" y="200"/>
                    <a:pt x="935" y="367"/>
                    <a:pt x="1369" y="534"/>
                  </a:cubicBezTo>
                  <a:cubicBezTo>
                    <a:pt x="1735" y="701"/>
                    <a:pt x="2136" y="901"/>
                    <a:pt x="2469" y="1134"/>
                  </a:cubicBezTo>
                  <a:cubicBezTo>
                    <a:pt x="3203" y="1601"/>
                    <a:pt x="3870" y="2135"/>
                    <a:pt x="4471" y="2735"/>
                  </a:cubicBezTo>
                  <a:cubicBezTo>
                    <a:pt x="4494" y="2759"/>
                    <a:pt x="4520" y="2769"/>
                    <a:pt x="4546" y="2769"/>
                  </a:cubicBezTo>
                  <a:cubicBezTo>
                    <a:pt x="4665" y="2769"/>
                    <a:pt x="4787" y="2551"/>
                    <a:pt x="4704" y="2469"/>
                  </a:cubicBezTo>
                  <a:cubicBezTo>
                    <a:pt x="4137" y="1801"/>
                    <a:pt x="3403" y="1234"/>
                    <a:pt x="2636" y="834"/>
                  </a:cubicBezTo>
                  <a:cubicBezTo>
                    <a:pt x="2269" y="634"/>
                    <a:pt x="1902" y="467"/>
                    <a:pt x="1535" y="334"/>
                  </a:cubicBezTo>
                  <a:cubicBezTo>
                    <a:pt x="1102" y="167"/>
                    <a:pt x="601" y="34"/>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1"/>
            <p:cNvSpPr/>
            <p:nvPr/>
          </p:nvSpPr>
          <p:spPr>
            <a:xfrm>
              <a:off x="5245679" y="3673778"/>
              <a:ext cx="71947" cy="46444"/>
            </a:xfrm>
            <a:custGeom>
              <a:avLst/>
              <a:gdLst/>
              <a:ahLst/>
              <a:cxnLst/>
              <a:rect l="l" t="t" r="r" b="b"/>
              <a:pathLst>
                <a:path w="4638" h="2994" extrusionOk="0">
                  <a:moveTo>
                    <a:pt x="610" y="1"/>
                  </a:moveTo>
                  <a:cubicBezTo>
                    <a:pt x="344" y="1"/>
                    <a:pt x="166" y="26"/>
                    <a:pt x="134" y="58"/>
                  </a:cubicBezTo>
                  <a:cubicBezTo>
                    <a:pt x="1" y="191"/>
                    <a:pt x="534" y="1592"/>
                    <a:pt x="1935" y="2459"/>
                  </a:cubicBezTo>
                  <a:cubicBezTo>
                    <a:pt x="2469" y="2815"/>
                    <a:pt x="3077" y="2993"/>
                    <a:pt x="3700" y="2993"/>
                  </a:cubicBezTo>
                  <a:cubicBezTo>
                    <a:pt x="4011" y="2993"/>
                    <a:pt x="4326" y="2949"/>
                    <a:pt x="4637" y="2860"/>
                  </a:cubicBezTo>
                  <a:cubicBezTo>
                    <a:pt x="4571" y="1826"/>
                    <a:pt x="3937" y="925"/>
                    <a:pt x="3003" y="525"/>
                  </a:cubicBezTo>
                  <a:cubicBezTo>
                    <a:pt x="2162" y="116"/>
                    <a:pt x="1181"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1"/>
            <p:cNvSpPr/>
            <p:nvPr/>
          </p:nvSpPr>
          <p:spPr>
            <a:xfrm>
              <a:off x="5282938" y="3694842"/>
              <a:ext cx="64377" cy="56000"/>
            </a:xfrm>
            <a:custGeom>
              <a:avLst/>
              <a:gdLst/>
              <a:ahLst/>
              <a:cxnLst/>
              <a:rect l="l" t="t" r="r" b="b"/>
              <a:pathLst>
                <a:path w="4150" h="3610" extrusionOk="0">
                  <a:moveTo>
                    <a:pt x="134" y="1"/>
                  </a:moveTo>
                  <a:cubicBezTo>
                    <a:pt x="134" y="1"/>
                    <a:pt x="0" y="1"/>
                    <a:pt x="34" y="34"/>
                  </a:cubicBezTo>
                  <a:cubicBezTo>
                    <a:pt x="434" y="267"/>
                    <a:pt x="834" y="534"/>
                    <a:pt x="1201" y="801"/>
                  </a:cubicBezTo>
                  <a:cubicBezTo>
                    <a:pt x="1568" y="1035"/>
                    <a:pt x="1902" y="1335"/>
                    <a:pt x="2202" y="1635"/>
                  </a:cubicBezTo>
                  <a:cubicBezTo>
                    <a:pt x="2802" y="2202"/>
                    <a:pt x="3336" y="2869"/>
                    <a:pt x="3803" y="3570"/>
                  </a:cubicBezTo>
                  <a:cubicBezTo>
                    <a:pt x="3824" y="3598"/>
                    <a:pt x="3852" y="3610"/>
                    <a:pt x="3883" y="3610"/>
                  </a:cubicBezTo>
                  <a:cubicBezTo>
                    <a:pt x="3999" y="3610"/>
                    <a:pt x="4149" y="3442"/>
                    <a:pt x="4070" y="3336"/>
                  </a:cubicBezTo>
                  <a:cubicBezTo>
                    <a:pt x="3636" y="2569"/>
                    <a:pt x="3069" y="1869"/>
                    <a:pt x="2369" y="1335"/>
                  </a:cubicBezTo>
                  <a:cubicBezTo>
                    <a:pt x="2069" y="1068"/>
                    <a:pt x="1768" y="835"/>
                    <a:pt x="1435" y="634"/>
                  </a:cubicBezTo>
                  <a:cubicBezTo>
                    <a:pt x="1035" y="334"/>
                    <a:pt x="601" y="134"/>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1"/>
            <p:cNvSpPr/>
            <p:nvPr/>
          </p:nvSpPr>
          <p:spPr>
            <a:xfrm>
              <a:off x="5409698" y="3416410"/>
              <a:ext cx="60049" cy="75112"/>
            </a:xfrm>
            <a:custGeom>
              <a:avLst/>
              <a:gdLst/>
              <a:ahLst/>
              <a:cxnLst/>
              <a:rect l="l" t="t" r="r" b="b"/>
              <a:pathLst>
                <a:path w="3871" h="4842" extrusionOk="0">
                  <a:moveTo>
                    <a:pt x="3541" y="0"/>
                  </a:moveTo>
                  <a:cubicBezTo>
                    <a:pt x="3275" y="0"/>
                    <a:pt x="1893" y="688"/>
                    <a:pt x="968" y="1772"/>
                  </a:cubicBezTo>
                  <a:cubicBezTo>
                    <a:pt x="201" y="2606"/>
                    <a:pt x="1" y="3807"/>
                    <a:pt x="435" y="4841"/>
                  </a:cubicBezTo>
                  <a:cubicBezTo>
                    <a:pt x="1469" y="4708"/>
                    <a:pt x="2403" y="4074"/>
                    <a:pt x="2903" y="3173"/>
                  </a:cubicBezTo>
                  <a:cubicBezTo>
                    <a:pt x="3870" y="1672"/>
                    <a:pt x="3737" y="71"/>
                    <a:pt x="3570" y="4"/>
                  </a:cubicBezTo>
                  <a:cubicBezTo>
                    <a:pt x="3563" y="1"/>
                    <a:pt x="3553" y="0"/>
                    <a:pt x="3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1"/>
            <p:cNvSpPr/>
            <p:nvPr/>
          </p:nvSpPr>
          <p:spPr>
            <a:xfrm>
              <a:off x="5416430" y="3503523"/>
              <a:ext cx="79191" cy="48740"/>
            </a:xfrm>
            <a:custGeom>
              <a:avLst/>
              <a:gdLst/>
              <a:ahLst/>
              <a:cxnLst/>
              <a:rect l="l" t="t" r="r" b="b"/>
              <a:pathLst>
                <a:path w="5105" h="3142" extrusionOk="0">
                  <a:moveTo>
                    <a:pt x="4284" y="0"/>
                  </a:moveTo>
                  <a:cubicBezTo>
                    <a:pt x="3658" y="0"/>
                    <a:pt x="2702" y="109"/>
                    <a:pt x="1835" y="459"/>
                  </a:cubicBezTo>
                  <a:cubicBezTo>
                    <a:pt x="801" y="893"/>
                    <a:pt x="67" y="1860"/>
                    <a:pt x="1" y="2961"/>
                  </a:cubicBezTo>
                  <a:cubicBezTo>
                    <a:pt x="363" y="3082"/>
                    <a:pt x="733" y="3141"/>
                    <a:pt x="1102" y="3141"/>
                  </a:cubicBezTo>
                  <a:cubicBezTo>
                    <a:pt x="1752" y="3141"/>
                    <a:pt x="2395" y="2956"/>
                    <a:pt x="2969" y="2594"/>
                  </a:cubicBezTo>
                  <a:cubicBezTo>
                    <a:pt x="4504" y="1727"/>
                    <a:pt x="5104" y="226"/>
                    <a:pt x="4971" y="92"/>
                  </a:cubicBezTo>
                  <a:cubicBezTo>
                    <a:pt x="4933" y="42"/>
                    <a:pt x="4671" y="0"/>
                    <a:pt x="4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1"/>
            <p:cNvSpPr/>
            <p:nvPr/>
          </p:nvSpPr>
          <p:spPr>
            <a:xfrm>
              <a:off x="5336235" y="3484056"/>
              <a:ext cx="53316" cy="81968"/>
            </a:xfrm>
            <a:custGeom>
              <a:avLst/>
              <a:gdLst/>
              <a:ahLst/>
              <a:cxnLst/>
              <a:rect l="l" t="t" r="r" b="b"/>
              <a:pathLst>
                <a:path w="3437" h="5284" extrusionOk="0">
                  <a:moveTo>
                    <a:pt x="441" y="1"/>
                  </a:moveTo>
                  <a:cubicBezTo>
                    <a:pt x="422" y="1"/>
                    <a:pt x="409" y="5"/>
                    <a:pt x="401" y="13"/>
                  </a:cubicBezTo>
                  <a:cubicBezTo>
                    <a:pt x="234" y="113"/>
                    <a:pt x="0" y="1548"/>
                    <a:pt x="334" y="3049"/>
                  </a:cubicBezTo>
                  <a:cubicBezTo>
                    <a:pt x="567" y="4116"/>
                    <a:pt x="1368" y="5017"/>
                    <a:pt x="2469" y="5284"/>
                  </a:cubicBezTo>
                  <a:cubicBezTo>
                    <a:pt x="2635" y="4883"/>
                    <a:pt x="3436" y="3883"/>
                    <a:pt x="2736" y="2281"/>
                  </a:cubicBezTo>
                  <a:cubicBezTo>
                    <a:pt x="2110" y="936"/>
                    <a:pt x="720" y="1"/>
                    <a:pt x="4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1"/>
            <p:cNvSpPr/>
            <p:nvPr/>
          </p:nvSpPr>
          <p:spPr>
            <a:xfrm>
              <a:off x="5370376" y="3455065"/>
              <a:ext cx="67138" cy="312406"/>
            </a:xfrm>
            <a:custGeom>
              <a:avLst/>
              <a:gdLst/>
              <a:ahLst/>
              <a:cxnLst/>
              <a:rect l="l" t="t" r="r" b="b"/>
              <a:pathLst>
                <a:path w="4328" h="20139" extrusionOk="0">
                  <a:moveTo>
                    <a:pt x="4257" y="0"/>
                  </a:moveTo>
                  <a:cubicBezTo>
                    <a:pt x="4246" y="0"/>
                    <a:pt x="4237" y="4"/>
                    <a:pt x="4237" y="14"/>
                  </a:cubicBezTo>
                  <a:cubicBezTo>
                    <a:pt x="3170" y="1315"/>
                    <a:pt x="2469" y="2950"/>
                    <a:pt x="1869" y="4517"/>
                  </a:cubicBezTo>
                  <a:cubicBezTo>
                    <a:pt x="968" y="6986"/>
                    <a:pt x="368" y="9588"/>
                    <a:pt x="134" y="12223"/>
                  </a:cubicBezTo>
                  <a:cubicBezTo>
                    <a:pt x="34" y="13457"/>
                    <a:pt x="1" y="14725"/>
                    <a:pt x="101" y="15992"/>
                  </a:cubicBezTo>
                  <a:cubicBezTo>
                    <a:pt x="134" y="17360"/>
                    <a:pt x="434" y="18728"/>
                    <a:pt x="935" y="19995"/>
                  </a:cubicBezTo>
                  <a:cubicBezTo>
                    <a:pt x="985" y="20095"/>
                    <a:pt x="1077" y="20139"/>
                    <a:pt x="1169" y="20139"/>
                  </a:cubicBezTo>
                  <a:cubicBezTo>
                    <a:pt x="1323" y="20139"/>
                    <a:pt x="1477" y="20016"/>
                    <a:pt x="1435" y="19828"/>
                  </a:cubicBezTo>
                  <a:cubicBezTo>
                    <a:pt x="1135" y="18327"/>
                    <a:pt x="901" y="16793"/>
                    <a:pt x="801" y="15258"/>
                  </a:cubicBezTo>
                  <a:cubicBezTo>
                    <a:pt x="701" y="12890"/>
                    <a:pt x="868" y="10555"/>
                    <a:pt x="1335" y="8253"/>
                  </a:cubicBezTo>
                  <a:cubicBezTo>
                    <a:pt x="1635" y="6919"/>
                    <a:pt x="2002" y="5585"/>
                    <a:pt x="2503" y="4284"/>
                  </a:cubicBezTo>
                  <a:cubicBezTo>
                    <a:pt x="2970" y="2816"/>
                    <a:pt x="3570" y="1382"/>
                    <a:pt x="4304" y="48"/>
                  </a:cubicBezTo>
                  <a:cubicBezTo>
                    <a:pt x="4327" y="24"/>
                    <a:pt x="4284" y="0"/>
                    <a:pt x="4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1"/>
            <p:cNvSpPr/>
            <p:nvPr/>
          </p:nvSpPr>
          <p:spPr>
            <a:xfrm>
              <a:off x="5357440" y="3526248"/>
              <a:ext cx="31583" cy="58730"/>
            </a:xfrm>
            <a:custGeom>
              <a:avLst/>
              <a:gdLst/>
              <a:ahLst/>
              <a:cxnLst/>
              <a:rect l="l" t="t" r="r" b="b"/>
              <a:pathLst>
                <a:path w="2036" h="3786" extrusionOk="0">
                  <a:moveTo>
                    <a:pt x="22" y="1"/>
                  </a:moveTo>
                  <a:cubicBezTo>
                    <a:pt x="9" y="1"/>
                    <a:pt x="1" y="9"/>
                    <a:pt x="1" y="28"/>
                  </a:cubicBezTo>
                  <a:cubicBezTo>
                    <a:pt x="68" y="696"/>
                    <a:pt x="268" y="1329"/>
                    <a:pt x="568" y="1930"/>
                  </a:cubicBezTo>
                  <a:cubicBezTo>
                    <a:pt x="835" y="2530"/>
                    <a:pt x="1202" y="3131"/>
                    <a:pt x="1602" y="3698"/>
                  </a:cubicBezTo>
                  <a:cubicBezTo>
                    <a:pt x="1656" y="3751"/>
                    <a:pt x="1728" y="3786"/>
                    <a:pt x="1800" y="3786"/>
                  </a:cubicBezTo>
                  <a:cubicBezTo>
                    <a:pt x="1861" y="3786"/>
                    <a:pt x="1922" y="3760"/>
                    <a:pt x="1969" y="3698"/>
                  </a:cubicBezTo>
                  <a:cubicBezTo>
                    <a:pt x="2036" y="3531"/>
                    <a:pt x="2036" y="3364"/>
                    <a:pt x="1902" y="3231"/>
                  </a:cubicBezTo>
                  <a:cubicBezTo>
                    <a:pt x="1469" y="2764"/>
                    <a:pt x="1102" y="2263"/>
                    <a:pt x="835" y="1730"/>
                  </a:cubicBezTo>
                  <a:cubicBezTo>
                    <a:pt x="568" y="1196"/>
                    <a:pt x="334" y="662"/>
                    <a:pt x="101" y="95"/>
                  </a:cubicBezTo>
                  <a:cubicBezTo>
                    <a:pt x="101" y="48"/>
                    <a:pt x="51" y="1"/>
                    <a:pt x="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1"/>
            <p:cNvSpPr/>
            <p:nvPr/>
          </p:nvSpPr>
          <p:spPr>
            <a:xfrm>
              <a:off x="5383142" y="3525643"/>
              <a:ext cx="71606" cy="58792"/>
            </a:xfrm>
            <a:custGeom>
              <a:avLst/>
              <a:gdLst/>
              <a:ahLst/>
              <a:cxnLst/>
              <a:rect l="l" t="t" r="r" b="b"/>
              <a:pathLst>
                <a:path w="4616" h="3790" extrusionOk="0">
                  <a:moveTo>
                    <a:pt x="4482" y="1"/>
                  </a:moveTo>
                  <a:cubicBezTo>
                    <a:pt x="3981" y="134"/>
                    <a:pt x="3481" y="334"/>
                    <a:pt x="3047" y="601"/>
                  </a:cubicBezTo>
                  <a:cubicBezTo>
                    <a:pt x="2680" y="835"/>
                    <a:pt x="2313" y="1102"/>
                    <a:pt x="1980" y="1368"/>
                  </a:cubicBezTo>
                  <a:cubicBezTo>
                    <a:pt x="1213" y="1936"/>
                    <a:pt x="545" y="2669"/>
                    <a:pt x="78" y="3503"/>
                  </a:cubicBezTo>
                  <a:cubicBezTo>
                    <a:pt x="1" y="3607"/>
                    <a:pt x="144" y="3790"/>
                    <a:pt x="274" y="3790"/>
                  </a:cubicBezTo>
                  <a:cubicBezTo>
                    <a:pt x="312" y="3790"/>
                    <a:pt x="349" y="3774"/>
                    <a:pt x="379" y="3737"/>
                  </a:cubicBezTo>
                  <a:cubicBezTo>
                    <a:pt x="879" y="2970"/>
                    <a:pt x="1513" y="2269"/>
                    <a:pt x="2213" y="1669"/>
                  </a:cubicBezTo>
                  <a:cubicBezTo>
                    <a:pt x="2547" y="1335"/>
                    <a:pt x="2914" y="1068"/>
                    <a:pt x="3281" y="801"/>
                  </a:cubicBezTo>
                  <a:cubicBezTo>
                    <a:pt x="3714" y="535"/>
                    <a:pt x="4148" y="268"/>
                    <a:pt x="4582" y="34"/>
                  </a:cubicBezTo>
                  <a:cubicBezTo>
                    <a:pt x="4615" y="1"/>
                    <a:pt x="4515" y="1"/>
                    <a:pt x="4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1"/>
            <p:cNvSpPr/>
            <p:nvPr/>
          </p:nvSpPr>
          <p:spPr>
            <a:xfrm>
              <a:off x="5396777" y="3575016"/>
              <a:ext cx="70892" cy="60251"/>
            </a:xfrm>
            <a:custGeom>
              <a:avLst/>
              <a:gdLst/>
              <a:ahLst/>
              <a:cxnLst/>
              <a:rect l="l" t="t" r="r" b="b"/>
              <a:pathLst>
                <a:path w="4570" h="3884" extrusionOk="0">
                  <a:moveTo>
                    <a:pt x="4279" y="0"/>
                  </a:moveTo>
                  <a:cubicBezTo>
                    <a:pt x="3857" y="0"/>
                    <a:pt x="2507" y="300"/>
                    <a:pt x="1434" y="1054"/>
                  </a:cubicBezTo>
                  <a:cubicBezTo>
                    <a:pt x="500" y="1655"/>
                    <a:pt x="0" y="2755"/>
                    <a:pt x="133" y="3856"/>
                  </a:cubicBezTo>
                  <a:cubicBezTo>
                    <a:pt x="274" y="3874"/>
                    <a:pt x="414" y="3883"/>
                    <a:pt x="554" y="3883"/>
                  </a:cubicBezTo>
                  <a:cubicBezTo>
                    <a:pt x="1443" y="3883"/>
                    <a:pt x="2306" y="3523"/>
                    <a:pt x="2969" y="2889"/>
                  </a:cubicBezTo>
                  <a:cubicBezTo>
                    <a:pt x="4270" y="1721"/>
                    <a:pt x="4570" y="120"/>
                    <a:pt x="4403" y="20"/>
                  </a:cubicBezTo>
                  <a:cubicBezTo>
                    <a:pt x="4386" y="7"/>
                    <a:pt x="4343" y="0"/>
                    <a:pt x="4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1"/>
            <p:cNvSpPr/>
            <p:nvPr/>
          </p:nvSpPr>
          <p:spPr>
            <a:xfrm>
              <a:off x="5373122" y="3603774"/>
              <a:ext cx="57815" cy="70954"/>
            </a:xfrm>
            <a:custGeom>
              <a:avLst/>
              <a:gdLst/>
              <a:ahLst/>
              <a:cxnLst/>
              <a:rect l="l" t="t" r="r" b="b"/>
              <a:pathLst>
                <a:path w="3727" h="4574" extrusionOk="0">
                  <a:moveTo>
                    <a:pt x="3593" y="1"/>
                  </a:moveTo>
                  <a:cubicBezTo>
                    <a:pt x="3126" y="234"/>
                    <a:pt x="2726" y="534"/>
                    <a:pt x="2359" y="901"/>
                  </a:cubicBezTo>
                  <a:cubicBezTo>
                    <a:pt x="2025" y="1202"/>
                    <a:pt x="1725" y="1502"/>
                    <a:pt x="1458" y="1869"/>
                  </a:cubicBezTo>
                  <a:cubicBezTo>
                    <a:pt x="825" y="2569"/>
                    <a:pt x="358" y="3437"/>
                    <a:pt x="24" y="4337"/>
                  </a:cubicBezTo>
                  <a:cubicBezTo>
                    <a:pt x="0" y="4455"/>
                    <a:pt x="144" y="4573"/>
                    <a:pt x="253" y="4573"/>
                  </a:cubicBezTo>
                  <a:cubicBezTo>
                    <a:pt x="298" y="4573"/>
                    <a:pt x="338" y="4553"/>
                    <a:pt x="358" y="4504"/>
                  </a:cubicBezTo>
                  <a:cubicBezTo>
                    <a:pt x="724" y="3637"/>
                    <a:pt x="1158" y="2836"/>
                    <a:pt x="1692" y="2102"/>
                  </a:cubicBezTo>
                  <a:cubicBezTo>
                    <a:pt x="1959" y="1702"/>
                    <a:pt x="2259" y="1335"/>
                    <a:pt x="2592" y="1035"/>
                  </a:cubicBezTo>
                  <a:cubicBezTo>
                    <a:pt x="2959" y="668"/>
                    <a:pt x="3326" y="301"/>
                    <a:pt x="3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1"/>
            <p:cNvSpPr/>
            <p:nvPr/>
          </p:nvSpPr>
          <p:spPr>
            <a:xfrm>
              <a:off x="5247230" y="3753305"/>
              <a:ext cx="983694" cy="566113"/>
            </a:xfrm>
            <a:custGeom>
              <a:avLst/>
              <a:gdLst/>
              <a:ahLst/>
              <a:cxnLst/>
              <a:rect l="l" t="t" r="r" b="b"/>
              <a:pathLst>
                <a:path w="63413" h="36494" extrusionOk="0">
                  <a:moveTo>
                    <a:pt x="21149" y="1"/>
                  </a:moveTo>
                  <a:lnTo>
                    <a:pt x="1" y="12143"/>
                  </a:lnTo>
                  <a:lnTo>
                    <a:pt x="42298" y="36494"/>
                  </a:lnTo>
                  <a:lnTo>
                    <a:pt x="63413" y="24318"/>
                  </a:lnTo>
                  <a:lnTo>
                    <a:pt x="21149"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p:cNvSpPr/>
            <p:nvPr/>
          </p:nvSpPr>
          <p:spPr>
            <a:xfrm>
              <a:off x="5247230" y="3753305"/>
              <a:ext cx="983694" cy="566113"/>
            </a:xfrm>
            <a:custGeom>
              <a:avLst/>
              <a:gdLst/>
              <a:ahLst/>
              <a:cxnLst/>
              <a:rect l="l" t="t" r="r" b="b"/>
              <a:pathLst>
                <a:path w="63413" h="36494" extrusionOk="0">
                  <a:moveTo>
                    <a:pt x="21149" y="1"/>
                  </a:moveTo>
                  <a:lnTo>
                    <a:pt x="1" y="12143"/>
                  </a:lnTo>
                  <a:lnTo>
                    <a:pt x="42298" y="36494"/>
                  </a:lnTo>
                  <a:lnTo>
                    <a:pt x="63413" y="24318"/>
                  </a:lnTo>
                  <a:lnTo>
                    <a:pt x="21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1"/>
            <p:cNvSpPr/>
            <p:nvPr/>
          </p:nvSpPr>
          <p:spPr>
            <a:xfrm>
              <a:off x="5281898" y="3772974"/>
              <a:ext cx="914353" cy="526262"/>
            </a:xfrm>
            <a:custGeom>
              <a:avLst/>
              <a:gdLst/>
              <a:ahLst/>
              <a:cxnLst/>
              <a:rect l="l" t="t" r="r" b="b"/>
              <a:pathLst>
                <a:path w="58943" h="33925" extrusionOk="0">
                  <a:moveTo>
                    <a:pt x="18914" y="634"/>
                  </a:moveTo>
                  <a:lnTo>
                    <a:pt x="57842" y="23050"/>
                  </a:lnTo>
                  <a:lnTo>
                    <a:pt x="40063" y="33291"/>
                  </a:lnTo>
                  <a:lnTo>
                    <a:pt x="1102" y="10908"/>
                  </a:lnTo>
                  <a:lnTo>
                    <a:pt x="18914" y="634"/>
                  </a:lnTo>
                  <a:close/>
                  <a:moveTo>
                    <a:pt x="18914" y="1"/>
                  </a:moveTo>
                  <a:lnTo>
                    <a:pt x="1" y="10908"/>
                  </a:lnTo>
                  <a:lnTo>
                    <a:pt x="40029" y="33925"/>
                  </a:lnTo>
                  <a:lnTo>
                    <a:pt x="58943" y="23050"/>
                  </a:lnTo>
                  <a:lnTo>
                    <a:pt x="189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1"/>
            <p:cNvSpPr/>
            <p:nvPr/>
          </p:nvSpPr>
          <p:spPr>
            <a:xfrm>
              <a:off x="5571655" y="3938560"/>
              <a:ext cx="335334" cy="195597"/>
            </a:xfrm>
            <a:custGeom>
              <a:avLst/>
              <a:gdLst/>
              <a:ahLst/>
              <a:cxnLst/>
              <a:rect l="l" t="t" r="r" b="b"/>
              <a:pathLst>
                <a:path w="21617" h="12609" extrusionOk="0">
                  <a:moveTo>
                    <a:pt x="10206" y="366"/>
                  </a:moveTo>
                  <a:cubicBezTo>
                    <a:pt x="12907" y="366"/>
                    <a:pt x="15570" y="1032"/>
                    <a:pt x="17947" y="2301"/>
                  </a:cubicBezTo>
                  <a:cubicBezTo>
                    <a:pt x="20048" y="3502"/>
                    <a:pt x="21249" y="5137"/>
                    <a:pt x="21249" y="6738"/>
                  </a:cubicBezTo>
                  <a:cubicBezTo>
                    <a:pt x="21249" y="8239"/>
                    <a:pt x="20249" y="9607"/>
                    <a:pt x="18481" y="10607"/>
                  </a:cubicBezTo>
                  <a:cubicBezTo>
                    <a:pt x="16603" y="11689"/>
                    <a:pt x="14111" y="12225"/>
                    <a:pt x="11558" y="12225"/>
                  </a:cubicBezTo>
                  <a:cubicBezTo>
                    <a:pt x="8759" y="12225"/>
                    <a:pt x="5886" y="11581"/>
                    <a:pt x="3670" y="10307"/>
                  </a:cubicBezTo>
                  <a:cubicBezTo>
                    <a:pt x="1569" y="9073"/>
                    <a:pt x="368" y="7472"/>
                    <a:pt x="368" y="5837"/>
                  </a:cubicBezTo>
                  <a:cubicBezTo>
                    <a:pt x="368" y="4370"/>
                    <a:pt x="1335" y="3002"/>
                    <a:pt x="3103" y="1968"/>
                  </a:cubicBezTo>
                  <a:cubicBezTo>
                    <a:pt x="4971" y="900"/>
                    <a:pt x="7473" y="367"/>
                    <a:pt x="10008" y="367"/>
                  </a:cubicBezTo>
                  <a:cubicBezTo>
                    <a:pt x="10074" y="366"/>
                    <a:pt x="10140" y="366"/>
                    <a:pt x="10206" y="366"/>
                  </a:cubicBezTo>
                  <a:close/>
                  <a:moveTo>
                    <a:pt x="10025" y="0"/>
                  </a:moveTo>
                  <a:cubicBezTo>
                    <a:pt x="7397" y="0"/>
                    <a:pt x="4830" y="553"/>
                    <a:pt x="2903" y="1668"/>
                  </a:cubicBezTo>
                  <a:cubicBezTo>
                    <a:pt x="1035" y="2735"/>
                    <a:pt x="1" y="4236"/>
                    <a:pt x="1" y="5837"/>
                  </a:cubicBezTo>
                  <a:cubicBezTo>
                    <a:pt x="1" y="7605"/>
                    <a:pt x="1268" y="9340"/>
                    <a:pt x="3470" y="10641"/>
                  </a:cubicBezTo>
                  <a:cubicBezTo>
                    <a:pt x="5772" y="11942"/>
                    <a:pt x="8707" y="12609"/>
                    <a:pt x="11609" y="12609"/>
                  </a:cubicBezTo>
                  <a:cubicBezTo>
                    <a:pt x="14211" y="12609"/>
                    <a:pt x="16813" y="12042"/>
                    <a:pt x="18681" y="10941"/>
                  </a:cubicBezTo>
                  <a:cubicBezTo>
                    <a:pt x="20549" y="9840"/>
                    <a:pt x="21616" y="8372"/>
                    <a:pt x="21616" y="6738"/>
                  </a:cubicBezTo>
                  <a:cubicBezTo>
                    <a:pt x="21616" y="5003"/>
                    <a:pt x="20349" y="3269"/>
                    <a:pt x="18114" y="1968"/>
                  </a:cubicBezTo>
                  <a:cubicBezTo>
                    <a:pt x="15848" y="661"/>
                    <a:pt x="12900" y="0"/>
                    <a:pt x="10025"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1"/>
            <p:cNvSpPr/>
            <p:nvPr/>
          </p:nvSpPr>
          <p:spPr>
            <a:xfrm>
              <a:off x="5592875" y="3959748"/>
              <a:ext cx="292892" cy="153217"/>
            </a:xfrm>
            <a:custGeom>
              <a:avLst/>
              <a:gdLst/>
              <a:ahLst/>
              <a:cxnLst/>
              <a:rect l="l" t="t" r="r" b="b"/>
              <a:pathLst>
                <a:path w="18881" h="9877" extrusionOk="0">
                  <a:moveTo>
                    <a:pt x="8845" y="0"/>
                  </a:moveTo>
                  <a:cubicBezTo>
                    <a:pt x="8777" y="0"/>
                    <a:pt x="8708" y="1"/>
                    <a:pt x="8640" y="1"/>
                  </a:cubicBezTo>
                  <a:cubicBezTo>
                    <a:pt x="6171" y="1"/>
                    <a:pt x="3903" y="502"/>
                    <a:pt x="2235" y="1469"/>
                  </a:cubicBezTo>
                  <a:cubicBezTo>
                    <a:pt x="801" y="2303"/>
                    <a:pt x="0" y="3371"/>
                    <a:pt x="0" y="4471"/>
                  </a:cubicBezTo>
                  <a:cubicBezTo>
                    <a:pt x="0" y="5739"/>
                    <a:pt x="1001" y="7040"/>
                    <a:pt x="2802" y="8074"/>
                  </a:cubicBezTo>
                  <a:cubicBezTo>
                    <a:pt x="5014" y="9245"/>
                    <a:pt x="7511" y="9876"/>
                    <a:pt x="10046" y="9876"/>
                  </a:cubicBezTo>
                  <a:cubicBezTo>
                    <a:pt x="10111" y="9876"/>
                    <a:pt x="10176" y="9876"/>
                    <a:pt x="10241" y="9875"/>
                  </a:cubicBezTo>
                  <a:cubicBezTo>
                    <a:pt x="12709" y="9875"/>
                    <a:pt x="14978" y="9342"/>
                    <a:pt x="16612" y="8408"/>
                  </a:cubicBezTo>
                  <a:cubicBezTo>
                    <a:pt x="18080" y="7574"/>
                    <a:pt x="18881" y="6506"/>
                    <a:pt x="18881" y="5372"/>
                  </a:cubicBezTo>
                  <a:cubicBezTo>
                    <a:pt x="18881" y="4138"/>
                    <a:pt x="17846" y="2803"/>
                    <a:pt x="16079" y="1803"/>
                  </a:cubicBezTo>
                  <a:cubicBezTo>
                    <a:pt x="13837" y="601"/>
                    <a:pt x="11375" y="0"/>
                    <a:pt x="8845"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1"/>
            <p:cNvSpPr/>
            <p:nvPr/>
          </p:nvSpPr>
          <p:spPr>
            <a:xfrm>
              <a:off x="5688597" y="3997535"/>
              <a:ext cx="428983" cy="257197"/>
            </a:xfrm>
            <a:custGeom>
              <a:avLst/>
              <a:gdLst/>
              <a:ahLst/>
              <a:cxnLst/>
              <a:rect l="l" t="t" r="r" b="b"/>
              <a:pathLst>
                <a:path w="27654" h="16580" extrusionOk="0">
                  <a:moveTo>
                    <a:pt x="14911" y="1"/>
                  </a:moveTo>
                  <a:lnTo>
                    <a:pt x="15145" y="568"/>
                  </a:lnTo>
                  <a:cubicBezTo>
                    <a:pt x="15478" y="1201"/>
                    <a:pt x="15612" y="1902"/>
                    <a:pt x="15645" y="2636"/>
                  </a:cubicBezTo>
                  <a:cubicBezTo>
                    <a:pt x="15645" y="4704"/>
                    <a:pt x="13543" y="6805"/>
                    <a:pt x="11509" y="8006"/>
                  </a:cubicBezTo>
                  <a:cubicBezTo>
                    <a:pt x="9007" y="9341"/>
                    <a:pt x="6238" y="10074"/>
                    <a:pt x="3403" y="10108"/>
                  </a:cubicBezTo>
                  <a:cubicBezTo>
                    <a:pt x="2569" y="10108"/>
                    <a:pt x="1735" y="10074"/>
                    <a:pt x="901" y="9974"/>
                  </a:cubicBezTo>
                  <a:lnTo>
                    <a:pt x="0" y="9841"/>
                  </a:lnTo>
                  <a:lnTo>
                    <a:pt x="11609" y="16579"/>
                  </a:lnTo>
                  <a:lnTo>
                    <a:pt x="12810" y="15912"/>
                  </a:lnTo>
                  <a:cubicBezTo>
                    <a:pt x="13126" y="15745"/>
                    <a:pt x="13477" y="15662"/>
                    <a:pt x="13827" y="15662"/>
                  </a:cubicBezTo>
                  <a:cubicBezTo>
                    <a:pt x="14177" y="15662"/>
                    <a:pt x="14527" y="15745"/>
                    <a:pt x="14844" y="15912"/>
                  </a:cubicBezTo>
                  <a:lnTo>
                    <a:pt x="16045" y="16579"/>
                  </a:lnTo>
                  <a:lnTo>
                    <a:pt x="27654" y="9974"/>
                  </a:lnTo>
                  <a:lnTo>
                    <a:pt x="26253" y="9174"/>
                  </a:lnTo>
                  <a:cubicBezTo>
                    <a:pt x="26052" y="9074"/>
                    <a:pt x="25919" y="8907"/>
                    <a:pt x="25886" y="8673"/>
                  </a:cubicBezTo>
                  <a:cubicBezTo>
                    <a:pt x="25919" y="8473"/>
                    <a:pt x="26052" y="8273"/>
                    <a:pt x="26253" y="8206"/>
                  </a:cubicBezTo>
                  <a:lnTo>
                    <a:pt x="27654" y="7373"/>
                  </a:lnTo>
                  <a:lnTo>
                    <a:pt x="149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1"/>
            <p:cNvSpPr/>
            <p:nvPr/>
          </p:nvSpPr>
          <p:spPr>
            <a:xfrm>
              <a:off x="5904363" y="4132190"/>
              <a:ext cx="81766" cy="49562"/>
            </a:xfrm>
            <a:custGeom>
              <a:avLst/>
              <a:gdLst/>
              <a:ahLst/>
              <a:cxnLst/>
              <a:rect l="l" t="t" r="r" b="b"/>
              <a:pathLst>
                <a:path w="5271" h="3195" extrusionOk="0">
                  <a:moveTo>
                    <a:pt x="2510" y="0"/>
                  </a:moveTo>
                  <a:cubicBezTo>
                    <a:pt x="1907" y="0"/>
                    <a:pt x="1301" y="134"/>
                    <a:pt x="734" y="393"/>
                  </a:cubicBezTo>
                  <a:cubicBezTo>
                    <a:pt x="301" y="593"/>
                    <a:pt x="34" y="1027"/>
                    <a:pt x="0" y="1494"/>
                  </a:cubicBezTo>
                  <a:cubicBezTo>
                    <a:pt x="34" y="2027"/>
                    <a:pt x="367" y="2494"/>
                    <a:pt x="868" y="2728"/>
                  </a:cubicBezTo>
                  <a:cubicBezTo>
                    <a:pt x="1468" y="3028"/>
                    <a:pt x="2135" y="3195"/>
                    <a:pt x="2802" y="3195"/>
                  </a:cubicBezTo>
                  <a:cubicBezTo>
                    <a:pt x="3403" y="3195"/>
                    <a:pt x="3970" y="3061"/>
                    <a:pt x="4504" y="2794"/>
                  </a:cubicBezTo>
                  <a:cubicBezTo>
                    <a:pt x="4937" y="2594"/>
                    <a:pt x="5237" y="2161"/>
                    <a:pt x="5271" y="1694"/>
                  </a:cubicBezTo>
                  <a:cubicBezTo>
                    <a:pt x="5204" y="1160"/>
                    <a:pt x="4871" y="693"/>
                    <a:pt x="4370" y="459"/>
                  </a:cubicBezTo>
                  <a:cubicBezTo>
                    <a:pt x="3786" y="150"/>
                    <a:pt x="3150" y="0"/>
                    <a:pt x="25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1"/>
            <p:cNvSpPr/>
            <p:nvPr/>
          </p:nvSpPr>
          <p:spPr>
            <a:xfrm>
              <a:off x="5361581" y="3819540"/>
              <a:ext cx="428983" cy="255119"/>
            </a:xfrm>
            <a:custGeom>
              <a:avLst/>
              <a:gdLst/>
              <a:ahLst/>
              <a:cxnLst/>
              <a:rect l="l" t="t" r="r" b="b"/>
              <a:pathLst>
                <a:path w="27654" h="16446" extrusionOk="0">
                  <a:moveTo>
                    <a:pt x="11576" y="1"/>
                  </a:moveTo>
                  <a:lnTo>
                    <a:pt x="1" y="6572"/>
                  </a:lnTo>
                  <a:lnTo>
                    <a:pt x="1402" y="7406"/>
                  </a:lnTo>
                  <a:cubicBezTo>
                    <a:pt x="1602" y="7473"/>
                    <a:pt x="1735" y="7639"/>
                    <a:pt x="1769" y="7873"/>
                  </a:cubicBezTo>
                  <a:cubicBezTo>
                    <a:pt x="1769" y="8040"/>
                    <a:pt x="1635" y="8207"/>
                    <a:pt x="1402" y="8340"/>
                  </a:cubicBezTo>
                  <a:lnTo>
                    <a:pt x="1" y="9141"/>
                  </a:lnTo>
                  <a:lnTo>
                    <a:pt x="12710" y="16446"/>
                  </a:lnTo>
                  <a:lnTo>
                    <a:pt x="12476" y="15912"/>
                  </a:lnTo>
                  <a:cubicBezTo>
                    <a:pt x="12143" y="15111"/>
                    <a:pt x="12009" y="14244"/>
                    <a:pt x="11976" y="13377"/>
                  </a:cubicBezTo>
                  <a:cubicBezTo>
                    <a:pt x="11976" y="11642"/>
                    <a:pt x="13344" y="10008"/>
                    <a:pt x="16012" y="8473"/>
                  </a:cubicBezTo>
                  <a:cubicBezTo>
                    <a:pt x="18547" y="7139"/>
                    <a:pt x="21349" y="6439"/>
                    <a:pt x="24218" y="6405"/>
                  </a:cubicBezTo>
                  <a:cubicBezTo>
                    <a:pt x="25052" y="6405"/>
                    <a:pt x="25886" y="6439"/>
                    <a:pt x="26720" y="6572"/>
                  </a:cubicBezTo>
                  <a:lnTo>
                    <a:pt x="27654" y="6672"/>
                  </a:lnTo>
                  <a:lnTo>
                    <a:pt x="16046" y="1"/>
                  </a:lnTo>
                  <a:lnTo>
                    <a:pt x="14811" y="701"/>
                  </a:lnTo>
                  <a:cubicBezTo>
                    <a:pt x="14494" y="868"/>
                    <a:pt x="14152" y="951"/>
                    <a:pt x="13806" y="951"/>
                  </a:cubicBezTo>
                  <a:cubicBezTo>
                    <a:pt x="13460" y="951"/>
                    <a:pt x="13110" y="868"/>
                    <a:pt x="12777" y="701"/>
                  </a:cubicBezTo>
                  <a:lnTo>
                    <a:pt x="11576"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1"/>
            <p:cNvSpPr/>
            <p:nvPr/>
          </p:nvSpPr>
          <p:spPr>
            <a:xfrm>
              <a:off x="5491460" y="3895531"/>
              <a:ext cx="81766" cy="49764"/>
            </a:xfrm>
            <a:custGeom>
              <a:avLst/>
              <a:gdLst/>
              <a:ahLst/>
              <a:cxnLst/>
              <a:rect l="l" t="t" r="r" b="b"/>
              <a:pathLst>
                <a:path w="5271" h="3208" extrusionOk="0">
                  <a:moveTo>
                    <a:pt x="2505" y="0"/>
                  </a:moveTo>
                  <a:cubicBezTo>
                    <a:pt x="1907" y="0"/>
                    <a:pt x="1310" y="134"/>
                    <a:pt x="768" y="405"/>
                  </a:cubicBezTo>
                  <a:cubicBezTo>
                    <a:pt x="334" y="606"/>
                    <a:pt x="34" y="1039"/>
                    <a:pt x="0" y="1506"/>
                  </a:cubicBezTo>
                  <a:cubicBezTo>
                    <a:pt x="67" y="2040"/>
                    <a:pt x="401" y="2507"/>
                    <a:pt x="868" y="2707"/>
                  </a:cubicBezTo>
                  <a:cubicBezTo>
                    <a:pt x="1468" y="3041"/>
                    <a:pt x="2135" y="3207"/>
                    <a:pt x="2836" y="3207"/>
                  </a:cubicBezTo>
                  <a:cubicBezTo>
                    <a:pt x="3403" y="3207"/>
                    <a:pt x="4003" y="3074"/>
                    <a:pt x="4537" y="2807"/>
                  </a:cubicBezTo>
                  <a:cubicBezTo>
                    <a:pt x="4971" y="2607"/>
                    <a:pt x="5237" y="2173"/>
                    <a:pt x="5271" y="1706"/>
                  </a:cubicBezTo>
                  <a:cubicBezTo>
                    <a:pt x="5237" y="1173"/>
                    <a:pt x="4904" y="706"/>
                    <a:pt x="4404" y="472"/>
                  </a:cubicBezTo>
                  <a:cubicBezTo>
                    <a:pt x="3812" y="159"/>
                    <a:pt x="3157" y="0"/>
                    <a:pt x="2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1"/>
            <p:cNvSpPr/>
            <p:nvPr/>
          </p:nvSpPr>
          <p:spPr>
            <a:xfrm>
              <a:off x="5903324" y="4130515"/>
              <a:ext cx="327562" cy="268056"/>
            </a:xfrm>
            <a:custGeom>
              <a:avLst/>
              <a:gdLst/>
              <a:ahLst/>
              <a:cxnLst/>
              <a:rect l="l" t="t" r="r" b="b"/>
              <a:pathLst>
                <a:path w="21116" h="17280" extrusionOk="0">
                  <a:moveTo>
                    <a:pt x="21116" y="0"/>
                  </a:moveTo>
                  <a:lnTo>
                    <a:pt x="1" y="12176"/>
                  </a:lnTo>
                  <a:lnTo>
                    <a:pt x="1" y="17279"/>
                  </a:lnTo>
                  <a:lnTo>
                    <a:pt x="21116" y="5137"/>
                  </a:lnTo>
                  <a:lnTo>
                    <a:pt x="21116"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1"/>
            <p:cNvSpPr/>
            <p:nvPr/>
          </p:nvSpPr>
          <p:spPr>
            <a:xfrm>
              <a:off x="5903324" y="4130515"/>
              <a:ext cx="327562" cy="268056"/>
            </a:xfrm>
            <a:custGeom>
              <a:avLst/>
              <a:gdLst/>
              <a:ahLst/>
              <a:cxnLst/>
              <a:rect l="l" t="t" r="r" b="b"/>
              <a:pathLst>
                <a:path w="21116" h="17280" extrusionOk="0">
                  <a:moveTo>
                    <a:pt x="21116" y="0"/>
                  </a:moveTo>
                  <a:lnTo>
                    <a:pt x="1" y="12176"/>
                  </a:lnTo>
                  <a:lnTo>
                    <a:pt x="1" y="17279"/>
                  </a:lnTo>
                  <a:lnTo>
                    <a:pt x="21116" y="5137"/>
                  </a:lnTo>
                  <a:lnTo>
                    <a:pt x="211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1"/>
            <p:cNvSpPr/>
            <p:nvPr/>
          </p:nvSpPr>
          <p:spPr>
            <a:xfrm>
              <a:off x="5903324" y="4279534"/>
              <a:ext cx="103515" cy="62112"/>
            </a:xfrm>
            <a:custGeom>
              <a:avLst/>
              <a:gdLst/>
              <a:ahLst/>
              <a:cxnLst/>
              <a:rect l="l" t="t" r="r" b="b"/>
              <a:pathLst>
                <a:path w="6673" h="4004" extrusionOk="0">
                  <a:moveTo>
                    <a:pt x="6672" y="0"/>
                  </a:moveTo>
                  <a:lnTo>
                    <a:pt x="1" y="3703"/>
                  </a:lnTo>
                  <a:lnTo>
                    <a:pt x="1" y="4003"/>
                  </a:lnTo>
                  <a:lnTo>
                    <a:pt x="6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1"/>
            <p:cNvSpPr/>
            <p:nvPr/>
          </p:nvSpPr>
          <p:spPr>
            <a:xfrm>
              <a:off x="6196182" y="4168286"/>
              <a:ext cx="34686" cy="21749"/>
            </a:xfrm>
            <a:custGeom>
              <a:avLst/>
              <a:gdLst/>
              <a:ahLst/>
              <a:cxnLst/>
              <a:rect l="l" t="t" r="r" b="b"/>
              <a:pathLst>
                <a:path w="2236" h="1402" extrusionOk="0">
                  <a:moveTo>
                    <a:pt x="2236" y="0"/>
                  </a:moveTo>
                  <a:lnTo>
                    <a:pt x="1" y="1401"/>
                  </a:lnTo>
                  <a:lnTo>
                    <a:pt x="1" y="1401"/>
                  </a:lnTo>
                  <a:lnTo>
                    <a:pt x="2236" y="267"/>
                  </a:lnTo>
                  <a:lnTo>
                    <a:pt x="22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1"/>
            <p:cNvSpPr/>
            <p:nvPr/>
          </p:nvSpPr>
          <p:spPr>
            <a:xfrm>
              <a:off x="6058548" y="4187427"/>
              <a:ext cx="172328" cy="101964"/>
            </a:xfrm>
            <a:custGeom>
              <a:avLst/>
              <a:gdLst/>
              <a:ahLst/>
              <a:cxnLst/>
              <a:rect l="l" t="t" r="r" b="b"/>
              <a:pathLst>
                <a:path w="11109" h="6573" extrusionOk="0">
                  <a:moveTo>
                    <a:pt x="11109" y="1"/>
                  </a:moveTo>
                  <a:lnTo>
                    <a:pt x="1" y="6572"/>
                  </a:lnTo>
                  <a:lnTo>
                    <a:pt x="11109" y="368"/>
                  </a:lnTo>
                  <a:lnTo>
                    <a:pt x="1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1"/>
            <p:cNvSpPr/>
            <p:nvPr/>
          </p:nvSpPr>
          <p:spPr>
            <a:xfrm>
              <a:off x="5903324" y="4259866"/>
              <a:ext cx="172328" cy="102476"/>
            </a:xfrm>
            <a:custGeom>
              <a:avLst/>
              <a:gdLst/>
              <a:ahLst/>
              <a:cxnLst/>
              <a:rect l="l" t="t" r="r" b="b"/>
              <a:pathLst>
                <a:path w="11109" h="6606" extrusionOk="0">
                  <a:moveTo>
                    <a:pt x="11109" y="1"/>
                  </a:moveTo>
                  <a:lnTo>
                    <a:pt x="1" y="6205"/>
                  </a:lnTo>
                  <a:lnTo>
                    <a:pt x="1" y="6605"/>
                  </a:lnTo>
                  <a:lnTo>
                    <a:pt x="1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1"/>
            <p:cNvSpPr/>
            <p:nvPr/>
          </p:nvSpPr>
          <p:spPr>
            <a:xfrm>
              <a:off x="5247230" y="3941647"/>
              <a:ext cx="656148" cy="456936"/>
            </a:xfrm>
            <a:custGeom>
              <a:avLst/>
              <a:gdLst/>
              <a:ahLst/>
              <a:cxnLst/>
              <a:rect l="l" t="t" r="r" b="b"/>
              <a:pathLst>
                <a:path w="42298" h="29456" extrusionOk="0">
                  <a:moveTo>
                    <a:pt x="1" y="1"/>
                  </a:moveTo>
                  <a:lnTo>
                    <a:pt x="1" y="5138"/>
                  </a:lnTo>
                  <a:lnTo>
                    <a:pt x="42298" y="29455"/>
                  </a:lnTo>
                  <a:lnTo>
                    <a:pt x="42298" y="24352"/>
                  </a:lnTo>
                  <a:lnTo>
                    <a:pt x="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1"/>
            <p:cNvSpPr/>
            <p:nvPr/>
          </p:nvSpPr>
          <p:spPr>
            <a:xfrm>
              <a:off x="5247230" y="3941647"/>
              <a:ext cx="656148" cy="456936"/>
            </a:xfrm>
            <a:custGeom>
              <a:avLst/>
              <a:gdLst/>
              <a:ahLst/>
              <a:cxnLst/>
              <a:rect l="l" t="t" r="r" b="b"/>
              <a:pathLst>
                <a:path w="42298" h="29456" extrusionOk="0">
                  <a:moveTo>
                    <a:pt x="1" y="1"/>
                  </a:moveTo>
                  <a:lnTo>
                    <a:pt x="1" y="5138"/>
                  </a:lnTo>
                  <a:lnTo>
                    <a:pt x="42298" y="29455"/>
                  </a:lnTo>
                  <a:lnTo>
                    <a:pt x="42298" y="2435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1"/>
            <p:cNvSpPr/>
            <p:nvPr/>
          </p:nvSpPr>
          <p:spPr>
            <a:xfrm>
              <a:off x="5868655" y="4319368"/>
              <a:ext cx="34686" cy="22276"/>
            </a:xfrm>
            <a:custGeom>
              <a:avLst/>
              <a:gdLst/>
              <a:ahLst/>
              <a:cxnLst/>
              <a:rect l="l" t="t" r="r" b="b"/>
              <a:pathLst>
                <a:path w="2236" h="1436" extrusionOk="0">
                  <a:moveTo>
                    <a:pt x="1" y="1"/>
                  </a:moveTo>
                  <a:lnTo>
                    <a:pt x="2236" y="1435"/>
                  </a:lnTo>
                  <a:lnTo>
                    <a:pt x="2236" y="113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1"/>
            <p:cNvSpPr/>
            <p:nvPr/>
          </p:nvSpPr>
          <p:spPr>
            <a:xfrm>
              <a:off x="5729470" y="4259354"/>
              <a:ext cx="173880" cy="102987"/>
            </a:xfrm>
            <a:custGeom>
              <a:avLst/>
              <a:gdLst/>
              <a:ahLst/>
              <a:cxnLst/>
              <a:rect l="l" t="t" r="r" b="b"/>
              <a:pathLst>
                <a:path w="11209" h="6639" extrusionOk="0">
                  <a:moveTo>
                    <a:pt x="1" y="0"/>
                  </a:moveTo>
                  <a:lnTo>
                    <a:pt x="11209" y="6638"/>
                  </a:lnTo>
                  <a:lnTo>
                    <a:pt x="11209" y="62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1"/>
            <p:cNvSpPr/>
            <p:nvPr/>
          </p:nvSpPr>
          <p:spPr>
            <a:xfrm>
              <a:off x="5247230" y="3979433"/>
              <a:ext cx="121106" cy="71931"/>
            </a:xfrm>
            <a:custGeom>
              <a:avLst/>
              <a:gdLst/>
              <a:ahLst/>
              <a:cxnLst/>
              <a:rect l="l" t="t" r="r" b="b"/>
              <a:pathLst>
                <a:path w="7807" h="4637" extrusionOk="0">
                  <a:moveTo>
                    <a:pt x="1" y="0"/>
                  </a:moveTo>
                  <a:lnTo>
                    <a:pt x="1" y="300"/>
                  </a:lnTo>
                  <a:lnTo>
                    <a:pt x="7806" y="4637"/>
                  </a:lnTo>
                  <a:lnTo>
                    <a:pt x="7806" y="4637"/>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1"/>
            <p:cNvSpPr/>
            <p:nvPr/>
          </p:nvSpPr>
          <p:spPr>
            <a:xfrm>
              <a:off x="5247230" y="3999086"/>
              <a:ext cx="69356" cy="41930"/>
            </a:xfrm>
            <a:custGeom>
              <a:avLst/>
              <a:gdLst/>
              <a:ahLst/>
              <a:cxnLst/>
              <a:rect l="l" t="t" r="r" b="b"/>
              <a:pathLst>
                <a:path w="4471" h="2703" extrusionOk="0">
                  <a:moveTo>
                    <a:pt x="1" y="1"/>
                  </a:moveTo>
                  <a:lnTo>
                    <a:pt x="1" y="301"/>
                  </a:lnTo>
                  <a:lnTo>
                    <a:pt x="4471" y="2703"/>
                  </a:lnTo>
                  <a:lnTo>
                    <a:pt x="4471" y="270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1"/>
            <p:cNvSpPr/>
            <p:nvPr/>
          </p:nvSpPr>
          <p:spPr>
            <a:xfrm>
              <a:off x="5517333" y="3901813"/>
              <a:ext cx="442944" cy="255119"/>
            </a:xfrm>
            <a:custGeom>
              <a:avLst/>
              <a:gdLst/>
              <a:ahLst/>
              <a:cxnLst/>
              <a:rect l="l" t="t" r="r" b="b"/>
              <a:pathLst>
                <a:path w="28554" h="16446" extrusionOk="0">
                  <a:moveTo>
                    <a:pt x="21883" y="0"/>
                  </a:moveTo>
                  <a:lnTo>
                    <a:pt x="0" y="12610"/>
                  </a:lnTo>
                  <a:lnTo>
                    <a:pt x="6672" y="16446"/>
                  </a:lnTo>
                  <a:lnTo>
                    <a:pt x="28554" y="3870"/>
                  </a:lnTo>
                  <a:lnTo>
                    <a:pt x="218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1"/>
            <p:cNvSpPr/>
            <p:nvPr/>
          </p:nvSpPr>
          <p:spPr>
            <a:xfrm>
              <a:off x="5517333" y="4097398"/>
              <a:ext cx="103499" cy="145942"/>
            </a:xfrm>
            <a:custGeom>
              <a:avLst/>
              <a:gdLst/>
              <a:ahLst/>
              <a:cxnLst/>
              <a:rect l="l" t="t" r="r" b="b"/>
              <a:pathLst>
                <a:path w="6672" h="9408" extrusionOk="0">
                  <a:moveTo>
                    <a:pt x="0" y="1"/>
                  </a:moveTo>
                  <a:lnTo>
                    <a:pt x="0" y="5571"/>
                  </a:lnTo>
                  <a:lnTo>
                    <a:pt x="6672" y="9407"/>
                  </a:lnTo>
                  <a:lnTo>
                    <a:pt x="6672" y="383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1"/>
            <p:cNvSpPr/>
            <p:nvPr/>
          </p:nvSpPr>
          <p:spPr>
            <a:xfrm>
              <a:off x="5620811" y="4236583"/>
              <a:ext cx="6221" cy="6748"/>
            </a:xfrm>
            <a:custGeom>
              <a:avLst/>
              <a:gdLst/>
              <a:ahLst/>
              <a:cxnLst/>
              <a:rect l="l" t="t" r="r" b="b"/>
              <a:pathLst>
                <a:path w="401" h="435" extrusionOk="0">
                  <a:moveTo>
                    <a:pt x="1" y="1"/>
                  </a:moveTo>
                  <a:lnTo>
                    <a:pt x="1" y="434"/>
                  </a:lnTo>
                  <a:lnTo>
                    <a:pt x="401" y="2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1"/>
            <p:cNvSpPr/>
            <p:nvPr/>
          </p:nvSpPr>
          <p:spPr>
            <a:xfrm>
              <a:off x="5948866" y="3961827"/>
              <a:ext cx="11386" cy="12953"/>
            </a:xfrm>
            <a:custGeom>
              <a:avLst/>
              <a:gdLst/>
              <a:ahLst/>
              <a:cxnLst/>
              <a:rect l="l" t="t" r="r" b="b"/>
              <a:pathLst>
                <a:path w="734" h="835" extrusionOk="0">
                  <a:moveTo>
                    <a:pt x="734" y="1"/>
                  </a:moveTo>
                  <a:lnTo>
                    <a:pt x="0" y="401"/>
                  </a:lnTo>
                  <a:lnTo>
                    <a:pt x="734" y="835"/>
                  </a:lnTo>
                  <a:lnTo>
                    <a:pt x="7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1"/>
            <p:cNvSpPr/>
            <p:nvPr/>
          </p:nvSpPr>
          <p:spPr>
            <a:xfrm>
              <a:off x="5620811" y="4156900"/>
              <a:ext cx="6221" cy="82806"/>
            </a:xfrm>
            <a:custGeom>
              <a:avLst/>
              <a:gdLst/>
              <a:ahLst/>
              <a:cxnLst/>
              <a:rect l="l" t="t" r="r" b="b"/>
              <a:pathLst>
                <a:path w="401" h="5338" extrusionOk="0">
                  <a:moveTo>
                    <a:pt x="1" y="1"/>
                  </a:moveTo>
                  <a:lnTo>
                    <a:pt x="1" y="5138"/>
                  </a:lnTo>
                  <a:lnTo>
                    <a:pt x="401" y="5338"/>
                  </a:lnTo>
                  <a:lnTo>
                    <a:pt x="401" y="23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1"/>
            <p:cNvSpPr/>
            <p:nvPr/>
          </p:nvSpPr>
          <p:spPr>
            <a:xfrm>
              <a:off x="5620811" y="3968047"/>
              <a:ext cx="334294" cy="192510"/>
            </a:xfrm>
            <a:custGeom>
              <a:avLst/>
              <a:gdLst/>
              <a:ahLst/>
              <a:cxnLst/>
              <a:rect l="l" t="t" r="r" b="b"/>
              <a:pathLst>
                <a:path w="21550" h="12410" extrusionOk="0">
                  <a:moveTo>
                    <a:pt x="21149" y="0"/>
                  </a:moveTo>
                  <a:lnTo>
                    <a:pt x="1" y="12176"/>
                  </a:lnTo>
                  <a:lnTo>
                    <a:pt x="401" y="12409"/>
                  </a:lnTo>
                  <a:lnTo>
                    <a:pt x="21549" y="234"/>
                  </a:lnTo>
                  <a:lnTo>
                    <a:pt x="211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1"/>
            <p:cNvSpPr/>
            <p:nvPr/>
          </p:nvSpPr>
          <p:spPr>
            <a:xfrm>
              <a:off x="5601158" y="3950457"/>
              <a:ext cx="347744" cy="200266"/>
            </a:xfrm>
            <a:custGeom>
              <a:avLst/>
              <a:gdLst/>
              <a:ahLst/>
              <a:cxnLst/>
              <a:rect l="l" t="t" r="r" b="b"/>
              <a:pathLst>
                <a:path w="22417" h="12910" extrusionOk="0">
                  <a:moveTo>
                    <a:pt x="21882" y="0"/>
                  </a:moveTo>
                  <a:lnTo>
                    <a:pt x="0" y="12576"/>
                  </a:lnTo>
                  <a:lnTo>
                    <a:pt x="567" y="12909"/>
                  </a:lnTo>
                  <a:lnTo>
                    <a:pt x="22416" y="300"/>
                  </a:lnTo>
                  <a:lnTo>
                    <a:pt x="21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1"/>
            <p:cNvSpPr/>
            <p:nvPr/>
          </p:nvSpPr>
          <p:spPr>
            <a:xfrm>
              <a:off x="5528719" y="3908545"/>
              <a:ext cx="347744" cy="200266"/>
            </a:xfrm>
            <a:custGeom>
              <a:avLst/>
              <a:gdLst/>
              <a:ahLst/>
              <a:cxnLst/>
              <a:rect l="l" t="t" r="r" b="b"/>
              <a:pathLst>
                <a:path w="22417" h="12910" extrusionOk="0">
                  <a:moveTo>
                    <a:pt x="21882" y="0"/>
                  </a:moveTo>
                  <a:lnTo>
                    <a:pt x="0" y="12576"/>
                  </a:lnTo>
                  <a:lnTo>
                    <a:pt x="534" y="12909"/>
                  </a:lnTo>
                  <a:lnTo>
                    <a:pt x="22416" y="334"/>
                  </a:lnTo>
                  <a:lnTo>
                    <a:pt x="21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1"/>
            <p:cNvSpPr/>
            <p:nvPr/>
          </p:nvSpPr>
          <p:spPr>
            <a:xfrm>
              <a:off x="5601158" y="4145515"/>
              <a:ext cx="8811" cy="91601"/>
            </a:xfrm>
            <a:custGeom>
              <a:avLst/>
              <a:gdLst/>
              <a:ahLst/>
              <a:cxnLst/>
              <a:rect l="l" t="t" r="r" b="b"/>
              <a:pathLst>
                <a:path w="568" h="5905" extrusionOk="0">
                  <a:moveTo>
                    <a:pt x="0" y="1"/>
                  </a:moveTo>
                  <a:lnTo>
                    <a:pt x="0" y="5571"/>
                  </a:lnTo>
                  <a:lnTo>
                    <a:pt x="567" y="5905"/>
                  </a:lnTo>
                  <a:lnTo>
                    <a:pt x="567" y="33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1"/>
            <p:cNvSpPr/>
            <p:nvPr/>
          </p:nvSpPr>
          <p:spPr>
            <a:xfrm>
              <a:off x="5528719" y="4103602"/>
              <a:ext cx="8284" cy="91617"/>
            </a:xfrm>
            <a:custGeom>
              <a:avLst/>
              <a:gdLst/>
              <a:ahLst/>
              <a:cxnLst/>
              <a:rect l="l" t="t" r="r" b="b"/>
              <a:pathLst>
                <a:path w="534" h="5906" extrusionOk="0">
                  <a:moveTo>
                    <a:pt x="0" y="1"/>
                  </a:moveTo>
                  <a:lnTo>
                    <a:pt x="0" y="5571"/>
                  </a:lnTo>
                  <a:lnTo>
                    <a:pt x="534" y="5905"/>
                  </a:lnTo>
                  <a:lnTo>
                    <a:pt x="534" y="33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1"/>
            <p:cNvSpPr/>
            <p:nvPr/>
          </p:nvSpPr>
          <p:spPr>
            <a:xfrm>
              <a:off x="5219294" y="3642584"/>
              <a:ext cx="983694" cy="566113"/>
            </a:xfrm>
            <a:custGeom>
              <a:avLst/>
              <a:gdLst/>
              <a:ahLst/>
              <a:cxnLst/>
              <a:rect l="l" t="t" r="r" b="b"/>
              <a:pathLst>
                <a:path w="63413" h="36494" extrusionOk="0">
                  <a:moveTo>
                    <a:pt x="21149" y="1"/>
                  </a:moveTo>
                  <a:lnTo>
                    <a:pt x="1" y="12143"/>
                  </a:lnTo>
                  <a:lnTo>
                    <a:pt x="42264" y="36493"/>
                  </a:lnTo>
                  <a:lnTo>
                    <a:pt x="63412" y="24318"/>
                  </a:lnTo>
                  <a:lnTo>
                    <a:pt x="21149"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1"/>
            <p:cNvSpPr/>
            <p:nvPr/>
          </p:nvSpPr>
          <p:spPr>
            <a:xfrm>
              <a:off x="5219294" y="3642584"/>
              <a:ext cx="983694" cy="566113"/>
            </a:xfrm>
            <a:custGeom>
              <a:avLst/>
              <a:gdLst/>
              <a:ahLst/>
              <a:cxnLst/>
              <a:rect l="l" t="t" r="r" b="b"/>
              <a:pathLst>
                <a:path w="63413" h="36494" extrusionOk="0">
                  <a:moveTo>
                    <a:pt x="21149" y="1"/>
                  </a:moveTo>
                  <a:lnTo>
                    <a:pt x="1" y="12143"/>
                  </a:lnTo>
                  <a:lnTo>
                    <a:pt x="42264" y="36493"/>
                  </a:lnTo>
                  <a:lnTo>
                    <a:pt x="63412" y="24318"/>
                  </a:lnTo>
                  <a:lnTo>
                    <a:pt x="21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1"/>
            <p:cNvSpPr/>
            <p:nvPr/>
          </p:nvSpPr>
          <p:spPr>
            <a:xfrm>
              <a:off x="5253962" y="3662253"/>
              <a:ext cx="914353" cy="526262"/>
            </a:xfrm>
            <a:custGeom>
              <a:avLst/>
              <a:gdLst/>
              <a:ahLst/>
              <a:cxnLst/>
              <a:rect l="l" t="t" r="r" b="b"/>
              <a:pathLst>
                <a:path w="58943" h="33925" extrusionOk="0">
                  <a:moveTo>
                    <a:pt x="18914" y="634"/>
                  </a:moveTo>
                  <a:lnTo>
                    <a:pt x="57842" y="23050"/>
                  </a:lnTo>
                  <a:lnTo>
                    <a:pt x="40029" y="33291"/>
                  </a:lnTo>
                  <a:lnTo>
                    <a:pt x="1101" y="10875"/>
                  </a:lnTo>
                  <a:lnTo>
                    <a:pt x="18914" y="634"/>
                  </a:lnTo>
                  <a:close/>
                  <a:moveTo>
                    <a:pt x="18914" y="0"/>
                  </a:moveTo>
                  <a:lnTo>
                    <a:pt x="0" y="10875"/>
                  </a:lnTo>
                  <a:lnTo>
                    <a:pt x="40029" y="33924"/>
                  </a:lnTo>
                  <a:lnTo>
                    <a:pt x="58943" y="23050"/>
                  </a:lnTo>
                  <a:lnTo>
                    <a:pt x="18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1"/>
            <p:cNvSpPr/>
            <p:nvPr/>
          </p:nvSpPr>
          <p:spPr>
            <a:xfrm>
              <a:off x="5543207" y="3827761"/>
              <a:ext cx="335318" cy="195675"/>
            </a:xfrm>
            <a:custGeom>
              <a:avLst/>
              <a:gdLst/>
              <a:ahLst/>
              <a:cxnLst/>
              <a:rect l="l" t="t" r="r" b="b"/>
              <a:pathLst>
                <a:path w="21616" h="12614" extrusionOk="0">
                  <a:moveTo>
                    <a:pt x="10419" y="400"/>
                  </a:moveTo>
                  <a:cubicBezTo>
                    <a:pt x="13055" y="400"/>
                    <a:pt x="15624" y="1064"/>
                    <a:pt x="17980" y="2306"/>
                  </a:cubicBezTo>
                  <a:cubicBezTo>
                    <a:pt x="20048" y="3540"/>
                    <a:pt x="21249" y="5141"/>
                    <a:pt x="21249" y="6776"/>
                  </a:cubicBezTo>
                  <a:cubicBezTo>
                    <a:pt x="21249" y="8244"/>
                    <a:pt x="20281" y="9611"/>
                    <a:pt x="18513" y="10645"/>
                  </a:cubicBezTo>
                  <a:cubicBezTo>
                    <a:pt x="16650" y="11719"/>
                    <a:pt x="14181" y="12247"/>
                    <a:pt x="11648" y="12247"/>
                  </a:cubicBezTo>
                  <a:cubicBezTo>
                    <a:pt x="8830" y="12247"/>
                    <a:pt x="5933" y="11594"/>
                    <a:pt x="3703" y="10312"/>
                  </a:cubicBezTo>
                  <a:cubicBezTo>
                    <a:pt x="1601" y="9111"/>
                    <a:pt x="400" y="7476"/>
                    <a:pt x="400" y="5875"/>
                  </a:cubicBezTo>
                  <a:cubicBezTo>
                    <a:pt x="400" y="4374"/>
                    <a:pt x="1368" y="3007"/>
                    <a:pt x="3136" y="2006"/>
                  </a:cubicBezTo>
                  <a:cubicBezTo>
                    <a:pt x="5004" y="905"/>
                    <a:pt x="7505" y="405"/>
                    <a:pt x="10041" y="405"/>
                  </a:cubicBezTo>
                  <a:cubicBezTo>
                    <a:pt x="10167" y="402"/>
                    <a:pt x="10293" y="400"/>
                    <a:pt x="10419" y="400"/>
                  </a:cubicBezTo>
                  <a:close/>
                  <a:moveTo>
                    <a:pt x="10015" y="0"/>
                  </a:moveTo>
                  <a:cubicBezTo>
                    <a:pt x="7402" y="0"/>
                    <a:pt x="4856" y="544"/>
                    <a:pt x="2936" y="1639"/>
                  </a:cubicBezTo>
                  <a:cubicBezTo>
                    <a:pt x="1034" y="2740"/>
                    <a:pt x="0" y="4241"/>
                    <a:pt x="0" y="5842"/>
                  </a:cubicBezTo>
                  <a:cubicBezTo>
                    <a:pt x="0" y="7610"/>
                    <a:pt x="1268" y="9344"/>
                    <a:pt x="3503" y="10612"/>
                  </a:cubicBezTo>
                  <a:cubicBezTo>
                    <a:pt x="5771" y="11946"/>
                    <a:pt x="8740" y="12613"/>
                    <a:pt x="11608" y="12613"/>
                  </a:cubicBezTo>
                  <a:cubicBezTo>
                    <a:pt x="14244" y="12613"/>
                    <a:pt x="16845" y="12013"/>
                    <a:pt x="18713" y="10946"/>
                  </a:cubicBezTo>
                  <a:cubicBezTo>
                    <a:pt x="20581" y="9845"/>
                    <a:pt x="21616" y="8377"/>
                    <a:pt x="21616" y="6743"/>
                  </a:cubicBezTo>
                  <a:cubicBezTo>
                    <a:pt x="21616" y="5008"/>
                    <a:pt x="20348" y="3240"/>
                    <a:pt x="18146" y="1972"/>
                  </a:cubicBezTo>
                  <a:cubicBezTo>
                    <a:pt x="15855" y="661"/>
                    <a:pt x="12895" y="0"/>
                    <a:pt x="10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1"/>
            <p:cNvSpPr/>
            <p:nvPr/>
          </p:nvSpPr>
          <p:spPr>
            <a:xfrm>
              <a:off x="5564411" y="3848500"/>
              <a:ext cx="293419" cy="153744"/>
            </a:xfrm>
            <a:custGeom>
              <a:avLst/>
              <a:gdLst/>
              <a:ahLst/>
              <a:cxnLst/>
              <a:rect l="l" t="t" r="r" b="b"/>
              <a:pathLst>
                <a:path w="18915" h="9911" extrusionOk="0">
                  <a:moveTo>
                    <a:pt x="8867" y="0"/>
                  </a:moveTo>
                  <a:cubicBezTo>
                    <a:pt x="8802" y="0"/>
                    <a:pt x="8738" y="1"/>
                    <a:pt x="8674" y="2"/>
                  </a:cubicBezTo>
                  <a:cubicBezTo>
                    <a:pt x="6205" y="2"/>
                    <a:pt x="3937" y="535"/>
                    <a:pt x="2269" y="1503"/>
                  </a:cubicBezTo>
                  <a:cubicBezTo>
                    <a:pt x="801" y="2337"/>
                    <a:pt x="1" y="3404"/>
                    <a:pt x="1" y="4505"/>
                  </a:cubicBezTo>
                  <a:cubicBezTo>
                    <a:pt x="1" y="5772"/>
                    <a:pt x="1035" y="7073"/>
                    <a:pt x="2836" y="8107"/>
                  </a:cubicBezTo>
                  <a:cubicBezTo>
                    <a:pt x="5048" y="9278"/>
                    <a:pt x="7544" y="9910"/>
                    <a:pt x="10048" y="9910"/>
                  </a:cubicBezTo>
                  <a:cubicBezTo>
                    <a:pt x="10113" y="9910"/>
                    <a:pt x="10177" y="9910"/>
                    <a:pt x="10241" y="9909"/>
                  </a:cubicBezTo>
                  <a:cubicBezTo>
                    <a:pt x="12743" y="9909"/>
                    <a:pt x="15011" y="9375"/>
                    <a:pt x="16646" y="8408"/>
                  </a:cubicBezTo>
                  <a:cubicBezTo>
                    <a:pt x="18114" y="7574"/>
                    <a:pt x="18914" y="6506"/>
                    <a:pt x="18914" y="5406"/>
                  </a:cubicBezTo>
                  <a:cubicBezTo>
                    <a:pt x="18914" y="4138"/>
                    <a:pt x="17880" y="2837"/>
                    <a:pt x="16112" y="1803"/>
                  </a:cubicBezTo>
                  <a:cubicBezTo>
                    <a:pt x="13868" y="632"/>
                    <a:pt x="11371" y="0"/>
                    <a:pt x="8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1"/>
            <p:cNvSpPr/>
            <p:nvPr/>
          </p:nvSpPr>
          <p:spPr>
            <a:xfrm>
              <a:off x="5660133" y="3886813"/>
              <a:ext cx="428983" cy="257182"/>
            </a:xfrm>
            <a:custGeom>
              <a:avLst/>
              <a:gdLst/>
              <a:ahLst/>
              <a:cxnLst/>
              <a:rect l="l" t="t" r="r" b="b"/>
              <a:pathLst>
                <a:path w="27654" h="16579" extrusionOk="0">
                  <a:moveTo>
                    <a:pt x="14945" y="0"/>
                  </a:moveTo>
                  <a:lnTo>
                    <a:pt x="15178" y="534"/>
                  </a:lnTo>
                  <a:cubicBezTo>
                    <a:pt x="15479" y="1201"/>
                    <a:pt x="15645" y="1901"/>
                    <a:pt x="15645" y="2635"/>
                  </a:cubicBezTo>
                  <a:cubicBezTo>
                    <a:pt x="15645" y="4703"/>
                    <a:pt x="13577" y="6805"/>
                    <a:pt x="11542" y="8006"/>
                  </a:cubicBezTo>
                  <a:cubicBezTo>
                    <a:pt x="9041" y="9340"/>
                    <a:pt x="6272" y="10074"/>
                    <a:pt x="3437" y="10107"/>
                  </a:cubicBezTo>
                  <a:cubicBezTo>
                    <a:pt x="2603" y="10107"/>
                    <a:pt x="1769" y="10074"/>
                    <a:pt x="935" y="9974"/>
                  </a:cubicBezTo>
                  <a:lnTo>
                    <a:pt x="1" y="9840"/>
                  </a:lnTo>
                  <a:lnTo>
                    <a:pt x="11642" y="16579"/>
                  </a:lnTo>
                  <a:lnTo>
                    <a:pt x="12843" y="15878"/>
                  </a:lnTo>
                  <a:cubicBezTo>
                    <a:pt x="13160" y="15711"/>
                    <a:pt x="13510" y="15628"/>
                    <a:pt x="13861" y="15628"/>
                  </a:cubicBezTo>
                  <a:cubicBezTo>
                    <a:pt x="14211" y="15628"/>
                    <a:pt x="14561" y="15711"/>
                    <a:pt x="14878" y="15878"/>
                  </a:cubicBezTo>
                  <a:lnTo>
                    <a:pt x="16079" y="16579"/>
                  </a:lnTo>
                  <a:lnTo>
                    <a:pt x="27654" y="9941"/>
                  </a:lnTo>
                  <a:lnTo>
                    <a:pt x="26286" y="9140"/>
                  </a:lnTo>
                  <a:cubicBezTo>
                    <a:pt x="25786" y="9007"/>
                    <a:pt x="25786" y="8306"/>
                    <a:pt x="26286" y="8173"/>
                  </a:cubicBezTo>
                  <a:lnTo>
                    <a:pt x="27654" y="7372"/>
                  </a:lnTo>
                  <a:lnTo>
                    <a:pt x="149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1"/>
            <p:cNvSpPr/>
            <p:nvPr/>
          </p:nvSpPr>
          <p:spPr>
            <a:xfrm>
              <a:off x="5875899" y="4021267"/>
              <a:ext cx="81782" cy="49764"/>
            </a:xfrm>
            <a:custGeom>
              <a:avLst/>
              <a:gdLst/>
              <a:ahLst/>
              <a:cxnLst/>
              <a:rect l="l" t="t" r="r" b="b"/>
              <a:pathLst>
                <a:path w="5272" h="3208" extrusionOk="0">
                  <a:moveTo>
                    <a:pt x="2506" y="0"/>
                  </a:moveTo>
                  <a:cubicBezTo>
                    <a:pt x="1907" y="0"/>
                    <a:pt x="1311" y="134"/>
                    <a:pt x="768" y="405"/>
                  </a:cubicBezTo>
                  <a:cubicBezTo>
                    <a:pt x="334" y="605"/>
                    <a:pt x="34" y="1039"/>
                    <a:pt x="1" y="1506"/>
                  </a:cubicBezTo>
                  <a:cubicBezTo>
                    <a:pt x="67" y="2040"/>
                    <a:pt x="401" y="2507"/>
                    <a:pt x="868" y="2740"/>
                  </a:cubicBezTo>
                  <a:cubicBezTo>
                    <a:pt x="1468" y="3040"/>
                    <a:pt x="2136" y="3207"/>
                    <a:pt x="2836" y="3207"/>
                  </a:cubicBezTo>
                  <a:cubicBezTo>
                    <a:pt x="3403" y="3207"/>
                    <a:pt x="4004" y="3074"/>
                    <a:pt x="4537" y="2807"/>
                  </a:cubicBezTo>
                  <a:cubicBezTo>
                    <a:pt x="4938" y="2607"/>
                    <a:pt x="5238" y="2173"/>
                    <a:pt x="5271" y="1706"/>
                  </a:cubicBezTo>
                  <a:cubicBezTo>
                    <a:pt x="5204" y="1172"/>
                    <a:pt x="4871" y="705"/>
                    <a:pt x="4404" y="472"/>
                  </a:cubicBezTo>
                  <a:cubicBezTo>
                    <a:pt x="3813" y="159"/>
                    <a:pt x="3158"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1"/>
            <p:cNvSpPr/>
            <p:nvPr/>
          </p:nvSpPr>
          <p:spPr>
            <a:xfrm>
              <a:off x="5333645" y="3708818"/>
              <a:ext cx="428983" cy="255119"/>
            </a:xfrm>
            <a:custGeom>
              <a:avLst/>
              <a:gdLst/>
              <a:ahLst/>
              <a:cxnLst/>
              <a:rect l="l" t="t" r="r" b="b"/>
              <a:pathLst>
                <a:path w="27654" h="16446" extrusionOk="0">
                  <a:moveTo>
                    <a:pt x="11575" y="0"/>
                  </a:moveTo>
                  <a:lnTo>
                    <a:pt x="0" y="6572"/>
                  </a:lnTo>
                  <a:lnTo>
                    <a:pt x="1401" y="7372"/>
                  </a:lnTo>
                  <a:cubicBezTo>
                    <a:pt x="1602" y="7472"/>
                    <a:pt x="1735" y="7639"/>
                    <a:pt x="1768" y="7873"/>
                  </a:cubicBezTo>
                  <a:cubicBezTo>
                    <a:pt x="1735" y="8073"/>
                    <a:pt x="1602" y="8239"/>
                    <a:pt x="1401" y="8340"/>
                  </a:cubicBezTo>
                  <a:lnTo>
                    <a:pt x="0" y="9140"/>
                  </a:lnTo>
                  <a:lnTo>
                    <a:pt x="12710" y="16445"/>
                  </a:lnTo>
                  <a:lnTo>
                    <a:pt x="12476" y="15912"/>
                  </a:lnTo>
                  <a:cubicBezTo>
                    <a:pt x="12142" y="15111"/>
                    <a:pt x="11976" y="14244"/>
                    <a:pt x="11976" y="13376"/>
                  </a:cubicBezTo>
                  <a:cubicBezTo>
                    <a:pt x="11976" y="11675"/>
                    <a:pt x="13343" y="10007"/>
                    <a:pt x="16012" y="8473"/>
                  </a:cubicBezTo>
                  <a:cubicBezTo>
                    <a:pt x="18547" y="7139"/>
                    <a:pt x="21349" y="6438"/>
                    <a:pt x="24184" y="6405"/>
                  </a:cubicBezTo>
                  <a:cubicBezTo>
                    <a:pt x="25018" y="6405"/>
                    <a:pt x="25852" y="6438"/>
                    <a:pt x="26686" y="6572"/>
                  </a:cubicBezTo>
                  <a:lnTo>
                    <a:pt x="27654" y="6672"/>
                  </a:lnTo>
                  <a:lnTo>
                    <a:pt x="16012" y="0"/>
                  </a:lnTo>
                  <a:lnTo>
                    <a:pt x="14811" y="701"/>
                  </a:lnTo>
                  <a:cubicBezTo>
                    <a:pt x="14494" y="851"/>
                    <a:pt x="14144" y="926"/>
                    <a:pt x="13794" y="926"/>
                  </a:cubicBezTo>
                  <a:cubicBezTo>
                    <a:pt x="13443" y="926"/>
                    <a:pt x="13093" y="851"/>
                    <a:pt x="12776" y="701"/>
                  </a:cubicBezTo>
                  <a:lnTo>
                    <a:pt x="115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1"/>
            <p:cNvSpPr/>
            <p:nvPr/>
          </p:nvSpPr>
          <p:spPr>
            <a:xfrm>
              <a:off x="5463523" y="3784794"/>
              <a:ext cx="81766" cy="49330"/>
            </a:xfrm>
            <a:custGeom>
              <a:avLst/>
              <a:gdLst/>
              <a:ahLst/>
              <a:cxnLst/>
              <a:rect l="l" t="t" r="r" b="b"/>
              <a:pathLst>
                <a:path w="5271" h="3180" extrusionOk="0">
                  <a:moveTo>
                    <a:pt x="2500" y="1"/>
                  </a:moveTo>
                  <a:cubicBezTo>
                    <a:pt x="1897" y="1"/>
                    <a:pt x="1293" y="135"/>
                    <a:pt x="734" y="406"/>
                  </a:cubicBezTo>
                  <a:cubicBezTo>
                    <a:pt x="334" y="606"/>
                    <a:pt x="33" y="1006"/>
                    <a:pt x="0" y="1507"/>
                  </a:cubicBezTo>
                  <a:cubicBezTo>
                    <a:pt x="67" y="2041"/>
                    <a:pt x="400" y="2508"/>
                    <a:pt x="867" y="2708"/>
                  </a:cubicBezTo>
                  <a:cubicBezTo>
                    <a:pt x="1417" y="3013"/>
                    <a:pt x="2023" y="3179"/>
                    <a:pt x="2634" y="3179"/>
                  </a:cubicBezTo>
                  <a:cubicBezTo>
                    <a:pt x="2690" y="3179"/>
                    <a:pt x="2746" y="3177"/>
                    <a:pt x="2802" y="3175"/>
                  </a:cubicBezTo>
                  <a:cubicBezTo>
                    <a:pt x="2863" y="3178"/>
                    <a:pt x="2923" y="3180"/>
                    <a:pt x="2984" y="3180"/>
                  </a:cubicBezTo>
                  <a:cubicBezTo>
                    <a:pt x="3523" y="3180"/>
                    <a:pt x="4057" y="3048"/>
                    <a:pt x="4537" y="2808"/>
                  </a:cubicBezTo>
                  <a:cubicBezTo>
                    <a:pt x="4970" y="2608"/>
                    <a:pt x="5237" y="2174"/>
                    <a:pt x="5271" y="1707"/>
                  </a:cubicBezTo>
                  <a:cubicBezTo>
                    <a:pt x="5237" y="1173"/>
                    <a:pt x="4870" y="706"/>
                    <a:pt x="4403" y="473"/>
                  </a:cubicBezTo>
                  <a:cubicBezTo>
                    <a:pt x="3812" y="160"/>
                    <a:pt x="3157" y="1"/>
                    <a:pt x="2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1"/>
            <p:cNvSpPr/>
            <p:nvPr/>
          </p:nvSpPr>
          <p:spPr>
            <a:xfrm>
              <a:off x="5874875" y="4019778"/>
              <a:ext cx="328074" cy="268056"/>
            </a:xfrm>
            <a:custGeom>
              <a:avLst/>
              <a:gdLst/>
              <a:ahLst/>
              <a:cxnLst/>
              <a:rect l="l" t="t" r="r" b="b"/>
              <a:pathLst>
                <a:path w="21149" h="17280" extrusionOk="0">
                  <a:moveTo>
                    <a:pt x="21148" y="1"/>
                  </a:moveTo>
                  <a:lnTo>
                    <a:pt x="0" y="12176"/>
                  </a:lnTo>
                  <a:lnTo>
                    <a:pt x="0" y="17280"/>
                  </a:lnTo>
                  <a:lnTo>
                    <a:pt x="21148" y="5138"/>
                  </a:lnTo>
                  <a:lnTo>
                    <a:pt x="2114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1"/>
            <p:cNvSpPr/>
            <p:nvPr/>
          </p:nvSpPr>
          <p:spPr>
            <a:xfrm>
              <a:off x="5874875" y="4019778"/>
              <a:ext cx="328074" cy="268056"/>
            </a:xfrm>
            <a:custGeom>
              <a:avLst/>
              <a:gdLst/>
              <a:ahLst/>
              <a:cxnLst/>
              <a:rect l="l" t="t" r="r" b="b"/>
              <a:pathLst>
                <a:path w="21149" h="17280" extrusionOk="0">
                  <a:moveTo>
                    <a:pt x="21148" y="1"/>
                  </a:moveTo>
                  <a:lnTo>
                    <a:pt x="0" y="12176"/>
                  </a:lnTo>
                  <a:lnTo>
                    <a:pt x="0" y="17280"/>
                  </a:lnTo>
                  <a:lnTo>
                    <a:pt x="21148" y="5138"/>
                  </a:lnTo>
                  <a:lnTo>
                    <a:pt x="2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1"/>
            <p:cNvSpPr/>
            <p:nvPr/>
          </p:nvSpPr>
          <p:spPr>
            <a:xfrm>
              <a:off x="5874875" y="4168797"/>
              <a:ext cx="103499" cy="62112"/>
            </a:xfrm>
            <a:custGeom>
              <a:avLst/>
              <a:gdLst/>
              <a:ahLst/>
              <a:cxnLst/>
              <a:rect l="l" t="t" r="r" b="b"/>
              <a:pathLst>
                <a:path w="6672" h="4004" extrusionOk="0">
                  <a:moveTo>
                    <a:pt x="6671" y="1"/>
                  </a:moveTo>
                  <a:lnTo>
                    <a:pt x="0" y="3703"/>
                  </a:lnTo>
                  <a:lnTo>
                    <a:pt x="0" y="4004"/>
                  </a:lnTo>
                  <a:lnTo>
                    <a:pt x="66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1"/>
            <p:cNvSpPr/>
            <p:nvPr/>
          </p:nvSpPr>
          <p:spPr>
            <a:xfrm>
              <a:off x="6168246" y="4057549"/>
              <a:ext cx="34686" cy="21749"/>
            </a:xfrm>
            <a:custGeom>
              <a:avLst/>
              <a:gdLst/>
              <a:ahLst/>
              <a:cxnLst/>
              <a:rect l="l" t="t" r="r" b="b"/>
              <a:pathLst>
                <a:path w="2236" h="1402" extrusionOk="0">
                  <a:moveTo>
                    <a:pt x="2235" y="1"/>
                  </a:moveTo>
                  <a:lnTo>
                    <a:pt x="1" y="1402"/>
                  </a:lnTo>
                  <a:lnTo>
                    <a:pt x="1" y="1402"/>
                  </a:lnTo>
                  <a:lnTo>
                    <a:pt x="2235" y="268"/>
                  </a:lnTo>
                  <a:lnTo>
                    <a:pt x="2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1"/>
            <p:cNvSpPr/>
            <p:nvPr/>
          </p:nvSpPr>
          <p:spPr>
            <a:xfrm>
              <a:off x="6030612" y="4076705"/>
              <a:ext cx="172328" cy="101948"/>
            </a:xfrm>
            <a:custGeom>
              <a:avLst/>
              <a:gdLst/>
              <a:ahLst/>
              <a:cxnLst/>
              <a:rect l="l" t="t" r="r" b="b"/>
              <a:pathLst>
                <a:path w="11109" h="6572" extrusionOk="0">
                  <a:moveTo>
                    <a:pt x="11108" y="0"/>
                  </a:moveTo>
                  <a:lnTo>
                    <a:pt x="1" y="6572"/>
                  </a:lnTo>
                  <a:lnTo>
                    <a:pt x="1" y="6572"/>
                  </a:lnTo>
                  <a:lnTo>
                    <a:pt x="11108" y="367"/>
                  </a:lnTo>
                  <a:lnTo>
                    <a:pt x="11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1"/>
            <p:cNvSpPr/>
            <p:nvPr/>
          </p:nvSpPr>
          <p:spPr>
            <a:xfrm>
              <a:off x="5874875" y="4149144"/>
              <a:ext cx="172840" cy="102460"/>
            </a:xfrm>
            <a:custGeom>
              <a:avLst/>
              <a:gdLst/>
              <a:ahLst/>
              <a:cxnLst/>
              <a:rect l="l" t="t" r="r" b="b"/>
              <a:pathLst>
                <a:path w="11142" h="6605" extrusionOk="0">
                  <a:moveTo>
                    <a:pt x="11141" y="0"/>
                  </a:moveTo>
                  <a:lnTo>
                    <a:pt x="0" y="6205"/>
                  </a:lnTo>
                  <a:lnTo>
                    <a:pt x="0" y="6605"/>
                  </a:lnTo>
                  <a:lnTo>
                    <a:pt x="111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1"/>
            <p:cNvSpPr/>
            <p:nvPr/>
          </p:nvSpPr>
          <p:spPr>
            <a:xfrm>
              <a:off x="5219294" y="3830925"/>
              <a:ext cx="655636" cy="456921"/>
            </a:xfrm>
            <a:custGeom>
              <a:avLst/>
              <a:gdLst/>
              <a:ahLst/>
              <a:cxnLst/>
              <a:rect l="l" t="t" r="r" b="b"/>
              <a:pathLst>
                <a:path w="42265" h="29455" extrusionOk="0">
                  <a:moveTo>
                    <a:pt x="1" y="1"/>
                  </a:moveTo>
                  <a:lnTo>
                    <a:pt x="1" y="5138"/>
                  </a:lnTo>
                  <a:lnTo>
                    <a:pt x="42264" y="29455"/>
                  </a:lnTo>
                  <a:lnTo>
                    <a:pt x="42264" y="24351"/>
                  </a:lnTo>
                  <a:lnTo>
                    <a:pt x="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1"/>
            <p:cNvSpPr/>
            <p:nvPr/>
          </p:nvSpPr>
          <p:spPr>
            <a:xfrm>
              <a:off x="5219294" y="3830925"/>
              <a:ext cx="655636" cy="456921"/>
            </a:xfrm>
            <a:custGeom>
              <a:avLst/>
              <a:gdLst/>
              <a:ahLst/>
              <a:cxnLst/>
              <a:rect l="l" t="t" r="r" b="b"/>
              <a:pathLst>
                <a:path w="42265" h="29455" extrusionOk="0">
                  <a:moveTo>
                    <a:pt x="1" y="1"/>
                  </a:moveTo>
                  <a:lnTo>
                    <a:pt x="1" y="5138"/>
                  </a:lnTo>
                  <a:lnTo>
                    <a:pt x="42264" y="29455"/>
                  </a:lnTo>
                  <a:lnTo>
                    <a:pt x="42264" y="2435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1"/>
            <p:cNvSpPr/>
            <p:nvPr/>
          </p:nvSpPr>
          <p:spPr>
            <a:xfrm>
              <a:off x="5840719" y="4208647"/>
              <a:ext cx="34174" cy="22260"/>
            </a:xfrm>
            <a:custGeom>
              <a:avLst/>
              <a:gdLst/>
              <a:ahLst/>
              <a:cxnLst/>
              <a:rect l="l" t="t" r="r" b="b"/>
              <a:pathLst>
                <a:path w="2203" h="1435" extrusionOk="0">
                  <a:moveTo>
                    <a:pt x="0" y="0"/>
                  </a:moveTo>
                  <a:lnTo>
                    <a:pt x="2202" y="1435"/>
                  </a:lnTo>
                  <a:lnTo>
                    <a:pt x="2202" y="113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1"/>
            <p:cNvSpPr/>
            <p:nvPr/>
          </p:nvSpPr>
          <p:spPr>
            <a:xfrm>
              <a:off x="5701533" y="4148617"/>
              <a:ext cx="173368" cy="102987"/>
            </a:xfrm>
            <a:custGeom>
              <a:avLst/>
              <a:gdLst/>
              <a:ahLst/>
              <a:cxnLst/>
              <a:rect l="l" t="t" r="r" b="b"/>
              <a:pathLst>
                <a:path w="11176" h="6639" extrusionOk="0">
                  <a:moveTo>
                    <a:pt x="0" y="1"/>
                  </a:moveTo>
                  <a:lnTo>
                    <a:pt x="11175" y="6639"/>
                  </a:lnTo>
                  <a:lnTo>
                    <a:pt x="11175" y="62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1"/>
            <p:cNvSpPr/>
            <p:nvPr/>
          </p:nvSpPr>
          <p:spPr>
            <a:xfrm>
              <a:off x="5219294" y="3868696"/>
              <a:ext cx="121106" cy="71947"/>
            </a:xfrm>
            <a:custGeom>
              <a:avLst/>
              <a:gdLst/>
              <a:ahLst/>
              <a:cxnLst/>
              <a:rect l="l" t="t" r="r" b="b"/>
              <a:pathLst>
                <a:path w="7807" h="4638" extrusionOk="0">
                  <a:moveTo>
                    <a:pt x="1" y="1"/>
                  </a:moveTo>
                  <a:lnTo>
                    <a:pt x="1" y="301"/>
                  </a:lnTo>
                  <a:lnTo>
                    <a:pt x="7806" y="4637"/>
                  </a:lnTo>
                  <a:lnTo>
                    <a:pt x="7806" y="463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1"/>
            <p:cNvSpPr/>
            <p:nvPr/>
          </p:nvSpPr>
          <p:spPr>
            <a:xfrm>
              <a:off x="5219294" y="3888364"/>
              <a:ext cx="69356" cy="41930"/>
            </a:xfrm>
            <a:custGeom>
              <a:avLst/>
              <a:gdLst/>
              <a:ahLst/>
              <a:cxnLst/>
              <a:rect l="l" t="t" r="r" b="b"/>
              <a:pathLst>
                <a:path w="4471" h="2703" extrusionOk="0">
                  <a:moveTo>
                    <a:pt x="1" y="0"/>
                  </a:moveTo>
                  <a:lnTo>
                    <a:pt x="1" y="300"/>
                  </a:lnTo>
                  <a:lnTo>
                    <a:pt x="4470" y="2702"/>
                  </a:lnTo>
                  <a:lnTo>
                    <a:pt x="4470" y="270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1"/>
            <p:cNvSpPr/>
            <p:nvPr/>
          </p:nvSpPr>
          <p:spPr>
            <a:xfrm>
              <a:off x="5489381" y="3791092"/>
              <a:ext cx="442959" cy="255119"/>
            </a:xfrm>
            <a:custGeom>
              <a:avLst/>
              <a:gdLst/>
              <a:ahLst/>
              <a:cxnLst/>
              <a:rect l="l" t="t" r="r" b="b"/>
              <a:pathLst>
                <a:path w="28555" h="16446" extrusionOk="0">
                  <a:moveTo>
                    <a:pt x="21883" y="0"/>
                  </a:moveTo>
                  <a:lnTo>
                    <a:pt x="1" y="12609"/>
                  </a:lnTo>
                  <a:lnTo>
                    <a:pt x="6672" y="16445"/>
                  </a:lnTo>
                  <a:lnTo>
                    <a:pt x="28555" y="3836"/>
                  </a:lnTo>
                  <a:lnTo>
                    <a:pt x="218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1"/>
            <p:cNvSpPr/>
            <p:nvPr/>
          </p:nvSpPr>
          <p:spPr>
            <a:xfrm>
              <a:off x="5489381" y="3986677"/>
              <a:ext cx="103515" cy="145926"/>
            </a:xfrm>
            <a:custGeom>
              <a:avLst/>
              <a:gdLst/>
              <a:ahLst/>
              <a:cxnLst/>
              <a:rect l="l" t="t" r="r" b="b"/>
              <a:pathLst>
                <a:path w="6673" h="9407" extrusionOk="0">
                  <a:moveTo>
                    <a:pt x="1" y="0"/>
                  </a:moveTo>
                  <a:lnTo>
                    <a:pt x="1" y="5571"/>
                  </a:lnTo>
                  <a:lnTo>
                    <a:pt x="6672" y="9407"/>
                  </a:lnTo>
                  <a:lnTo>
                    <a:pt x="6672" y="383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1"/>
            <p:cNvSpPr/>
            <p:nvPr/>
          </p:nvSpPr>
          <p:spPr>
            <a:xfrm>
              <a:off x="5592875" y="4125334"/>
              <a:ext cx="6221" cy="7260"/>
            </a:xfrm>
            <a:custGeom>
              <a:avLst/>
              <a:gdLst/>
              <a:ahLst/>
              <a:cxnLst/>
              <a:rect l="l" t="t" r="r" b="b"/>
              <a:pathLst>
                <a:path w="401" h="468" extrusionOk="0">
                  <a:moveTo>
                    <a:pt x="0" y="1"/>
                  </a:moveTo>
                  <a:lnTo>
                    <a:pt x="0" y="468"/>
                  </a:lnTo>
                  <a:lnTo>
                    <a:pt x="401" y="234"/>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1"/>
            <p:cNvSpPr/>
            <p:nvPr/>
          </p:nvSpPr>
          <p:spPr>
            <a:xfrm>
              <a:off x="5920914" y="3850594"/>
              <a:ext cx="11402" cy="13465"/>
            </a:xfrm>
            <a:custGeom>
              <a:avLst/>
              <a:gdLst/>
              <a:ahLst/>
              <a:cxnLst/>
              <a:rect l="l" t="t" r="r" b="b"/>
              <a:pathLst>
                <a:path w="735" h="868" extrusionOk="0">
                  <a:moveTo>
                    <a:pt x="735" y="0"/>
                  </a:moveTo>
                  <a:lnTo>
                    <a:pt x="1" y="434"/>
                  </a:lnTo>
                  <a:lnTo>
                    <a:pt x="735" y="867"/>
                  </a:lnTo>
                  <a:lnTo>
                    <a:pt x="73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1"/>
            <p:cNvSpPr/>
            <p:nvPr/>
          </p:nvSpPr>
          <p:spPr>
            <a:xfrm>
              <a:off x="5592875" y="4046179"/>
              <a:ext cx="6221" cy="82806"/>
            </a:xfrm>
            <a:custGeom>
              <a:avLst/>
              <a:gdLst/>
              <a:ahLst/>
              <a:cxnLst/>
              <a:rect l="l" t="t" r="r" b="b"/>
              <a:pathLst>
                <a:path w="401" h="5338" extrusionOk="0">
                  <a:moveTo>
                    <a:pt x="0" y="0"/>
                  </a:moveTo>
                  <a:lnTo>
                    <a:pt x="0" y="5104"/>
                  </a:lnTo>
                  <a:lnTo>
                    <a:pt x="401" y="5337"/>
                  </a:lnTo>
                  <a:lnTo>
                    <a:pt x="401" y="23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1"/>
            <p:cNvSpPr/>
            <p:nvPr/>
          </p:nvSpPr>
          <p:spPr>
            <a:xfrm>
              <a:off x="5592875" y="3857310"/>
              <a:ext cx="333767" cy="192510"/>
            </a:xfrm>
            <a:custGeom>
              <a:avLst/>
              <a:gdLst/>
              <a:ahLst/>
              <a:cxnLst/>
              <a:rect l="l" t="t" r="r" b="b"/>
              <a:pathLst>
                <a:path w="21516" h="12410" extrusionOk="0">
                  <a:moveTo>
                    <a:pt x="21149" y="1"/>
                  </a:moveTo>
                  <a:lnTo>
                    <a:pt x="0" y="12176"/>
                  </a:lnTo>
                  <a:lnTo>
                    <a:pt x="401" y="12410"/>
                  </a:lnTo>
                  <a:lnTo>
                    <a:pt x="21516" y="234"/>
                  </a:lnTo>
                  <a:lnTo>
                    <a:pt x="211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1"/>
            <p:cNvSpPr/>
            <p:nvPr/>
          </p:nvSpPr>
          <p:spPr>
            <a:xfrm>
              <a:off x="5573206" y="3839208"/>
              <a:ext cx="347744" cy="200266"/>
            </a:xfrm>
            <a:custGeom>
              <a:avLst/>
              <a:gdLst/>
              <a:ahLst/>
              <a:cxnLst/>
              <a:rect l="l" t="t" r="r" b="b"/>
              <a:pathLst>
                <a:path w="22417" h="12910" extrusionOk="0">
                  <a:moveTo>
                    <a:pt x="21883" y="0"/>
                  </a:moveTo>
                  <a:lnTo>
                    <a:pt x="1" y="12609"/>
                  </a:lnTo>
                  <a:lnTo>
                    <a:pt x="535" y="12909"/>
                  </a:lnTo>
                  <a:lnTo>
                    <a:pt x="22417" y="334"/>
                  </a:lnTo>
                  <a:lnTo>
                    <a:pt x="21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1"/>
            <p:cNvSpPr/>
            <p:nvPr/>
          </p:nvSpPr>
          <p:spPr>
            <a:xfrm>
              <a:off x="5500767" y="3797808"/>
              <a:ext cx="347744" cy="200266"/>
            </a:xfrm>
            <a:custGeom>
              <a:avLst/>
              <a:gdLst/>
              <a:ahLst/>
              <a:cxnLst/>
              <a:rect l="l" t="t" r="r" b="b"/>
              <a:pathLst>
                <a:path w="22417" h="12910" extrusionOk="0">
                  <a:moveTo>
                    <a:pt x="21850" y="1"/>
                  </a:moveTo>
                  <a:lnTo>
                    <a:pt x="1" y="12576"/>
                  </a:lnTo>
                  <a:lnTo>
                    <a:pt x="535" y="12910"/>
                  </a:lnTo>
                  <a:lnTo>
                    <a:pt x="22417" y="301"/>
                  </a:lnTo>
                  <a:lnTo>
                    <a:pt x="21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1"/>
            <p:cNvSpPr/>
            <p:nvPr/>
          </p:nvSpPr>
          <p:spPr>
            <a:xfrm>
              <a:off x="5573206" y="4034793"/>
              <a:ext cx="8299" cy="91089"/>
            </a:xfrm>
            <a:custGeom>
              <a:avLst/>
              <a:gdLst/>
              <a:ahLst/>
              <a:cxnLst/>
              <a:rect l="l" t="t" r="r" b="b"/>
              <a:pathLst>
                <a:path w="535" h="5872" extrusionOk="0">
                  <a:moveTo>
                    <a:pt x="1" y="0"/>
                  </a:moveTo>
                  <a:lnTo>
                    <a:pt x="1" y="5571"/>
                  </a:lnTo>
                  <a:lnTo>
                    <a:pt x="535" y="5871"/>
                  </a:lnTo>
                  <a:lnTo>
                    <a:pt x="535" y="30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1"/>
            <p:cNvSpPr/>
            <p:nvPr/>
          </p:nvSpPr>
          <p:spPr>
            <a:xfrm>
              <a:off x="5500767" y="3992881"/>
              <a:ext cx="8299" cy="91601"/>
            </a:xfrm>
            <a:custGeom>
              <a:avLst/>
              <a:gdLst/>
              <a:ahLst/>
              <a:cxnLst/>
              <a:rect l="l" t="t" r="r" b="b"/>
              <a:pathLst>
                <a:path w="535" h="5905" extrusionOk="0">
                  <a:moveTo>
                    <a:pt x="1" y="0"/>
                  </a:moveTo>
                  <a:lnTo>
                    <a:pt x="1" y="5571"/>
                  </a:lnTo>
                  <a:lnTo>
                    <a:pt x="535" y="5905"/>
                  </a:lnTo>
                  <a:lnTo>
                    <a:pt x="535" y="33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1"/>
            <p:cNvSpPr/>
            <p:nvPr/>
          </p:nvSpPr>
          <p:spPr>
            <a:xfrm>
              <a:off x="7535282" y="3732349"/>
              <a:ext cx="581626" cy="335722"/>
            </a:xfrm>
            <a:custGeom>
              <a:avLst/>
              <a:gdLst/>
              <a:ahLst/>
              <a:cxnLst/>
              <a:rect l="l" t="t" r="r" b="b"/>
              <a:pathLst>
                <a:path w="37494" h="21642" extrusionOk="0">
                  <a:moveTo>
                    <a:pt x="18747" y="1"/>
                  </a:moveTo>
                  <a:cubicBezTo>
                    <a:pt x="13952" y="1"/>
                    <a:pt x="9157" y="1052"/>
                    <a:pt x="5504" y="3153"/>
                  </a:cubicBezTo>
                  <a:cubicBezTo>
                    <a:pt x="3403" y="4354"/>
                    <a:pt x="1901" y="5788"/>
                    <a:pt x="1034" y="7290"/>
                  </a:cubicBezTo>
                  <a:lnTo>
                    <a:pt x="0" y="7290"/>
                  </a:lnTo>
                  <a:lnTo>
                    <a:pt x="0" y="11126"/>
                  </a:lnTo>
                  <a:cubicBezTo>
                    <a:pt x="134" y="13794"/>
                    <a:pt x="1968" y="16429"/>
                    <a:pt x="5471" y="18464"/>
                  </a:cubicBezTo>
                  <a:cubicBezTo>
                    <a:pt x="9140" y="20582"/>
                    <a:pt x="13935" y="21641"/>
                    <a:pt x="18730" y="21641"/>
                  </a:cubicBezTo>
                  <a:cubicBezTo>
                    <a:pt x="23525" y="21641"/>
                    <a:pt x="28320" y="20582"/>
                    <a:pt x="31990" y="18464"/>
                  </a:cubicBezTo>
                  <a:cubicBezTo>
                    <a:pt x="35526" y="16429"/>
                    <a:pt x="37360" y="13794"/>
                    <a:pt x="37494" y="11126"/>
                  </a:cubicBezTo>
                  <a:lnTo>
                    <a:pt x="37494" y="7290"/>
                  </a:lnTo>
                  <a:lnTo>
                    <a:pt x="36493" y="7290"/>
                  </a:lnTo>
                  <a:cubicBezTo>
                    <a:pt x="35592" y="5788"/>
                    <a:pt x="34091" y="4387"/>
                    <a:pt x="31990" y="3153"/>
                  </a:cubicBezTo>
                  <a:cubicBezTo>
                    <a:pt x="28337" y="1052"/>
                    <a:pt x="23542" y="1"/>
                    <a:pt x="1874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1"/>
            <p:cNvSpPr/>
            <p:nvPr/>
          </p:nvSpPr>
          <p:spPr>
            <a:xfrm>
              <a:off x="7535282" y="3732349"/>
              <a:ext cx="581626" cy="335722"/>
            </a:xfrm>
            <a:custGeom>
              <a:avLst/>
              <a:gdLst/>
              <a:ahLst/>
              <a:cxnLst/>
              <a:rect l="l" t="t" r="r" b="b"/>
              <a:pathLst>
                <a:path w="37494" h="21642" extrusionOk="0">
                  <a:moveTo>
                    <a:pt x="18747" y="1"/>
                  </a:moveTo>
                  <a:cubicBezTo>
                    <a:pt x="13952" y="1"/>
                    <a:pt x="9157" y="1052"/>
                    <a:pt x="5504" y="3153"/>
                  </a:cubicBezTo>
                  <a:cubicBezTo>
                    <a:pt x="3403" y="4354"/>
                    <a:pt x="1901" y="5788"/>
                    <a:pt x="1034" y="7290"/>
                  </a:cubicBezTo>
                  <a:lnTo>
                    <a:pt x="0" y="7290"/>
                  </a:lnTo>
                  <a:lnTo>
                    <a:pt x="0" y="11126"/>
                  </a:lnTo>
                  <a:cubicBezTo>
                    <a:pt x="134" y="13794"/>
                    <a:pt x="1968" y="16429"/>
                    <a:pt x="5471" y="18464"/>
                  </a:cubicBezTo>
                  <a:cubicBezTo>
                    <a:pt x="9140" y="20582"/>
                    <a:pt x="13935" y="21641"/>
                    <a:pt x="18730" y="21641"/>
                  </a:cubicBezTo>
                  <a:cubicBezTo>
                    <a:pt x="23525" y="21641"/>
                    <a:pt x="28320" y="20582"/>
                    <a:pt x="31990" y="18464"/>
                  </a:cubicBezTo>
                  <a:cubicBezTo>
                    <a:pt x="35526" y="16429"/>
                    <a:pt x="37360" y="13794"/>
                    <a:pt x="37494" y="11126"/>
                  </a:cubicBezTo>
                  <a:lnTo>
                    <a:pt x="37494" y="7290"/>
                  </a:lnTo>
                  <a:lnTo>
                    <a:pt x="36493" y="7290"/>
                  </a:lnTo>
                  <a:cubicBezTo>
                    <a:pt x="35592" y="5788"/>
                    <a:pt x="34091" y="4387"/>
                    <a:pt x="31990" y="3153"/>
                  </a:cubicBezTo>
                  <a:cubicBezTo>
                    <a:pt x="28337" y="1052"/>
                    <a:pt x="23542" y="1"/>
                    <a:pt x="187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1"/>
            <p:cNvSpPr/>
            <p:nvPr/>
          </p:nvSpPr>
          <p:spPr>
            <a:xfrm>
              <a:off x="7984917" y="3759526"/>
              <a:ext cx="131965" cy="280993"/>
            </a:xfrm>
            <a:custGeom>
              <a:avLst/>
              <a:gdLst/>
              <a:ahLst/>
              <a:cxnLst/>
              <a:rect l="l" t="t" r="r" b="b"/>
              <a:pathLst>
                <a:path w="8507" h="18114" extrusionOk="0">
                  <a:moveTo>
                    <a:pt x="1" y="0"/>
                  </a:moveTo>
                  <a:lnTo>
                    <a:pt x="1" y="18113"/>
                  </a:lnTo>
                  <a:cubicBezTo>
                    <a:pt x="1035" y="17746"/>
                    <a:pt x="2035" y="17246"/>
                    <a:pt x="3003" y="16712"/>
                  </a:cubicBezTo>
                  <a:cubicBezTo>
                    <a:pt x="6539" y="14677"/>
                    <a:pt x="8373" y="12042"/>
                    <a:pt x="8507" y="9374"/>
                  </a:cubicBezTo>
                  <a:lnTo>
                    <a:pt x="8507" y="5538"/>
                  </a:lnTo>
                  <a:lnTo>
                    <a:pt x="7506" y="5538"/>
                  </a:lnTo>
                  <a:cubicBezTo>
                    <a:pt x="6605" y="4036"/>
                    <a:pt x="5104" y="2602"/>
                    <a:pt x="3003" y="1401"/>
                  </a:cubicBezTo>
                  <a:cubicBezTo>
                    <a:pt x="2035" y="868"/>
                    <a:pt x="1035" y="36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1"/>
            <p:cNvSpPr/>
            <p:nvPr/>
          </p:nvSpPr>
          <p:spPr>
            <a:xfrm>
              <a:off x="7507330" y="3677640"/>
              <a:ext cx="634942" cy="336016"/>
            </a:xfrm>
            <a:custGeom>
              <a:avLst/>
              <a:gdLst/>
              <a:ahLst/>
              <a:cxnLst/>
              <a:rect l="l" t="t" r="r" b="b"/>
              <a:pathLst>
                <a:path w="40931" h="21661" extrusionOk="0">
                  <a:moveTo>
                    <a:pt x="20553" y="0"/>
                  </a:moveTo>
                  <a:cubicBezTo>
                    <a:pt x="15754" y="0"/>
                    <a:pt x="10959" y="1060"/>
                    <a:pt x="7306" y="3178"/>
                  </a:cubicBezTo>
                  <a:cubicBezTo>
                    <a:pt x="1" y="7414"/>
                    <a:pt x="1" y="14252"/>
                    <a:pt x="7306" y="18489"/>
                  </a:cubicBezTo>
                  <a:cubicBezTo>
                    <a:pt x="10960" y="20601"/>
                    <a:pt x="15753" y="21660"/>
                    <a:pt x="20547" y="21660"/>
                  </a:cubicBezTo>
                  <a:cubicBezTo>
                    <a:pt x="24157" y="21660"/>
                    <a:pt x="27766" y="21060"/>
                    <a:pt x="30890" y="19856"/>
                  </a:cubicBezTo>
                  <a:lnTo>
                    <a:pt x="31156" y="19756"/>
                  </a:lnTo>
                  <a:cubicBezTo>
                    <a:pt x="32090" y="19389"/>
                    <a:pt x="32958" y="18956"/>
                    <a:pt x="33825" y="18489"/>
                  </a:cubicBezTo>
                  <a:cubicBezTo>
                    <a:pt x="39929" y="14953"/>
                    <a:pt x="40930" y="9616"/>
                    <a:pt x="36861" y="5479"/>
                  </a:cubicBezTo>
                  <a:cubicBezTo>
                    <a:pt x="35960" y="4579"/>
                    <a:pt x="34926" y="3812"/>
                    <a:pt x="33825" y="3178"/>
                  </a:cubicBezTo>
                  <a:cubicBezTo>
                    <a:pt x="30156" y="1060"/>
                    <a:pt x="25352" y="0"/>
                    <a:pt x="20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1"/>
            <p:cNvSpPr/>
            <p:nvPr/>
          </p:nvSpPr>
          <p:spPr>
            <a:xfrm>
              <a:off x="7509936" y="3707267"/>
              <a:ext cx="151619" cy="221487"/>
            </a:xfrm>
            <a:custGeom>
              <a:avLst/>
              <a:gdLst/>
              <a:ahLst/>
              <a:cxnLst/>
              <a:rect l="l" t="t" r="r" b="b"/>
              <a:pathLst>
                <a:path w="9774" h="14278" extrusionOk="0">
                  <a:moveTo>
                    <a:pt x="9773" y="0"/>
                  </a:moveTo>
                  <a:lnTo>
                    <a:pt x="9773" y="0"/>
                  </a:lnTo>
                  <a:cubicBezTo>
                    <a:pt x="8873" y="367"/>
                    <a:pt x="7972" y="801"/>
                    <a:pt x="7138" y="1268"/>
                  </a:cubicBezTo>
                  <a:cubicBezTo>
                    <a:pt x="1035" y="4803"/>
                    <a:pt x="0" y="10139"/>
                    <a:pt x="4100" y="14275"/>
                  </a:cubicBezTo>
                  <a:lnTo>
                    <a:pt x="4100" y="14275"/>
                  </a:lnTo>
                  <a:cubicBezTo>
                    <a:pt x="3967" y="14140"/>
                    <a:pt x="1439" y="11448"/>
                    <a:pt x="2134" y="7606"/>
                  </a:cubicBezTo>
                  <a:cubicBezTo>
                    <a:pt x="2768" y="3870"/>
                    <a:pt x="7972" y="767"/>
                    <a:pt x="9773" y="0"/>
                  </a:cubicBezTo>
                  <a:close/>
                  <a:moveTo>
                    <a:pt x="4100" y="14275"/>
                  </a:moveTo>
                  <a:lnTo>
                    <a:pt x="4100" y="14275"/>
                  </a:lnTo>
                  <a:cubicBezTo>
                    <a:pt x="4101" y="14276"/>
                    <a:pt x="4102" y="14276"/>
                    <a:pt x="4103" y="14277"/>
                  </a:cubicBezTo>
                  <a:cubicBezTo>
                    <a:pt x="4102" y="14276"/>
                    <a:pt x="4101" y="14275"/>
                    <a:pt x="4100" y="14275"/>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1"/>
            <p:cNvSpPr/>
            <p:nvPr/>
          </p:nvSpPr>
          <p:spPr>
            <a:xfrm>
              <a:off x="7555975" y="3689150"/>
              <a:ext cx="540750" cy="312561"/>
            </a:xfrm>
            <a:custGeom>
              <a:avLst/>
              <a:gdLst/>
              <a:ahLst/>
              <a:cxnLst/>
              <a:rect l="l" t="t" r="r" b="b"/>
              <a:pathLst>
                <a:path w="34859" h="20149" extrusionOk="0">
                  <a:moveTo>
                    <a:pt x="17413" y="1"/>
                  </a:moveTo>
                  <a:cubicBezTo>
                    <a:pt x="7806" y="1"/>
                    <a:pt x="0" y="4504"/>
                    <a:pt x="0" y="10075"/>
                  </a:cubicBezTo>
                  <a:cubicBezTo>
                    <a:pt x="0" y="15645"/>
                    <a:pt x="7806" y="20148"/>
                    <a:pt x="17413" y="20148"/>
                  </a:cubicBezTo>
                  <a:cubicBezTo>
                    <a:pt x="27053" y="20148"/>
                    <a:pt x="34859" y="15645"/>
                    <a:pt x="34859" y="10075"/>
                  </a:cubicBezTo>
                  <a:cubicBezTo>
                    <a:pt x="34859" y="4504"/>
                    <a:pt x="27053" y="1"/>
                    <a:pt x="1741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1"/>
            <p:cNvSpPr/>
            <p:nvPr/>
          </p:nvSpPr>
          <p:spPr>
            <a:xfrm>
              <a:off x="7555975" y="3689150"/>
              <a:ext cx="540750" cy="312561"/>
            </a:xfrm>
            <a:custGeom>
              <a:avLst/>
              <a:gdLst/>
              <a:ahLst/>
              <a:cxnLst/>
              <a:rect l="l" t="t" r="r" b="b"/>
              <a:pathLst>
                <a:path w="34859" h="20149" extrusionOk="0">
                  <a:moveTo>
                    <a:pt x="17413" y="1"/>
                  </a:moveTo>
                  <a:cubicBezTo>
                    <a:pt x="7806" y="1"/>
                    <a:pt x="0" y="4504"/>
                    <a:pt x="0" y="10075"/>
                  </a:cubicBezTo>
                  <a:cubicBezTo>
                    <a:pt x="0" y="15645"/>
                    <a:pt x="7806" y="20148"/>
                    <a:pt x="17413" y="20148"/>
                  </a:cubicBezTo>
                  <a:cubicBezTo>
                    <a:pt x="27053" y="20148"/>
                    <a:pt x="34859" y="15645"/>
                    <a:pt x="34859" y="10075"/>
                  </a:cubicBezTo>
                  <a:cubicBezTo>
                    <a:pt x="34859" y="4504"/>
                    <a:pt x="27053" y="1"/>
                    <a:pt x="17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1"/>
            <p:cNvSpPr/>
            <p:nvPr/>
          </p:nvSpPr>
          <p:spPr>
            <a:xfrm>
              <a:off x="7540975" y="3734692"/>
              <a:ext cx="360154" cy="266505"/>
            </a:xfrm>
            <a:custGeom>
              <a:avLst/>
              <a:gdLst/>
              <a:ahLst/>
              <a:cxnLst/>
              <a:rect l="l" t="t" r="r" b="b"/>
              <a:pathLst>
                <a:path w="23217" h="17180" extrusionOk="0">
                  <a:moveTo>
                    <a:pt x="6138" y="0"/>
                  </a:moveTo>
                  <a:lnTo>
                    <a:pt x="6138" y="0"/>
                  </a:lnTo>
                  <a:cubicBezTo>
                    <a:pt x="5637" y="267"/>
                    <a:pt x="5170" y="567"/>
                    <a:pt x="4737" y="901"/>
                  </a:cubicBezTo>
                  <a:cubicBezTo>
                    <a:pt x="4437" y="1101"/>
                    <a:pt x="4136" y="1334"/>
                    <a:pt x="3903" y="1568"/>
                  </a:cubicBezTo>
                  <a:cubicBezTo>
                    <a:pt x="33" y="4937"/>
                    <a:pt x="0" y="9340"/>
                    <a:pt x="3903" y="12709"/>
                  </a:cubicBezTo>
                  <a:cubicBezTo>
                    <a:pt x="4170" y="12943"/>
                    <a:pt x="4437" y="13176"/>
                    <a:pt x="4737" y="13376"/>
                  </a:cubicBezTo>
                  <a:cubicBezTo>
                    <a:pt x="5137" y="13677"/>
                    <a:pt x="5571" y="13943"/>
                    <a:pt x="6038" y="14210"/>
                  </a:cubicBezTo>
                  <a:cubicBezTo>
                    <a:pt x="6471" y="14477"/>
                    <a:pt x="6938" y="14711"/>
                    <a:pt x="7405" y="14944"/>
                  </a:cubicBezTo>
                  <a:cubicBezTo>
                    <a:pt x="7772" y="15111"/>
                    <a:pt x="8173" y="15278"/>
                    <a:pt x="8573" y="15444"/>
                  </a:cubicBezTo>
                  <a:cubicBezTo>
                    <a:pt x="8973" y="15611"/>
                    <a:pt x="9373" y="15745"/>
                    <a:pt x="9807" y="15878"/>
                  </a:cubicBezTo>
                  <a:cubicBezTo>
                    <a:pt x="11075" y="16312"/>
                    <a:pt x="12376" y="16612"/>
                    <a:pt x="13710" y="16812"/>
                  </a:cubicBezTo>
                  <a:lnTo>
                    <a:pt x="14577" y="16946"/>
                  </a:lnTo>
                  <a:cubicBezTo>
                    <a:pt x="15845" y="17112"/>
                    <a:pt x="17146" y="17179"/>
                    <a:pt x="18447" y="17179"/>
                  </a:cubicBezTo>
                  <a:cubicBezTo>
                    <a:pt x="20048" y="17179"/>
                    <a:pt x="21649" y="17046"/>
                    <a:pt x="23217" y="16812"/>
                  </a:cubicBezTo>
                  <a:cubicBezTo>
                    <a:pt x="23217" y="16812"/>
                    <a:pt x="21115" y="16412"/>
                    <a:pt x="21482" y="14410"/>
                  </a:cubicBezTo>
                  <a:cubicBezTo>
                    <a:pt x="21082" y="11442"/>
                    <a:pt x="8072" y="3169"/>
                    <a:pt x="8072" y="3169"/>
                  </a:cubicBezTo>
                  <a:cubicBezTo>
                    <a:pt x="8072" y="3169"/>
                    <a:pt x="5170" y="2035"/>
                    <a:pt x="6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1"/>
            <p:cNvSpPr/>
            <p:nvPr/>
          </p:nvSpPr>
          <p:spPr>
            <a:xfrm>
              <a:off x="7605131" y="3729263"/>
              <a:ext cx="441920" cy="232207"/>
            </a:xfrm>
            <a:custGeom>
              <a:avLst/>
              <a:gdLst/>
              <a:ahLst/>
              <a:cxnLst/>
              <a:rect l="l" t="t" r="r" b="b"/>
              <a:pathLst>
                <a:path w="28488" h="14969" extrusionOk="0">
                  <a:moveTo>
                    <a:pt x="14225" y="1"/>
                  </a:moveTo>
                  <a:cubicBezTo>
                    <a:pt x="10914" y="1"/>
                    <a:pt x="7604" y="727"/>
                    <a:pt x="5071" y="2185"/>
                  </a:cubicBezTo>
                  <a:cubicBezTo>
                    <a:pt x="200" y="4987"/>
                    <a:pt x="0" y="9457"/>
                    <a:pt x="4470" y="12425"/>
                  </a:cubicBezTo>
                  <a:cubicBezTo>
                    <a:pt x="4670" y="12559"/>
                    <a:pt x="4870" y="12659"/>
                    <a:pt x="5071" y="12792"/>
                  </a:cubicBezTo>
                  <a:cubicBezTo>
                    <a:pt x="7606" y="14243"/>
                    <a:pt x="10925" y="14969"/>
                    <a:pt x="14244" y="14969"/>
                  </a:cubicBezTo>
                  <a:cubicBezTo>
                    <a:pt x="17563" y="14969"/>
                    <a:pt x="20882" y="14243"/>
                    <a:pt x="23417" y="12792"/>
                  </a:cubicBezTo>
                  <a:cubicBezTo>
                    <a:pt x="28487" y="9857"/>
                    <a:pt x="28487" y="5120"/>
                    <a:pt x="23417" y="2185"/>
                  </a:cubicBezTo>
                  <a:cubicBezTo>
                    <a:pt x="23217" y="2051"/>
                    <a:pt x="22983" y="1951"/>
                    <a:pt x="22783" y="1851"/>
                  </a:cubicBezTo>
                  <a:cubicBezTo>
                    <a:pt x="20334" y="619"/>
                    <a:pt x="17279" y="1"/>
                    <a:pt x="14225"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1"/>
            <p:cNvSpPr/>
            <p:nvPr/>
          </p:nvSpPr>
          <p:spPr>
            <a:xfrm>
              <a:off x="7605131" y="3729263"/>
              <a:ext cx="441920" cy="232207"/>
            </a:xfrm>
            <a:custGeom>
              <a:avLst/>
              <a:gdLst/>
              <a:ahLst/>
              <a:cxnLst/>
              <a:rect l="l" t="t" r="r" b="b"/>
              <a:pathLst>
                <a:path w="28488" h="14969" extrusionOk="0">
                  <a:moveTo>
                    <a:pt x="14225" y="1"/>
                  </a:moveTo>
                  <a:cubicBezTo>
                    <a:pt x="10914" y="1"/>
                    <a:pt x="7604" y="727"/>
                    <a:pt x="5071" y="2185"/>
                  </a:cubicBezTo>
                  <a:cubicBezTo>
                    <a:pt x="200" y="4987"/>
                    <a:pt x="0" y="9457"/>
                    <a:pt x="4470" y="12425"/>
                  </a:cubicBezTo>
                  <a:cubicBezTo>
                    <a:pt x="4670" y="12559"/>
                    <a:pt x="4870" y="12659"/>
                    <a:pt x="5071" y="12792"/>
                  </a:cubicBezTo>
                  <a:cubicBezTo>
                    <a:pt x="7606" y="14243"/>
                    <a:pt x="10925" y="14969"/>
                    <a:pt x="14244" y="14969"/>
                  </a:cubicBezTo>
                  <a:cubicBezTo>
                    <a:pt x="17563" y="14969"/>
                    <a:pt x="20882" y="14243"/>
                    <a:pt x="23417" y="12792"/>
                  </a:cubicBezTo>
                  <a:cubicBezTo>
                    <a:pt x="28487" y="9857"/>
                    <a:pt x="28487" y="5120"/>
                    <a:pt x="23417" y="2185"/>
                  </a:cubicBezTo>
                  <a:cubicBezTo>
                    <a:pt x="23217" y="2051"/>
                    <a:pt x="22983" y="1951"/>
                    <a:pt x="22783" y="1851"/>
                  </a:cubicBezTo>
                  <a:cubicBezTo>
                    <a:pt x="20334" y="619"/>
                    <a:pt x="17279" y="1"/>
                    <a:pt x="142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1"/>
            <p:cNvSpPr/>
            <p:nvPr/>
          </p:nvSpPr>
          <p:spPr>
            <a:xfrm>
              <a:off x="7633579" y="3734164"/>
              <a:ext cx="385005" cy="222527"/>
            </a:xfrm>
            <a:custGeom>
              <a:avLst/>
              <a:gdLst/>
              <a:ahLst/>
              <a:cxnLst/>
              <a:rect l="l" t="t" r="r" b="b"/>
              <a:pathLst>
                <a:path w="24819" h="14345" extrusionOk="0">
                  <a:moveTo>
                    <a:pt x="12410" y="1"/>
                  </a:moveTo>
                  <a:cubicBezTo>
                    <a:pt x="5572" y="1"/>
                    <a:pt x="1" y="3203"/>
                    <a:pt x="1" y="7173"/>
                  </a:cubicBezTo>
                  <a:cubicBezTo>
                    <a:pt x="1" y="11142"/>
                    <a:pt x="5572" y="14344"/>
                    <a:pt x="12410" y="14344"/>
                  </a:cubicBezTo>
                  <a:cubicBezTo>
                    <a:pt x="19281" y="14344"/>
                    <a:pt x="24819" y="11142"/>
                    <a:pt x="24819" y="7173"/>
                  </a:cubicBezTo>
                  <a:cubicBezTo>
                    <a:pt x="24819" y="3203"/>
                    <a:pt x="19281" y="1"/>
                    <a:pt x="1241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1"/>
            <p:cNvSpPr/>
            <p:nvPr/>
          </p:nvSpPr>
          <p:spPr>
            <a:xfrm>
              <a:off x="7633579" y="3734164"/>
              <a:ext cx="385005" cy="222527"/>
            </a:xfrm>
            <a:custGeom>
              <a:avLst/>
              <a:gdLst/>
              <a:ahLst/>
              <a:cxnLst/>
              <a:rect l="l" t="t" r="r" b="b"/>
              <a:pathLst>
                <a:path w="24819" h="14345" extrusionOk="0">
                  <a:moveTo>
                    <a:pt x="12410" y="1"/>
                  </a:moveTo>
                  <a:cubicBezTo>
                    <a:pt x="5572" y="1"/>
                    <a:pt x="1" y="3203"/>
                    <a:pt x="1" y="7173"/>
                  </a:cubicBezTo>
                  <a:cubicBezTo>
                    <a:pt x="1" y="11142"/>
                    <a:pt x="5572" y="14344"/>
                    <a:pt x="12410" y="14344"/>
                  </a:cubicBezTo>
                  <a:cubicBezTo>
                    <a:pt x="19281" y="14344"/>
                    <a:pt x="24819" y="11142"/>
                    <a:pt x="24819" y="7173"/>
                  </a:cubicBezTo>
                  <a:cubicBezTo>
                    <a:pt x="24819" y="3203"/>
                    <a:pt x="19281" y="1"/>
                    <a:pt x="12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1"/>
            <p:cNvSpPr/>
            <p:nvPr/>
          </p:nvSpPr>
          <p:spPr>
            <a:xfrm>
              <a:off x="7635658" y="3765218"/>
              <a:ext cx="381375" cy="191471"/>
            </a:xfrm>
            <a:custGeom>
              <a:avLst/>
              <a:gdLst/>
              <a:ahLst/>
              <a:cxnLst/>
              <a:rect l="l" t="t" r="r" b="b"/>
              <a:pathLst>
                <a:path w="24585" h="12343" extrusionOk="0">
                  <a:moveTo>
                    <a:pt x="12288" y="0"/>
                  </a:moveTo>
                  <a:cubicBezTo>
                    <a:pt x="9115" y="0"/>
                    <a:pt x="5938" y="701"/>
                    <a:pt x="3503" y="2102"/>
                  </a:cubicBezTo>
                  <a:cubicBezTo>
                    <a:pt x="1535" y="3236"/>
                    <a:pt x="367" y="4670"/>
                    <a:pt x="0" y="6171"/>
                  </a:cubicBezTo>
                  <a:cubicBezTo>
                    <a:pt x="367" y="7672"/>
                    <a:pt x="1535" y="9107"/>
                    <a:pt x="3503" y="10241"/>
                  </a:cubicBezTo>
                  <a:cubicBezTo>
                    <a:pt x="5938" y="11642"/>
                    <a:pt x="9115" y="12342"/>
                    <a:pt x="12288" y="12342"/>
                  </a:cubicBezTo>
                  <a:cubicBezTo>
                    <a:pt x="15461" y="12342"/>
                    <a:pt x="18630" y="11642"/>
                    <a:pt x="21049" y="10241"/>
                  </a:cubicBezTo>
                  <a:cubicBezTo>
                    <a:pt x="23050" y="9073"/>
                    <a:pt x="24218" y="7672"/>
                    <a:pt x="24585" y="6171"/>
                  </a:cubicBezTo>
                  <a:cubicBezTo>
                    <a:pt x="24218" y="4670"/>
                    <a:pt x="23050" y="3236"/>
                    <a:pt x="21049" y="2102"/>
                  </a:cubicBezTo>
                  <a:cubicBezTo>
                    <a:pt x="18630" y="701"/>
                    <a:pt x="15461" y="0"/>
                    <a:pt x="12288"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1"/>
            <p:cNvSpPr/>
            <p:nvPr/>
          </p:nvSpPr>
          <p:spPr>
            <a:xfrm>
              <a:off x="7635658" y="3765218"/>
              <a:ext cx="381375" cy="191471"/>
            </a:xfrm>
            <a:custGeom>
              <a:avLst/>
              <a:gdLst/>
              <a:ahLst/>
              <a:cxnLst/>
              <a:rect l="l" t="t" r="r" b="b"/>
              <a:pathLst>
                <a:path w="24585" h="12343" extrusionOk="0">
                  <a:moveTo>
                    <a:pt x="12288" y="0"/>
                  </a:moveTo>
                  <a:cubicBezTo>
                    <a:pt x="9115" y="0"/>
                    <a:pt x="5938" y="701"/>
                    <a:pt x="3503" y="2102"/>
                  </a:cubicBezTo>
                  <a:cubicBezTo>
                    <a:pt x="1535" y="3236"/>
                    <a:pt x="367" y="4670"/>
                    <a:pt x="0" y="6171"/>
                  </a:cubicBezTo>
                  <a:cubicBezTo>
                    <a:pt x="367" y="7672"/>
                    <a:pt x="1535" y="9107"/>
                    <a:pt x="3503" y="10241"/>
                  </a:cubicBezTo>
                  <a:cubicBezTo>
                    <a:pt x="5938" y="11642"/>
                    <a:pt x="9115" y="12342"/>
                    <a:pt x="12288" y="12342"/>
                  </a:cubicBezTo>
                  <a:cubicBezTo>
                    <a:pt x="15461" y="12342"/>
                    <a:pt x="18630" y="11642"/>
                    <a:pt x="21049" y="10241"/>
                  </a:cubicBezTo>
                  <a:cubicBezTo>
                    <a:pt x="23050" y="9073"/>
                    <a:pt x="24218" y="7672"/>
                    <a:pt x="24585" y="6171"/>
                  </a:cubicBezTo>
                  <a:cubicBezTo>
                    <a:pt x="24218" y="4670"/>
                    <a:pt x="23050" y="3236"/>
                    <a:pt x="21049" y="2102"/>
                  </a:cubicBezTo>
                  <a:cubicBezTo>
                    <a:pt x="18630" y="701"/>
                    <a:pt x="15461" y="0"/>
                    <a:pt x="122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1"/>
            <p:cNvSpPr/>
            <p:nvPr/>
          </p:nvSpPr>
          <p:spPr>
            <a:xfrm>
              <a:off x="7700341" y="3774013"/>
              <a:ext cx="252001" cy="165596"/>
            </a:xfrm>
            <a:custGeom>
              <a:avLst/>
              <a:gdLst/>
              <a:ahLst/>
              <a:cxnLst/>
              <a:rect l="l" t="t" r="r" b="b"/>
              <a:pathLst>
                <a:path w="16245" h="10675" extrusionOk="0">
                  <a:moveTo>
                    <a:pt x="11077" y="6245"/>
                  </a:moveTo>
                  <a:cubicBezTo>
                    <a:pt x="11463" y="6245"/>
                    <a:pt x="11828" y="6320"/>
                    <a:pt x="12175" y="6505"/>
                  </a:cubicBezTo>
                  <a:cubicBezTo>
                    <a:pt x="12109" y="6538"/>
                    <a:pt x="12009" y="6572"/>
                    <a:pt x="11942" y="6638"/>
                  </a:cubicBezTo>
                  <a:lnTo>
                    <a:pt x="11909" y="6638"/>
                  </a:lnTo>
                  <a:cubicBezTo>
                    <a:pt x="11775" y="6738"/>
                    <a:pt x="11642" y="6805"/>
                    <a:pt x="11475" y="6872"/>
                  </a:cubicBezTo>
                  <a:cubicBezTo>
                    <a:pt x="10982" y="7093"/>
                    <a:pt x="10445" y="7201"/>
                    <a:pt x="9905" y="7201"/>
                  </a:cubicBezTo>
                  <a:cubicBezTo>
                    <a:pt x="9385" y="7201"/>
                    <a:pt x="8863" y="7101"/>
                    <a:pt x="8373" y="6905"/>
                  </a:cubicBezTo>
                  <a:cubicBezTo>
                    <a:pt x="9385" y="6568"/>
                    <a:pt x="10276" y="6245"/>
                    <a:pt x="11077" y="6245"/>
                  </a:cubicBezTo>
                  <a:close/>
                  <a:moveTo>
                    <a:pt x="1901" y="0"/>
                  </a:moveTo>
                  <a:lnTo>
                    <a:pt x="0" y="1101"/>
                  </a:lnTo>
                  <a:lnTo>
                    <a:pt x="0" y="2569"/>
                  </a:lnTo>
                  <a:lnTo>
                    <a:pt x="667" y="2936"/>
                  </a:lnTo>
                  <a:cubicBezTo>
                    <a:pt x="500" y="3203"/>
                    <a:pt x="400" y="3503"/>
                    <a:pt x="400" y="3803"/>
                  </a:cubicBezTo>
                  <a:lnTo>
                    <a:pt x="400" y="5271"/>
                  </a:lnTo>
                  <a:cubicBezTo>
                    <a:pt x="400" y="5871"/>
                    <a:pt x="801" y="6472"/>
                    <a:pt x="1735" y="7005"/>
                  </a:cubicBezTo>
                  <a:cubicBezTo>
                    <a:pt x="2535" y="7472"/>
                    <a:pt x="3436" y="7706"/>
                    <a:pt x="4370" y="7739"/>
                  </a:cubicBezTo>
                  <a:lnTo>
                    <a:pt x="4904" y="7739"/>
                  </a:lnTo>
                  <a:cubicBezTo>
                    <a:pt x="5838" y="7672"/>
                    <a:pt x="6805" y="7472"/>
                    <a:pt x="7706" y="7139"/>
                  </a:cubicBezTo>
                  <a:lnTo>
                    <a:pt x="8239" y="6939"/>
                  </a:lnTo>
                  <a:lnTo>
                    <a:pt x="8239" y="6939"/>
                  </a:lnTo>
                  <a:lnTo>
                    <a:pt x="6638" y="8573"/>
                  </a:lnTo>
                  <a:lnTo>
                    <a:pt x="6638" y="10041"/>
                  </a:lnTo>
                  <a:cubicBezTo>
                    <a:pt x="7527" y="10367"/>
                    <a:pt x="8461" y="10528"/>
                    <a:pt x="9392" y="10528"/>
                  </a:cubicBezTo>
                  <a:cubicBezTo>
                    <a:pt x="10558" y="10528"/>
                    <a:pt x="11719" y="10275"/>
                    <a:pt x="12776" y="9774"/>
                  </a:cubicBezTo>
                  <a:lnTo>
                    <a:pt x="14344" y="10675"/>
                  </a:lnTo>
                  <a:lnTo>
                    <a:pt x="16245" y="9574"/>
                  </a:lnTo>
                  <a:lnTo>
                    <a:pt x="16245" y="8106"/>
                  </a:lnTo>
                  <a:lnTo>
                    <a:pt x="15611" y="7739"/>
                  </a:lnTo>
                  <a:cubicBezTo>
                    <a:pt x="15811" y="7439"/>
                    <a:pt x="15911" y="7105"/>
                    <a:pt x="15945" y="6772"/>
                  </a:cubicBezTo>
                  <a:lnTo>
                    <a:pt x="15945" y="5304"/>
                  </a:lnTo>
                  <a:cubicBezTo>
                    <a:pt x="15945" y="4670"/>
                    <a:pt x="15511" y="4103"/>
                    <a:pt x="14610" y="3569"/>
                  </a:cubicBezTo>
                  <a:lnTo>
                    <a:pt x="14577" y="3569"/>
                  </a:lnTo>
                  <a:cubicBezTo>
                    <a:pt x="13634" y="3023"/>
                    <a:pt x="12670" y="2828"/>
                    <a:pt x="11733" y="2828"/>
                  </a:cubicBezTo>
                  <a:cubicBezTo>
                    <a:pt x="11012" y="2828"/>
                    <a:pt x="10307" y="2943"/>
                    <a:pt x="9640" y="3102"/>
                  </a:cubicBezTo>
                  <a:cubicBezTo>
                    <a:pt x="9006" y="3269"/>
                    <a:pt x="8373" y="3503"/>
                    <a:pt x="7806" y="3703"/>
                  </a:cubicBezTo>
                  <a:cubicBezTo>
                    <a:pt x="7172" y="3903"/>
                    <a:pt x="6505" y="4103"/>
                    <a:pt x="5838" y="4270"/>
                  </a:cubicBezTo>
                  <a:cubicBezTo>
                    <a:pt x="5537" y="4337"/>
                    <a:pt x="5204" y="4370"/>
                    <a:pt x="4904" y="4370"/>
                  </a:cubicBezTo>
                  <a:cubicBezTo>
                    <a:pt x="4637" y="4337"/>
                    <a:pt x="4370" y="4270"/>
                    <a:pt x="4103" y="4170"/>
                  </a:cubicBezTo>
                  <a:lnTo>
                    <a:pt x="4170" y="4103"/>
                  </a:lnTo>
                  <a:cubicBezTo>
                    <a:pt x="4236" y="4070"/>
                    <a:pt x="4303" y="4036"/>
                    <a:pt x="4370" y="4003"/>
                  </a:cubicBezTo>
                  <a:cubicBezTo>
                    <a:pt x="4537" y="3903"/>
                    <a:pt x="4703" y="3803"/>
                    <a:pt x="4904" y="3736"/>
                  </a:cubicBezTo>
                  <a:cubicBezTo>
                    <a:pt x="5357" y="3527"/>
                    <a:pt x="5847" y="3427"/>
                    <a:pt x="6335" y="3427"/>
                  </a:cubicBezTo>
                  <a:cubicBezTo>
                    <a:pt x="6781" y="3427"/>
                    <a:pt x="7225" y="3510"/>
                    <a:pt x="7639" y="3670"/>
                  </a:cubicBezTo>
                  <a:lnTo>
                    <a:pt x="9240" y="2068"/>
                  </a:lnTo>
                  <a:lnTo>
                    <a:pt x="9240" y="601"/>
                  </a:lnTo>
                  <a:cubicBezTo>
                    <a:pt x="8458" y="322"/>
                    <a:pt x="7645" y="188"/>
                    <a:pt x="6830" y="188"/>
                  </a:cubicBezTo>
                  <a:cubicBezTo>
                    <a:pt x="6185" y="188"/>
                    <a:pt x="5538" y="272"/>
                    <a:pt x="4904" y="434"/>
                  </a:cubicBezTo>
                  <a:cubicBezTo>
                    <a:pt x="4403" y="567"/>
                    <a:pt x="3970" y="701"/>
                    <a:pt x="3503" y="901"/>
                  </a:cubicBezTo>
                  <a:lnTo>
                    <a:pt x="1901"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1"/>
            <p:cNvSpPr/>
            <p:nvPr/>
          </p:nvSpPr>
          <p:spPr>
            <a:xfrm>
              <a:off x="7699814" y="3774013"/>
              <a:ext cx="255646" cy="142312"/>
            </a:xfrm>
            <a:custGeom>
              <a:avLst/>
              <a:gdLst/>
              <a:ahLst/>
              <a:cxnLst/>
              <a:rect l="l" t="t" r="r" b="b"/>
              <a:pathLst>
                <a:path w="16480" h="9174" extrusionOk="0">
                  <a:moveTo>
                    <a:pt x="1935" y="0"/>
                  </a:moveTo>
                  <a:lnTo>
                    <a:pt x="34" y="1101"/>
                  </a:lnTo>
                  <a:lnTo>
                    <a:pt x="1635" y="2002"/>
                  </a:lnTo>
                  <a:cubicBezTo>
                    <a:pt x="34" y="3203"/>
                    <a:pt x="1" y="4470"/>
                    <a:pt x="1802" y="5504"/>
                  </a:cubicBezTo>
                  <a:cubicBezTo>
                    <a:pt x="2603" y="5971"/>
                    <a:pt x="3503" y="6238"/>
                    <a:pt x="4404" y="6271"/>
                  </a:cubicBezTo>
                  <a:lnTo>
                    <a:pt x="4938" y="6271"/>
                  </a:lnTo>
                  <a:cubicBezTo>
                    <a:pt x="5905" y="6205"/>
                    <a:pt x="6839" y="6005"/>
                    <a:pt x="7740" y="5671"/>
                  </a:cubicBezTo>
                  <a:cubicBezTo>
                    <a:pt x="9031" y="5225"/>
                    <a:pt x="10141" y="4745"/>
                    <a:pt x="11116" y="4745"/>
                  </a:cubicBezTo>
                  <a:cubicBezTo>
                    <a:pt x="11525" y="4745"/>
                    <a:pt x="11911" y="4830"/>
                    <a:pt x="12276" y="5037"/>
                  </a:cubicBezTo>
                  <a:cubicBezTo>
                    <a:pt x="13110" y="5504"/>
                    <a:pt x="12877" y="6105"/>
                    <a:pt x="11976" y="6638"/>
                  </a:cubicBezTo>
                  <a:cubicBezTo>
                    <a:pt x="11842" y="6705"/>
                    <a:pt x="11676" y="6805"/>
                    <a:pt x="11542" y="6872"/>
                  </a:cubicBezTo>
                  <a:cubicBezTo>
                    <a:pt x="11032" y="7076"/>
                    <a:pt x="10478" y="7185"/>
                    <a:pt x="9925" y="7185"/>
                  </a:cubicBezTo>
                  <a:cubicBezTo>
                    <a:pt x="9394" y="7185"/>
                    <a:pt x="8864" y="7084"/>
                    <a:pt x="8373" y="6872"/>
                  </a:cubicBezTo>
                  <a:lnTo>
                    <a:pt x="6705" y="8540"/>
                  </a:lnTo>
                  <a:cubicBezTo>
                    <a:pt x="7598" y="8882"/>
                    <a:pt x="8531" y="9052"/>
                    <a:pt x="9462" y="9052"/>
                  </a:cubicBezTo>
                  <a:cubicBezTo>
                    <a:pt x="10618" y="9052"/>
                    <a:pt x="11772" y="8790"/>
                    <a:pt x="12843" y="8273"/>
                  </a:cubicBezTo>
                  <a:lnTo>
                    <a:pt x="14411" y="9173"/>
                  </a:lnTo>
                  <a:lnTo>
                    <a:pt x="16312" y="8106"/>
                  </a:lnTo>
                  <a:lnTo>
                    <a:pt x="14711" y="7205"/>
                  </a:lnTo>
                  <a:cubicBezTo>
                    <a:pt x="16312" y="5971"/>
                    <a:pt x="16479" y="4637"/>
                    <a:pt x="14644" y="3569"/>
                  </a:cubicBezTo>
                  <a:lnTo>
                    <a:pt x="14611" y="3569"/>
                  </a:lnTo>
                  <a:cubicBezTo>
                    <a:pt x="13660" y="2999"/>
                    <a:pt x="12687" y="2797"/>
                    <a:pt x="11742" y="2797"/>
                  </a:cubicBezTo>
                  <a:cubicBezTo>
                    <a:pt x="11030" y="2797"/>
                    <a:pt x="10334" y="2911"/>
                    <a:pt x="9674" y="3069"/>
                  </a:cubicBezTo>
                  <a:cubicBezTo>
                    <a:pt x="9040" y="3236"/>
                    <a:pt x="8407" y="3469"/>
                    <a:pt x="7840" y="3670"/>
                  </a:cubicBezTo>
                  <a:cubicBezTo>
                    <a:pt x="7206" y="3903"/>
                    <a:pt x="6539" y="4103"/>
                    <a:pt x="5872" y="4270"/>
                  </a:cubicBezTo>
                  <a:cubicBezTo>
                    <a:pt x="5571" y="4337"/>
                    <a:pt x="5238" y="4370"/>
                    <a:pt x="4938" y="4370"/>
                  </a:cubicBezTo>
                  <a:cubicBezTo>
                    <a:pt x="4604" y="4337"/>
                    <a:pt x="4304" y="4237"/>
                    <a:pt x="4037" y="4103"/>
                  </a:cubicBezTo>
                  <a:cubicBezTo>
                    <a:pt x="3403" y="3736"/>
                    <a:pt x="3336" y="3236"/>
                    <a:pt x="4204" y="2635"/>
                  </a:cubicBezTo>
                  <a:cubicBezTo>
                    <a:pt x="4270" y="2602"/>
                    <a:pt x="4337" y="2569"/>
                    <a:pt x="4404" y="2535"/>
                  </a:cubicBezTo>
                  <a:cubicBezTo>
                    <a:pt x="4571" y="2435"/>
                    <a:pt x="4737" y="2335"/>
                    <a:pt x="4938" y="2269"/>
                  </a:cubicBezTo>
                  <a:cubicBezTo>
                    <a:pt x="5399" y="2055"/>
                    <a:pt x="5899" y="1946"/>
                    <a:pt x="6396" y="1946"/>
                  </a:cubicBezTo>
                  <a:cubicBezTo>
                    <a:pt x="6833" y="1946"/>
                    <a:pt x="7267" y="2030"/>
                    <a:pt x="7673" y="2202"/>
                  </a:cubicBezTo>
                  <a:lnTo>
                    <a:pt x="9274" y="601"/>
                  </a:lnTo>
                  <a:cubicBezTo>
                    <a:pt x="8492" y="322"/>
                    <a:pt x="7679" y="188"/>
                    <a:pt x="6864" y="188"/>
                  </a:cubicBezTo>
                  <a:cubicBezTo>
                    <a:pt x="6219" y="188"/>
                    <a:pt x="5572" y="272"/>
                    <a:pt x="4938" y="434"/>
                  </a:cubicBezTo>
                  <a:cubicBezTo>
                    <a:pt x="4437" y="567"/>
                    <a:pt x="4004" y="701"/>
                    <a:pt x="3537" y="901"/>
                  </a:cubicBezTo>
                  <a:lnTo>
                    <a:pt x="1935"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1"/>
            <p:cNvSpPr/>
            <p:nvPr/>
          </p:nvSpPr>
          <p:spPr>
            <a:xfrm>
              <a:off x="7699814" y="3774013"/>
              <a:ext cx="255646" cy="142312"/>
            </a:xfrm>
            <a:custGeom>
              <a:avLst/>
              <a:gdLst/>
              <a:ahLst/>
              <a:cxnLst/>
              <a:rect l="l" t="t" r="r" b="b"/>
              <a:pathLst>
                <a:path w="16480" h="9174" extrusionOk="0">
                  <a:moveTo>
                    <a:pt x="1935" y="0"/>
                  </a:moveTo>
                  <a:lnTo>
                    <a:pt x="34" y="1101"/>
                  </a:lnTo>
                  <a:lnTo>
                    <a:pt x="1635" y="2002"/>
                  </a:lnTo>
                  <a:cubicBezTo>
                    <a:pt x="34" y="3203"/>
                    <a:pt x="1" y="4470"/>
                    <a:pt x="1802" y="5504"/>
                  </a:cubicBezTo>
                  <a:cubicBezTo>
                    <a:pt x="2603" y="5971"/>
                    <a:pt x="3503" y="6238"/>
                    <a:pt x="4404" y="6271"/>
                  </a:cubicBezTo>
                  <a:lnTo>
                    <a:pt x="4938" y="6271"/>
                  </a:lnTo>
                  <a:cubicBezTo>
                    <a:pt x="5905" y="6205"/>
                    <a:pt x="6839" y="6005"/>
                    <a:pt x="7740" y="5671"/>
                  </a:cubicBezTo>
                  <a:cubicBezTo>
                    <a:pt x="9031" y="5225"/>
                    <a:pt x="10141" y="4745"/>
                    <a:pt x="11116" y="4745"/>
                  </a:cubicBezTo>
                  <a:cubicBezTo>
                    <a:pt x="11525" y="4745"/>
                    <a:pt x="11911" y="4830"/>
                    <a:pt x="12276" y="5037"/>
                  </a:cubicBezTo>
                  <a:cubicBezTo>
                    <a:pt x="13110" y="5504"/>
                    <a:pt x="12877" y="6105"/>
                    <a:pt x="11976" y="6638"/>
                  </a:cubicBezTo>
                  <a:cubicBezTo>
                    <a:pt x="11842" y="6705"/>
                    <a:pt x="11676" y="6805"/>
                    <a:pt x="11542" y="6872"/>
                  </a:cubicBezTo>
                  <a:cubicBezTo>
                    <a:pt x="11032" y="7076"/>
                    <a:pt x="10478" y="7185"/>
                    <a:pt x="9925" y="7185"/>
                  </a:cubicBezTo>
                  <a:cubicBezTo>
                    <a:pt x="9394" y="7185"/>
                    <a:pt x="8864" y="7084"/>
                    <a:pt x="8373" y="6872"/>
                  </a:cubicBezTo>
                  <a:lnTo>
                    <a:pt x="6705" y="8540"/>
                  </a:lnTo>
                  <a:cubicBezTo>
                    <a:pt x="7598" y="8882"/>
                    <a:pt x="8531" y="9052"/>
                    <a:pt x="9462" y="9052"/>
                  </a:cubicBezTo>
                  <a:cubicBezTo>
                    <a:pt x="10618" y="9052"/>
                    <a:pt x="11772" y="8790"/>
                    <a:pt x="12843" y="8273"/>
                  </a:cubicBezTo>
                  <a:lnTo>
                    <a:pt x="14411" y="9173"/>
                  </a:lnTo>
                  <a:lnTo>
                    <a:pt x="16312" y="8106"/>
                  </a:lnTo>
                  <a:lnTo>
                    <a:pt x="14711" y="7205"/>
                  </a:lnTo>
                  <a:cubicBezTo>
                    <a:pt x="16312" y="5971"/>
                    <a:pt x="16479" y="4637"/>
                    <a:pt x="14644" y="3569"/>
                  </a:cubicBezTo>
                  <a:lnTo>
                    <a:pt x="14611" y="3569"/>
                  </a:lnTo>
                  <a:cubicBezTo>
                    <a:pt x="13660" y="2999"/>
                    <a:pt x="12687" y="2797"/>
                    <a:pt x="11742" y="2797"/>
                  </a:cubicBezTo>
                  <a:cubicBezTo>
                    <a:pt x="11030" y="2797"/>
                    <a:pt x="10334" y="2911"/>
                    <a:pt x="9674" y="3069"/>
                  </a:cubicBezTo>
                  <a:cubicBezTo>
                    <a:pt x="9040" y="3236"/>
                    <a:pt x="8407" y="3469"/>
                    <a:pt x="7840" y="3670"/>
                  </a:cubicBezTo>
                  <a:cubicBezTo>
                    <a:pt x="7206" y="3903"/>
                    <a:pt x="6539" y="4103"/>
                    <a:pt x="5872" y="4270"/>
                  </a:cubicBezTo>
                  <a:cubicBezTo>
                    <a:pt x="5571" y="4337"/>
                    <a:pt x="5238" y="4370"/>
                    <a:pt x="4938" y="4370"/>
                  </a:cubicBezTo>
                  <a:cubicBezTo>
                    <a:pt x="4604" y="4337"/>
                    <a:pt x="4304" y="4237"/>
                    <a:pt x="4037" y="4103"/>
                  </a:cubicBezTo>
                  <a:cubicBezTo>
                    <a:pt x="3403" y="3736"/>
                    <a:pt x="3336" y="3236"/>
                    <a:pt x="4204" y="2635"/>
                  </a:cubicBezTo>
                  <a:cubicBezTo>
                    <a:pt x="4270" y="2602"/>
                    <a:pt x="4337" y="2569"/>
                    <a:pt x="4404" y="2535"/>
                  </a:cubicBezTo>
                  <a:cubicBezTo>
                    <a:pt x="4571" y="2435"/>
                    <a:pt x="4737" y="2335"/>
                    <a:pt x="4938" y="2269"/>
                  </a:cubicBezTo>
                  <a:cubicBezTo>
                    <a:pt x="5399" y="2055"/>
                    <a:pt x="5899" y="1946"/>
                    <a:pt x="6396" y="1946"/>
                  </a:cubicBezTo>
                  <a:cubicBezTo>
                    <a:pt x="6833" y="1946"/>
                    <a:pt x="7267" y="2030"/>
                    <a:pt x="7673" y="2202"/>
                  </a:cubicBezTo>
                  <a:lnTo>
                    <a:pt x="9274" y="601"/>
                  </a:lnTo>
                  <a:cubicBezTo>
                    <a:pt x="8492" y="322"/>
                    <a:pt x="7679" y="188"/>
                    <a:pt x="6864" y="188"/>
                  </a:cubicBezTo>
                  <a:cubicBezTo>
                    <a:pt x="6219" y="188"/>
                    <a:pt x="5572" y="272"/>
                    <a:pt x="4938" y="434"/>
                  </a:cubicBezTo>
                  <a:cubicBezTo>
                    <a:pt x="4437" y="567"/>
                    <a:pt x="4004" y="701"/>
                    <a:pt x="3537" y="901"/>
                  </a:cubicBezTo>
                  <a:lnTo>
                    <a:pt x="1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1"/>
            <p:cNvSpPr/>
            <p:nvPr/>
          </p:nvSpPr>
          <p:spPr>
            <a:xfrm>
              <a:off x="7700853" y="3774013"/>
              <a:ext cx="53828" cy="17095"/>
            </a:xfrm>
            <a:custGeom>
              <a:avLst/>
              <a:gdLst/>
              <a:ahLst/>
              <a:cxnLst/>
              <a:rect l="l" t="t" r="r" b="b"/>
              <a:pathLst>
                <a:path w="3470" h="1102" extrusionOk="0">
                  <a:moveTo>
                    <a:pt x="1902" y="0"/>
                  </a:moveTo>
                  <a:lnTo>
                    <a:pt x="0" y="1101"/>
                  </a:lnTo>
                  <a:lnTo>
                    <a:pt x="1902" y="234"/>
                  </a:lnTo>
                  <a:lnTo>
                    <a:pt x="3470" y="901"/>
                  </a:lnTo>
                  <a:lnTo>
                    <a:pt x="190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1"/>
            <p:cNvSpPr/>
            <p:nvPr/>
          </p:nvSpPr>
          <p:spPr>
            <a:xfrm>
              <a:off x="7772780" y="3776852"/>
              <a:ext cx="70892" cy="31320"/>
            </a:xfrm>
            <a:custGeom>
              <a:avLst/>
              <a:gdLst/>
              <a:ahLst/>
              <a:cxnLst/>
              <a:rect l="l" t="t" r="r" b="b"/>
              <a:pathLst>
                <a:path w="4570" h="2019" extrusionOk="0">
                  <a:moveTo>
                    <a:pt x="2215" y="0"/>
                  </a:moveTo>
                  <a:cubicBezTo>
                    <a:pt x="1471" y="0"/>
                    <a:pt x="724" y="109"/>
                    <a:pt x="0" y="318"/>
                  </a:cubicBezTo>
                  <a:cubicBezTo>
                    <a:pt x="594" y="202"/>
                    <a:pt x="1187" y="143"/>
                    <a:pt x="1778" y="143"/>
                  </a:cubicBezTo>
                  <a:cubicBezTo>
                    <a:pt x="2548" y="143"/>
                    <a:pt x="3314" y="243"/>
                    <a:pt x="4070" y="451"/>
                  </a:cubicBezTo>
                  <a:lnTo>
                    <a:pt x="2969" y="2019"/>
                  </a:lnTo>
                  <a:lnTo>
                    <a:pt x="4570" y="384"/>
                  </a:lnTo>
                  <a:cubicBezTo>
                    <a:pt x="3810" y="125"/>
                    <a:pt x="3014" y="0"/>
                    <a:pt x="221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1"/>
            <p:cNvSpPr/>
            <p:nvPr/>
          </p:nvSpPr>
          <p:spPr>
            <a:xfrm>
              <a:off x="7849873" y="3817353"/>
              <a:ext cx="105578" cy="67929"/>
            </a:xfrm>
            <a:custGeom>
              <a:avLst/>
              <a:gdLst/>
              <a:ahLst/>
              <a:cxnLst/>
              <a:rect l="l" t="t" r="r" b="b"/>
              <a:pathLst>
                <a:path w="6806" h="4379" extrusionOk="0">
                  <a:moveTo>
                    <a:pt x="2093" y="0"/>
                  </a:moveTo>
                  <a:cubicBezTo>
                    <a:pt x="1372" y="0"/>
                    <a:pt x="667" y="116"/>
                    <a:pt x="0" y="275"/>
                  </a:cubicBezTo>
                  <a:cubicBezTo>
                    <a:pt x="411" y="195"/>
                    <a:pt x="910" y="143"/>
                    <a:pt x="1450" y="143"/>
                  </a:cubicBezTo>
                  <a:cubicBezTo>
                    <a:pt x="2491" y="143"/>
                    <a:pt x="3682" y="338"/>
                    <a:pt x="4670" y="909"/>
                  </a:cubicBezTo>
                  <a:cubicBezTo>
                    <a:pt x="6205" y="1776"/>
                    <a:pt x="6438" y="2844"/>
                    <a:pt x="5037" y="4378"/>
                  </a:cubicBezTo>
                  <a:cubicBezTo>
                    <a:pt x="6638" y="3144"/>
                    <a:pt x="6805" y="1810"/>
                    <a:pt x="4970" y="742"/>
                  </a:cubicBezTo>
                  <a:lnTo>
                    <a:pt x="4937" y="742"/>
                  </a:lnTo>
                  <a:cubicBezTo>
                    <a:pt x="3994" y="195"/>
                    <a:pt x="3030" y="0"/>
                    <a:pt x="209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1"/>
            <p:cNvSpPr/>
            <p:nvPr/>
          </p:nvSpPr>
          <p:spPr>
            <a:xfrm>
              <a:off x="7923336" y="3885774"/>
              <a:ext cx="28993" cy="31056"/>
            </a:xfrm>
            <a:custGeom>
              <a:avLst/>
              <a:gdLst/>
              <a:ahLst/>
              <a:cxnLst/>
              <a:rect l="l" t="t" r="r" b="b"/>
              <a:pathLst>
                <a:path w="1869" h="2002" extrusionOk="0">
                  <a:moveTo>
                    <a:pt x="301" y="0"/>
                  </a:moveTo>
                  <a:lnTo>
                    <a:pt x="1535" y="901"/>
                  </a:lnTo>
                  <a:lnTo>
                    <a:pt x="1" y="2002"/>
                  </a:lnTo>
                  <a:lnTo>
                    <a:pt x="1869" y="901"/>
                  </a:lnTo>
                  <a:lnTo>
                    <a:pt x="30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1"/>
            <p:cNvSpPr/>
            <p:nvPr/>
          </p:nvSpPr>
          <p:spPr>
            <a:xfrm>
              <a:off x="7803819" y="3880593"/>
              <a:ext cx="74522" cy="25890"/>
            </a:xfrm>
            <a:custGeom>
              <a:avLst/>
              <a:gdLst/>
              <a:ahLst/>
              <a:cxnLst/>
              <a:rect l="l" t="t" r="r" b="b"/>
              <a:pathLst>
                <a:path w="4804" h="1669" extrusionOk="0">
                  <a:moveTo>
                    <a:pt x="1668" y="1"/>
                  </a:moveTo>
                  <a:lnTo>
                    <a:pt x="0" y="1669"/>
                  </a:lnTo>
                  <a:lnTo>
                    <a:pt x="1802" y="234"/>
                  </a:lnTo>
                  <a:cubicBezTo>
                    <a:pt x="2204" y="355"/>
                    <a:pt x="2617" y="416"/>
                    <a:pt x="3027" y="416"/>
                  </a:cubicBezTo>
                  <a:cubicBezTo>
                    <a:pt x="3639" y="416"/>
                    <a:pt x="4245" y="280"/>
                    <a:pt x="4804" y="1"/>
                  </a:cubicBezTo>
                  <a:lnTo>
                    <a:pt x="4804" y="1"/>
                  </a:lnTo>
                  <a:cubicBezTo>
                    <a:pt x="4294" y="205"/>
                    <a:pt x="3749" y="314"/>
                    <a:pt x="3204" y="314"/>
                  </a:cubicBezTo>
                  <a:cubicBezTo>
                    <a:pt x="2681" y="314"/>
                    <a:pt x="2159" y="213"/>
                    <a:pt x="16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1"/>
            <p:cNvSpPr/>
            <p:nvPr/>
          </p:nvSpPr>
          <p:spPr>
            <a:xfrm>
              <a:off x="7747419" y="3814886"/>
              <a:ext cx="43482" cy="28233"/>
            </a:xfrm>
            <a:custGeom>
              <a:avLst/>
              <a:gdLst/>
              <a:ahLst/>
              <a:cxnLst/>
              <a:rect l="l" t="t" r="r" b="b"/>
              <a:pathLst>
                <a:path w="2803" h="1820" extrusionOk="0">
                  <a:moveTo>
                    <a:pt x="1135" y="0"/>
                  </a:moveTo>
                  <a:cubicBezTo>
                    <a:pt x="334" y="434"/>
                    <a:pt x="1" y="968"/>
                    <a:pt x="534" y="1435"/>
                  </a:cubicBezTo>
                  <a:cubicBezTo>
                    <a:pt x="830" y="1691"/>
                    <a:pt x="1312" y="1819"/>
                    <a:pt x="1808" y="1819"/>
                  </a:cubicBezTo>
                  <a:cubicBezTo>
                    <a:pt x="2152" y="1819"/>
                    <a:pt x="2502" y="1758"/>
                    <a:pt x="2803" y="1635"/>
                  </a:cubicBezTo>
                  <a:lnTo>
                    <a:pt x="2803" y="1635"/>
                  </a:lnTo>
                  <a:cubicBezTo>
                    <a:pt x="2502" y="1702"/>
                    <a:pt x="2169" y="1735"/>
                    <a:pt x="1869" y="1735"/>
                  </a:cubicBezTo>
                  <a:cubicBezTo>
                    <a:pt x="1535" y="1702"/>
                    <a:pt x="1235" y="1602"/>
                    <a:pt x="968" y="1468"/>
                  </a:cubicBezTo>
                  <a:cubicBezTo>
                    <a:pt x="334" y="1101"/>
                    <a:pt x="267" y="601"/>
                    <a:pt x="11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1"/>
            <p:cNvSpPr/>
            <p:nvPr/>
          </p:nvSpPr>
          <p:spPr>
            <a:xfrm>
              <a:off x="7699302" y="3805052"/>
              <a:ext cx="68829" cy="66254"/>
            </a:xfrm>
            <a:custGeom>
              <a:avLst/>
              <a:gdLst/>
              <a:ahLst/>
              <a:cxnLst/>
              <a:rect l="l" t="t" r="r" b="b"/>
              <a:pathLst>
                <a:path w="4437" h="4271" extrusionOk="0">
                  <a:moveTo>
                    <a:pt x="1635" y="1"/>
                  </a:moveTo>
                  <a:lnTo>
                    <a:pt x="1635" y="1"/>
                  </a:lnTo>
                  <a:cubicBezTo>
                    <a:pt x="34" y="1235"/>
                    <a:pt x="0" y="2469"/>
                    <a:pt x="1802" y="3537"/>
                  </a:cubicBezTo>
                  <a:cubicBezTo>
                    <a:pt x="2602" y="3970"/>
                    <a:pt x="3503" y="4237"/>
                    <a:pt x="4437" y="4270"/>
                  </a:cubicBezTo>
                  <a:cubicBezTo>
                    <a:pt x="3069" y="4137"/>
                    <a:pt x="1401" y="3403"/>
                    <a:pt x="868" y="2269"/>
                  </a:cubicBezTo>
                  <a:cubicBezTo>
                    <a:pt x="367" y="1202"/>
                    <a:pt x="1501" y="134"/>
                    <a:pt x="163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1"/>
            <p:cNvSpPr/>
            <p:nvPr/>
          </p:nvSpPr>
          <p:spPr>
            <a:xfrm>
              <a:off x="7492331" y="3651767"/>
              <a:ext cx="581626" cy="335722"/>
            </a:xfrm>
            <a:custGeom>
              <a:avLst/>
              <a:gdLst/>
              <a:ahLst/>
              <a:cxnLst/>
              <a:rect l="l" t="t" r="r" b="b"/>
              <a:pathLst>
                <a:path w="37494" h="21642" extrusionOk="0">
                  <a:moveTo>
                    <a:pt x="18747" y="1"/>
                  </a:moveTo>
                  <a:cubicBezTo>
                    <a:pt x="13952" y="1"/>
                    <a:pt x="9157" y="1060"/>
                    <a:pt x="5504" y="3178"/>
                  </a:cubicBezTo>
                  <a:cubicBezTo>
                    <a:pt x="3403" y="4379"/>
                    <a:pt x="1902" y="5813"/>
                    <a:pt x="1001" y="7314"/>
                  </a:cubicBezTo>
                  <a:lnTo>
                    <a:pt x="0" y="7314"/>
                  </a:lnTo>
                  <a:lnTo>
                    <a:pt x="0" y="11150"/>
                  </a:lnTo>
                  <a:cubicBezTo>
                    <a:pt x="134" y="13819"/>
                    <a:pt x="1969" y="16454"/>
                    <a:pt x="5471" y="18489"/>
                  </a:cubicBezTo>
                  <a:cubicBezTo>
                    <a:pt x="9140" y="20590"/>
                    <a:pt x="13935" y="21641"/>
                    <a:pt x="18731" y="21641"/>
                  </a:cubicBezTo>
                  <a:cubicBezTo>
                    <a:pt x="23526" y="21641"/>
                    <a:pt x="28321" y="20590"/>
                    <a:pt x="31990" y="18489"/>
                  </a:cubicBezTo>
                  <a:cubicBezTo>
                    <a:pt x="35493" y="16454"/>
                    <a:pt x="37327" y="13819"/>
                    <a:pt x="37494" y="11150"/>
                  </a:cubicBezTo>
                  <a:lnTo>
                    <a:pt x="37494" y="7314"/>
                  </a:lnTo>
                  <a:lnTo>
                    <a:pt x="36493" y="7314"/>
                  </a:lnTo>
                  <a:cubicBezTo>
                    <a:pt x="35593" y="5813"/>
                    <a:pt x="34092" y="4412"/>
                    <a:pt x="31990" y="3178"/>
                  </a:cubicBezTo>
                  <a:cubicBezTo>
                    <a:pt x="28337" y="1060"/>
                    <a:pt x="23542" y="1"/>
                    <a:pt x="1874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1"/>
            <p:cNvSpPr/>
            <p:nvPr/>
          </p:nvSpPr>
          <p:spPr>
            <a:xfrm>
              <a:off x="7492331" y="3651767"/>
              <a:ext cx="581626" cy="335722"/>
            </a:xfrm>
            <a:custGeom>
              <a:avLst/>
              <a:gdLst/>
              <a:ahLst/>
              <a:cxnLst/>
              <a:rect l="l" t="t" r="r" b="b"/>
              <a:pathLst>
                <a:path w="37494" h="21642" extrusionOk="0">
                  <a:moveTo>
                    <a:pt x="18747" y="1"/>
                  </a:moveTo>
                  <a:cubicBezTo>
                    <a:pt x="13952" y="1"/>
                    <a:pt x="9157" y="1060"/>
                    <a:pt x="5504" y="3178"/>
                  </a:cubicBezTo>
                  <a:cubicBezTo>
                    <a:pt x="3403" y="4379"/>
                    <a:pt x="1902" y="5813"/>
                    <a:pt x="1001" y="7314"/>
                  </a:cubicBezTo>
                  <a:lnTo>
                    <a:pt x="0" y="7314"/>
                  </a:lnTo>
                  <a:lnTo>
                    <a:pt x="0" y="11150"/>
                  </a:lnTo>
                  <a:cubicBezTo>
                    <a:pt x="134" y="13819"/>
                    <a:pt x="1969" y="16454"/>
                    <a:pt x="5471" y="18489"/>
                  </a:cubicBezTo>
                  <a:cubicBezTo>
                    <a:pt x="9140" y="20590"/>
                    <a:pt x="13935" y="21641"/>
                    <a:pt x="18731" y="21641"/>
                  </a:cubicBezTo>
                  <a:cubicBezTo>
                    <a:pt x="23526" y="21641"/>
                    <a:pt x="28321" y="20590"/>
                    <a:pt x="31990" y="18489"/>
                  </a:cubicBezTo>
                  <a:cubicBezTo>
                    <a:pt x="35493" y="16454"/>
                    <a:pt x="37327" y="13819"/>
                    <a:pt x="37494" y="11150"/>
                  </a:cubicBezTo>
                  <a:lnTo>
                    <a:pt x="37494" y="7314"/>
                  </a:lnTo>
                  <a:lnTo>
                    <a:pt x="36493" y="7314"/>
                  </a:lnTo>
                  <a:cubicBezTo>
                    <a:pt x="35593" y="5813"/>
                    <a:pt x="34092" y="4412"/>
                    <a:pt x="31990" y="3178"/>
                  </a:cubicBezTo>
                  <a:cubicBezTo>
                    <a:pt x="28337" y="1060"/>
                    <a:pt x="23542" y="1"/>
                    <a:pt x="187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1"/>
            <p:cNvSpPr/>
            <p:nvPr/>
          </p:nvSpPr>
          <p:spPr>
            <a:xfrm>
              <a:off x="7492331" y="3679315"/>
              <a:ext cx="131965" cy="280993"/>
            </a:xfrm>
            <a:custGeom>
              <a:avLst/>
              <a:gdLst/>
              <a:ahLst/>
              <a:cxnLst/>
              <a:rect l="l" t="t" r="r" b="b"/>
              <a:pathLst>
                <a:path w="8507" h="18114" extrusionOk="0">
                  <a:moveTo>
                    <a:pt x="8507" y="1"/>
                  </a:moveTo>
                  <a:cubicBezTo>
                    <a:pt x="7472" y="368"/>
                    <a:pt x="6438" y="835"/>
                    <a:pt x="5504" y="1402"/>
                  </a:cubicBezTo>
                  <a:cubicBezTo>
                    <a:pt x="3403" y="2603"/>
                    <a:pt x="1902" y="4037"/>
                    <a:pt x="1001" y="5538"/>
                  </a:cubicBezTo>
                  <a:lnTo>
                    <a:pt x="0" y="5538"/>
                  </a:lnTo>
                  <a:lnTo>
                    <a:pt x="0" y="9374"/>
                  </a:lnTo>
                  <a:cubicBezTo>
                    <a:pt x="134" y="12043"/>
                    <a:pt x="1969" y="14678"/>
                    <a:pt x="5471" y="16713"/>
                  </a:cubicBezTo>
                  <a:cubicBezTo>
                    <a:pt x="6438" y="17247"/>
                    <a:pt x="7439" y="17714"/>
                    <a:pt x="8507" y="18114"/>
                  </a:cubicBezTo>
                  <a:lnTo>
                    <a:pt x="85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1"/>
            <p:cNvSpPr/>
            <p:nvPr/>
          </p:nvSpPr>
          <p:spPr>
            <a:xfrm>
              <a:off x="7941965" y="3679315"/>
              <a:ext cx="131965" cy="280993"/>
            </a:xfrm>
            <a:custGeom>
              <a:avLst/>
              <a:gdLst/>
              <a:ahLst/>
              <a:cxnLst/>
              <a:rect l="l" t="t" r="r" b="b"/>
              <a:pathLst>
                <a:path w="8507" h="18114" extrusionOk="0">
                  <a:moveTo>
                    <a:pt x="1" y="1"/>
                  </a:moveTo>
                  <a:lnTo>
                    <a:pt x="1" y="18114"/>
                  </a:lnTo>
                  <a:cubicBezTo>
                    <a:pt x="1035" y="17714"/>
                    <a:pt x="2036" y="17247"/>
                    <a:pt x="3003" y="16713"/>
                  </a:cubicBezTo>
                  <a:cubicBezTo>
                    <a:pt x="6539" y="14678"/>
                    <a:pt x="8374" y="12043"/>
                    <a:pt x="8507" y="9374"/>
                  </a:cubicBezTo>
                  <a:lnTo>
                    <a:pt x="8507" y="5538"/>
                  </a:lnTo>
                  <a:lnTo>
                    <a:pt x="7506" y="5538"/>
                  </a:lnTo>
                  <a:cubicBezTo>
                    <a:pt x="6606" y="4037"/>
                    <a:pt x="5105" y="2603"/>
                    <a:pt x="3003" y="1402"/>
                  </a:cubicBezTo>
                  <a:cubicBezTo>
                    <a:pt x="2036" y="835"/>
                    <a:pt x="1035" y="36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1"/>
            <p:cNvSpPr/>
            <p:nvPr/>
          </p:nvSpPr>
          <p:spPr>
            <a:xfrm>
              <a:off x="7463867" y="3597446"/>
              <a:ext cx="635454" cy="335846"/>
            </a:xfrm>
            <a:custGeom>
              <a:avLst/>
              <a:gdLst/>
              <a:ahLst/>
              <a:cxnLst/>
              <a:rect l="l" t="t" r="r" b="b"/>
              <a:pathLst>
                <a:path w="40964" h="21650" extrusionOk="0">
                  <a:moveTo>
                    <a:pt x="20582" y="0"/>
                  </a:moveTo>
                  <a:cubicBezTo>
                    <a:pt x="15787" y="0"/>
                    <a:pt x="10992" y="1059"/>
                    <a:pt x="7339" y="3177"/>
                  </a:cubicBezTo>
                  <a:cubicBezTo>
                    <a:pt x="1" y="7380"/>
                    <a:pt x="1" y="14252"/>
                    <a:pt x="7339" y="18488"/>
                  </a:cubicBezTo>
                  <a:cubicBezTo>
                    <a:pt x="11003" y="20587"/>
                    <a:pt x="15802" y="21649"/>
                    <a:pt x="20600" y="21649"/>
                  </a:cubicBezTo>
                  <a:cubicBezTo>
                    <a:pt x="24189" y="21649"/>
                    <a:pt x="27778" y="21055"/>
                    <a:pt x="30890" y="19856"/>
                  </a:cubicBezTo>
                  <a:lnTo>
                    <a:pt x="31190" y="19756"/>
                  </a:lnTo>
                  <a:cubicBezTo>
                    <a:pt x="32090" y="19389"/>
                    <a:pt x="32991" y="18955"/>
                    <a:pt x="33825" y="18488"/>
                  </a:cubicBezTo>
                  <a:cubicBezTo>
                    <a:pt x="39929" y="14952"/>
                    <a:pt x="40963" y="9582"/>
                    <a:pt x="36861" y="5479"/>
                  </a:cubicBezTo>
                  <a:cubicBezTo>
                    <a:pt x="35960" y="4578"/>
                    <a:pt x="34926" y="3778"/>
                    <a:pt x="33825" y="3177"/>
                  </a:cubicBezTo>
                  <a:cubicBezTo>
                    <a:pt x="30172" y="1059"/>
                    <a:pt x="25377" y="0"/>
                    <a:pt x="20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1"/>
            <p:cNvSpPr/>
            <p:nvPr/>
          </p:nvSpPr>
          <p:spPr>
            <a:xfrm>
              <a:off x="7466969" y="3627057"/>
              <a:ext cx="151635" cy="221487"/>
            </a:xfrm>
            <a:custGeom>
              <a:avLst/>
              <a:gdLst/>
              <a:ahLst/>
              <a:cxnLst/>
              <a:rect l="l" t="t" r="r" b="b"/>
              <a:pathLst>
                <a:path w="9775" h="14278" extrusionOk="0">
                  <a:moveTo>
                    <a:pt x="9775" y="1"/>
                  </a:moveTo>
                  <a:cubicBezTo>
                    <a:pt x="8841" y="334"/>
                    <a:pt x="7973" y="768"/>
                    <a:pt x="7106" y="1268"/>
                  </a:cubicBezTo>
                  <a:cubicBezTo>
                    <a:pt x="1035" y="4771"/>
                    <a:pt x="1" y="10141"/>
                    <a:pt x="4071" y="14278"/>
                  </a:cubicBezTo>
                  <a:cubicBezTo>
                    <a:pt x="4004" y="14178"/>
                    <a:pt x="1435" y="11476"/>
                    <a:pt x="2102" y="7606"/>
                  </a:cubicBezTo>
                  <a:cubicBezTo>
                    <a:pt x="2770" y="3870"/>
                    <a:pt x="7973" y="735"/>
                    <a:pt x="977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1"/>
            <p:cNvSpPr/>
            <p:nvPr/>
          </p:nvSpPr>
          <p:spPr>
            <a:xfrm>
              <a:off x="7513023" y="3608955"/>
              <a:ext cx="540238" cy="312034"/>
            </a:xfrm>
            <a:custGeom>
              <a:avLst/>
              <a:gdLst/>
              <a:ahLst/>
              <a:cxnLst/>
              <a:rect l="l" t="t" r="r" b="b"/>
              <a:pathLst>
                <a:path w="34826" h="20115" extrusionOk="0">
                  <a:moveTo>
                    <a:pt x="17413" y="0"/>
                  </a:moveTo>
                  <a:cubicBezTo>
                    <a:pt x="7806" y="0"/>
                    <a:pt x="1" y="4504"/>
                    <a:pt x="1" y="10074"/>
                  </a:cubicBezTo>
                  <a:cubicBezTo>
                    <a:pt x="1" y="15611"/>
                    <a:pt x="7806" y="20115"/>
                    <a:pt x="17413" y="20115"/>
                  </a:cubicBezTo>
                  <a:cubicBezTo>
                    <a:pt x="27020" y="20115"/>
                    <a:pt x="34826" y="15611"/>
                    <a:pt x="34826" y="10074"/>
                  </a:cubicBezTo>
                  <a:cubicBezTo>
                    <a:pt x="34826" y="4504"/>
                    <a:pt x="27020" y="0"/>
                    <a:pt x="17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1"/>
            <p:cNvSpPr/>
            <p:nvPr/>
          </p:nvSpPr>
          <p:spPr>
            <a:xfrm>
              <a:off x="7780536" y="3647765"/>
              <a:ext cx="282545" cy="168698"/>
            </a:xfrm>
            <a:custGeom>
              <a:avLst/>
              <a:gdLst/>
              <a:ahLst/>
              <a:cxnLst/>
              <a:rect l="l" t="t" r="r" b="b"/>
              <a:pathLst>
                <a:path w="18214" h="10875" extrusionOk="0">
                  <a:moveTo>
                    <a:pt x="11675" y="0"/>
                  </a:moveTo>
                  <a:cubicBezTo>
                    <a:pt x="12409" y="1201"/>
                    <a:pt x="12142" y="2469"/>
                    <a:pt x="8039" y="2702"/>
                  </a:cubicBezTo>
                  <a:cubicBezTo>
                    <a:pt x="0" y="3202"/>
                    <a:pt x="10174" y="10875"/>
                    <a:pt x="10174" y="10875"/>
                  </a:cubicBezTo>
                  <a:cubicBezTo>
                    <a:pt x="10174" y="10875"/>
                    <a:pt x="12684" y="9668"/>
                    <a:pt x="14698" y="9668"/>
                  </a:cubicBezTo>
                  <a:cubicBezTo>
                    <a:pt x="15584" y="9668"/>
                    <a:pt x="16374" y="9902"/>
                    <a:pt x="16812" y="10574"/>
                  </a:cubicBezTo>
                  <a:cubicBezTo>
                    <a:pt x="18213" y="7972"/>
                    <a:pt x="17746" y="5137"/>
                    <a:pt x="15445" y="2702"/>
                  </a:cubicBezTo>
                  <a:cubicBezTo>
                    <a:pt x="14978" y="2235"/>
                    <a:pt x="14477" y="1801"/>
                    <a:pt x="13944" y="1401"/>
                  </a:cubicBezTo>
                  <a:cubicBezTo>
                    <a:pt x="13510" y="1068"/>
                    <a:pt x="13010" y="767"/>
                    <a:pt x="12543" y="467"/>
                  </a:cubicBezTo>
                  <a:cubicBezTo>
                    <a:pt x="12276" y="300"/>
                    <a:pt x="11976" y="167"/>
                    <a:pt x="11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1"/>
            <p:cNvSpPr/>
            <p:nvPr/>
          </p:nvSpPr>
          <p:spPr>
            <a:xfrm>
              <a:off x="7974043" y="3700349"/>
              <a:ext cx="82294" cy="78524"/>
            </a:xfrm>
            <a:custGeom>
              <a:avLst/>
              <a:gdLst/>
              <a:ahLst/>
              <a:cxnLst/>
              <a:rect l="l" t="t" r="r" b="b"/>
              <a:pathLst>
                <a:path w="5305" h="5062" extrusionOk="0">
                  <a:moveTo>
                    <a:pt x="2020" y="1"/>
                  </a:moveTo>
                  <a:cubicBezTo>
                    <a:pt x="1947" y="1"/>
                    <a:pt x="1874" y="5"/>
                    <a:pt x="1802" y="13"/>
                  </a:cubicBezTo>
                  <a:cubicBezTo>
                    <a:pt x="601" y="146"/>
                    <a:pt x="1" y="1380"/>
                    <a:pt x="468" y="2781"/>
                  </a:cubicBezTo>
                  <a:cubicBezTo>
                    <a:pt x="908" y="4069"/>
                    <a:pt x="2146" y="5061"/>
                    <a:pt x="3292" y="5061"/>
                  </a:cubicBezTo>
                  <a:cubicBezTo>
                    <a:pt x="3363" y="5061"/>
                    <a:pt x="3433" y="5057"/>
                    <a:pt x="3504" y="5049"/>
                  </a:cubicBezTo>
                  <a:cubicBezTo>
                    <a:pt x="4704" y="4916"/>
                    <a:pt x="5305" y="3682"/>
                    <a:pt x="4838" y="2281"/>
                  </a:cubicBezTo>
                  <a:cubicBezTo>
                    <a:pt x="4399" y="964"/>
                    <a:pt x="3164" y="1"/>
                    <a:pt x="20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1"/>
            <p:cNvSpPr/>
            <p:nvPr/>
          </p:nvSpPr>
          <p:spPr>
            <a:xfrm>
              <a:off x="7498023" y="3654481"/>
              <a:ext cx="360154" cy="266505"/>
            </a:xfrm>
            <a:custGeom>
              <a:avLst/>
              <a:gdLst/>
              <a:ahLst/>
              <a:cxnLst/>
              <a:rect l="l" t="t" r="r" b="b"/>
              <a:pathLst>
                <a:path w="23217" h="17180" extrusionOk="0">
                  <a:moveTo>
                    <a:pt x="6138" y="1"/>
                  </a:moveTo>
                  <a:lnTo>
                    <a:pt x="6138" y="1"/>
                  </a:lnTo>
                  <a:cubicBezTo>
                    <a:pt x="5638" y="268"/>
                    <a:pt x="5171" y="568"/>
                    <a:pt x="4737" y="901"/>
                  </a:cubicBezTo>
                  <a:cubicBezTo>
                    <a:pt x="4437" y="1102"/>
                    <a:pt x="4137" y="1335"/>
                    <a:pt x="3903" y="1569"/>
                  </a:cubicBezTo>
                  <a:cubicBezTo>
                    <a:pt x="0" y="4904"/>
                    <a:pt x="0" y="9341"/>
                    <a:pt x="3903" y="12710"/>
                  </a:cubicBezTo>
                  <a:cubicBezTo>
                    <a:pt x="4170" y="12943"/>
                    <a:pt x="4437" y="13143"/>
                    <a:pt x="4737" y="13377"/>
                  </a:cubicBezTo>
                  <a:cubicBezTo>
                    <a:pt x="5137" y="13677"/>
                    <a:pt x="5571" y="13944"/>
                    <a:pt x="6005" y="14211"/>
                  </a:cubicBezTo>
                  <a:cubicBezTo>
                    <a:pt x="6472" y="14478"/>
                    <a:pt x="6939" y="14711"/>
                    <a:pt x="7406" y="14945"/>
                  </a:cubicBezTo>
                  <a:cubicBezTo>
                    <a:pt x="7773" y="15112"/>
                    <a:pt x="8173" y="15278"/>
                    <a:pt x="8573" y="15445"/>
                  </a:cubicBezTo>
                  <a:cubicBezTo>
                    <a:pt x="8973" y="15579"/>
                    <a:pt x="9374" y="15745"/>
                    <a:pt x="9807" y="15879"/>
                  </a:cubicBezTo>
                  <a:cubicBezTo>
                    <a:pt x="11075" y="16279"/>
                    <a:pt x="12376" y="16613"/>
                    <a:pt x="13677" y="16813"/>
                  </a:cubicBezTo>
                  <a:lnTo>
                    <a:pt x="14577" y="16946"/>
                  </a:lnTo>
                  <a:cubicBezTo>
                    <a:pt x="15845" y="17113"/>
                    <a:pt x="17146" y="17180"/>
                    <a:pt x="18447" y="17180"/>
                  </a:cubicBezTo>
                  <a:cubicBezTo>
                    <a:pt x="20048" y="17180"/>
                    <a:pt x="21649" y="17046"/>
                    <a:pt x="23217" y="16779"/>
                  </a:cubicBezTo>
                  <a:cubicBezTo>
                    <a:pt x="23217" y="16779"/>
                    <a:pt x="21115" y="16379"/>
                    <a:pt x="21482" y="14411"/>
                  </a:cubicBezTo>
                  <a:cubicBezTo>
                    <a:pt x="21082" y="11409"/>
                    <a:pt x="8039" y="3170"/>
                    <a:pt x="8039" y="3170"/>
                  </a:cubicBezTo>
                  <a:cubicBezTo>
                    <a:pt x="8039" y="3170"/>
                    <a:pt x="5171" y="2002"/>
                    <a:pt x="6138"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1"/>
            <p:cNvSpPr/>
            <p:nvPr/>
          </p:nvSpPr>
          <p:spPr>
            <a:xfrm>
              <a:off x="7495433" y="3654481"/>
              <a:ext cx="359642" cy="266505"/>
            </a:xfrm>
            <a:custGeom>
              <a:avLst/>
              <a:gdLst/>
              <a:ahLst/>
              <a:cxnLst/>
              <a:rect l="l" t="t" r="r" b="b"/>
              <a:pathLst>
                <a:path w="23184" h="17180" extrusionOk="0">
                  <a:moveTo>
                    <a:pt x="6105" y="1"/>
                  </a:moveTo>
                  <a:cubicBezTo>
                    <a:pt x="5605" y="268"/>
                    <a:pt x="5171" y="568"/>
                    <a:pt x="4704" y="901"/>
                  </a:cubicBezTo>
                  <a:cubicBezTo>
                    <a:pt x="4404" y="1102"/>
                    <a:pt x="4137" y="1335"/>
                    <a:pt x="3870" y="1569"/>
                  </a:cubicBezTo>
                  <a:cubicBezTo>
                    <a:pt x="1" y="4904"/>
                    <a:pt x="1" y="9341"/>
                    <a:pt x="3870" y="12710"/>
                  </a:cubicBezTo>
                  <a:cubicBezTo>
                    <a:pt x="4137" y="12943"/>
                    <a:pt x="4437" y="13143"/>
                    <a:pt x="4704" y="13377"/>
                  </a:cubicBezTo>
                  <a:cubicBezTo>
                    <a:pt x="5138" y="13677"/>
                    <a:pt x="5538" y="13944"/>
                    <a:pt x="6005" y="14211"/>
                  </a:cubicBezTo>
                  <a:cubicBezTo>
                    <a:pt x="6439" y="14478"/>
                    <a:pt x="6906" y="14711"/>
                    <a:pt x="7373" y="14945"/>
                  </a:cubicBezTo>
                  <a:cubicBezTo>
                    <a:pt x="7773" y="15112"/>
                    <a:pt x="8173" y="15278"/>
                    <a:pt x="8573" y="15445"/>
                  </a:cubicBezTo>
                  <a:cubicBezTo>
                    <a:pt x="8974" y="15579"/>
                    <a:pt x="9374" y="15745"/>
                    <a:pt x="9774" y="15879"/>
                  </a:cubicBezTo>
                  <a:cubicBezTo>
                    <a:pt x="11042" y="16279"/>
                    <a:pt x="12343" y="16613"/>
                    <a:pt x="13677" y="16813"/>
                  </a:cubicBezTo>
                  <a:lnTo>
                    <a:pt x="14544" y="16946"/>
                  </a:lnTo>
                  <a:cubicBezTo>
                    <a:pt x="15845" y="17113"/>
                    <a:pt x="17146" y="17180"/>
                    <a:pt x="18447" y="17180"/>
                  </a:cubicBezTo>
                  <a:cubicBezTo>
                    <a:pt x="20015" y="17180"/>
                    <a:pt x="21616" y="17046"/>
                    <a:pt x="23184" y="16779"/>
                  </a:cubicBezTo>
                  <a:cubicBezTo>
                    <a:pt x="23184" y="16779"/>
                    <a:pt x="21082" y="16379"/>
                    <a:pt x="21483" y="14411"/>
                  </a:cubicBezTo>
                  <a:cubicBezTo>
                    <a:pt x="21082" y="11409"/>
                    <a:pt x="8040" y="3170"/>
                    <a:pt x="8040" y="3170"/>
                  </a:cubicBezTo>
                  <a:cubicBezTo>
                    <a:pt x="8040" y="3170"/>
                    <a:pt x="5138" y="2002"/>
                    <a:pt x="6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1"/>
            <p:cNvSpPr/>
            <p:nvPr/>
          </p:nvSpPr>
          <p:spPr>
            <a:xfrm>
              <a:off x="7562179" y="3648789"/>
              <a:ext cx="441920" cy="232486"/>
            </a:xfrm>
            <a:custGeom>
              <a:avLst/>
              <a:gdLst/>
              <a:ahLst/>
              <a:cxnLst/>
              <a:rect l="l" t="t" r="r" b="b"/>
              <a:pathLst>
                <a:path w="28488" h="14987" extrusionOk="0">
                  <a:moveTo>
                    <a:pt x="14284" y="1"/>
                  </a:moveTo>
                  <a:cubicBezTo>
                    <a:pt x="10954" y="1"/>
                    <a:pt x="7619" y="736"/>
                    <a:pt x="5071" y="2202"/>
                  </a:cubicBezTo>
                  <a:cubicBezTo>
                    <a:pt x="201" y="5004"/>
                    <a:pt x="1" y="9474"/>
                    <a:pt x="4471" y="12410"/>
                  </a:cubicBezTo>
                  <a:cubicBezTo>
                    <a:pt x="4671" y="12543"/>
                    <a:pt x="4871" y="12677"/>
                    <a:pt x="5071" y="12810"/>
                  </a:cubicBezTo>
                  <a:cubicBezTo>
                    <a:pt x="7606" y="14261"/>
                    <a:pt x="10925" y="14987"/>
                    <a:pt x="14244" y="14987"/>
                  </a:cubicBezTo>
                  <a:cubicBezTo>
                    <a:pt x="17563" y="14987"/>
                    <a:pt x="20882" y="14261"/>
                    <a:pt x="23417" y="12810"/>
                  </a:cubicBezTo>
                  <a:cubicBezTo>
                    <a:pt x="28454" y="9875"/>
                    <a:pt x="28488" y="5138"/>
                    <a:pt x="23417" y="2202"/>
                  </a:cubicBezTo>
                  <a:cubicBezTo>
                    <a:pt x="23217" y="2069"/>
                    <a:pt x="22984" y="1969"/>
                    <a:pt x="22784" y="1835"/>
                  </a:cubicBezTo>
                  <a:cubicBezTo>
                    <a:pt x="20351" y="611"/>
                    <a:pt x="17319" y="1"/>
                    <a:pt x="1428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1"/>
            <p:cNvSpPr/>
            <p:nvPr/>
          </p:nvSpPr>
          <p:spPr>
            <a:xfrm>
              <a:off x="7562179" y="3648789"/>
              <a:ext cx="441920" cy="232486"/>
            </a:xfrm>
            <a:custGeom>
              <a:avLst/>
              <a:gdLst/>
              <a:ahLst/>
              <a:cxnLst/>
              <a:rect l="l" t="t" r="r" b="b"/>
              <a:pathLst>
                <a:path w="28488" h="14987" extrusionOk="0">
                  <a:moveTo>
                    <a:pt x="14284" y="1"/>
                  </a:moveTo>
                  <a:cubicBezTo>
                    <a:pt x="10954" y="1"/>
                    <a:pt x="7619" y="736"/>
                    <a:pt x="5071" y="2202"/>
                  </a:cubicBezTo>
                  <a:cubicBezTo>
                    <a:pt x="201" y="5004"/>
                    <a:pt x="1" y="9474"/>
                    <a:pt x="4471" y="12410"/>
                  </a:cubicBezTo>
                  <a:cubicBezTo>
                    <a:pt x="4671" y="12543"/>
                    <a:pt x="4871" y="12677"/>
                    <a:pt x="5071" y="12810"/>
                  </a:cubicBezTo>
                  <a:cubicBezTo>
                    <a:pt x="7606" y="14261"/>
                    <a:pt x="10925" y="14987"/>
                    <a:pt x="14244" y="14987"/>
                  </a:cubicBezTo>
                  <a:cubicBezTo>
                    <a:pt x="17563" y="14987"/>
                    <a:pt x="20882" y="14261"/>
                    <a:pt x="23417" y="12810"/>
                  </a:cubicBezTo>
                  <a:cubicBezTo>
                    <a:pt x="28454" y="9875"/>
                    <a:pt x="28488" y="5138"/>
                    <a:pt x="23417" y="2202"/>
                  </a:cubicBezTo>
                  <a:cubicBezTo>
                    <a:pt x="23217" y="2069"/>
                    <a:pt x="22984" y="1969"/>
                    <a:pt x="22784" y="1835"/>
                  </a:cubicBezTo>
                  <a:cubicBezTo>
                    <a:pt x="20351" y="611"/>
                    <a:pt x="17319" y="1"/>
                    <a:pt x="142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1"/>
            <p:cNvSpPr/>
            <p:nvPr/>
          </p:nvSpPr>
          <p:spPr>
            <a:xfrm>
              <a:off x="7590643" y="3653970"/>
              <a:ext cx="385005" cy="221999"/>
            </a:xfrm>
            <a:custGeom>
              <a:avLst/>
              <a:gdLst/>
              <a:ahLst/>
              <a:cxnLst/>
              <a:rect l="l" t="t" r="r" b="b"/>
              <a:pathLst>
                <a:path w="24819" h="14311" extrusionOk="0">
                  <a:moveTo>
                    <a:pt x="12409" y="0"/>
                  </a:moveTo>
                  <a:cubicBezTo>
                    <a:pt x="5571" y="0"/>
                    <a:pt x="0" y="3203"/>
                    <a:pt x="0" y="7172"/>
                  </a:cubicBezTo>
                  <a:cubicBezTo>
                    <a:pt x="0" y="11108"/>
                    <a:pt x="5571" y="14311"/>
                    <a:pt x="12409" y="14311"/>
                  </a:cubicBezTo>
                  <a:cubicBezTo>
                    <a:pt x="19281" y="14311"/>
                    <a:pt x="24818" y="11108"/>
                    <a:pt x="24818" y="7172"/>
                  </a:cubicBezTo>
                  <a:cubicBezTo>
                    <a:pt x="24818" y="3203"/>
                    <a:pt x="19281" y="0"/>
                    <a:pt x="1240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1"/>
            <p:cNvSpPr/>
            <p:nvPr/>
          </p:nvSpPr>
          <p:spPr>
            <a:xfrm>
              <a:off x="7590643" y="3653970"/>
              <a:ext cx="385005" cy="221999"/>
            </a:xfrm>
            <a:custGeom>
              <a:avLst/>
              <a:gdLst/>
              <a:ahLst/>
              <a:cxnLst/>
              <a:rect l="l" t="t" r="r" b="b"/>
              <a:pathLst>
                <a:path w="24819" h="14311" extrusionOk="0">
                  <a:moveTo>
                    <a:pt x="12409" y="0"/>
                  </a:moveTo>
                  <a:cubicBezTo>
                    <a:pt x="5571" y="0"/>
                    <a:pt x="0" y="3203"/>
                    <a:pt x="0" y="7172"/>
                  </a:cubicBezTo>
                  <a:cubicBezTo>
                    <a:pt x="0" y="11108"/>
                    <a:pt x="5571" y="14311"/>
                    <a:pt x="12409" y="14311"/>
                  </a:cubicBezTo>
                  <a:cubicBezTo>
                    <a:pt x="19281" y="14311"/>
                    <a:pt x="24818" y="11108"/>
                    <a:pt x="24818" y="7172"/>
                  </a:cubicBezTo>
                  <a:cubicBezTo>
                    <a:pt x="24818" y="3203"/>
                    <a:pt x="19281"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1"/>
            <p:cNvSpPr/>
            <p:nvPr/>
          </p:nvSpPr>
          <p:spPr>
            <a:xfrm>
              <a:off x="7592706" y="3685008"/>
              <a:ext cx="380863" cy="190959"/>
            </a:xfrm>
            <a:custGeom>
              <a:avLst/>
              <a:gdLst/>
              <a:ahLst/>
              <a:cxnLst/>
              <a:rect l="l" t="t" r="r" b="b"/>
              <a:pathLst>
                <a:path w="24552" h="12310" extrusionOk="0">
                  <a:moveTo>
                    <a:pt x="12276" y="1"/>
                  </a:moveTo>
                  <a:cubicBezTo>
                    <a:pt x="9099" y="1"/>
                    <a:pt x="5922" y="701"/>
                    <a:pt x="3503" y="2102"/>
                  </a:cubicBezTo>
                  <a:cubicBezTo>
                    <a:pt x="1535" y="3236"/>
                    <a:pt x="368" y="4671"/>
                    <a:pt x="1" y="6139"/>
                  </a:cubicBezTo>
                  <a:cubicBezTo>
                    <a:pt x="334" y="7640"/>
                    <a:pt x="1535" y="9074"/>
                    <a:pt x="3503" y="10208"/>
                  </a:cubicBezTo>
                  <a:cubicBezTo>
                    <a:pt x="5922" y="11609"/>
                    <a:pt x="9099" y="12310"/>
                    <a:pt x="12276" y="12310"/>
                  </a:cubicBezTo>
                  <a:cubicBezTo>
                    <a:pt x="15453" y="12310"/>
                    <a:pt x="18631" y="11609"/>
                    <a:pt x="21049" y="10208"/>
                  </a:cubicBezTo>
                  <a:cubicBezTo>
                    <a:pt x="23017" y="9074"/>
                    <a:pt x="24218" y="7640"/>
                    <a:pt x="24552" y="6139"/>
                  </a:cubicBezTo>
                  <a:cubicBezTo>
                    <a:pt x="24218" y="4671"/>
                    <a:pt x="23017" y="3236"/>
                    <a:pt x="21049" y="2102"/>
                  </a:cubicBezTo>
                  <a:cubicBezTo>
                    <a:pt x="18631" y="701"/>
                    <a:pt x="15453" y="1"/>
                    <a:pt x="1227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1"/>
            <p:cNvSpPr/>
            <p:nvPr/>
          </p:nvSpPr>
          <p:spPr>
            <a:xfrm>
              <a:off x="7592706" y="3685008"/>
              <a:ext cx="380863" cy="190959"/>
            </a:xfrm>
            <a:custGeom>
              <a:avLst/>
              <a:gdLst/>
              <a:ahLst/>
              <a:cxnLst/>
              <a:rect l="l" t="t" r="r" b="b"/>
              <a:pathLst>
                <a:path w="24552" h="12310" extrusionOk="0">
                  <a:moveTo>
                    <a:pt x="12276" y="1"/>
                  </a:moveTo>
                  <a:cubicBezTo>
                    <a:pt x="9099" y="1"/>
                    <a:pt x="5922" y="701"/>
                    <a:pt x="3503" y="2102"/>
                  </a:cubicBezTo>
                  <a:cubicBezTo>
                    <a:pt x="1535" y="3236"/>
                    <a:pt x="368" y="4671"/>
                    <a:pt x="1" y="6139"/>
                  </a:cubicBezTo>
                  <a:cubicBezTo>
                    <a:pt x="334" y="7640"/>
                    <a:pt x="1535" y="9074"/>
                    <a:pt x="3503" y="10208"/>
                  </a:cubicBezTo>
                  <a:cubicBezTo>
                    <a:pt x="5922" y="11609"/>
                    <a:pt x="9099" y="12310"/>
                    <a:pt x="12276" y="12310"/>
                  </a:cubicBezTo>
                  <a:cubicBezTo>
                    <a:pt x="15453" y="12310"/>
                    <a:pt x="18631" y="11609"/>
                    <a:pt x="21049" y="10208"/>
                  </a:cubicBezTo>
                  <a:cubicBezTo>
                    <a:pt x="23017" y="9074"/>
                    <a:pt x="24218" y="7640"/>
                    <a:pt x="24552" y="6139"/>
                  </a:cubicBezTo>
                  <a:cubicBezTo>
                    <a:pt x="24218" y="4671"/>
                    <a:pt x="23017" y="3236"/>
                    <a:pt x="21049" y="2102"/>
                  </a:cubicBezTo>
                  <a:cubicBezTo>
                    <a:pt x="18631" y="701"/>
                    <a:pt x="15453" y="1"/>
                    <a:pt x="12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1"/>
            <p:cNvSpPr/>
            <p:nvPr/>
          </p:nvSpPr>
          <p:spPr>
            <a:xfrm>
              <a:off x="7657901" y="3693291"/>
              <a:ext cx="252016" cy="166123"/>
            </a:xfrm>
            <a:custGeom>
              <a:avLst/>
              <a:gdLst/>
              <a:ahLst/>
              <a:cxnLst/>
              <a:rect l="l" t="t" r="r" b="b"/>
              <a:pathLst>
                <a:path w="16246" h="10709" extrusionOk="0">
                  <a:moveTo>
                    <a:pt x="11053" y="6247"/>
                  </a:moveTo>
                  <a:cubicBezTo>
                    <a:pt x="11436" y="6247"/>
                    <a:pt x="11798" y="6322"/>
                    <a:pt x="12143" y="6505"/>
                  </a:cubicBezTo>
                  <a:cubicBezTo>
                    <a:pt x="12043" y="6572"/>
                    <a:pt x="11976" y="6605"/>
                    <a:pt x="11876" y="6672"/>
                  </a:cubicBezTo>
                  <a:cubicBezTo>
                    <a:pt x="11742" y="6739"/>
                    <a:pt x="11609" y="6805"/>
                    <a:pt x="11442" y="6872"/>
                  </a:cubicBezTo>
                  <a:cubicBezTo>
                    <a:pt x="10921" y="7098"/>
                    <a:pt x="10373" y="7206"/>
                    <a:pt x="9825" y="7206"/>
                  </a:cubicBezTo>
                  <a:cubicBezTo>
                    <a:pt x="9322" y="7206"/>
                    <a:pt x="8820" y="7115"/>
                    <a:pt x="8340" y="6939"/>
                  </a:cubicBezTo>
                  <a:cubicBezTo>
                    <a:pt x="9356" y="6577"/>
                    <a:pt x="10250" y="6247"/>
                    <a:pt x="11053" y="6247"/>
                  </a:cubicBezTo>
                  <a:close/>
                  <a:moveTo>
                    <a:pt x="1902" y="1"/>
                  </a:moveTo>
                  <a:lnTo>
                    <a:pt x="1" y="1101"/>
                  </a:lnTo>
                  <a:lnTo>
                    <a:pt x="1" y="2569"/>
                  </a:lnTo>
                  <a:lnTo>
                    <a:pt x="635" y="2936"/>
                  </a:lnTo>
                  <a:cubicBezTo>
                    <a:pt x="468" y="3203"/>
                    <a:pt x="368" y="3503"/>
                    <a:pt x="368" y="3803"/>
                  </a:cubicBezTo>
                  <a:lnTo>
                    <a:pt x="368" y="5304"/>
                  </a:lnTo>
                  <a:cubicBezTo>
                    <a:pt x="368" y="5905"/>
                    <a:pt x="768" y="6505"/>
                    <a:pt x="1735" y="7039"/>
                  </a:cubicBezTo>
                  <a:cubicBezTo>
                    <a:pt x="2503" y="7506"/>
                    <a:pt x="3403" y="7739"/>
                    <a:pt x="4337" y="7773"/>
                  </a:cubicBezTo>
                  <a:lnTo>
                    <a:pt x="4871" y="7773"/>
                  </a:lnTo>
                  <a:cubicBezTo>
                    <a:pt x="5838" y="7706"/>
                    <a:pt x="6772" y="7506"/>
                    <a:pt x="7673" y="7172"/>
                  </a:cubicBezTo>
                  <a:lnTo>
                    <a:pt x="8207" y="6972"/>
                  </a:lnTo>
                  <a:lnTo>
                    <a:pt x="6639" y="8607"/>
                  </a:lnTo>
                  <a:lnTo>
                    <a:pt x="6639" y="10074"/>
                  </a:lnTo>
                  <a:cubicBezTo>
                    <a:pt x="7513" y="10400"/>
                    <a:pt x="8439" y="10562"/>
                    <a:pt x="9368" y="10562"/>
                  </a:cubicBezTo>
                  <a:cubicBezTo>
                    <a:pt x="10532" y="10562"/>
                    <a:pt x="11701" y="10308"/>
                    <a:pt x="12777" y="9808"/>
                  </a:cubicBezTo>
                  <a:lnTo>
                    <a:pt x="14344" y="10708"/>
                  </a:lnTo>
                  <a:lnTo>
                    <a:pt x="16246" y="9607"/>
                  </a:lnTo>
                  <a:lnTo>
                    <a:pt x="16246" y="8140"/>
                  </a:lnTo>
                  <a:lnTo>
                    <a:pt x="15579" y="7773"/>
                  </a:lnTo>
                  <a:cubicBezTo>
                    <a:pt x="15779" y="7473"/>
                    <a:pt x="15879" y="7139"/>
                    <a:pt x="15879" y="6772"/>
                  </a:cubicBezTo>
                  <a:lnTo>
                    <a:pt x="15879" y="5304"/>
                  </a:lnTo>
                  <a:cubicBezTo>
                    <a:pt x="15879" y="4704"/>
                    <a:pt x="15478" y="4103"/>
                    <a:pt x="14578" y="3570"/>
                  </a:cubicBezTo>
                  <a:lnTo>
                    <a:pt x="14544" y="3570"/>
                  </a:lnTo>
                  <a:cubicBezTo>
                    <a:pt x="13602" y="3023"/>
                    <a:pt x="12638" y="2828"/>
                    <a:pt x="11700" y="2828"/>
                  </a:cubicBezTo>
                  <a:cubicBezTo>
                    <a:pt x="10980" y="2828"/>
                    <a:pt x="10275" y="2943"/>
                    <a:pt x="9608" y="3103"/>
                  </a:cubicBezTo>
                  <a:cubicBezTo>
                    <a:pt x="8974" y="3270"/>
                    <a:pt x="8373" y="3470"/>
                    <a:pt x="7773" y="3670"/>
                  </a:cubicBezTo>
                  <a:cubicBezTo>
                    <a:pt x="7139" y="3903"/>
                    <a:pt x="6472" y="4103"/>
                    <a:pt x="5805" y="4270"/>
                  </a:cubicBezTo>
                  <a:cubicBezTo>
                    <a:pt x="5505" y="4370"/>
                    <a:pt x="5171" y="4370"/>
                    <a:pt x="4871" y="4370"/>
                  </a:cubicBezTo>
                  <a:cubicBezTo>
                    <a:pt x="4604" y="4370"/>
                    <a:pt x="4337" y="4304"/>
                    <a:pt x="4104" y="4170"/>
                  </a:cubicBezTo>
                  <a:lnTo>
                    <a:pt x="4137" y="4137"/>
                  </a:lnTo>
                  <a:lnTo>
                    <a:pt x="4337" y="4003"/>
                  </a:lnTo>
                  <a:cubicBezTo>
                    <a:pt x="4504" y="3903"/>
                    <a:pt x="4671" y="3837"/>
                    <a:pt x="4871" y="3737"/>
                  </a:cubicBezTo>
                  <a:cubicBezTo>
                    <a:pt x="5335" y="3540"/>
                    <a:pt x="5838" y="3439"/>
                    <a:pt x="6344" y="3439"/>
                  </a:cubicBezTo>
                  <a:cubicBezTo>
                    <a:pt x="6782" y="3439"/>
                    <a:pt x="7221" y="3515"/>
                    <a:pt x="7640" y="3670"/>
                  </a:cubicBezTo>
                  <a:lnTo>
                    <a:pt x="9207" y="2069"/>
                  </a:lnTo>
                  <a:lnTo>
                    <a:pt x="9207" y="601"/>
                  </a:lnTo>
                  <a:cubicBezTo>
                    <a:pt x="8409" y="335"/>
                    <a:pt x="7578" y="199"/>
                    <a:pt x="6746" y="199"/>
                  </a:cubicBezTo>
                  <a:cubicBezTo>
                    <a:pt x="6117" y="199"/>
                    <a:pt x="5488" y="276"/>
                    <a:pt x="4871" y="434"/>
                  </a:cubicBezTo>
                  <a:cubicBezTo>
                    <a:pt x="4404" y="568"/>
                    <a:pt x="3937" y="734"/>
                    <a:pt x="3470" y="935"/>
                  </a:cubicBezTo>
                  <a:lnTo>
                    <a:pt x="19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1"/>
            <p:cNvSpPr/>
            <p:nvPr/>
          </p:nvSpPr>
          <p:spPr>
            <a:xfrm>
              <a:off x="7656878" y="3693291"/>
              <a:ext cx="256142" cy="142839"/>
            </a:xfrm>
            <a:custGeom>
              <a:avLst/>
              <a:gdLst/>
              <a:ahLst/>
              <a:cxnLst/>
              <a:rect l="l" t="t" r="r" b="b"/>
              <a:pathLst>
                <a:path w="16512" h="9208" extrusionOk="0">
                  <a:moveTo>
                    <a:pt x="1968" y="1"/>
                  </a:moveTo>
                  <a:lnTo>
                    <a:pt x="67" y="1101"/>
                  </a:lnTo>
                  <a:lnTo>
                    <a:pt x="1635" y="2002"/>
                  </a:lnTo>
                  <a:cubicBezTo>
                    <a:pt x="33" y="3236"/>
                    <a:pt x="0" y="4504"/>
                    <a:pt x="1801" y="5538"/>
                  </a:cubicBezTo>
                  <a:cubicBezTo>
                    <a:pt x="2602" y="6005"/>
                    <a:pt x="3503" y="6238"/>
                    <a:pt x="4437" y="6272"/>
                  </a:cubicBezTo>
                  <a:lnTo>
                    <a:pt x="4937" y="6272"/>
                  </a:lnTo>
                  <a:cubicBezTo>
                    <a:pt x="5904" y="6205"/>
                    <a:pt x="6872" y="6005"/>
                    <a:pt x="7772" y="5671"/>
                  </a:cubicBezTo>
                  <a:cubicBezTo>
                    <a:pt x="9036" y="5250"/>
                    <a:pt x="10151" y="4763"/>
                    <a:pt x="11119" y="4763"/>
                  </a:cubicBezTo>
                  <a:cubicBezTo>
                    <a:pt x="11531" y="4763"/>
                    <a:pt x="11917" y="4852"/>
                    <a:pt x="12275" y="5071"/>
                  </a:cubicBezTo>
                  <a:cubicBezTo>
                    <a:pt x="13109" y="5538"/>
                    <a:pt x="12876" y="6138"/>
                    <a:pt x="11975" y="6639"/>
                  </a:cubicBezTo>
                  <a:cubicBezTo>
                    <a:pt x="11842" y="6739"/>
                    <a:pt x="11675" y="6805"/>
                    <a:pt x="11542" y="6872"/>
                  </a:cubicBezTo>
                  <a:cubicBezTo>
                    <a:pt x="11031" y="7093"/>
                    <a:pt x="10486" y="7202"/>
                    <a:pt x="9937" y="7202"/>
                  </a:cubicBezTo>
                  <a:cubicBezTo>
                    <a:pt x="9410" y="7202"/>
                    <a:pt x="8879" y="7102"/>
                    <a:pt x="8373" y="6905"/>
                  </a:cubicBezTo>
                  <a:lnTo>
                    <a:pt x="6705" y="8573"/>
                  </a:lnTo>
                  <a:cubicBezTo>
                    <a:pt x="7593" y="8899"/>
                    <a:pt x="8521" y="9061"/>
                    <a:pt x="9448" y="9061"/>
                  </a:cubicBezTo>
                  <a:cubicBezTo>
                    <a:pt x="10608" y="9061"/>
                    <a:pt x="11767" y="8807"/>
                    <a:pt x="12843" y="8306"/>
                  </a:cubicBezTo>
                  <a:lnTo>
                    <a:pt x="14410" y="9207"/>
                  </a:lnTo>
                  <a:lnTo>
                    <a:pt x="16312" y="8106"/>
                  </a:lnTo>
                  <a:lnTo>
                    <a:pt x="14744" y="7206"/>
                  </a:lnTo>
                  <a:cubicBezTo>
                    <a:pt x="16312" y="5971"/>
                    <a:pt x="16512" y="4637"/>
                    <a:pt x="14677" y="3570"/>
                  </a:cubicBezTo>
                  <a:lnTo>
                    <a:pt x="14644" y="3536"/>
                  </a:lnTo>
                  <a:cubicBezTo>
                    <a:pt x="13691" y="3013"/>
                    <a:pt x="12728" y="2825"/>
                    <a:pt x="11795" y="2825"/>
                  </a:cubicBezTo>
                  <a:cubicBezTo>
                    <a:pt x="11063" y="2825"/>
                    <a:pt x="10349" y="2941"/>
                    <a:pt x="9674" y="3103"/>
                  </a:cubicBezTo>
                  <a:cubicBezTo>
                    <a:pt x="9040" y="3270"/>
                    <a:pt x="8439" y="3470"/>
                    <a:pt x="7839" y="3670"/>
                  </a:cubicBezTo>
                  <a:cubicBezTo>
                    <a:pt x="7205" y="3903"/>
                    <a:pt x="6538" y="4103"/>
                    <a:pt x="5871" y="4270"/>
                  </a:cubicBezTo>
                  <a:cubicBezTo>
                    <a:pt x="5571" y="4370"/>
                    <a:pt x="5237" y="4370"/>
                    <a:pt x="4937" y="4370"/>
                  </a:cubicBezTo>
                  <a:cubicBezTo>
                    <a:pt x="4603" y="4370"/>
                    <a:pt x="4303" y="4270"/>
                    <a:pt x="4036" y="4103"/>
                  </a:cubicBezTo>
                  <a:cubicBezTo>
                    <a:pt x="3402" y="3737"/>
                    <a:pt x="3336" y="3236"/>
                    <a:pt x="4236" y="2669"/>
                  </a:cubicBezTo>
                  <a:lnTo>
                    <a:pt x="4403" y="2536"/>
                  </a:lnTo>
                  <a:cubicBezTo>
                    <a:pt x="4570" y="2436"/>
                    <a:pt x="4770" y="2336"/>
                    <a:pt x="4937" y="2269"/>
                  </a:cubicBezTo>
                  <a:cubicBezTo>
                    <a:pt x="5401" y="2072"/>
                    <a:pt x="5904" y="1971"/>
                    <a:pt x="6410" y="1971"/>
                  </a:cubicBezTo>
                  <a:cubicBezTo>
                    <a:pt x="6848" y="1971"/>
                    <a:pt x="7287" y="2047"/>
                    <a:pt x="7706" y="2202"/>
                  </a:cubicBezTo>
                  <a:lnTo>
                    <a:pt x="9273" y="601"/>
                  </a:lnTo>
                  <a:cubicBezTo>
                    <a:pt x="8475" y="335"/>
                    <a:pt x="7644" y="199"/>
                    <a:pt x="6812" y="199"/>
                  </a:cubicBezTo>
                  <a:cubicBezTo>
                    <a:pt x="6183" y="199"/>
                    <a:pt x="5554" y="276"/>
                    <a:pt x="4937" y="434"/>
                  </a:cubicBezTo>
                  <a:cubicBezTo>
                    <a:pt x="4470" y="568"/>
                    <a:pt x="4003" y="734"/>
                    <a:pt x="3569" y="935"/>
                  </a:cubicBezTo>
                  <a:lnTo>
                    <a:pt x="19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1"/>
            <p:cNvSpPr/>
            <p:nvPr/>
          </p:nvSpPr>
          <p:spPr>
            <a:xfrm>
              <a:off x="7656878" y="3693291"/>
              <a:ext cx="256142" cy="142839"/>
            </a:xfrm>
            <a:custGeom>
              <a:avLst/>
              <a:gdLst/>
              <a:ahLst/>
              <a:cxnLst/>
              <a:rect l="l" t="t" r="r" b="b"/>
              <a:pathLst>
                <a:path w="16512" h="9208" extrusionOk="0">
                  <a:moveTo>
                    <a:pt x="1968" y="1"/>
                  </a:moveTo>
                  <a:lnTo>
                    <a:pt x="67" y="1101"/>
                  </a:lnTo>
                  <a:lnTo>
                    <a:pt x="1635" y="2002"/>
                  </a:lnTo>
                  <a:cubicBezTo>
                    <a:pt x="33" y="3236"/>
                    <a:pt x="0" y="4504"/>
                    <a:pt x="1801" y="5538"/>
                  </a:cubicBezTo>
                  <a:cubicBezTo>
                    <a:pt x="2602" y="6005"/>
                    <a:pt x="3503" y="6238"/>
                    <a:pt x="4437" y="6272"/>
                  </a:cubicBezTo>
                  <a:lnTo>
                    <a:pt x="4937" y="6272"/>
                  </a:lnTo>
                  <a:cubicBezTo>
                    <a:pt x="5904" y="6205"/>
                    <a:pt x="6872" y="6005"/>
                    <a:pt x="7772" y="5671"/>
                  </a:cubicBezTo>
                  <a:cubicBezTo>
                    <a:pt x="9036" y="5250"/>
                    <a:pt x="10151" y="4763"/>
                    <a:pt x="11119" y="4763"/>
                  </a:cubicBezTo>
                  <a:cubicBezTo>
                    <a:pt x="11531" y="4763"/>
                    <a:pt x="11917" y="4852"/>
                    <a:pt x="12275" y="5071"/>
                  </a:cubicBezTo>
                  <a:cubicBezTo>
                    <a:pt x="13109" y="5538"/>
                    <a:pt x="12876" y="6138"/>
                    <a:pt x="11975" y="6639"/>
                  </a:cubicBezTo>
                  <a:cubicBezTo>
                    <a:pt x="11842" y="6739"/>
                    <a:pt x="11675" y="6805"/>
                    <a:pt x="11542" y="6872"/>
                  </a:cubicBezTo>
                  <a:cubicBezTo>
                    <a:pt x="11031" y="7093"/>
                    <a:pt x="10486" y="7202"/>
                    <a:pt x="9937" y="7202"/>
                  </a:cubicBezTo>
                  <a:cubicBezTo>
                    <a:pt x="9410" y="7202"/>
                    <a:pt x="8879" y="7102"/>
                    <a:pt x="8373" y="6905"/>
                  </a:cubicBezTo>
                  <a:lnTo>
                    <a:pt x="6705" y="8573"/>
                  </a:lnTo>
                  <a:cubicBezTo>
                    <a:pt x="7593" y="8899"/>
                    <a:pt x="8521" y="9061"/>
                    <a:pt x="9448" y="9061"/>
                  </a:cubicBezTo>
                  <a:cubicBezTo>
                    <a:pt x="10608" y="9061"/>
                    <a:pt x="11767" y="8807"/>
                    <a:pt x="12843" y="8306"/>
                  </a:cubicBezTo>
                  <a:lnTo>
                    <a:pt x="14410" y="9207"/>
                  </a:lnTo>
                  <a:lnTo>
                    <a:pt x="16312" y="8106"/>
                  </a:lnTo>
                  <a:lnTo>
                    <a:pt x="14744" y="7206"/>
                  </a:lnTo>
                  <a:cubicBezTo>
                    <a:pt x="16312" y="5971"/>
                    <a:pt x="16512" y="4637"/>
                    <a:pt x="14677" y="3570"/>
                  </a:cubicBezTo>
                  <a:lnTo>
                    <a:pt x="14644" y="3536"/>
                  </a:lnTo>
                  <a:cubicBezTo>
                    <a:pt x="13691" y="3013"/>
                    <a:pt x="12728" y="2825"/>
                    <a:pt x="11795" y="2825"/>
                  </a:cubicBezTo>
                  <a:cubicBezTo>
                    <a:pt x="11063" y="2825"/>
                    <a:pt x="10349" y="2941"/>
                    <a:pt x="9674" y="3103"/>
                  </a:cubicBezTo>
                  <a:cubicBezTo>
                    <a:pt x="9040" y="3270"/>
                    <a:pt x="8439" y="3470"/>
                    <a:pt x="7839" y="3670"/>
                  </a:cubicBezTo>
                  <a:cubicBezTo>
                    <a:pt x="7205" y="3903"/>
                    <a:pt x="6538" y="4103"/>
                    <a:pt x="5871" y="4270"/>
                  </a:cubicBezTo>
                  <a:cubicBezTo>
                    <a:pt x="5571" y="4370"/>
                    <a:pt x="5237" y="4370"/>
                    <a:pt x="4937" y="4370"/>
                  </a:cubicBezTo>
                  <a:cubicBezTo>
                    <a:pt x="4603" y="4370"/>
                    <a:pt x="4303" y="4270"/>
                    <a:pt x="4036" y="4103"/>
                  </a:cubicBezTo>
                  <a:cubicBezTo>
                    <a:pt x="3402" y="3737"/>
                    <a:pt x="3336" y="3236"/>
                    <a:pt x="4236" y="2669"/>
                  </a:cubicBezTo>
                  <a:lnTo>
                    <a:pt x="4403" y="2536"/>
                  </a:lnTo>
                  <a:cubicBezTo>
                    <a:pt x="4570" y="2436"/>
                    <a:pt x="4770" y="2336"/>
                    <a:pt x="4937" y="2269"/>
                  </a:cubicBezTo>
                  <a:cubicBezTo>
                    <a:pt x="5401" y="2072"/>
                    <a:pt x="5904" y="1971"/>
                    <a:pt x="6410" y="1971"/>
                  </a:cubicBezTo>
                  <a:cubicBezTo>
                    <a:pt x="6848" y="1971"/>
                    <a:pt x="7287" y="2047"/>
                    <a:pt x="7706" y="2202"/>
                  </a:cubicBezTo>
                  <a:lnTo>
                    <a:pt x="9273" y="601"/>
                  </a:lnTo>
                  <a:cubicBezTo>
                    <a:pt x="8475" y="335"/>
                    <a:pt x="7644" y="199"/>
                    <a:pt x="6812" y="199"/>
                  </a:cubicBezTo>
                  <a:cubicBezTo>
                    <a:pt x="6183" y="199"/>
                    <a:pt x="5554" y="276"/>
                    <a:pt x="4937" y="434"/>
                  </a:cubicBezTo>
                  <a:cubicBezTo>
                    <a:pt x="4470" y="568"/>
                    <a:pt x="4003" y="734"/>
                    <a:pt x="3569" y="935"/>
                  </a:cubicBez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1"/>
            <p:cNvSpPr/>
            <p:nvPr/>
          </p:nvSpPr>
          <p:spPr>
            <a:xfrm>
              <a:off x="7657389" y="3693291"/>
              <a:ext cx="54340" cy="17095"/>
            </a:xfrm>
            <a:custGeom>
              <a:avLst/>
              <a:gdLst/>
              <a:ahLst/>
              <a:cxnLst/>
              <a:rect l="l" t="t" r="r" b="b"/>
              <a:pathLst>
                <a:path w="3503" h="1102" extrusionOk="0">
                  <a:moveTo>
                    <a:pt x="1902" y="1"/>
                  </a:moveTo>
                  <a:lnTo>
                    <a:pt x="0" y="1101"/>
                  </a:lnTo>
                  <a:lnTo>
                    <a:pt x="0" y="1101"/>
                  </a:lnTo>
                  <a:lnTo>
                    <a:pt x="1935" y="234"/>
                  </a:lnTo>
                  <a:lnTo>
                    <a:pt x="3503" y="935"/>
                  </a:lnTo>
                  <a:lnTo>
                    <a:pt x="19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1"/>
            <p:cNvSpPr/>
            <p:nvPr/>
          </p:nvSpPr>
          <p:spPr>
            <a:xfrm>
              <a:off x="7729829" y="3696363"/>
              <a:ext cx="70908" cy="31103"/>
            </a:xfrm>
            <a:custGeom>
              <a:avLst/>
              <a:gdLst/>
              <a:ahLst/>
              <a:cxnLst/>
              <a:rect l="l" t="t" r="r" b="b"/>
              <a:pathLst>
                <a:path w="4571" h="2005" extrusionOk="0">
                  <a:moveTo>
                    <a:pt x="2121" y="1"/>
                  </a:moveTo>
                  <a:cubicBezTo>
                    <a:pt x="1409" y="1"/>
                    <a:pt x="697" y="102"/>
                    <a:pt x="0" y="303"/>
                  </a:cubicBezTo>
                  <a:cubicBezTo>
                    <a:pt x="545" y="194"/>
                    <a:pt x="1101" y="141"/>
                    <a:pt x="1659" y="141"/>
                  </a:cubicBezTo>
                  <a:cubicBezTo>
                    <a:pt x="2468" y="141"/>
                    <a:pt x="3281" y="253"/>
                    <a:pt x="4070" y="470"/>
                  </a:cubicBezTo>
                  <a:lnTo>
                    <a:pt x="2969" y="2004"/>
                  </a:lnTo>
                  <a:lnTo>
                    <a:pt x="4570" y="403"/>
                  </a:lnTo>
                  <a:cubicBezTo>
                    <a:pt x="3766" y="135"/>
                    <a:pt x="2943" y="1"/>
                    <a:pt x="212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1"/>
            <p:cNvSpPr/>
            <p:nvPr/>
          </p:nvSpPr>
          <p:spPr>
            <a:xfrm>
              <a:off x="7806921" y="3737142"/>
              <a:ext cx="105578" cy="67929"/>
            </a:xfrm>
            <a:custGeom>
              <a:avLst/>
              <a:gdLst/>
              <a:ahLst/>
              <a:cxnLst/>
              <a:rect l="l" t="t" r="r" b="b"/>
              <a:pathLst>
                <a:path w="6806" h="4379" extrusionOk="0">
                  <a:moveTo>
                    <a:pt x="2093" y="1"/>
                  </a:moveTo>
                  <a:cubicBezTo>
                    <a:pt x="1373" y="1"/>
                    <a:pt x="668" y="116"/>
                    <a:pt x="1" y="276"/>
                  </a:cubicBezTo>
                  <a:cubicBezTo>
                    <a:pt x="411" y="196"/>
                    <a:pt x="911" y="143"/>
                    <a:pt x="1451" y="143"/>
                  </a:cubicBezTo>
                  <a:cubicBezTo>
                    <a:pt x="2492" y="143"/>
                    <a:pt x="3682" y="339"/>
                    <a:pt x="4671" y="910"/>
                  </a:cubicBezTo>
                  <a:cubicBezTo>
                    <a:pt x="6205" y="1810"/>
                    <a:pt x="6439" y="2844"/>
                    <a:pt x="5038" y="4379"/>
                  </a:cubicBezTo>
                  <a:cubicBezTo>
                    <a:pt x="6639" y="3144"/>
                    <a:pt x="6805" y="1844"/>
                    <a:pt x="4971" y="743"/>
                  </a:cubicBezTo>
                  <a:lnTo>
                    <a:pt x="4937" y="743"/>
                  </a:lnTo>
                  <a:cubicBezTo>
                    <a:pt x="3995" y="196"/>
                    <a:pt x="3031" y="1"/>
                    <a:pt x="209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1"/>
            <p:cNvSpPr/>
            <p:nvPr/>
          </p:nvSpPr>
          <p:spPr>
            <a:xfrm>
              <a:off x="7879872" y="3805052"/>
              <a:ext cx="29520" cy="31072"/>
            </a:xfrm>
            <a:custGeom>
              <a:avLst/>
              <a:gdLst/>
              <a:ahLst/>
              <a:cxnLst/>
              <a:rect l="l" t="t" r="r" b="b"/>
              <a:pathLst>
                <a:path w="1903" h="2003" extrusionOk="0">
                  <a:moveTo>
                    <a:pt x="335" y="1"/>
                  </a:moveTo>
                  <a:lnTo>
                    <a:pt x="1535" y="935"/>
                  </a:lnTo>
                  <a:lnTo>
                    <a:pt x="1" y="2002"/>
                  </a:lnTo>
                  <a:lnTo>
                    <a:pt x="1" y="2002"/>
                  </a:lnTo>
                  <a:lnTo>
                    <a:pt x="1902" y="901"/>
                  </a:lnTo>
                  <a:lnTo>
                    <a:pt x="3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1"/>
            <p:cNvSpPr/>
            <p:nvPr/>
          </p:nvSpPr>
          <p:spPr>
            <a:xfrm>
              <a:off x="7760355" y="3799887"/>
              <a:ext cx="75049" cy="26402"/>
            </a:xfrm>
            <a:custGeom>
              <a:avLst/>
              <a:gdLst/>
              <a:ahLst/>
              <a:cxnLst/>
              <a:rect l="l" t="t" r="r" b="b"/>
              <a:pathLst>
                <a:path w="4838" h="1702" extrusionOk="0">
                  <a:moveTo>
                    <a:pt x="4837" y="0"/>
                  </a:moveTo>
                  <a:lnTo>
                    <a:pt x="4837" y="0"/>
                  </a:lnTo>
                  <a:cubicBezTo>
                    <a:pt x="4327" y="221"/>
                    <a:pt x="3782" y="330"/>
                    <a:pt x="3233" y="330"/>
                  </a:cubicBezTo>
                  <a:cubicBezTo>
                    <a:pt x="2706" y="330"/>
                    <a:pt x="2175" y="230"/>
                    <a:pt x="1668" y="33"/>
                  </a:cubicBezTo>
                  <a:lnTo>
                    <a:pt x="0" y="1701"/>
                  </a:lnTo>
                  <a:lnTo>
                    <a:pt x="1802" y="267"/>
                  </a:lnTo>
                  <a:cubicBezTo>
                    <a:pt x="2196" y="381"/>
                    <a:pt x="2595" y="438"/>
                    <a:pt x="2989" y="438"/>
                  </a:cubicBezTo>
                  <a:cubicBezTo>
                    <a:pt x="3630" y="438"/>
                    <a:pt x="4259" y="289"/>
                    <a:pt x="48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1"/>
            <p:cNvSpPr/>
            <p:nvPr/>
          </p:nvSpPr>
          <p:spPr>
            <a:xfrm>
              <a:off x="7704467" y="3734692"/>
              <a:ext cx="43482" cy="27969"/>
            </a:xfrm>
            <a:custGeom>
              <a:avLst/>
              <a:gdLst/>
              <a:ahLst/>
              <a:cxnLst/>
              <a:rect l="l" t="t" r="r" b="b"/>
              <a:pathLst>
                <a:path w="2803" h="1803" extrusionOk="0">
                  <a:moveTo>
                    <a:pt x="1135" y="0"/>
                  </a:moveTo>
                  <a:cubicBezTo>
                    <a:pt x="334" y="434"/>
                    <a:pt x="1" y="967"/>
                    <a:pt x="501" y="1401"/>
                  </a:cubicBezTo>
                  <a:cubicBezTo>
                    <a:pt x="817" y="1678"/>
                    <a:pt x="1309" y="1802"/>
                    <a:pt x="1810" y="1802"/>
                  </a:cubicBezTo>
                  <a:cubicBezTo>
                    <a:pt x="2155" y="1802"/>
                    <a:pt x="2504" y="1743"/>
                    <a:pt x="2803" y="1635"/>
                  </a:cubicBezTo>
                  <a:lnTo>
                    <a:pt x="2803" y="1635"/>
                  </a:lnTo>
                  <a:cubicBezTo>
                    <a:pt x="2559" y="1683"/>
                    <a:pt x="2332" y="1714"/>
                    <a:pt x="2098" y="1714"/>
                  </a:cubicBezTo>
                  <a:cubicBezTo>
                    <a:pt x="2012" y="1714"/>
                    <a:pt x="1925" y="1710"/>
                    <a:pt x="1836" y="1701"/>
                  </a:cubicBezTo>
                  <a:cubicBezTo>
                    <a:pt x="1535" y="1701"/>
                    <a:pt x="1235" y="1601"/>
                    <a:pt x="935" y="1434"/>
                  </a:cubicBezTo>
                  <a:cubicBezTo>
                    <a:pt x="334" y="1101"/>
                    <a:pt x="234" y="567"/>
                    <a:pt x="11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1"/>
            <p:cNvSpPr/>
            <p:nvPr/>
          </p:nvSpPr>
          <p:spPr>
            <a:xfrm>
              <a:off x="7656350" y="3724857"/>
              <a:ext cx="68844" cy="65726"/>
            </a:xfrm>
            <a:custGeom>
              <a:avLst/>
              <a:gdLst/>
              <a:ahLst/>
              <a:cxnLst/>
              <a:rect l="l" t="t" r="r" b="b"/>
              <a:pathLst>
                <a:path w="4438" h="4237" extrusionOk="0">
                  <a:moveTo>
                    <a:pt x="1635" y="0"/>
                  </a:moveTo>
                  <a:cubicBezTo>
                    <a:pt x="34" y="1201"/>
                    <a:pt x="1" y="2469"/>
                    <a:pt x="1802" y="3503"/>
                  </a:cubicBezTo>
                  <a:cubicBezTo>
                    <a:pt x="2603" y="3970"/>
                    <a:pt x="3503" y="4237"/>
                    <a:pt x="4437" y="4237"/>
                  </a:cubicBezTo>
                  <a:cubicBezTo>
                    <a:pt x="3070" y="4103"/>
                    <a:pt x="1402" y="3369"/>
                    <a:pt x="868" y="2235"/>
                  </a:cubicBezTo>
                  <a:cubicBezTo>
                    <a:pt x="368" y="1168"/>
                    <a:pt x="1501" y="101"/>
                    <a:pt x="16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1"/>
            <p:cNvSpPr/>
            <p:nvPr/>
          </p:nvSpPr>
          <p:spPr>
            <a:xfrm>
              <a:off x="7513023" y="3547638"/>
              <a:ext cx="581114" cy="335706"/>
            </a:xfrm>
            <a:custGeom>
              <a:avLst/>
              <a:gdLst/>
              <a:ahLst/>
              <a:cxnLst/>
              <a:rect l="l" t="t" r="r" b="b"/>
              <a:pathLst>
                <a:path w="37461" h="21641" extrusionOk="0">
                  <a:moveTo>
                    <a:pt x="18731" y="0"/>
                  </a:moveTo>
                  <a:cubicBezTo>
                    <a:pt x="13936" y="0"/>
                    <a:pt x="9141" y="1051"/>
                    <a:pt x="5471" y="3153"/>
                  </a:cubicBezTo>
                  <a:cubicBezTo>
                    <a:pt x="3403" y="4354"/>
                    <a:pt x="1902" y="5788"/>
                    <a:pt x="1001" y="7289"/>
                  </a:cubicBezTo>
                  <a:lnTo>
                    <a:pt x="1" y="7289"/>
                  </a:lnTo>
                  <a:lnTo>
                    <a:pt x="1" y="11125"/>
                  </a:lnTo>
                  <a:cubicBezTo>
                    <a:pt x="134" y="13794"/>
                    <a:pt x="1935" y="16429"/>
                    <a:pt x="5471" y="18464"/>
                  </a:cubicBezTo>
                  <a:cubicBezTo>
                    <a:pt x="9124" y="20582"/>
                    <a:pt x="13919" y="21641"/>
                    <a:pt x="18718" y="21641"/>
                  </a:cubicBezTo>
                  <a:cubicBezTo>
                    <a:pt x="23518" y="21641"/>
                    <a:pt x="28321" y="20582"/>
                    <a:pt x="31990" y="18464"/>
                  </a:cubicBezTo>
                  <a:cubicBezTo>
                    <a:pt x="35493" y="16429"/>
                    <a:pt x="37327" y="13794"/>
                    <a:pt x="37461" y="11125"/>
                  </a:cubicBezTo>
                  <a:lnTo>
                    <a:pt x="37461" y="7289"/>
                  </a:lnTo>
                  <a:lnTo>
                    <a:pt x="36460" y="7289"/>
                  </a:lnTo>
                  <a:cubicBezTo>
                    <a:pt x="35560" y="5788"/>
                    <a:pt x="34092" y="4387"/>
                    <a:pt x="31990" y="3153"/>
                  </a:cubicBezTo>
                  <a:cubicBezTo>
                    <a:pt x="28321" y="1051"/>
                    <a:pt x="23526" y="0"/>
                    <a:pt x="18731"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1"/>
            <p:cNvSpPr/>
            <p:nvPr/>
          </p:nvSpPr>
          <p:spPr>
            <a:xfrm>
              <a:off x="7513023" y="3547638"/>
              <a:ext cx="581114" cy="335706"/>
            </a:xfrm>
            <a:custGeom>
              <a:avLst/>
              <a:gdLst/>
              <a:ahLst/>
              <a:cxnLst/>
              <a:rect l="l" t="t" r="r" b="b"/>
              <a:pathLst>
                <a:path w="37461" h="21641" extrusionOk="0">
                  <a:moveTo>
                    <a:pt x="18731" y="0"/>
                  </a:moveTo>
                  <a:cubicBezTo>
                    <a:pt x="13936" y="0"/>
                    <a:pt x="9141" y="1051"/>
                    <a:pt x="5471" y="3153"/>
                  </a:cubicBezTo>
                  <a:cubicBezTo>
                    <a:pt x="3403" y="4354"/>
                    <a:pt x="1902" y="5788"/>
                    <a:pt x="1001" y="7289"/>
                  </a:cubicBezTo>
                  <a:lnTo>
                    <a:pt x="1" y="7289"/>
                  </a:lnTo>
                  <a:lnTo>
                    <a:pt x="1" y="11125"/>
                  </a:lnTo>
                  <a:cubicBezTo>
                    <a:pt x="134" y="13794"/>
                    <a:pt x="1935" y="16429"/>
                    <a:pt x="5471" y="18464"/>
                  </a:cubicBezTo>
                  <a:cubicBezTo>
                    <a:pt x="9124" y="20582"/>
                    <a:pt x="13919" y="21641"/>
                    <a:pt x="18718" y="21641"/>
                  </a:cubicBezTo>
                  <a:cubicBezTo>
                    <a:pt x="23518" y="21641"/>
                    <a:pt x="28321" y="20582"/>
                    <a:pt x="31990" y="18464"/>
                  </a:cubicBezTo>
                  <a:cubicBezTo>
                    <a:pt x="35493" y="16429"/>
                    <a:pt x="37327" y="13794"/>
                    <a:pt x="37461" y="11125"/>
                  </a:cubicBezTo>
                  <a:lnTo>
                    <a:pt x="37461" y="7289"/>
                  </a:lnTo>
                  <a:lnTo>
                    <a:pt x="36460" y="7289"/>
                  </a:lnTo>
                  <a:cubicBezTo>
                    <a:pt x="35560" y="5788"/>
                    <a:pt x="34092" y="4387"/>
                    <a:pt x="31990" y="3153"/>
                  </a:cubicBezTo>
                  <a:cubicBezTo>
                    <a:pt x="28321" y="1051"/>
                    <a:pt x="23526" y="0"/>
                    <a:pt x="187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1"/>
            <p:cNvSpPr/>
            <p:nvPr/>
          </p:nvSpPr>
          <p:spPr>
            <a:xfrm>
              <a:off x="7513023" y="3575326"/>
              <a:ext cx="131965" cy="280993"/>
            </a:xfrm>
            <a:custGeom>
              <a:avLst/>
              <a:gdLst/>
              <a:ahLst/>
              <a:cxnLst/>
              <a:rect l="l" t="t" r="r" b="b"/>
              <a:pathLst>
                <a:path w="8507" h="18114" extrusionOk="0">
                  <a:moveTo>
                    <a:pt x="8507" y="0"/>
                  </a:moveTo>
                  <a:lnTo>
                    <a:pt x="8507" y="0"/>
                  </a:lnTo>
                  <a:cubicBezTo>
                    <a:pt x="7439" y="367"/>
                    <a:pt x="6439" y="834"/>
                    <a:pt x="5471" y="1401"/>
                  </a:cubicBezTo>
                  <a:cubicBezTo>
                    <a:pt x="3403" y="2602"/>
                    <a:pt x="1902" y="4036"/>
                    <a:pt x="1001" y="5537"/>
                  </a:cubicBezTo>
                  <a:lnTo>
                    <a:pt x="1" y="5537"/>
                  </a:lnTo>
                  <a:lnTo>
                    <a:pt x="1" y="9373"/>
                  </a:lnTo>
                  <a:cubicBezTo>
                    <a:pt x="134" y="12042"/>
                    <a:pt x="1935" y="14677"/>
                    <a:pt x="5471" y="16712"/>
                  </a:cubicBezTo>
                  <a:cubicBezTo>
                    <a:pt x="6439" y="17246"/>
                    <a:pt x="7439" y="17713"/>
                    <a:pt x="8473" y="18113"/>
                  </a:cubicBezTo>
                  <a:lnTo>
                    <a:pt x="85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1"/>
            <p:cNvSpPr/>
            <p:nvPr/>
          </p:nvSpPr>
          <p:spPr>
            <a:xfrm>
              <a:off x="7962146" y="3575326"/>
              <a:ext cx="132492" cy="280993"/>
            </a:xfrm>
            <a:custGeom>
              <a:avLst/>
              <a:gdLst/>
              <a:ahLst/>
              <a:cxnLst/>
              <a:rect l="l" t="t" r="r" b="b"/>
              <a:pathLst>
                <a:path w="8541" h="18114" extrusionOk="0">
                  <a:moveTo>
                    <a:pt x="1" y="0"/>
                  </a:moveTo>
                  <a:lnTo>
                    <a:pt x="1" y="18113"/>
                  </a:lnTo>
                  <a:cubicBezTo>
                    <a:pt x="1068" y="17713"/>
                    <a:pt x="2069" y="17246"/>
                    <a:pt x="3036" y="16712"/>
                  </a:cubicBezTo>
                  <a:cubicBezTo>
                    <a:pt x="6539" y="14677"/>
                    <a:pt x="8373" y="12042"/>
                    <a:pt x="8540" y="9373"/>
                  </a:cubicBezTo>
                  <a:lnTo>
                    <a:pt x="8540" y="5537"/>
                  </a:lnTo>
                  <a:lnTo>
                    <a:pt x="7506" y="5537"/>
                  </a:lnTo>
                  <a:cubicBezTo>
                    <a:pt x="6606" y="4036"/>
                    <a:pt x="5104" y="2602"/>
                    <a:pt x="3036" y="1401"/>
                  </a:cubicBezTo>
                  <a:cubicBezTo>
                    <a:pt x="2069" y="834"/>
                    <a:pt x="1068" y="36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1"/>
            <p:cNvSpPr/>
            <p:nvPr/>
          </p:nvSpPr>
          <p:spPr>
            <a:xfrm>
              <a:off x="7484575" y="3492913"/>
              <a:ext cx="634927" cy="336016"/>
            </a:xfrm>
            <a:custGeom>
              <a:avLst/>
              <a:gdLst/>
              <a:ahLst/>
              <a:cxnLst/>
              <a:rect l="l" t="t" r="r" b="b"/>
              <a:pathLst>
                <a:path w="40930" h="21661" extrusionOk="0">
                  <a:moveTo>
                    <a:pt x="20565" y="1"/>
                  </a:moveTo>
                  <a:cubicBezTo>
                    <a:pt x="15770" y="1"/>
                    <a:pt x="10975" y="1060"/>
                    <a:pt x="7305" y="3178"/>
                  </a:cubicBezTo>
                  <a:cubicBezTo>
                    <a:pt x="0" y="7415"/>
                    <a:pt x="0" y="14253"/>
                    <a:pt x="7305" y="18489"/>
                  </a:cubicBezTo>
                  <a:cubicBezTo>
                    <a:pt x="10959" y="20601"/>
                    <a:pt x="15753" y="21661"/>
                    <a:pt x="20547" y="21661"/>
                  </a:cubicBezTo>
                  <a:cubicBezTo>
                    <a:pt x="24156" y="21661"/>
                    <a:pt x="27766" y="21060"/>
                    <a:pt x="30889" y="19857"/>
                  </a:cubicBezTo>
                  <a:lnTo>
                    <a:pt x="31156" y="19757"/>
                  </a:lnTo>
                  <a:cubicBezTo>
                    <a:pt x="32090" y="19390"/>
                    <a:pt x="32957" y="18956"/>
                    <a:pt x="33824" y="18489"/>
                  </a:cubicBezTo>
                  <a:cubicBezTo>
                    <a:pt x="39929" y="14953"/>
                    <a:pt x="40929" y="9616"/>
                    <a:pt x="36860" y="5480"/>
                  </a:cubicBezTo>
                  <a:cubicBezTo>
                    <a:pt x="35959" y="4579"/>
                    <a:pt x="34925" y="3812"/>
                    <a:pt x="33824" y="3178"/>
                  </a:cubicBezTo>
                  <a:cubicBezTo>
                    <a:pt x="30155" y="1060"/>
                    <a:pt x="25360" y="1"/>
                    <a:pt x="20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1"/>
            <p:cNvSpPr/>
            <p:nvPr/>
          </p:nvSpPr>
          <p:spPr>
            <a:xfrm>
              <a:off x="7487677" y="3522540"/>
              <a:ext cx="151619" cy="221487"/>
            </a:xfrm>
            <a:custGeom>
              <a:avLst/>
              <a:gdLst/>
              <a:ahLst/>
              <a:cxnLst/>
              <a:rect l="l" t="t" r="r" b="b"/>
              <a:pathLst>
                <a:path w="9774" h="14278" extrusionOk="0">
                  <a:moveTo>
                    <a:pt x="9774" y="1"/>
                  </a:moveTo>
                  <a:lnTo>
                    <a:pt x="9774" y="1"/>
                  </a:lnTo>
                  <a:cubicBezTo>
                    <a:pt x="8840" y="368"/>
                    <a:pt x="7973" y="768"/>
                    <a:pt x="7105" y="1268"/>
                  </a:cubicBezTo>
                  <a:cubicBezTo>
                    <a:pt x="1001" y="4804"/>
                    <a:pt x="0" y="10141"/>
                    <a:pt x="4070" y="14278"/>
                  </a:cubicBezTo>
                  <a:cubicBezTo>
                    <a:pt x="4003" y="14177"/>
                    <a:pt x="1435" y="11476"/>
                    <a:pt x="2102" y="7606"/>
                  </a:cubicBezTo>
                  <a:cubicBezTo>
                    <a:pt x="2769" y="3870"/>
                    <a:pt x="7939" y="768"/>
                    <a:pt x="97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1"/>
            <p:cNvSpPr/>
            <p:nvPr/>
          </p:nvSpPr>
          <p:spPr>
            <a:xfrm>
              <a:off x="7533204" y="3504438"/>
              <a:ext cx="540750" cy="312546"/>
            </a:xfrm>
            <a:custGeom>
              <a:avLst/>
              <a:gdLst/>
              <a:ahLst/>
              <a:cxnLst/>
              <a:rect l="l" t="t" r="r" b="b"/>
              <a:pathLst>
                <a:path w="34859" h="20148" extrusionOk="0">
                  <a:moveTo>
                    <a:pt x="17446" y="0"/>
                  </a:moveTo>
                  <a:cubicBezTo>
                    <a:pt x="7806" y="0"/>
                    <a:pt x="1" y="4503"/>
                    <a:pt x="1" y="10074"/>
                  </a:cubicBezTo>
                  <a:cubicBezTo>
                    <a:pt x="1" y="15645"/>
                    <a:pt x="7806" y="20148"/>
                    <a:pt x="17446" y="20148"/>
                  </a:cubicBezTo>
                  <a:cubicBezTo>
                    <a:pt x="27053" y="20148"/>
                    <a:pt x="34859" y="15645"/>
                    <a:pt x="34859" y="10074"/>
                  </a:cubicBezTo>
                  <a:cubicBezTo>
                    <a:pt x="34859" y="4503"/>
                    <a:pt x="27053" y="0"/>
                    <a:pt x="1744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1"/>
            <p:cNvSpPr/>
            <p:nvPr/>
          </p:nvSpPr>
          <p:spPr>
            <a:xfrm>
              <a:off x="7533204" y="3504438"/>
              <a:ext cx="540750" cy="312546"/>
            </a:xfrm>
            <a:custGeom>
              <a:avLst/>
              <a:gdLst/>
              <a:ahLst/>
              <a:cxnLst/>
              <a:rect l="l" t="t" r="r" b="b"/>
              <a:pathLst>
                <a:path w="34859" h="20148" extrusionOk="0">
                  <a:moveTo>
                    <a:pt x="17446" y="0"/>
                  </a:moveTo>
                  <a:cubicBezTo>
                    <a:pt x="7806" y="0"/>
                    <a:pt x="1" y="4503"/>
                    <a:pt x="1" y="10074"/>
                  </a:cubicBezTo>
                  <a:cubicBezTo>
                    <a:pt x="1" y="15645"/>
                    <a:pt x="7806" y="20148"/>
                    <a:pt x="17446" y="20148"/>
                  </a:cubicBezTo>
                  <a:cubicBezTo>
                    <a:pt x="27053" y="20148"/>
                    <a:pt x="34859" y="15645"/>
                    <a:pt x="34859" y="10074"/>
                  </a:cubicBezTo>
                  <a:cubicBezTo>
                    <a:pt x="34859" y="4503"/>
                    <a:pt x="27053" y="0"/>
                    <a:pt x="17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1"/>
            <p:cNvSpPr/>
            <p:nvPr/>
          </p:nvSpPr>
          <p:spPr>
            <a:xfrm>
              <a:off x="7518716" y="3549453"/>
              <a:ext cx="359642" cy="267017"/>
            </a:xfrm>
            <a:custGeom>
              <a:avLst/>
              <a:gdLst/>
              <a:ahLst/>
              <a:cxnLst/>
              <a:rect l="l" t="t" r="r" b="b"/>
              <a:pathLst>
                <a:path w="23184" h="17213" extrusionOk="0">
                  <a:moveTo>
                    <a:pt x="6105" y="0"/>
                  </a:moveTo>
                  <a:lnTo>
                    <a:pt x="6105" y="0"/>
                  </a:lnTo>
                  <a:cubicBezTo>
                    <a:pt x="5638" y="300"/>
                    <a:pt x="5171" y="601"/>
                    <a:pt x="4704" y="901"/>
                  </a:cubicBezTo>
                  <a:cubicBezTo>
                    <a:pt x="4437" y="1134"/>
                    <a:pt x="4137" y="1335"/>
                    <a:pt x="3870" y="1601"/>
                  </a:cubicBezTo>
                  <a:cubicBezTo>
                    <a:pt x="1" y="4937"/>
                    <a:pt x="1" y="9374"/>
                    <a:pt x="3870" y="12709"/>
                  </a:cubicBezTo>
                  <a:cubicBezTo>
                    <a:pt x="4137" y="12943"/>
                    <a:pt x="4437" y="13176"/>
                    <a:pt x="4704" y="13410"/>
                  </a:cubicBezTo>
                  <a:cubicBezTo>
                    <a:pt x="5138" y="13677"/>
                    <a:pt x="5571" y="13977"/>
                    <a:pt x="6005" y="14244"/>
                  </a:cubicBezTo>
                  <a:cubicBezTo>
                    <a:pt x="6439" y="14477"/>
                    <a:pt x="6906" y="14744"/>
                    <a:pt x="7406" y="14944"/>
                  </a:cubicBezTo>
                  <a:cubicBezTo>
                    <a:pt x="7773" y="15144"/>
                    <a:pt x="8173" y="15311"/>
                    <a:pt x="8573" y="15445"/>
                  </a:cubicBezTo>
                  <a:cubicBezTo>
                    <a:pt x="8974" y="15611"/>
                    <a:pt x="9374" y="15778"/>
                    <a:pt x="9774" y="15912"/>
                  </a:cubicBezTo>
                  <a:cubicBezTo>
                    <a:pt x="11042" y="16312"/>
                    <a:pt x="12343" y="16612"/>
                    <a:pt x="13677" y="16846"/>
                  </a:cubicBezTo>
                  <a:lnTo>
                    <a:pt x="14544" y="16946"/>
                  </a:lnTo>
                  <a:cubicBezTo>
                    <a:pt x="15845" y="17112"/>
                    <a:pt x="17146" y="17213"/>
                    <a:pt x="18447" y="17213"/>
                  </a:cubicBezTo>
                  <a:cubicBezTo>
                    <a:pt x="20048" y="17213"/>
                    <a:pt x="21616" y="17079"/>
                    <a:pt x="23184" y="16812"/>
                  </a:cubicBezTo>
                  <a:cubicBezTo>
                    <a:pt x="23184" y="16812"/>
                    <a:pt x="21116" y="16412"/>
                    <a:pt x="21483" y="14444"/>
                  </a:cubicBezTo>
                  <a:cubicBezTo>
                    <a:pt x="21082" y="11475"/>
                    <a:pt x="8040" y="3203"/>
                    <a:pt x="8040" y="3203"/>
                  </a:cubicBezTo>
                  <a:cubicBezTo>
                    <a:pt x="8040" y="3203"/>
                    <a:pt x="5138" y="2035"/>
                    <a:pt x="6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1"/>
            <p:cNvSpPr/>
            <p:nvPr/>
          </p:nvSpPr>
          <p:spPr>
            <a:xfrm>
              <a:off x="7582872" y="3544350"/>
              <a:ext cx="441408" cy="232408"/>
            </a:xfrm>
            <a:custGeom>
              <a:avLst/>
              <a:gdLst/>
              <a:ahLst/>
              <a:cxnLst/>
              <a:rect l="l" t="t" r="r" b="b"/>
              <a:pathLst>
                <a:path w="28455" h="14982" extrusionOk="0">
                  <a:moveTo>
                    <a:pt x="14232" y="0"/>
                  </a:moveTo>
                  <a:cubicBezTo>
                    <a:pt x="10908" y="0"/>
                    <a:pt x="7578" y="736"/>
                    <a:pt x="5038" y="2197"/>
                  </a:cubicBezTo>
                  <a:cubicBezTo>
                    <a:pt x="201" y="4999"/>
                    <a:pt x="1" y="9502"/>
                    <a:pt x="4471" y="12438"/>
                  </a:cubicBezTo>
                  <a:cubicBezTo>
                    <a:pt x="4638" y="12571"/>
                    <a:pt x="4838" y="12671"/>
                    <a:pt x="5038" y="12805"/>
                  </a:cubicBezTo>
                  <a:cubicBezTo>
                    <a:pt x="7573" y="14256"/>
                    <a:pt x="10900" y="14981"/>
                    <a:pt x="14224" y="14981"/>
                  </a:cubicBezTo>
                  <a:cubicBezTo>
                    <a:pt x="17547" y="14981"/>
                    <a:pt x="20866" y="14256"/>
                    <a:pt x="23384" y="12805"/>
                  </a:cubicBezTo>
                  <a:cubicBezTo>
                    <a:pt x="28455" y="9869"/>
                    <a:pt x="28455" y="5133"/>
                    <a:pt x="23384" y="2197"/>
                  </a:cubicBezTo>
                  <a:cubicBezTo>
                    <a:pt x="23184" y="2097"/>
                    <a:pt x="22984" y="1964"/>
                    <a:pt x="22751" y="1864"/>
                  </a:cubicBezTo>
                  <a:cubicBezTo>
                    <a:pt x="20325" y="619"/>
                    <a:pt x="17281" y="0"/>
                    <a:pt x="1423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1"/>
            <p:cNvSpPr/>
            <p:nvPr/>
          </p:nvSpPr>
          <p:spPr>
            <a:xfrm>
              <a:off x="7582872" y="3544350"/>
              <a:ext cx="441408" cy="232408"/>
            </a:xfrm>
            <a:custGeom>
              <a:avLst/>
              <a:gdLst/>
              <a:ahLst/>
              <a:cxnLst/>
              <a:rect l="l" t="t" r="r" b="b"/>
              <a:pathLst>
                <a:path w="28455" h="14982" extrusionOk="0">
                  <a:moveTo>
                    <a:pt x="14232" y="0"/>
                  </a:moveTo>
                  <a:cubicBezTo>
                    <a:pt x="10908" y="0"/>
                    <a:pt x="7578" y="736"/>
                    <a:pt x="5038" y="2197"/>
                  </a:cubicBezTo>
                  <a:cubicBezTo>
                    <a:pt x="201" y="4999"/>
                    <a:pt x="1" y="9502"/>
                    <a:pt x="4471" y="12438"/>
                  </a:cubicBezTo>
                  <a:cubicBezTo>
                    <a:pt x="4638" y="12571"/>
                    <a:pt x="4838" y="12671"/>
                    <a:pt x="5038" y="12805"/>
                  </a:cubicBezTo>
                  <a:cubicBezTo>
                    <a:pt x="7573" y="14256"/>
                    <a:pt x="10900" y="14981"/>
                    <a:pt x="14224" y="14981"/>
                  </a:cubicBezTo>
                  <a:cubicBezTo>
                    <a:pt x="17547" y="14981"/>
                    <a:pt x="20866" y="14256"/>
                    <a:pt x="23384" y="12805"/>
                  </a:cubicBezTo>
                  <a:cubicBezTo>
                    <a:pt x="28455" y="9869"/>
                    <a:pt x="28455" y="5133"/>
                    <a:pt x="23384" y="2197"/>
                  </a:cubicBezTo>
                  <a:cubicBezTo>
                    <a:pt x="23184" y="2097"/>
                    <a:pt x="22984" y="1964"/>
                    <a:pt x="22751" y="1864"/>
                  </a:cubicBezTo>
                  <a:cubicBezTo>
                    <a:pt x="20325" y="619"/>
                    <a:pt x="17281" y="0"/>
                    <a:pt x="14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1"/>
            <p:cNvSpPr/>
            <p:nvPr/>
          </p:nvSpPr>
          <p:spPr>
            <a:xfrm>
              <a:off x="7611336" y="3549453"/>
              <a:ext cx="385005" cy="222511"/>
            </a:xfrm>
            <a:custGeom>
              <a:avLst/>
              <a:gdLst/>
              <a:ahLst/>
              <a:cxnLst/>
              <a:rect l="l" t="t" r="r" b="b"/>
              <a:pathLst>
                <a:path w="24819" h="14344" extrusionOk="0">
                  <a:moveTo>
                    <a:pt x="12409" y="0"/>
                  </a:moveTo>
                  <a:cubicBezTo>
                    <a:pt x="5538" y="0"/>
                    <a:pt x="1" y="3203"/>
                    <a:pt x="1" y="7172"/>
                  </a:cubicBezTo>
                  <a:cubicBezTo>
                    <a:pt x="1" y="11108"/>
                    <a:pt x="5538" y="14344"/>
                    <a:pt x="12409" y="14344"/>
                  </a:cubicBezTo>
                  <a:cubicBezTo>
                    <a:pt x="19248" y="14344"/>
                    <a:pt x="24818" y="11108"/>
                    <a:pt x="24818" y="7172"/>
                  </a:cubicBezTo>
                  <a:cubicBezTo>
                    <a:pt x="24818" y="3203"/>
                    <a:pt x="19248" y="0"/>
                    <a:pt x="1240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1"/>
            <p:cNvSpPr/>
            <p:nvPr/>
          </p:nvSpPr>
          <p:spPr>
            <a:xfrm>
              <a:off x="7611336" y="3549453"/>
              <a:ext cx="385005" cy="222511"/>
            </a:xfrm>
            <a:custGeom>
              <a:avLst/>
              <a:gdLst/>
              <a:ahLst/>
              <a:cxnLst/>
              <a:rect l="l" t="t" r="r" b="b"/>
              <a:pathLst>
                <a:path w="24819" h="14344" extrusionOk="0">
                  <a:moveTo>
                    <a:pt x="12409" y="0"/>
                  </a:moveTo>
                  <a:cubicBezTo>
                    <a:pt x="5538" y="0"/>
                    <a:pt x="1" y="3203"/>
                    <a:pt x="1" y="7172"/>
                  </a:cubicBezTo>
                  <a:cubicBezTo>
                    <a:pt x="1" y="11108"/>
                    <a:pt x="5538" y="14344"/>
                    <a:pt x="12409" y="14344"/>
                  </a:cubicBezTo>
                  <a:cubicBezTo>
                    <a:pt x="19248" y="14344"/>
                    <a:pt x="24818" y="11108"/>
                    <a:pt x="24818" y="7172"/>
                  </a:cubicBezTo>
                  <a:cubicBezTo>
                    <a:pt x="24818" y="3203"/>
                    <a:pt x="19248"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1"/>
            <p:cNvSpPr/>
            <p:nvPr/>
          </p:nvSpPr>
          <p:spPr>
            <a:xfrm>
              <a:off x="7612887" y="3580491"/>
              <a:ext cx="381375" cy="191471"/>
            </a:xfrm>
            <a:custGeom>
              <a:avLst/>
              <a:gdLst/>
              <a:ahLst/>
              <a:cxnLst/>
              <a:rect l="l" t="t" r="r" b="b"/>
              <a:pathLst>
                <a:path w="24585" h="12343" extrusionOk="0">
                  <a:moveTo>
                    <a:pt x="12309" y="1"/>
                  </a:moveTo>
                  <a:cubicBezTo>
                    <a:pt x="9132" y="1"/>
                    <a:pt x="5955" y="701"/>
                    <a:pt x="3537" y="2102"/>
                  </a:cubicBezTo>
                  <a:cubicBezTo>
                    <a:pt x="1535" y="3236"/>
                    <a:pt x="368" y="4671"/>
                    <a:pt x="1" y="6172"/>
                  </a:cubicBezTo>
                  <a:cubicBezTo>
                    <a:pt x="368" y="7673"/>
                    <a:pt x="1535" y="9107"/>
                    <a:pt x="3537" y="10241"/>
                  </a:cubicBezTo>
                  <a:cubicBezTo>
                    <a:pt x="5955" y="11642"/>
                    <a:pt x="9132" y="12343"/>
                    <a:pt x="12309" y="12343"/>
                  </a:cubicBezTo>
                  <a:cubicBezTo>
                    <a:pt x="15487" y="12343"/>
                    <a:pt x="18664" y="11642"/>
                    <a:pt x="21082" y="10241"/>
                  </a:cubicBezTo>
                  <a:cubicBezTo>
                    <a:pt x="23050" y="9074"/>
                    <a:pt x="24218" y="7673"/>
                    <a:pt x="24585" y="6172"/>
                  </a:cubicBezTo>
                  <a:cubicBezTo>
                    <a:pt x="24218" y="4671"/>
                    <a:pt x="23050" y="3236"/>
                    <a:pt x="21082" y="2102"/>
                  </a:cubicBezTo>
                  <a:cubicBezTo>
                    <a:pt x="18664" y="701"/>
                    <a:pt x="15487" y="1"/>
                    <a:pt x="12309"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1"/>
            <p:cNvSpPr/>
            <p:nvPr/>
          </p:nvSpPr>
          <p:spPr>
            <a:xfrm>
              <a:off x="7612887" y="3580491"/>
              <a:ext cx="381375" cy="191471"/>
            </a:xfrm>
            <a:custGeom>
              <a:avLst/>
              <a:gdLst/>
              <a:ahLst/>
              <a:cxnLst/>
              <a:rect l="l" t="t" r="r" b="b"/>
              <a:pathLst>
                <a:path w="24585" h="12343" extrusionOk="0">
                  <a:moveTo>
                    <a:pt x="12309" y="1"/>
                  </a:moveTo>
                  <a:cubicBezTo>
                    <a:pt x="9132" y="1"/>
                    <a:pt x="5955" y="701"/>
                    <a:pt x="3537" y="2102"/>
                  </a:cubicBezTo>
                  <a:cubicBezTo>
                    <a:pt x="1535" y="3236"/>
                    <a:pt x="368" y="4671"/>
                    <a:pt x="1" y="6172"/>
                  </a:cubicBezTo>
                  <a:cubicBezTo>
                    <a:pt x="368" y="7673"/>
                    <a:pt x="1535" y="9107"/>
                    <a:pt x="3537" y="10241"/>
                  </a:cubicBezTo>
                  <a:cubicBezTo>
                    <a:pt x="5955" y="11642"/>
                    <a:pt x="9132" y="12343"/>
                    <a:pt x="12309" y="12343"/>
                  </a:cubicBezTo>
                  <a:cubicBezTo>
                    <a:pt x="15487" y="12343"/>
                    <a:pt x="18664" y="11642"/>
                    <a:pt x="21082" y="10241"/>
                  </a:cubicBezTo>
                  <a:cubicBezTo>
                    <a:pt x="23050" y="9074"/>
                    <a:pt x="24218" y="7673"/>
                    <a:pt x="24585" y="6172"/>
                  </a:cubicBezTo>
                  <a:cubicBezTo>
                    <a:pt x="24218" y="4671"/>
                    <a:pt x="23050" y="3236"/>
                    <a:pt x="21082" y="2102"/>
                  </a:cubicBezTo>
                  <a:cubicBezTo>
                    <a:pt x="18664" y="701"/>
                    <a:pt x="15487" y="1"/>
                    <a:pt x="123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1"/>
            <p:cNvSpPr/>
            <p:nvPr/>
          </p:nvSpPr>
          <p:spPr>
            <a:xfrm>
              <a:off x="7678082" y="3589286"/>
              <a:ext cx="252016" cy="165611"/>
            </a:xfrm>
            <a:custGeom>
              <a:avLst/>
              <a:gdLst/>
              <a:ahLst/>
              <a:cxnLst/>
              <a:rect l="l" t="t" r="r" b="b"/>
              <a:pathLst>
                <a:path w="16246" h="10676" extrusionOk="0">
                  <a:moveTo>
                    <a:pt x="11053" y="6214"/>
                  </a:moveTo>
                  <a:cubicBezTo>
                    <a:pt x="11436" y="6214"/>
                    <a:pt x="11798" y="6289"/>
                    <a:pt x="12143" y="6472"/>
                  </a:cubicBezTo>
                  <a:lnTo>
                    <a:pt x="11876" y="6639"/>
                  </a:lnTo>
                  <a:cubicBezTo>
                    <a:pt x="11742" y="6706"/>
                    <a:pt x="11609" y="6772"/>
                    <a:pt x="11442" y="6839"/>
                  </a:cubicBezTo>
                  <a:cubicBezTo>
                    <a:pt x="10930" y="7069"/>
                    <a:pt x="10370" y="7186"/>
                    <a:pt x="9808" y="7186"/>
                  </a:cubicBezTo>
                  <a:cubicBezTo>
                    <a:pt x="9310" y="7186"/>
                    <a:pt x="8810" y="7094"/>
                    <a:pt x="8340" y="6906"/>
                  </a:cubicBezTo>
                  <a:cubicBezTo>
                    <a:pt x="9356" y="6544"/>
                    <a:pt x="10250" y="6214"/>
                    <a:pt x="11053" y="6214"/>
                  </a:cubicBezTo>
                  <a:close/>
                  <a:moveTo>
                    <a:pt x="1902" y="1"/>
                  </a:moveTo>
                  <a:lnTo>
                    <a:pt x="1" y="1068"/>
                  </a:lnTo>
                  <a:lnTo>
                    <a:pt x="1" y="2569"/>
                  </a:lnTo>
                  <a:lnTo>
                    <a:pt x="668" y="2936"/>
                  </a:lnTo>
                  <a:cubicBezTo>
                    <a:pt x="468" y="3170"/>
                    <a:pt x="368" y="3470"/>
                    <a:pt x="368" y="3803"/>
                  </a:cubicBezTo>
                  <a:lnTo>
                    <a:pt x="368" y="5271"/>
                  </a:lnTo>
                  <a:cubicBezTo>
                    <a:pt x="368" y="5872"/>
                    <a:pt x="801" y="6472"/>
                    <a:pt x="1735" y="6972"/>
                  </a:cubicBezTo>
                  <a:cubicBezTo>
                    <a:pt x="2536" y="7439"/>
                    <a:pt x="3436" y="7706"/>
                    <a:pt x="4337" y="7740"/>
                  </a:cubicBezTo>
                  <a:lnTo>
                    <a:pt x="4871" y="7740"/>
                  </a:lnTo>
                  <a:cubicBezTo>
                    <a:pt x="5838" y="7673"/>
                    <a:pt x="6772" y="7473"/>
                    <a:pt x="7673" y="7139"/>
                  </a:cubicBezTo>
                  <a:lnTo>
                    <a:pt x="8240" y="6939"/>
                  </a:lnTo>
                  <a:lnTo>
                    <a:pt x="6639" y="8540"/>
                  </a:lnTo>
                  <a:lnTo>
                    <a:pt x="6639" y="10008"/>
                  </a:lnTo>
                  <a:cubicBezTo>
                    <a:pt x="7532" y="10350"/>
                    <a:pt x="8464" y="10520"/>
                    <a:pt x="9396" y="10520"/>
                  </a:cubicBezTo>
                  <a:cubicBezTo>
                    <a:pt x="10551" y="10520"/>
                    <a:pt x="11705" y="10258"/>
                    <a:pt x="12776" y="9741"/>
                  </a:cubicBezTo>
                  <a:lnTo>
                    <a:pt x="14344" y="10675"/>
                  </a:lnTo>
                  <a:lnTo>
                    <a:pt x="16246" y="9574"/>
                  </a:lnTo>
                  <a:lnTo>
                    <a:pt x="16246" y="8107"/>
                  </a:lnTo>
                  <a:lnTo>
                    <a:pt x="15578" y="7706"/>
                  </a:lnTo>
                  <a:cubicBezTo>
                    <a:pt x="15779" y="7439"/>
                    <a:pt x="15879" y="7106"/>
                    <a:pt x="15912" y="6772"/>
                  </a:cubicBezTo>
                  <a:lnTo>
                    <a:pt x="15912" y="5271"/>
                  </a:lnTo>
                  <a:cubicBezTo>
                    <a:pt x="15912" y="4671"/>
                    <a:pt x="15478" y="4070"/>
                    <a:pt x="14578" y="3570"/>
                  </a:cubicBezTo>
                  <a:lnTo>
                    <a:pt x="14544" y="3537"/>
                  </a:lnTo>
                  <a:cubicBezTo>
                    <a:pt x="13602" y="2990"/>
                    <a:pt x="12638" y="2795"/>
                    <a:pt x="11700" y="2795"/>
                  </a:cubicBezTo>
                  <a:cubicBezTo>
                    <a:pt x="10980" y="2795"/>
                    <a:pt x="10275" y="2910"/>
                    <a:pt x="9608" y="3070"/>
                  </a:cubicBezTo>
                  <a:cubicBezTo>
                    <a:pt x="8974" y="3236"/>
                    <a:pt x="8340" y="3470"/>
                    <a:pt x="7773" y="3637"/>
                  </a:cubicBezTo>
                  <a:cubicBezTo>
                    <a:pt x="7139" y="3904"/>
                    <a:pt x="6472" y="4104"/>
                    <a:pt x="5805" y="4270"/>
                  </a:cubicBezTo>
                  <a:cubicBezTo>
                    <a:pt x="5585" y="4319"/>
                    <a:pt x="5365" y="4350"/>
                    <a:pt x="5132" y="4350"/>
                  </a:cubicBezTo>
                  <a:cubicBezTo>
                    <a:pt x="5047" y="4350"/>
                    <a:pt x="4960" y="4346"/>
                    <a:pt x="4871" y="4337"/>
                  </a:cubicBezTo>
                  <a:cubicBezTo>
                    <a:pt x="4604" y="4337"/>
                    <a:pt x="4337" y="4270"/>
                    <a:pt x="4104" y="4137"/>
                  </a:cubicBezTo>
                  <a:lnTo>
                    <a:pt x="4170" y="4104"/>
                  </a:lnTo>
                  <a:lnTo>
                    <a:pt x="4370" y="3970"/>
                  </a:lnTo>
                  <a:cubicBezTo>
                    <a:pt x="4537" y="3870"/>
                    <a:pt x="4704" y="3803"/>
                    <a:pt x="4871" y="3737"/>
                  </a:cubicBezTo>
                  <a:cubicBezTo>
                    <a:pt x="5333" y="3524"/>
                    <a:pt x="5832" y="3414"/>
                    <a:pt x="6335" y="3414"/>
                  </a:cubicBezTo>
                  <a:cubicBezTo>
                    <a:pt x="6776" y="3414"/>
                    <a:pt x="7219" y="3498"/>
                    <a:pt x="7639" y="3670"/>
                  </a:cubicBezTo>
                  <a:lnTo>
                    <a:pt x="9241" y="2069"/>
                  </a:lnTo>
                  <a:lnTo>
                    <a:pt x="9241" y="601"/>
                  </a:lnTo>
                  <a:cubicBezTo>
                    <a:pt x="8440" y="322"/>
                    <a:pt x="7619" y="188"/>
                    <a:pt x="6801" y="188"/>
                  </a:cubicBezTo>
                  <a:cubicBezTo>
                    <a:pt x="6152" y="188"/>
                    <a:pt x="5505" y="272"/>
                    <a:pt x="4871" y="434"/>
                  </a:cubicBezTo>
                  <a:cubicBezTo>
                    <a:pt x="4404" y="534"/>
                    <a:pt x="3937" y="701"/>
                    <a:pt x="3503" y="901"/>
                  </a:cubicBezTo>
                  <a:lnTo>
                    <a:pt x="19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1"/>
            <p:cNvSpPr/>
            <p:nvPr/>
          </p:nvSpPr>
          <p:spPr>
            <a:xfrm>
              <a:off x="7677570" y="3589286"/>
              <a:ext cx="256158" cy="142312"/>
            </a:xfrm>
            <a:custGeom>
              <a:avLst/>
              <a:gdLst/>
              <a:ahLst/>
              <a:cxnLst/>
              <a:rect l="l" t="t" r="r" b="b"/>
              <a:pathLst>
                <a:path w="16513" h="9174" extrusionOk="0">
                  <a:moveTo>
                    <a:pt x="1968" y="1"/>
                  </a:moveTo>
                  <a:lnTo>
                    <a:pt x="67" y="1068"/>
                  </a:lnTo>
                  <a:lnTo>
                    <a:pt x="1635" y="2002"/>
                  </a:lnTo>
                  <a:cubicBezTo>
                    <a:pt x="34" y="3203"/>
                    <a:pt x="0" y="4471"/>
                    <a:pt x="1802" y="5505"/>
                  </a:cubicBezTo>
                  <a:cubicBezTo>
                    <a:pt x="2602" y="5972"/>
                    <a:pt x="3503" y="6239"/>
                    <a:pt x="4403" y="6239"/>
                  </a:cubicBezTo>
                  <a:lnTo>
                    <a:pt x="4937" y="6239"/>
                  </a:lnTo>
                  <a:cubicBezTo>
                    <a:pt x="5905" y="6172"/>
                    <a:pt x="6839" y="5972"/>
                    <a:pt x="7739" y="5638"/>
                  </a:cubicBezTo>
                  <a:cubicBezTo>
                    <a:pt x="9026" y="5217"/>
                    <a:pt x="10132" y="4730"/>
                    <a:pt x="11104" y="4730"/>
                  </a:cubicBezTo>
                  <a:cubicBezTo>
                    <a:pt x="11518" y="4730"/>
                    <a:pt x="11907" y="4818"/>
                    <a:pt x="12276" y="5038"/>
                  </a:cubicBezTo>
                  <a:cubicBezTo>
                    <a:pt x="13110" y="5505"/>
                    <a:pt x="12876" y="6105"/>
                    <a:pt x="11976" y="6605"/>
                  </a:cubicBezTo>
                  <a:cubicBezTo>
                    <a:pt x="11842" y="6706"/>
                    <a:pt x="11675" y="6772"/>
                    <a:pt x="11542" y="6839"/>
                  </a:cubicBezTo>
                  <a:cubicBezTo>
                    <a:pt x="11032" y="7060"/>
                    <a:pt x="10478" y="7168"/>
                    <a:pt x="9925" y="7168"/>
                  </a:cubicBezTo>
                  <a:cubicBezTo>
                    <a:pt x="9394" y="7168"/>
                    <a:pt x="8863" y="7068"/>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3"/>
                  </a:lnTo>
                  <a:cubicBezTo>
                    <a:pt x="16312" y="5938"/>
                    <a:pt x="16512" y="4604"/>
                    <a:pt x="14644" y="3537"/>
                  </a:cubicBezTo>
                  <a:lnTo>
                    <a:pt x="14611" y="3503"/>
                  </a:lnTo>
                  <a:cubicBezTo>
                    <a:pt x="13658" y="2980"/>
                    <a:pt x="12705" y="2792"/>
                    <a:pt x="11782" y="2792"/>
                  </a:cubicBezTo>
                  <a:cubicBezTo>
                    <a:pt x="11057" y="2792"/>
                    <a:pt x="10349" y="2908"/>
                    <a:pt x="9674" y="3070"/>
                  </a:cubicBezTo>
                  <a:cubicBezTo>
                    <a:pt x="9040" y="3236"/>
                    <a:pt x="8406" y="3470"/>
                    <a:pt x="7839" y="3637"/>
                  </a:cubicBezTo>
                  <a:cubicBezTo>
                    <a:pt x="7205" y="3904"/>
                    <a:pt x="6538" y="4104"/>
                    <a:pt x="5871" y="4270"/>
                  </a:cubicBezTo>
                  <a:cubicBezTo>
                    <a:pt x="5651" y="4319"/>
                    <a:pt x="5414" y="4350"/>
                    <a:pt x="5184" y="4350"/>
                  </a:cubicBezTo>
                  <a:cubicBezTo>
                    <a:pt x="5100" y="4350"/>
                    <a:pt x="5018" y="4346"/>
                    <a:pt x="4937" y="4337"/>
                  </a:cubicBezTo>
                  <a:cubicBezTo>
                    <a:pt x="4604" y="4337"/>
                    <a:pt x="4303" y="4237"/>
                    <a:pt x="4037" y="4070"/>
                  </a:cubicBezTo>
                  <a:cubicBezTo>
                    <a:pt x="3403" y="3737"/>
                    <a:pt x="3336" y="3203"/>
                    <a:pt x="4203" y="2636"/>
                  </a:cubicBezTo>
                  <a:cubicBezTo>
                    <a:pt x="4270" y="2603"/>
                    <a:pt x="4337" y="2536"/>
                    <a:pt x="4403" y="2503"/>
                  </a:cubicBezTo>
                  <a:cubicBezTo>
                    <a:pt x="4570" y="2402"/>
                    <a:pt x="4737" y="2336"/>
                    <a:pt x="4937" y="2269"/>
                  </a:cubicBezTo>
                  <a:cubicBezTo>
                    <a:pt x="5399" y="2056"/>
                    <a:pt x="5899" y="1947"/>
                    <a:pt x="6401" y="1947"/>
                  </a:cubicBezTo>
                  <a:cubicBezTo>
                    <a:pt x="6842" y="1947"/>
                    <a:pt x="7285" y="2031"/>
                    <a:pt x="7706" y="2202"/>
                  </a:cubicBezTo>
                  <a:lnTo>
                    <a:pt x="9274" y="601"/>
                  </a:lnTo>
                  <a:cubicBezTo>
                    <a:pt x="8492" y="322"/>
                    <a:pt x="7679" y="188"/>
                    <a:pt x="6864" y="188"/>
                  </a:cubicBezTo>
                  <a:cubicBezTo>
                    <a:pt x="6218" y="188"/>
                    <a:pt x="5571" y="272"/>
                    <a:pt x="4937" y="434"/>
                  </a:cubicBezTo>
                  <a:cubicBezTo>
                    <a:pt x="4470" y="534"/>
                    <a:pt x="4003" y="701"/>
                    <a:pt x="3536" y="901"/>
                  </a:cubicBezTo>
                  <a:lnTo>
                    <a:pt x="19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1"/>
            <p:cNvSpPr/>
            <p:nvPr/>
          </p:nvSpPr>
          <p:spPr>
            <a:xfrm>
              <a:off x="7677570" y="3589286"/>
              <a:ext cx="256158" cy="142312"/>
            </a:xfrm>
            <a:custGeom>
              <a:avLst/>
              <a:gdLst/>
              <a:ahLst/>
              <a:cxnLst/>
              <a:rect l="l" t="t" r="r" b="b"/>
              <a:pathLst>
                <a:path w="16513" h="9174" extrusionOk="0">
                  <a:moveTo>
                    <a:pt x="1968" y="1"/>
                  </a:moveTo>
                  <a:lnTo>
                    <a:pt x="67" y="1068"/>
                  </a:lnTo>
                  <a:lnTo>
                    <a:pt x="1635" y="2002"/>
                  </a:lnTo>
                  <a:cubicBezTo>
                    <a:pt x="34" y="3203"/>
                    <a:pt x="0" y="4471"/>
                    <a:pt x="1802" y="5505"/>
                  </a:cubicBezTo>
                  <a:cubicBezTo>
                    <a:pt x="2602" y="5972"/>
                    <a:pt x="3503" y="6239"/>
                    <a:pt x="4403" y="6239"/>
                  </a:cubicBezTo>
                  <a:lnTo>
                    <a:pt x="4937" y="6239"/>
                  </a:lnTo>
                  <a:cubicBezTo>
                    <a:pt x="5905" y="6172"/>
                    <a:pt x="6839" y="5972"/>
                    <a:pt x="7739" y="5638"/>
                  </a:cubicBezTo>
                  <a:cubicBezTo>
                    <a:pt x="9026" y="5217"/>
                    <a:pt x="10132" y="4730"/>
                    <a:pt x="11104" y="4730"/>
                  </a:cubicBezTo>
                  <a:cubicBezTo>
                    <a:pt x="11518" y="4730"/>
                    <a:pt x="11907" y="4818"/>
                    <a:pt x="12276" y="5038"/>
                  </a:cubicBezTo>
                  <a:cubicBezTo>
                    <a:pt x="13110" y="5505"/>
                    <a:pt x="12876" y="6105"/>
                    <a:pt x="11976" y="6605"/>
                  </a:cubicBezTo>
                  <a:cubicBezTo>
                    <a:pt x="11842" y="6706"/>
                    <a:pt x="11675" y="6772"/>
                    <a:pt x="11542" y="6839"/>
                  </a:cubicBezTo>
                  <a:cubicBezTo>
                    <a:pt x="11032" y="7060"/>
                    <a:pt x="10478" y="7168"/>
                    <a:pt x="9925" y="7168"/>
                  </a:cubicBezTo>
                  <a:cubicBezTo>
                    <a:pt x="9394" y="7168"/>
                    <a:pt x="8863" y="7068"/>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3"/>
                  </a:lnTo>
                  <a:cubicBezTo>
                    <a:pt x="16312" y="5938"/>
                    <a:pt x="16512" y="4604"/>
                    <a:pt x="14644" y="3537"/>
                  </a:cubicBezTo>
                  <a:lnTo>
                    <a:pt x="14611" y="3503"/>
                  </a:lnTo>
                  <a:cubicBezTo>
                    <a:pt x="13658" y="2980"/>
                    <a:pt x="12705" y="2792"/>
                    <a:pt x="11782" y="2792"/>
                  </a:cubicBezTo>
                  <a:cubicBezTo>
                    <a:pt x="11057" y="2792"/>
                    <a:pt x="10349" y="2908"/>
                    <a:pt x="9674" y="3070"/>
                  </a:cubicBezTo>
                  <a:cubicBezTo>
                    <a:pt x="9040" y="3236"/>
                    <a:pt x="8406" y="3470"/>
                    <a:pt x="7839" y="3637"/>
                  </a:cubicBezTo>
                  <a:cubicBezTo>
                    <a:pt x="7205" y="3904"/>
                    <a:pt x="6538" y="4104"/>
                    <a:pt x="5871" y="4270"/>
                  </a:cubicBezTo>
                  <a:cubicBezTo>
                    <a:pt x="5651" y="4319"/>
                    <a:pt x="5414" y="4350"/>
                    <a:pt x="5184" y="4350"/>
                  </a:cubicBezTo>
                  <a:cubicBezTo>
                    <a:pt x="5100" y="4350"/>
                    <a:pt x="5018" y="4346"/>
                    <a:pt x="4937" y="4337"/>
                  </a:cubicBezTo>
                  <a:cubicBezTo>
                    <a:pt x="4604" y="4337"/>
                    <a:pt x="4303" y="4237"/>
                    <a:pt x="4037" y="4070"/>
                  </a:cubicBezTo>
                  <a:cubicBezTo>
                    <a:pt x="3403" y="3737"/>
                    <a:pt x="3336" y="3203"/>
                    <a:pt x="4203" y="2636"/>
                  </a:cubicBezTo>
                  <a:cubicBezTo>
                    <a:pt x="4270" y="2603"/>
                    <a:pt x="4337" y="2536"/>
                    <a:pt x="4403" y="2503"/>
                  </a:cubicBezTo>
                  <a:cubicBezTo>
                    <a:pt x="4570" y="2402"/>
                    <a:pt x="4737" y="2336"/>
                    <a:pt x="4937" y="2269"/>
                  </a:cubicBezTo>
                  <a:cubicBezTo>
                    <a:pt x="5399" y="2056"/>
                    <a:pt x="5899" y="1947"/>
                    <a:pt x="6401" y="1947"/>
                  </a:cubicBezTo>
                  <a:cubicBezTo>
                    <a:pt x="6842" y="1947"/>
                    <a:pt x="7285" y="2031"/>
                    <a:pt x="7706" y="2202"/>
                  </a:cubicBezTo>
                  <a:lnTo>
                    <a:pt x="9274" y="601"/>
                  </a:lnTo>
                  <a:cubicBezTo>
                    <a:pt x="8492" y="322"/>
                    <a:pt x="7679" y="188"/>
                    <a:pt x="6864" y="188"/>
                  </a:cubicBezTo>
                  <a:cubicBezTo>
                    <a:pt x="6218" y="188"/>
                    <a:pt x="5571" y="272"/>
                    <a:pt x="4937" y="434"/>
                  </a:cubicBezTo>
                  <a:cubicBezTo>
                    <a:pt x="4470" y="534"/>
                    <a:pt x="4003" y="701"/>
                    <a:pt x="3536" y="901"/>
                  </a:cubicBez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1"/>
            <p:cNvSpPr/>
            <p:nvPr/>
          </p:nvSpPr>
          <p:spPr>
            <a:xfrm>
              <a:off x="7678082" y="3589286"/>
              <a:ext cx="54356" cy="17095"/>
            </a:xfrm>
            <a:custGeom>
              <a:avLst/>
              <a:gdLst/>
              <a:ahLst/>
              <a:cxnLst/>
              <a:rect l="l" t="t" r="r" b="b"/>
              <a:pathLst>
                <a:path w="3504" h="1102" extrusionOk="0">
                  <a:moveTo>
                    <a:pt x="1902" y="1"/>
                  </a:moveTo>
                  <a:lnTo>
                    <a:pt x="1" y="1102"/>
                  </a:lnTo>
                  <a:lnTo>
                    <a:pt x="1935" y="234"/>
                  </a:lnTo>
                  <a:lnTo>
                    <a:pt x="3503" y="901"/>
                  </a:lnTo>
                  <a:lnTo>
                    <a:pt x="19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1"/>
            <p:cNvSpPr/>
            <p:nvPr/>
          </p:nvSpPr>
          <p:spPr>
            <a:xfrm>
              <a:off x="7750009" y="3592156"/>
              <a:ext cx="70908" cy="31304"/>
            </a:xfrm>
            <a:custGeom>
              <a:avLst/>
              <a:gdLst/>
              <a:ahLst/>
              <a:cxnLst/>
              <a:rect l="l" t="t" r="r" b="b"/>
              <a:pathLst>
                <a:path w="4571" h="2018" extrusionOk="0">
                  <a:moveTo>
                    <a:pt x="2099" y="1"/>
                  </a:moveTo>
                  <a:cubicBezTo>
                    <a:pt x="1394" y="1"/>
                    <a:pt x="686" y="103"/>
                    <a:pt x="0" y="316"/>
                  </a:cubicBezTo>
                  <a:cubicBezTo>
                    <a:pt x="594" y="200"/>
                    <a:pt x="1187" y="141"/>
                    <a:pt x="1778" y="141"/>
                  </a:cubicBezTo>
                  <a:cubicBezTo>
                    <a:pt x="2549" y="141"/>
                    <a:pt x="3315" y="242"/>
                    <a:pt x="4070" y="450"/>
                  </a:cubicBezTo>
                  <a:lnTo>
                    <a:pt x="2969" y="2017"/>
                  </a:lnTo>
                  <a:lnTo>
                    <a:pt x="4570" y="416"/>
                  </a:lnTo>
                  <a:cubicBezTo>
                    <a:pt x="3773" y="145"/>
                    <a:pt x="2937" y="1"/>
                    <a:pt x="209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1"/>
            <p:cNvSpPr/>
            <p:nvPr/>
          </p:nvSpPr>
          <p:spPr>
            <a:xfrm>
              <a:off x="7827614" y="3632626"/>
              <a:ext cx="105578" cy="67929"/>
            </a:xfrm>
            <a:custGeom>
              <a:avLst/>
              <a:gdLst/>
              <a:ahLst/>
              <a:cxnLst/>
              <a:rect l="l" t="t" r="r" b="b"/>
              <a:pathLst>
                <a:path w="6806" h="4379" extrusionOk="0">
                  <a:moveTo>
                    <a:pt x="2080" y="1"/>
                  </a:moveTo>
                  <a:cubicBezTo>
                    <a:pt x="1367" y="1"/>
                    <a:pt x="668" y="116"/>
                    <a:pt x="1" y="276"/>
                  </a:cubicBezTo>
                  <a:cubicBezTo>
                    <a:pt x="406" y="208"/>
                    <a:pt x="896" y="159"/>
                    <a:pt x="1425" y="159"/>
                  </a:cubicBezTo>
                  <a:cubicBezTo>
                    <a:pt x="2463" y="159"/>
                    <a:pt x="3655" y="346"/>
                    <a:pt x="4671" y="943"/>
                  </a:cubicBezTo>
                  <a:cubicBezTo>
                    <a:pt x="6172" y="1810"/>
                    <a:pt x="6439" y="2877"/>
                    <a:pt x="5038" y="4379"/>
                  </a:cubicBezTo>
                  <a:cubicBezTo>
                    <a:pt x="6606" y="3178"/>
                    <a:pt x="6806" y="1843"/>
                    <a:pt x="4938" y="776"/>
                  </a:cubicBezTo>
                  <a:lnTo>
                    <a:pt x="4904" y="743"/>
                  </a:lnTo>
                  <a:cubicBezTo>
                    <a:pt x="3962" y="196"/>
                    <a:pt x="3008" y="1"/>
                    <a:pt x="208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1"/>
            <p:cNvSpPr/>
            <p:nvPr/>
          </p:nvSpPr>
          <p:spPr>
            <a:xfrm>
              <a:off x="7900580" y="3700535"/>
              <a:ext cx="29505" cy="31583"/>
            </a:xfrm>
            <a:custGeom>
              <a:avLst/>
              <a:gdLst/>
              <a:ahLst/>
              <a:cxnLst/>
              <a:rect l="l" t="t" r="r" b="b"/>
              <a:pathLst>
                <a:path w="1902" h="2036" extrusionOk="0">
                  <a:moveTo>
                    <a:pt x="334" y="1"/>
                  </a:moveTo>
                  <a:lnTo>
                    <a:pt x="1535" y="935"/>
                  </a:lnTo>
                  <a:lnTo>
                    <a:pt x="0" y="2035"/>
                  </a:lnTo>
                  <a:lnTo>
                    <a:pt x="1902" y="935"/>
                  </a:lnTo>
                  <a:lnTo>
                    <a:pt x="3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1"/>
            <p:cNvSpPr/>
            <p:nvPr/>
          </p:nvSpPr>
          <p:spPr>
            <a:xfrm>
              <a:off x="7781048" y="3695354"/>
              <a:ext cx="75049" cy="26418"/>
            </a:xfrm>
            <a:custGeom>
              <a:avLst/>
              <a:gdLst/>
              <a:ahLst/>
              <a:cxnLst/>
              <a:rect l="l" t="t" r="r" b="b"/>
              <a:pathLst>
                <a:path w="4838" h="1703" extrusionOk="0">
                  <a:moveTo>
                    <a:pt x="4838" y="1"/>
                  </a:moveTo>
                  <a:lnTo>
                    <a:pt x="4838" y="1"/>
                  </a:lnTo>
                  <a:cubicBezTo>
                    <a:pt x="4318" y="226"/>
                    <a:pt x="3753" y="343"/>
                    <a:pt x="3191" y="343"/>
                  </a:cubicBezTo>
                  <a:cubicBezTo>
                    <a:pt x="2669" y="343"/>
                    <a:pt x="2150" y="243"/>
                    <a:pt x="1669" y="34"/>
                  </a:cubicBezTo>
                  <a:lnTo>
                    <a:pt x="1" y="1702"/>
                  </a:lnTo>
                  <a:lnTo>
                    <a:pt x="1802" y="268"/>
                  </a:lnTo>
                  <a:cubicBezTo>
                    <a:pt x="2197" y="386"/>
                    <a:pt x="2608" y="448"/>
                    <a:pt x="3018" y="448"/>
                  </a:cubicBezTo>
                  <a:cubicBezTo>
                    <a:pt x="3646" y="448"/>
                    <a:pt x="4272" y="304"/>
                    <a:pt x="483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1"/>
            <p:cNvSpPr/>
            <p:nvPr/>
          </p:nvSpPr>
          <p:spPr>
            <a:xfrm>
              <a:off x="7724648" y="3630159"/>
              <a:ext cx="43482" cy="27985"/>
            </a:xfrm>
            <a:custGeom>
              <a:avLst/>
              <a:gdLst/>
              <a:ahLst/>
              <a:cxnLst/>
              <a:rect l="l" t="t" r="r" b="b"/>
              <a:pathLst>
                <a:path w="2803" h="1804" extrusionOk="0">
                  <a:moveTo>
                    <a:pt x="1168" y="1"/>
                  </a:moveTo>
                  <a:cubicBezTo>
                    <a:pt x="334" y="435"/>
                    <a:pt x="1" y="968"/>
                    <a:pt x="535" y="1402"/>
                  </a:cubicBezTo>
                  <a:cubicBezTo>
                    <a:pt x="851" y="1679"/>
                    <a:pt x="1343" y="1803"/>
                    <a:pt x="1837" y="1803"/>
                  </a:cubicBezTo>
                  <a:cubicBezTo>
                    <a:pt x="2176" y="1803"/>
                    <a:pt x="2517" y="1744"/>
                    <a:pt x="2803" y="1635"/>
                  </a:cubicBezTo>
                  <a:lnTo>
                    <a:pt x="2803" y="1635"/>
                  </a:lnTo>
                  <a:cubicBezTo>
                    <a:pt x="2503" y="1702"/>
                    <a:pt x="2202" y="1736"/>
                    <a:pt x="1869" y="1736"/>
                  </a:cubicBezTo>
                  <a:cubicBezTo>
                    <a:pt x="1569" y="1702"/>
                    <a:pt x="1235" y="1602"/>
                    <a:pt x="968" y="1469"/>
                  </a:cubicBezTo>
                  <a:cubicBezTo>
                    <a:pt x="368" y="1102"/>
                    <a:pt x="268" y="568"/>
                    <a:pt x="11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1"/>
            <p:cNvSpPr/>
            <p:nvPr/>
          </p:nvSpPr>
          <p:spPr>
            <a:xfrm>
              <a:off x="7677043" y="3620341"/>
              <a:ext cx="68333" cy="66238"/>
            </a:xfrm>
            <a:custGeom>
              <a:avLst/>
              <a:gdLst/>
              <a:ahLst/>
              <a:cxnLst/>
              <a:rect l="l" t="t" r="r" b="b"/>
              <a:pathLst>
                <a:path w="4405" h="4270" extrusionOk="0">
                  <a:moveTo>
                    <a:pt x="1635" y="0"/>
                  </a:moveTo>
                  <a:cubicBezTo>
                    <a:pt x="34" y="1234"/>
                    <a:pt x="1" y="2469"/>
                    <a:pt x="1802" y="3503"/>
                  </a:cubicBezTo>
                  <a:cubicBezTo>
                    <a:pt x="2603" y="3970"/>
                    <a:pt x="3503" y="4237"/>
                    <a:pt x="4404" y="4270"/>
                  </a:cubicBezTo>
                  <a:cubicBezTo>
                    <a:pt x="3070" y="4103"/>
                    <a:pt x="1402" y="3403"/>
                    <a:pt x="868" y="2268"/>
                  </a:cubicBezTo>
                  <a:cubicBezTo>
                    <a:pt x="335" y="1201"/>
                    <a:pt x="1502" y="134"/>
                    <a:pt x="16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1"/>
            <p:cNvSpPr/>
            <p:nvPr/>
          </p:nvSpPr>
          <p:spPr>
            <a:xfrm>
              <a:off x="7446277" y="3478953"/>
              <a:ext cx="581114" cy="335706"/>
            </a:xfrm>
            <a:custGeom>
              <a:avLst/>
              <a:gdLst/>
              <a:ahLst/>
              <a:cxnLst/>
              <a:rect l="l" t="t" r="r" b="b"/>
              <a:pathLst>
                <a:path w="37461" h="21641" extrusionOk="0">
                  <a:moveTo>
                    <a:pt x="18714" y="0"/>
                  </a:moveTo>
                  <a:cubicBezTo>
                    <a:pt x="13919" y="0"/>
                    <a:pt x="9124" y="1059"/>
                    <a:pt x="5471" y="3178"/>
                  </a:cubicBezTo>
                  <a:cubicBezTo>
                    <a:pt x="3370" y="4378"/>
                    <a:pt x="1869" y="5813"/>
                    <a:pt x="968" y="7314"/>
                  </a:cubicBezTo>
                  <a:lnTo>
                    <a:pt x="1" y="7314"/>
                  </a:lnTo>
                  <a:lnTo>
                    <a:pt x="1" y="11150"/>
                  </a:lnTo>
                  <a:cubicBezTo>
                    <a:pt x="134" y="13819"/>
                    <a:pt x="1935" y="16454"/>
                    <a:pt x="5471" y="18489"/>
                  </a:cubicBezTo>
                  <a:cubicBezTo>
                    <a:pt x="9124" y="20590"/>
                    <a:pt x="13919" y="21641"/>
                    <a:pt x="18714" y="21641"/>
                  </a:cubicBezTo>
                  <a:cubicBezTo>
                    <a:pt x="23509" y="21641"/>
                    <a:pt x="28304" y="20590"/>
                    <a:pt x="31957" y="18489"/>
                  </a:cubicBezTo>
                  <a:cubicBezTo>
                    <a:pt x="35493" y="16454"/>
                    <a:pt x="37327" y="13819"/>
                    <a:pt x="37461" y="11150"/>
                  </a:cubicBezTo>
                  <a:lnTo>
                    <a:pt x="37461" y="7314"/>
                  </a:lnTo>
                  <a:lnTo>
                    <a:pt x="36460" y="7314"/>
                  </a:lnTo>
                  <a:cubicBezTo>
                    <a:pt x="35559" y="5813"/>
                    <a:pt x="34058" y="4378"/>
                    <a:pt x="31957" y="3178"/>
                  </a:cubicBezTo>
                  <a:cubicBezTo>
                    <a:pt x="28304" y="1059"/>
                    <a:pt x="23509" y="0"/>
                    <a:pt x="18714"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1"/>
            <p:cNvSpPr/>
            <p:nvPr/>
          </p:nvSpPr>
          <p:spPr>
            <a:xfrm>
              <a:off x="7446277" y="3478953"/>
              <a:ext cx="581114" cy="335706"/>
            </a:xfrm>
            <a:custGeom>
              <a:avLst/>
              <a:gdLst/>
              <a:ahLst/>
              <a:cxnLst/>
              <a:rect l="l" t="t" r="r" b="b"/>
              <a:pathLst>
                <a:path w="37461" h="21641" extrusionOk="0">
                  <a:moveTo>
                    <a:pt x="18714" y="0"/>
                  </a:moveTo>
                  <a:cubicBezTo>
                    <a:pt x="13919" y="0"/>
                    <a:pt x="9124" y="1059"/>
                    <a:pt x="5471" y="3178"/>
                  </a:cubicBezTo>
                  <a:cubicBezTo>
                    <a:pt x="3370" y="4378"/>
                    <a:pt x="1869" y="5813"/>
                    <a:pt x="968" y="7314"/>
                  </a:cubicBezTo>
                  <a:lnTo>
                    <a:pt x="1" y="7314"/>
                  </a:lnTo>
                  <a:lnTo>
                    <a:pt x="1" y="11150"/>
                  </a:lnTo>
                  <a:cubicBezTo>
                    <a:pt x="134" y="13819"/>
                    <a:pt x="1935" y="16454"/>
                    <a:pt x="5471" y="18489"/>
                  </a:cubicBezTo>
                  <a:cubicBezTo>
                    <a:pt x="9124" y="20590"/>
                    <a:pt x="13919" y="21641"/>
                    <a:pt x="18714" y="21641"/>
                  </a:cubicBezTo>
                  <a:cubicBezTo>
                    <a:pt x="23509" y="21641"/>
                    <a:pt x="28304" y="20590"/>
                    <a:pt x="31957" y="18489"/>
                  </a:cubicBezTo>
                  <a:cubicBezTo>
                    <a:pt x="35493" y="16454"/>
                    <a:pt x="37327" y="13819"/>
                    <a:pt x="37461" y="11150"/>
                  </a:cubicBezTo>
                  <a:lnTo>
                    <a:pt x="37461" y="7314"/>
                  </a:lnTo>
                  <a:lnTo>
                    <a:pt x="36460" y="7314"/>
                  </a:lnTo>
                  <a:cubicBezTo>
                    <a:pt x="35559" y="5813"/>
                    <a:pt x="34058" y="4378"/>
                    <a:pt x="31957" y="3178"/>
                  </a:cubicBezTo>
                  <a:cubicBezTo>
                    <a:pt x="28304" y="1059"/>
                    <a:pt x="23509" y="0"/>
                    <a:pt x="18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1"/>
            <p:cNvSpPr/>
            <p:nvPr/>
          </p:nvSpPr>
          <p:spPr>
            <a:xfrm>
              <a:off x="7446277" y="3505990"/>
              <a:ext cx="131453" cy="281505"/>
            </a:xfrm>
            <a:custGeom>
              <a:avLst/>
              <a:gdLst/>
              <a:ahLst/>
              <a:cxnLst/>
              <a:rect l="l" t="t" r="r" b="b"/>
              <a:pathLst>
                <a:path w="8474" h="18147" extrusionOk="0">
                  <a:moveTo>
                    <a:pt x="8473" y="0"/>
                  </a:moveTo>
                  <a:cubicBezTo>
                    <a:pt x="7439" y="400"/>
                    <a:pt x="6405" y="867"/>
                    <a:pt x="5471" y="1435"/>
                  </a:cubicBezTo>
                  <a:cubicBezTo>
                    <a:pt x="3370" y="2635"/>
                    <a:pt x="1869" y="4070"/>
                    <a:pt x="968" y="5571"/>
                  </a:cubicBezTo>
                  <a:lnTo>
                    <a:pt x="1" y="5571"/>
                  </a:lnTo>
                  <a:lnTo>
                    <a:pt x="1" y="9407"/>
                  </a:lnTo>
                  <a:cubicBezTo>
                    <a:pt x="134" y="12076"/>
                    <a:pt x="1935" y="14711"/>
                    <a:pt x="5471" y="16746"/>
                  </a:cubicBezTo>
                  <a:cubicBezTo>
                    <a:pt x="6439" y="17279"/>
                    <a:pt x="7439" y="17746"/>
                    <a:pt x="8473" y="18147"/>
                  </a:cubicBezTo>
                  <a:lnTo>
                    <a:pt x="84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1"/>
            <p:cNvSpPr/>
            <p:nvPr/>
          </p:nvSpPr>
          <p:spPr>
            <a:xfrm>
              <a:off x="7895399" y="3505990"/>
              <a:ext cx="131965" cy="281505"/>
            </a:xfrm>
            <a:custGeom>
              <a:avLst/>
              <a:gdLst/>
              <a:ahLst/>
              <a:cxnLst/>
              <a:rect l="l" t="t" r="r" b="b"/>
              <a:pathLst>
                <a:path w="8507" h="18147" extrusionOk="0">
                  <a:moveTo>
                    <a:pt x="1" y="0"/>
                  </a:moveTo>
                  <a:lnTo>
                    <a:pt x="1" y="18147"/>
                  </a:lnTo>
                  <a:cubicBezTo>
                    <a:pt x="1035" y="17746"/>
                    <a:pt x="2035" y="17279"/>
                    <a:pt x="3003" y="16746"/>
                  </a:cubicBezTo>
                  <a:cubicBezTo>
                    <a:pt x="6539" y="14711"/>
                    <a:pt x="8373" y="12076"/>
                    <a:pt x="8507" y="9407"/>
                  </a:cubicBezTo>
                  <a:lnTo>
                    <a:pt x="8507" y="5571"/>
                  </a:lnTo>
                  <a:lnTo>
                    <a:pt x="7506" y="5571"/>
                  </a:lnTo>
                  <a:cubicBezTo>
                    <a:pt x="6605" y="4070"/>
                    <a:pt x="5104" y="2635"/>
                    <a:pt x="3003" y="1435"/>
                  </a:cubicBezTo>
                  <a:cubicBezTo>
                    <a:pt x="2035" y="867"/>
                    <a:pt x="1035" y="40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1"/>
            <p:cNvSpPr/>
            <p:nvPr/>
          </p:nvSpPr>
          <p:spPr>
            <a:xfrm>
              <a:off x="7417301" y="3424554"/>
              <a:ext cx="635454" cy="335659"/>
            </a:xfrm>
            <a:custGeom>
              <a:avLst/>
              <a:gdLst/>
              <a:ahLst/>
              <a:cxnLst/>
              <a:rect l="l" t="t" r="r" b="b"/>
              <a:pathLst>
                <a:path w="40964" h="21638" extrusionOk="0">
                  <a:moveTo>
                    <a:pt x="20610" y="1"/>
                  </a:moveTo>
                  <a:cubicBezTo>
                    <a:pt x="15806" y="1"/>
                    <a:pt x="10999" y="1060"/>
                    <a:pt x="7339" y="3182"/>
                  </a:cubicBezTo>
                  <a:cubicBezTo>
                    <a:pt x="1" y="7385"/>
                    <a:pt x="1" y="14257"/>
                    <a:pt x="7339" y="18460"/>
                  </a:cubicBezTo>
                  <a:cubicBezTo>
                    <a:pt x="11004" y="20578"/>
                    <a:pt x="15804" y="21637"/>
                    <a:pt x="20603" y="21637"/>
                  </a:cubicBezTo>
                  <a:cubicBezTo>
                    <a:pt x="24191" y="21637"/>
                    <a:pt x="27778" y="21045"/>
                    <a:pt x="30889" y="19861"/>
                  </a:cubicBezTo>
                  <a:cubicBezTo>
                    <a:pt x="30989" y="19827"/>
                    <a:pt x="31090" y="19794"/>
                    <a:pt x="31190" y="19761"/>
                  </a:cubicBezTo>
                  <a:cubicBezTo>
                    <a:pt x="32090" y="19394"/>
                    <a:pt x="32991" y="18960"/>
                    <a:pt x="33825" y="18460"/>
                  </a:cubicBezTo>
                  <a:cubicBezTo>
                    <a:pt x="39929" y="14924"/>
                    <a:pt x="40963" y="9587"/>
                    <a:pt x="36860" y="5450"/>
                  </a:cubicBezTo>
                  <a:cubicBezTo>
                    <a:pt x="35960" y="4550"/>
                    <a:pt x="34959" y="3782"/>
                    <a:pt x="33825" y="3149"/>
                  </a:cubicBezTo>
                  <a:cubicBezTo>
                    <a:pt x="30179" y="1051"/>
                    <a:pt x="25396" y="1"/>
                    <a:pt x="206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1"/>
            <p:cNvSpPr/>
            <p:nvPr/>
          </p:nvSpPr>
          <p:spPr>
            <a:xfrm>
              <a:off x="7420419" y="3453731"/>
              <a:ext cx="151619" cy="221487"/>
            </a:xfrm>
            <a:custGeom>
              <a:avLst/>
              <a:gdLst/>
              <a:ahLst/>
              <a:cxnLst/>
              <a:rect l="l" t="t" r="r" b="b"/>
              <a:pathLst>
                <a:path w="9774" h="14278" extrusionOk="0">
                  <a:moveTo>
                    <a:pt x="9773" y="0"/>
                  </a:moveTo>
                  <a:lnTo>
                    <a:pt x="9773" y="0"/>
                  </a:lnTo>
                  <a:cubicBezTo>
                    <a:pt x="8873" y="367"/>
                    <a:pt x="7972" y="801"/>
                    <a:pt x="7138" y="1301"/>
                  </a:cubicBezTo>
                  <a:cubicBezTo>
                    <a:pt x="1034" y="4803"/>
                    <a:pt x="0" y="10173"/>
                    <a:pt x="4068" y="14276"/>
                  </a:cubicBezTo>
                  <a:lnTo>
                    <a:pt x="4068" y="14276"/>
                  </a:lnTo>
                  <a:cubicBezTo>
                    <a:pt x="3979" y="14185"/>
                    <a:pt x="1437" y="11490"/>
                    <a:pt x="2135" y="7606"/>
                  </a:cubicBezTo>
                  <a:cubicBezTo>
                    <a:pt x="2768" y="3903"/>
                    <a:pt x="7972" y="767"/>
                    <a:pt x="9773" y="0"/>
                  </a:cubicBezTo>
                  <a:close/>
                  <a:moveTo>
                    <a:pt x="4068" y="14276"/>
                  </a:moveTo>
                  <a:cubicBezTo>
                    <a:pt x="4069" y="14276"/>
                    <a:pt x="4069" y="14277"/>
                    <a:pt x="4069" y="14277"/>
                  </a:cubicBezTo>
                  <a:cubicBezTo>
                    <a:pt x="4069" y="14277"/>
                    <a:pt x="4069" y="14276"/>
                    <a:pt x="4068" y="14276"/>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1"/>
            <p:cNvSpPr/>
            <p:nvPr/>
          </p:nvSpPr>
          <p:spPr>
            <a:xfrm>
              <a:off x="7466457" y="3436126"/>
              <a:ext cx="540238" cy="312049"/>
            </a:xfrm>
            <a:custGeom>
              <a:avLst/>
              <a:gdLst/>
              <a:ahLst/>
              <a:cxnLst/>
              <a:rect l="l" t="t" r="r" b="b"/>
              <a:pathLst>
                <a:path w="34826" h="20116" extrusionOk="0">
                  <a:moveTo>
                    <a:pt x="17413" y="1"/>
                  </a:moveTo>
                  <a:cubicBezTo>
                    <a:pt x="7806" y="1"/>
                    <a:pt x="1" y="4504"/>
                    <a:pt x="1" y="10075"/>
                  </a:cubicBezTo>
                  <a:cubicBezTo>
                    <a:pt x="1" y="15612"/>
                    <a:pt x="7806" y="20115"/>
                    <a:pt x="17413" y="20115"/>
                  </a:cubicBezTo>
                  <a:cubicBezTo>
                    <a:pt x="27053" y="20115"/>
                    <a:pt x="34826" y="15612"/>
                    <a:pt x="34826" y="10075"/>
                  </a:cubicBezTo>
                  <a:cubicBezTo>
                    <a:pt x="34826" y="4504"/>
                    <a:pt x="27053" y="1"/>
                    <a:pt x="17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1"/>
            <p:cNvSpPr/>
            <p:nvPr/>
          </p:nvSpPr>
          <p:spPr>
            <a:xfrm>
              <a:off x="7733970" y="3474935"/>
              <a:ext cx="282545" cy="168714"/>
            </a:xfrm>
            <a:custGeom>
              <a:avLst/>
              <a:gdLst/>
              <a:ahLst/>
              <a:cxnLst/>
              <a:rect l="l" t="t" r="r" b="b"/>
              <a:pathLst>
                <a:path w="18214" h="10876" extrusionOk="0">
                  <a:moveTo>
                    <a:pt x="11709" y="1"/>
                  </a:moveTo>
                  <a:lnTo>
                    <a:pt x="11709" y="1"/>
                  </a:lnTo>
                  <a:cubicBezTo>
                    <a:pt x="12409" y="1202"/>
                    <a:pt x="12142" y="2469"/>
                    <a:pt x="8039" y="2703"/>
                  </a:cubicBezTo>
                  <a:cubicBezTo>
                    <a:pt x="0" y="3170"/>
                    <a:pt x="10208" y="10875"/>
                    <a:pt x="10208" y="10875"/>
                  </a:cubicBezTo>
                  <a:cubicBezTo>
                    <a:pt x="10208" y="10875"/>
                    <a:pt x="12701" y="9669"/>
                    <a:pt x="14705" y="9669"/>
                  </a:cubicBezTo>
                  <a:cubicBezTo>
                    <a:pt x="15587" y="9669"/>
                    <a:pt x="16374" y="9902"/>
                    <a:pt x="16812" y="10575"/>
                  </a:cubicBezTo>
                  <a:cubicBezTo>
                    <a:pt x="18213" y="7973"/>
                    <a:pt x="17746" y="5104"/>
                    <a:pt x="15445" y="2703"/>
                  </a:cubicBezTo>
                  <a:cubicBezTo>
                    <a:pt x="14978" y="2236"/>
                    <a:pt x="14477" y="1802"/>
                    <a:pt x="13977" y="1402"/>
                  </a:cubicBezTo>
                  <a:cubicBezTo>
                    <a:pt x="13510" y="1068"/>
                    <a:pt x="13043" y="768"/>
                    <a:pt x="12543" y="468"/>
                  </a:cubicBezTo>
                  <a:cubicBezTo>
                    <a:pt x="12276" y="301"/>
                    <a:pt x="11975" y="168"/>
                    <a:pt x="11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1"/>
            <p:cNvSpPr/>
            <p:nvPr/>
          </p:nvSpPr>
          <p:spPr>
            <a:xfrm>
              <a:off x="7927477" y="3527535"/>
              <a:ext cx="82294" cy="78524"/>
            </a:xfrm>
            <a:custGeom>
              <a:avLst/>
              <a:gdLst/>
              <a:ahLst/>
              <a:cxnLst/>
              <a:rect l="l" t="t" r="r" b="b"/>
              <a:pathLst>
                <a:path w="5305" h="5062" extrusionOk="0">
                  <a:moveTo>
                    <a:pt x="2020" y="0"/>
                  </a:moveTo>
                  <a:cubicBezTo>
                    <a:pt x="1947" y="0"/>
                    <a:pt x="1874" y="4"/>
                    <a:pt x="1802" y="12"/>
                  </a:cubicBezTo>
                  <a:cubicBezTo>
                    <a:pt x="601" y="146"/>
                    <a:pt x="1" y="1380"/>
                    <a:pt x="468" y="2781"/>
                  </a:cubicBezTo>
                  <a:cubicBezTo>
                    <a:pt x="907" y="4098"/>
                    <a:pt x="2142" y="5061"/>
                    <a:pt x="3286" y="5061"/>
                  </a:cubicBezTo>
                  <a:cubicBezTo>
                    <a:pt x="3359" y="5061"/>
                    <a:pt x="3431" y="5057"/>
                    <a:pt x="3503" y="5049"/>
                  </a:cubicBezTo>
                  <a:cubicBezTo>
                    <a:pt x="4704" y="4916"/>
                    <a:pt x="5305" y="3682"/>
                    <a:pt x="4838" y="2281"/>
                  </a:cubicBezTo>
                  <a:cubicBezTo>
                    <a:pt x="4399" y="964"/>
                    <a:pt x="3164" y="0"/>
                    <a:pt x="2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1"/>
            <p:cNvSpPr/>
            <p:nvPr/>
          </p:nvSpPr>
          <p:spPr>
            <a:xfrm>
              <a:off x="7451458" y="3481156"/>
              <a:ext cx="360154" cy="267017"/>
            </a:xfrm>
            <a:custGeom>
              <a:avLst/>
              <a:gdLst/>
              <a:ahLst/>
              <a:cxnLst/>
              <a:rect l="l" t="t" r="r" b="b"/>
              <a:pathLst>
                <a:path w="23217" h="17213" extrusionOk="0">
                  <a:moveTo>
                    <a:pt x="6138" y="0"/>
                  </a:moveTo>
                  <a:lnTo>
                    <a:pt x="6138" y="0"/>
                  </a:lnTo>
                  <a:cubicBezTo>
                    <a:pt x="5638" y="300"/>
                    <a:pt x="5171" y="600"/>
                    <a:pt x="4737" y="901"/>
                  </a:cubicBezTo>
                  <a:cubicBezTo>
                    <a:pt x="4437" y="1134"/>
                    <a:pt x="4137" y="1368"/>
                    <a:pt x="3903" y="1601"/>
                  </a:cubicBezTo>
                  <a:cubicBezTo>
                    <a:pt x="0" y="4937"/>
                    <a:pt x="0" y="9373"/>
                    <a:pt x="3903" y="12743"/>
                  </a:cubicBezTo>
                  <a:cubicBezTo>
                    <a:pt x="4137" y="12943"/>
                    <a:pt x="4437" y="13176"/>
                    <a:pt x="4737" y="13410"/>
                  </a:cubicBezTo>
                  <a:cubicBezTo>
                    <a:pt x="5137" y="13710"/>
                    <a:pt x="5571" y="13977"/>
                    <a:pt x="6005" y="14244"/>
                  </a:cubicBezTo>
                  <a:cubicBezTo>
                    <a:pt x="6472" y="14477"/>
                    <a:pt x="6939" y="14744"/>
                    <a:pt x="7406" y="14944"/>
                  </a:cubicBezTo>
                  <a:cubicBezTo>
                    <a:pt x="7772" y="15144"/>
                    <a:pt x="8173" y="15311"/>
                    <a:pt x="8573" y="15444"/>
                  </a:cubicBezTo>
                  <a:cubicBezTo>
                    <a:pt x="8973" y="15611"/>
                    <a:pt x="9374" y="15778"/>
                    <a:pt x="9807" y="15911"/>
                  </a:cubicBezTo>
                  <a:cubicBezTo>
                    <a:pt x="11075" y="16312"/>
                    <a:pt x="12376" y="16612"/>
                    <a:pt x="13677" y="16845"/>
                  </a:cubicBezTo>
                  <a:cubicBezTo>
                    <a:pt x="13977" y="16879"/>
                    <a:pt x="14277" y="16912"/>
                    <a:pt x="14577" y="16979"/>
                  </a:cubicBezTo>
                  <a:cubicBezTo>
                    <a:pt x="15845" y="17112"/>
                    <a:pt x="17146" y="17212"/>
                    <a:pt x="18447" y="17212"/>
                  </a:cubicBezTo>
                  <a:cubicBezTo>
                    <a:pt x="20048" y="17212"/>
                    <a:pt x="21649" y="17079"/>
                    <a:pt x="23217" y="16812"/>
                  </a:cubicBezTo>
                  <a:cubicBezTo>
                    <a:pt x="23217" y="16812"/>
                    <a:pt x="21115" y="16412"/>
                    <a:pt x="21482" y="14444"/>
                  </a:cubicBezTo>
                  <a:cubicBezTo>
                    <a:pt x="21082" y="11442"/>
                    <a:pt x="8039" y="3202"/>
                    <a:pt x="8039" y="3202"/>
                  </a:cubicBezTo>
                  <a:cubicBezTo>
                    <a:pt x="8039" y="3202"/>
                    <a:pt x="5171" y="2035"/>
                    <a:pt x="6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1"/>
            <p:cNvSpPr/>
            <p:nvPr/>
          </p:nvSpPr>
          <p:spPr>
            <a:xfrm>
              <a:off x="7515614" y="3475789"/>
              <a:ext cx="441920" cy="232532"/>
            </a:xfrm>
            <a:custGeom>
              <a:avLst/>
              <a:gdLst/>
              <a:ahLst/>
              <a:cxnLst/>
              <a:rect l="l" t="t" r="r" b="b"/>
              <a:pathLst>
                <a:path w="28488" h="14990" extrusionOk="0">
                  <a:moveTo>
                    <a:pt x="14252" y="0"/>
                  </a:moveTo>
                  <a:cubicBezTo>
                    <a:pt x="10932" y="0"/>
                    <a:pt x="7611" y="735"/>
                    <a:pt x="5071" y="2214"/>
                  </a:cubicBezTo>
                  <a:cubicBezTo>
                    <a:pt x="201" y="5016"/>
                    <a:pt x="1" y="9486"/>
                    <a:pt x="4470" y="12421"/>
                  </a:cubicBezTo>
                  <a:cubicBezTo>
                    <a:pt x="4671" y="12555"/>
                    <a:pt x="4871" y="12688"/>
                    <a:pt x="5071" y="12788"/>
                  </a:cubicBezTo>
                  <a:cubicBezTo>
                    <a:pt x="7606" y="14256"/>
                    <a:pt x="10925" y="14990"/>
                    <a:pt x="14244" y="14990"/>
                  </a:cubicBezTo>
                  <a:cubicBezTo>
                    <a:pt x="17563" y="14990"/>
                    <a:pt x="20882" y="14256"/>
                    <a:pt x="23417" y="12788"/>
                  </a:cubicBezTo>
                  <a:cubicBezTo>
                    <a:pt x="28454" y="9886"/>
                    <a:pt x="28488" y="5116"/>
                    <a:pt x="23417" y="2214"/>
                  </a:cubicBezTo>
                  <a:cubicBezTo>
                    <a:pt x="23217" y="2081"/>
                    <a:pt x="22984" y="1981"/>
                    <a:pt x="22783" y="1847"/>
                  </a:cubicBezTo>
                  <a:cubicBezTo>
                    <a:pt x="20342" y="618"/>
                    <a:pt x="17297" y="0"/>
                    <a:pt x="1425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1"/>
            <p:cNvSpPr/>
            <p:nvPr/>
          </p:nvSpPr>
          <p:spPr>
            <a:xfrm>
              <a:off x="7515614" y="3475789"/>
              <a:ext cx="441920" cy="232532"/>
            </a:xfrm>
            <a:custGeom>
              <a:avLst/>
              <a:gdLst/>
              <a:ahLst/>
              <a:cxnLst/>
              <a:rect l="l" t="t" r="r" b="b"/>
              <a:pathLst>
                <a:path w="28488" h="14990" extrusionOk="0">
                  <a:moveTo>
                    <a:pt x="14252" y="0"/>
                  </a:moveTo>
                  <a:cubicBezTo>
                    <a:pt x="10932" y="0"/>
                    <a:pt x="7611" y="735"/>
                    <a:pt x="5071" y="2214"/>
                  </a:cubicBezTo>
                  <a:cubicBezTo>
                    <a:pt x="201" y="5016"/>
                    <a:pt x="1" y="9486"/>
                    <a:pt x="4470" y="12421"/>
                  </a:cubicBezTo>
                  <a:cubicBezTo>
                    <a:pt x="4671" y="12555"/>
                    <a:pt x="4871" y="12688"/>
                    <a:pt x="5071" y="12788"/>
                  </a:cubicBezTo>
                  <a:cubicBezTo>
                    <a:pt x="7606" y="14256"/>
                    <a:pt x="10925" y="14990"/>
                    <a:pt x="14244" y="14990"/>
                  </a:cubicBezTo>
                  <a:cubicBezTo>
                    <a:pt x="17563" y="14990"/>
                    <a:pt x="20882" y="14256"/>
                    <a:pt x="23417" y="12788"/>
                  </a:cubicBezTo>
                  <a:cubicBezTo>
                    <a:pt x="28454" y="9886"/>
                    <a:pt x="28488" y="5116"/>
                    <a:pt x="23417" y="2214"/>
                  </a:cubicBezTo>
                  <a:cubicBezTo>
                    <a:pt x="23217" y="2081"/>
                    <a:pt x="22984" y="1981"/>
                    <a:pt x="22783" y="1847"/>
                  </a:cubicBezTo>
                  <a:cubicBezTo>
                    <a:pt x="20342" y="618"/>
                    <a:pt x="17297" y="0"/>
                    <a:pt x="142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1"/>
            <p:cNvSpPr/>
            <p:nvPr/>
          </p:nvSpPr>
          <p:spPr>
            <a:xfrm>
              <a:off x="7544077" y="3481156"/>
              <a:ext cx="384989" cy="221999"/>
            </a:xfrm>
            <a:custGeom>
              <a:avLst/>
              <a:gdLst/>
              <a:ahLst/>
              <a:cxnLst/>
              <a:rect l="l" t="t" r="r" b="b"/>
              <a:pathLst>
                <a:path w="24818" h="14311" extrusionOk="0">
                  <a:moveTo>
                    <a:pt x="12409" y="0"/>
                  </a:moveTo>
                  <a:cubicBezTo>
                    <a:pt x="5571" y="0"/>
                    <a:pt x="0" y="3202"/>
                    <a:pt x="0" y="7172"/>
                  </a:cubicBezTo>
                  <a:cubicBezTo>
                    <a:pt x="0" y="11108"/>
                    <a:pt x="5571" y="14310"/>
                    <a:pt x="12409" y="14310"/>
                  </a:cubicBezTo>
                  <a:cubicBezTo>
                    <a:pt x="19281" y="14310"/>
                    <a:pt x="24818" y="11108"/>
                    <a:pt x="24818" y="7172"/>
                  </a:cubicBezTo>
                  <a:cubicBezTo>
                    <a:pt x="24818" y="3202"/>
                    <a:pt x="19281" y="0"/>
                    <a:pt x="1240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1"/>
            <p:cNvSpPr/>
            <p:nvPr/>
          </p:nvSpPr>
          <p:spPr>
            <a:xfrm>
              <a:off x="7544077" y="3481156"/>
              <a:ext cx="384989" cy="221999"/>
            </a:xfrm>
            <a:custGeom>
              <a:avLst/>
              <a:gdLst/>
              <a:ahLst/>
              <a:cxnLst/>
              <a:rect l="l" t="t" r="r" b="b"/>
              <a:pathLst>
                <a:path w="24818" h="14311" extrusionOk="0">
                  <a:moveTo>
                    <a:pt x="12409" y="0"/>
                  </a:moveTo>
                  <a:cubicBezTo>
                    <a:pt x="5571" y="0"/>
                    <a:pt x="0" y="3202"/>
                    <a:pt x="0" y="7172"/>
                  </a:cubicBezTo>
                  <a:cubicBezTo>
                    <a:pt x="0" y="11108"/>
                    <a:pt x="5571" y="14310"/>
                    <a:pt x="12409" y="14310"/>
                  </a:cubicBezTo>
                  <a:cubicBezTo>
                    <a:pt x="19281" y="14310"/>
                    <a:pt x="24818" y="11108"/>
                    <a:pt x="24818" y="7172"/>
                  </a:cubicBezTo>
                  <a:cubicBezTo>
                    <a:pt x="24818" y="3202"/>
                    <a:pt x="19281"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1"/>
            <p:cNvSpPr/>
            <p:nvPr/>
          </p:nvSpPr>
          <p:spPr>
            <a:xfrm>
              <a:off x="7546140" y="3512194"/>
              <a:ext cx="381375" cy="190959"/>
            </a:xfrm>
            <a:custGeom>
              <a:avLst/>
              <a:gdLst/>
              <a:ahLst/>
              <a:cxnLst/>
              <a:rect l="l" t="t" r="r" b="b"/>
              <a:pathLst>
                <a:path w="24585" h="12310" extrusionOk="0">
                  <a:moveTo>
                    <a:pt x="12276" y="0"/>
                  </a:moveTo>
                  <a:cubicBezTo>
                    <a:pt x="9099" y="0"/>
                    <a:pt x="5922" y="701"/>
                    <a:pt x="3503" y="2102"/>
                  </a:cubicBezTo>
                  <a:cubicBezTo>
                    <a:pt x="1535" y="3236"/>
                    <a:pt x="368" y="4671"/>
                    <a:pt x="1" y="6138"/>
                  </a:cubicBezTo>
                  <a:cubicBezTo>
                    <a:pt x="368" y="7639"/>
                    <a:pt x="1535" y="9074"/>
                    <a:pt x="3503" y="10208"/>
                  </a:cubicBezTo>
                  <a:cubicBezTo>
                    <a:pt x="5922" y="11609"/>
                    <a:pt x="9099" y="12309"/>
                    <a:pt x="12276" y="12309"/>
                  </a:cubicBezTo>
                  <a:cubicBezTo>
                    <a:pt x="15453" y="12309"/>
                    <a:pt x="18631" y="11609"/>
                    <a:pt x="21049" y="10208"/>
                  </a:cubicBezTo>
                  <a:cubicBezTo>
                    <a:pt x="23050" y="9074"/>
                    <a:pt x="24218" y="7639"/>
                    <a:pt x="24585" y="6138"/>
                  </a:cubicBezTo>
                  <a:cubicBezTo>
                    <a:pt x="24218" y="4671"/>
                    <a:pt x="23050" y="3236"/>
                    <a:pt x="21049" y="2102"/>
                  </a:cubicBezTo>
                  <a:cubicBezTo>
                    <a:pt x="18631" y="701"/>
                    <a:pt x="15453" y="0"/>
                    <a:pt x="1227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1"/>
            <p:cNvSpPr/>
            <p:nvPr/>
          </p:nvSpPr>
          <p:spPr>
            <a:xfrm>
              <a:off x="7546140" y="3512194"/>
              <a:ext cx="381375" cy="190959"/>
            </a:xfrm>
            <a:custGeom>
              <a:avLst/>
              <a:gdLst/>
              <a:ahLst/>
              <a:cxnLst/>
              <a:rect l="l" t="t" r="r" b="b"/>
              <a:pathLst>
                <a:path w="24585" h="12310" extrusionOk="0">
                  <a:moveTo>
                    <a:pt x="12276" y="0"/>
                  </a:moveTo>
                  <a:cubicBezTo>
                    <a:pt x="9099" y="0"/>
                    <a:pt x="5922" y="701"/>
                    <a:pt x="3503" y="2102"/>
                  </a:cubicBezTo>
                  <a:cubicBezTo>
                    <a:pt x="1535" y="3236"/>
                    <a:pt x="368" y="4671"/>
                    <a:pt x="1" y="6138"/>
                  </a:cubicBezTo>
                  <a:cubicBezTo>
                    <a:pt x="368" y="7639"/>
                    <a:pt x="1535" y="9074"/>
                    <a:pt x="3503" y="10208"/>
                  </a:cubicBezTo>
                  <a:cubicBezTo>
                    <a:pt x="5922" y="11609"/>
                    <a:pt x="9099" y="12309"/>
                    <a:pt x="12276" y="12309"/>
                  </a:cubicBezTo>
                  <a:cubicBezTo>
                    <a:pt x="15453" y="12309"/>
                    <a:pt x="18631" y="11609"/>
                    <a:pt x="21049" y="10208"/>
                  </a:cubicBezTo>
                  <a:cubicBezTo>
                    <a:pt x="23050" y="9074"/>
                    <a:pt x="24218" y="7639"/>
                    <a:pt x="24585" y="6138"/>
                  </a:cubicBezTo>
                  <a:cubicBezTo>
                    <a:pt x="24218" y="4671"/>
                    <a:pt x="23050" y="3236"/>
                    <a:pt x="21049" y="2102"/>
                  </a:cubicBezTo>
                  <a:cubicBezTo>
                    <a:pt x="18631" y="701"/>
                    <a:pt x="15453" y="0"/>
                    <a:pt x="122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1"/>
            <p:cNvSpPr/>
            <p:nvPr/>
          </p:nvSpPr>
          <p:spPr>
            <a:xfrm>
              <a:off x="7611336" y="3520477"/>
              <a:ext cx="252016" cy="165596"/>
            </a:xfrm>
            <a:custGeom>
              <a:avLst/>
              <a:gdLst/>
              <a:ahLst/>
              <a:cxnLst/>
              <a:rect l="l" t="t" r="r" b="b"/>
              <a:pathLst>
                <a:path w="16246" h="10675" extrusionOk="0">
                  <a:moveTo>
                    <a:pt x="11042" y="6213"/>
                  </a:moveTo>
                  <a:cubicBezTo>
                    <a:pt x="11420" y="6213"/>
                    <a:pt x="11775" y="6288"/>
                    <a:pt x="12109" y="6472"/>
                  </a:cubicBezTo>
                  <a:cubicBezTo>
                    <a:pt x="12043" y="6538"/>
                    <a:pt x="11976" y="6605"/>
                    <a:pt x="11876" y="6638"/>
                  </a:cubicBezTo>
                  <a:cubicBezTo>
                    <a:pt x="11742" y="6738"/>
                    <a:pt x="11609" y="6805"/>
                    <a:pt x="11442" y="6872"/>
                  </a:cubicBezTo>
                  <a:cubicBezTo>
                    <a:pt x="10921" y="7080"/>
                    <a:pt x="10373" y="7189"/>
                    <a:pt x="9825" y="7189"/>
                  </a:cubicBezTo>
                  <a:cubicBezTo>
                    <a:pt x="9322" y="7189"/>
                    <a:pt x="8819" y="7097"/>
                    <a:pt x="8340" y="6905"/>
                  </a:cubicBezTo>
                  <a:cubicBezTo>
                    <a:pt x="9356" y="6544"/>
                    <a:pt x="10250" y="6213"/>
                    <a:pt x="11042" y="6213"/>
                  </a:cubicBezTo>
                  <a:close/>
                  <a:moveTo>
                    <a:pt x="1902" y="0"/>
                  </a:moveTo>
                  <a:lnTo>
                    <a:pt x="1" y="1101"/>
                  </a:lnTo>
                  <a:lnTo>
                    <a:pt x="1" y="2569"/>
                  </a:lnTo>
                  <a:lnTo>
                    <a:pt x="634" y="2936"/>
                  </a:lnTo>
                  <a:cubicBezTo>
                    <a:pt x="468" y="3203"/>
                    <a:pt x="368" y="3503"/>
                    <a:pt x="368" y="3803"/>
                  </a:cubicBezTo>
                  <a:lnTo>
                    <a:pt x="368" y="5271"/>
                  </a:lnTo>
                  <a:cubicBezTo>
                    <a:pt x="368" y="5871"/>
                    <a:pt x="801" y="6472"/>
                    <a:pt x="1735" y="7005"/>
                  </a:cubicBezTo>
                  <a:cubicBezTo>
                    <a:pt x="2502" y="7472"/>
                    <a:pt x="3403" y="7739"/>
                    <a:pt x="4337" y="7739"/>
                  </a:cubicBezTo>
                  <a:lnTo>
                    <a:pt x="4871" y="7739"/>
                  </a:lnTo>
                  <a:cubicBezTo>
                    <a:pt x="5838" y="7672"/>
                    <a:pt x="6772" y="7472"/>
                    <a:pt x="7673" y="7139"/>
                  </a:cubicBezTo>
                  <a:lnTo>
                    <a:pt x="8240" y="6972"/>
                  </a:lnTo>
                  <a:lnTo>
                    <a:pt x="8240" y="6972"/>
                  </a:lnTo>
                  <a:lnTo>
                    <a:pt x="6639" y="8573"/>
                  </a:lnTo>
                  <a:lnTo>
                    <a:pt x="6639" y="10041"/>
                  </a:lnTo>
                  <a:cubicBezTo>
                    <a:pt x="7517" y="10383"/>
                    <a:pt x="8448" y="10553"/>
                    <a:pt x="9382" y="10553"/>
                  </a:cubicBezTo>
                  <a:cubicBezTo>
                    <a:pt x="10541" y="10553"/>
                    <a:pt x="11705" y="10291"/>
                    <a:pt x="12776" y="9774"/>
                  </a:cubicBezTo>
                  <a:lnTo>
                    <a:pt x="14344" y="10675"/>
                  </a:lnTo>
                  <a:lnTo>
                    <a:pt x="16246" y="9574"/>
                  </a:lnTo>
                  <a:lnTo>
                    <a:pt x="16246" y="8106"/>
                  </a:lnTo>
                  <a:lnTo>
                    <a:pt x="15578" y="7739"/>
                  </a:lnTo>
                  <a:cubicBezTo>
                    <a:pt x="15779" y="7439"/>
                    <a:pt x="15879" y="7105"/>
                    <a:pt x="15879" y="6772"/>
                  </a:cubicBezTo>
                  <a:lnTo>
                    <a:pt x="15879" y="5304"/>
                  </a:lnTo>
                  <a:cubicBezTo>
                    <a:pt x="15879" y="4704"/>
                    <a:pt x="15478" y="4103"/>
                    <a:pt x="14578" y="3569"/>
                  </a:cubicBezTo>
                  <a:lnTo>
                    <a:pt x="14544" y="3569"/>
                  </a:lnTo>
                  <a:cubicBezTo>
                    <a:pt x="13616" y="3031"/>
                    <a:pt x="12666" y="2833"/>
                    <a:pt x="11742" y="2833"/>
                  </a:cubicBezTo>
                  <a:cubicBezTo>
                    <a:pt x="11007" y="2833"/>
                    <a:pt x="10287" y="2958"/>
                    <a:pt x="9607" y="3136"/>
                  </a:cubicBezTo>
                  <a:cubicBezTo>
                    <a:pt x="8974" y="3303"/>
                    <a:pt x="8340" y="3503"/>
                    <a:pt x="7773" y="3703"/>
                  </a:cubicBezTo>
                  <a:cubicBezTo>
                    <a:pt x="7139" y="3936"/>
                    <a:pt x="6472" y="4137"/>
                    <a:pt x="5805" y="4303"/>
                  </a:cubicBezTo>
                  <a:cubicBezTo>
                    <a:pt x="5505" y="4370"/>
                    <a:pt x="5171" y="4403"/>
                    <a:pt x="4871" y="4403"/>
                  </a:cubicBezTo>
                  <a:cubicBezTo>
                    <a:pt x="4604" y="4370"/>
                    <a:pt x="4337" y="4303"/>
                    <a:pt x="4104" y="4170"/>
                  </a:cubicBezTo>
                  <a:lnTo>
                    <a:pt x="4170" y="4137"/>
                  </a:lnTo>
                  <a:lnTo>
                    <a:pt x="4337" y="4003"/>
                  </a:lnTo>
                  <a:cubicBezTo>
                    <a:pt x="4504" y="3903"/>
                    <a:pt x="4704" y="3836"/>
                    <a:pt x="4871" y="3770"/>
                  </a:cubicBezTo>
                  <a:cubicBezTo>
                    <a:pt x="5333" y="3556"/>
                    <a:pt x="5832" y="3447"/>
                    <a:pt x="6335" y="3447"/>
                  </a:cubicBezTo>
                  <a:cubicBezTo>
                    <a:pt x="6776" y="3447"/>
                    <a:pt x="7218" y="3531"/>
                    <a:pt x="7639" y="3703"/>
                  </a:cubicBezTo>
                  <a:lnTo>
                    <a:pt x="9207" y="2102"/>
                  </a:lnTo>
                  <a:lnTo>
                    <a:pt x="9207" y="601"/>
                  </a:lnTo>
                  <a:cubicBezTo>
                    <a:pt x="8409" y="335"/>
                    <a:pt x="7578" y="198"/>
                    <a:pt x="6746" y="198"/>
                  </a:cubicBezTo>
                  <a:cubicBezTo>
                    <a:pt x="6117" y="198"/>
                    <a:pt x="5488" y="276"/>
                    <a:pt x="4871" y="434"/>
                  </a:cubicBezTo>
                  <a:cubicBezTo>
                    <a:pt x="4404" y="567"/>
                    <a:pt x="3937" y="734"/>
                    <a:pt x="3503" y="934"/>
                  </a:cubicBezTo>
                  <a:lnTo>
                    <a:pt x="1902"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1"/>
            <p:cNvSpPr/>
            <p:nvPr/>
          </p:nvSpPr>
          <p:spPr>
            <a:xfrm>
              <a:off x="7610296" y="3520477"/>
              <a:ext cx="255646" cy="142312"/>
            </a:xfrm>
            <a:custGeom>
              <a:avLst/>
              <a:gdLst/>
              <a:ahLst/>
              <a:cxnLst/>
              <a:rect l="l" t="t" r="r" b="b"/>
              <a:pathLst>
                <a:path w="16480" h="9174" extrusionOk="0">
                  <a:moveTo>
                    <a:pt x="1969" y="0"/>
                  </a:moveTo>
                  <a:lnTo>
                    <a:pt x="68" y="1101"/>
                  </a:lnTo>
                  <a:lnTo>
                    <a:pt x="1635" y="2002"/>
                  </a:lnTo>
                  <a:cubicBezTo>
                    <a:pt x="34" y="3203"/>
                    <a:pt x="1" y="4470"/>
                    <a:pt x="1802" y="5504"/>
                  </a:cubicBezTo>
                  <a:cubicBezTo>
                    <a:pt x="2603" y="5971"/>
                    <a:pt x="3503" y="6238"/>
                    <a:pt x="4404" y="6271"/>
                  </a:cubicBezTo>
                  <a:lnTo>
                    <a:pt x="4938" y="6271"/>
                  </a:lnTo>
                  <a:cubicBezTo>
                    <a:pt x="5905" y="6205"/>
                    <a:pt x="6839" y="6005"/>
                    <a:pt x="7773" y="5671"/>
                  </a:cubicBezTo>
                  <a:cubicBezTo>
                    <a:pt x="9052" y="5245"/>
                    <a:pt x="10162" y="4751"/>
                    <a:pt x="11140" y="4751"/>
                  </a:cubicBezTo>
                  <a:cubicBezTo>
                    <a:pt x="11540" y="4751"/>
                    <a:pt x="11918" y="4834"/>
                    <a:pt x="12276" y="5037"/>
                  </a:cubicBezTo>
                  <a:cubicBezTo>
                    <a:pt x="13110" y="5504"/>
                    <a:pt x="12877" y="6105"/>
                    <a:pt x="11976" y="6638"/>
                  </a:cubicBezTo>
                  <a:cubicBezTo>
                    <a:pt x="11809" y="6705"/>
                    <a:pt x="11676" y="6805"/>
                    <a:pt x="11509" y="6872"/>
                  </a:cubicBezTo>
                  <a:cubicBezTo>
                    <a:pt x="11009" y="7072"/>
                    <a:pt x="10467" y="7172"/>
                    <a:pt x="9925" y="7172"/>
                  </a:cubicBezTo>
                  <a:cubicBezTo>
                    <a:pt x="9383" y="7172"/>
                    <a:pt x="8841" y="7072"/>
                    <a:pt x="8340" y="6872"/>
                  </a:cubicBezTo>
                  <a:lnTo>
                    <a:pt x="6672" y="8540"/>
                  </a:lnTo>
                  <a:cubicBezTo>
                    <a:pt x="7561" y="8865"/>
                    <a:pt x="8489" y="9027"/>
                    <a:pt x="9415" y="9027"/>
                  </a:cubicBezTo>
                  <a:cubicBezTo>
                    <a:pt x="10576" y="9027"/>
                    <a:pt x="11734" y="8774"/>
                    <a:pt x="12810" y="8273"/>
                  </a:cubicBezTo>
                  <a:lnTo>
                    <a:pt x="14378" y="9173"/>
                  </a:lnTo>
                  <a:lnTo>
                    <a:pt x="16279" y="8073"/>
                  </a:lnTo>
                  <a:lnTo>
                    <a:pt x="14711" y="7172"/>
                  </a:lnTo>
                  <a:cubicBezTo>
                    <a:pt x="16279" y="5938"/>
                    <a:pt x="16479" y="4604"/>
                    <a:pt x="14645" y="3536"/>
                  </a:cubicBezTo>
                  <a:lnTo>
                    <a:pt x="14611" y="3536"/>
                  </a:lnTo>
                  <a:cubicBezTo>
                    <a:pt x="13669" y="3009"/>
                    <a:pt x="12706" y="2811"/>
                    <a:pt x="11770" y="2811"/>
                  </a:cubicBezTo>
                  <a:cubicBezTo>
                    <a:pt x="11048" y="2811"/>
                    <a:pt x="10342" y="2928"/>
                    <a:pt x="9674" y="3102"/>
                  </a:cubicBezTo>
                  <a:cubicBezTo>
                    <a:pt x="9041" y="3269"/>
                    <a:pt x="8407" y="3469"/>
                    <a:pt x="7840" y="3670"/>
                  </a:cubicBezTo>
                  <a:cubicBezTo>
                    <a:pt x="7206" y="3903"/>
                    <a:pt x="6539" y="4103"/>
                    <a:pt x="5872" y="4270"/>
                  </a:cubicBezTo>
                  <a:cubicBezTo>
                    <a:pt x="5572" y="4337"/>
                    <a:pt x="5238" y="4370"/>
                    <a:pt x="4938" y="4370"/>
                  </a:cubicBezTo>
                  <a:cubicBezTo>
                    <a:pt x="4604" y="4337"/>
                    <a:pt x="4304" y="4270"/>
                    <a:pt x="4037" y="4103"/>
                  </a:cubicBezTo>
                  <a:cubicBezTo>
                    <a:pt x="3437" y="3736"/>
                    <a:pt x="3337" y="3236"/>
                    <a:pt x="4237" y="2635"/>
                  </a:cubicBezTo>
                  <a:lnTo>
                    <a:pt x="4404" y="2535"/>
                  </a:lnTo>
                  <a:cubicBezTo>
                    <a:pt x="4571" y="2435"/>
                    <a:pt x="4771" y="2335"/>
                    <a:pt x="4938" y="2269"/>
                  </a:cubicBezTo>
                  <a:cubicBezTo>
                    <a:pt x="5391" y="2059"/>
                    <a:pt x="5881" y="1959"/>
                    <a:pt x="6374" y="1959"/>
                  </a:cubicBezTo>
                  <a:cubicBezTo>
                    <a:pt x="6824" y="1959"/>
                    <a:pt x="7277" y="2043"/>
                    <a:pt x="7706" y="2202"/>
                  </a:cubicBezTo>
                  <a:lnTo>
                    <a:pt x="9274" y="601"/>
                  </a:lnTo>
                  <a:cubicBezTo>
                    <a:pt x="8476" y="335"/>
                    <a:pt x="7645" y="198"/>
                    <a:pt x="6813" y="198"/>
                  </a:cubicBezTo>
                  <a:cubicBezTo>
                    <a:pt x="6184" y="198"/>
                    <a:pt x="5555" y="276"/>
                    <a:pt x="4938" y="434"/>
                  </a:cubicBezTo>
                  <a:cubicBezTo>
                    <a:pt x="4471" y="567"/>
                    <a:pt x="4004" y="734"/>
                    <a:pt x="3570" y="934"/>
                  </a:cubicBezTo>
                  <a:lnTo>
                    <a:pt x="1969"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1"/>
            <p:cNvSpPr/>
            <p:nvPr/>
          </p:nvSpPr>
          <p:spPr>
            <a:xfrm>
              <a:off x="7610296" y="3520477"/>
              <a:ext cx="255646" cy="142312"/>
            </a:xfrm>
            <a:custGeom>
              <a:avLst/>
              <a:gdLst/>
              <a:ahLst/>
              <a:cxnLst/>
              <a:rect l="l" t="t" r="r" b="b"/>
              <a:pathLst>
                <a:path w="16480" h="9174" extrusionOk="0">
                  <a:moveTo>
                    <a:pt x="1969" y="0"/>
                  </a:moveTo>
                  <a:lnTo>
                    <a:pt x="68" y="1101"/>
                  </a:lnTo>
                  <a:lnTo>
                    <a:pt x="1635" y="2002"/>
                  </a:lnTo>
                  <a:cubicBezTo>
                    <a:pt x="34" y="3203"/>
                    <a:pt x="1" y="4470"/>
                    <a:pt x="1802" y="5504"/>
                  </a:cubicBezTo>
                  <a:cubicBezTo>
                    <a:pt x="2603" y="5971"/>
                    <a:pt x="3503" y="6238"/>
                    <a:pt x="4404" y="6271"/>
                  </a:cubicBezTo>
                  <a:lnTo>
                    <a:pt x="4938" y="6271"/>
                  </a:lnTo>
                  <a:cubicBezTo>
                    <a:pt x="5905" y="6205"/>
                    <a:pt x="6839" y="6005"/>
                    <a:pt x="7773" y="5671"/>
                  </a:cubicBezTo>
                  <a:cubicBezTo>
                    <a:pt x="9052" y="5245"/>
                    <a:pt x="10162" y="4751"/>
                    <a:pt x="11140" y="4751"/>
                  </a:cubicBezTo>
                  <a:cubicBezTo>
                    <a:pt x="11540" y="4751"/>
                    <a:pt x="11918" y="4834"/>
                    <a:pt x="12276" y="5037"/>
                  </a:cubicBezTo>
                  <a:cubicBezTo>
                    <a:pt x="13110" y="5504"/>
                    <a:pt x="12877" y="6105"/>
                    <a:pt x="11976" y="6638"/>
                  </a:cubicBezTo>
                  <a:cubicBezTo>
                    <a:pt x="11809" y="6705"/>
                    <a:pt x="11676" y="6805"/>
                    <a:pt x="11509" y="6872"/>
                  </a:cubicBezTo>
                  <a:cubicBezTo>
                    <a:pt x="11009" y="7072"/>
                    <a:pt x="10467" y="7172"/>
                    <a:pt x="9925" y="7172"/>
                  </a:cubicBezTo>
                  <a:cubicBezTo>
                    <a:pt x="9383" y="7172"/>
                    <a:pt x="8841" y="7072"/>
                    <a:pt x="8340" y="6872"/>
                  </a:cubicBezTo>
                  <a:lnTo>
                    <a:pt x="6672" y="8540"/>
                  </a:lnTo>
                  <a:cubicBezTo>
                    <a:pt x="7561" y="8865"/>
                    <a:pt x="8489" y="9027"/>
                    <a:pt x="9415" y="9027"/>
                  </a:cubicBezTo>
                  <a:cubicBezTo>
                    <a:pt x="10576" y="9027"/>
                    <a:pt x="11734" y="8774"/>
                    <a:pt x="12810" y="8273"/>
                  </a:cubicBezTo>
                  <a:lnTo>
                    <a:pt x="14378" y="9173"/>
                  </a:lnTo>
                  <a:lnTo>
                    <a:pt x="16279" y="8073"/>
                  </a:lnTo>
                  <a:lnTo>
                    <a:pt x="14711" y="7172"/>
                  </a:lnTo>
                  <a:cubicBezTo>
                    <a:pt x="16279" y="5938"/>
                    <a:pt x="16479" y="4604"/>
                    <a:pt x="14645" y="3536"/>
                  </a:cubicBezTo>
                  <a:lnTo>
                    <a:pt x="14611" y="3536"/>
                  </a:lnTo>
                  <a:cubicBezTo>
                    <a:pt x="13669" y="3009"/>
                    <a:pt x="12706" y="2811"/>
                    <a:pt x="11770" y="2811"/>
                  </a:cubicBezTo>
                  <a:cubicBezTo>
                    <a:pt x="11048" y="2811"/>
                    <a:pt x="10342" y="2928"/>
                    <a:pt x="9674" y="3102"/>
                  </a:cubicBezTo>
                  <a:cubicBezTo>
                    <a:pt x="9041" y="3269"/>
                    <a:pt x="8407" y="3469"/>
                    <a:pt x="7840" y="3670"/>
                  </a:cubicBezTo>
                  <a:cubicBezTo>
                    <a:pt x="7206" y="3903"/>
                    <a:pt x="6539" y="4103"/>
                    <a:pt x="5872" y="4270"/>
                  </a:cubicBezTo>
                  <a:cubicBezTo>
                    <a:pt x="5572" y="4337"/>
                    <a:pt x="5238" y="4370"/>
                    <a:pt x="4938" y="4370"/>
                  </a:cubicBezTo>
                  <a:cubicBezTo>
                    <a:pt x="4604" y="4337"/>
                    <a:pt x="4304" y="4270"/>
                    <a:pt x="4037" y="4103"/>
                  </a:cubicBezTo>
                  <a:cubicBezTo>
                    <a:pt x="3437" y="3736"/>
                    <a:pt x="3337" y="3236"/>
                    <a:pt x="4237" y="2635"/>
                  </a:cubicBezTo>
                  <a:lnTo>
                    <a:pt x="4404" y="2535"/>
                  </a:lnTo>
                  <a:cubicBezTo>
                    <a:pt x="4571" y="2435"/>
                    <a:pt x="4771" y="2335"/>
                    <a:pt x="4938" y="2269"/>
                  </a:cubicBezTo>
                  <a:cubicBezTo>
                    <a:pt x="5391" y="2059"/>
                    <a:pt x="5881" y="1959"/>
                    <a:pt x="6374" y="1959"/>
                  </a:cubicBezTo>
                  <a:cubicBezTo>
                    <a:pt x="6824" y="1959"/>
                    <a:pt x="7277" y="2043"/>
                    <a:pt x="7706" y="2202"/>
                  </a:cubicBezTo>
                  <a:lnTo>
                    <a:pt x="9274" y="601"/>
                  </a:lnTo>
                  <a:cubicBezTo>
                    <a:pt x="8476" y="335"/>
                    <a:pt x="7645" y="198"/>
                    <a:pt x="6813" y="198"/>
                  </a:cubicBezTo>
                  <a:cubicBezTo>
                    <a:pt x="6184" y="198"/>
                    <a:pt x="5555" y="276"/>
                    <a:pt x="4938" y="434"/>
                  </a:cubicBezTo>
                  <a:cubicBezTo>
                    <a:pt x="4471" y="567"/>
                    <a:pt x="4004" y="734"/>
                    <a:pt x="3570" y="934"/>
                  </a:cubicBez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1"/>
            <p:cNvSpPr/>
            <p:nvPr/>
          </p:nvSpPr>
          <p:spPr>
            <a:xfrm>
              <a:off x="7610824" y="3520477"/>
              <a:ext cx="54340" cy="17079"/>
            </a:xfrm>
            <a:custGeom>
              <a:avLst/>
              <a:gdLst/>
              <a:ahLst/>
              <a:cxnLst/>
              <a:rect l="l" t="t" r="r" b="b"/>
              <a:pathLst>
                <a:path w="3503" h="1101" extrusionOk="0">
                  <a:moveTo>
                    <a:pt x="1902" y="0"/>
                  </a:moveTo>
                  <a:lnTo>
                    <a:pt x="0" y="1101"/>
                  </a:lnTo>
                  <a:lnTo>
                    <a:pt x="0" y="1101"/>
                  </a:lnTo>
                  <a:lnTo>
                    <a:pt x="1935" y="234"/>
                  </a:lnTo>
                  <a:lnTo>
                    <a:pt x="3503" y="934"/>
                  </a:lnTo>
                  <a:lnTo>
                    <a:pt x="190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1"/>
            <p:cNvSpPr/>
            <p:nvPr/>
          </p:nvSpPr>
          <p:spPr>
            <a:xfrm>
              <a:off x="7683263" y="3523549"/>
              <a:ext cx="70908" cy="31087"/>
            </a:xfrm>
            <a:custGeom>
              <a:avLst/>
              <a:gdLst/>
              <a:ahLst/>
              <a:cxnLst/>
              <a:rect l="l" t="t" r="r" b="b"/>
              <a:pathLst>
                <a:path w="4571" h="2004" extrusionOk="0">
                  <a:moveTo>
                    <a:pt x="2132" y="1"/>
                  </a:moveTo>
                  <a:cubicBezTo>
                    <a:pt x="1416" y="1"/>
                    <a:pt x="697" y="101"/>
                    <a:pt x="0" y="303"/>
                  </a:cubicBezTo>
                  <a:cubicBezTo>
                    <a:pt x="557" y="191"/>
                    <a:pt x="1126" y="138"/>
                    <a:pt x="1696" y="138"/>
                  </a:cubicBezTo>
                  <a:cubicBezTo>
                    <a:pt x="2493" y="138"/>
                    <a:pt x="3293" y="242"/>
                    <a:pt x="4070" y="436"/>
                  </a:cubicBezTo>
                  <a:lnTo>
                    <a:pt x="2969" y="2004"/>
                  </a:lnTo>
                  <a:lnTo>
                    <a:pt x="4570" y="403"/>
                  </a:lnTo>
                  <a:cubicBezTo>
                    <a:pt x="3784" y="135"/>
                    <a:pt x="2959" y="1"/>
                    <a:pt x="213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1"/>
            <p:cNvSpPr/>
            <p:nvPr/>
          </p:nvSpPr>
          <p:spPr>
            <a:xfrm>
              <a:off x="7760355" y="3564111"/>
              <a:ext cx="105578" cy="68146"/>
            </a:xfrm>
            <a:custGeom>
              <a:avLst/>
              <a:gdLst/>
              <a:ahLst/>
              <a:cxnLst/>
              <a:rect l="l" t="t" r="r" b="b"/>
              <a:pathLst>
                <a:path w="6806" h="4393" extrusionOk="0">
                  <a:moveTo>
                    <a:pt x="2071" y="1"/>
                  </a:moveTo>
                  <a:cubicBezTo>
                    <a:pt x="1358" y="1"/>
                    <a:pt x="661" y="117"/>
                    <a:pt x="0" y="289"/>
                  </a:cubicBezTo>
                  <a:cubicBezTo>
                    <a:pt x="425" y="207"/>
                    <a:pt x="946" y="149"/>
                    <a:pt x="1509" y="149"/>
                  </a:cubicBezTo>
                  <a:cubicBezTo>
                    <a:pt x="2536" y="149"/>
                    <a:pt x="3701" y="341"/>
                    <a:pt x="4670" y="923"/>
                  </a:cubicBezTo>
                  <a:cubicBezTo>
                    <a:pt x="6205" y="1791"/>
                    <a:pt x="6438" y="2858"/>
                    <a:pt x="5037" y="4392"/>
                  </a:cubicBezTo>
                  <a:cubicBezTo>
                    <a:pt x="6639" y="3158"/>
                    <a:pt x="6805" y="1824"/>
                    <a:pt x="4971" y="756"/>
                  </a:cubicBezTo>
                  <a:lnTo>
                    <a:pt x="4937" y="756"/>
                  </a:lnTo>
                  <a:cubicBezTo>
                    <a:pt x="3987" y="205"/>
                    <a:pt x="3015" y="1"/>
                    <a:pt x="207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1"/>
            <p:cNvSpPr/>
            <p:nvPr/>
          </p:nvSpPr>
          <p:spPr>
            <a:xfrm>
              <a:off x="7833306" y="3632238"/>
              <a:ext cx="29520" cy="31056"/>
            </a:xfrm>
            <a:custGeom>
              <a:avLst/>
              <a:gdLst/>
              <a:ahLst/>
              <a:cxnLst/>
              <a:rect l="l" t="t" r="r" b="b"/>
              <a:pathLst>
                <a:path w="1903" h="2002" extrusionOk="0">
                  <a:moveTo>
                    <a:pt x="334" y="0"/>
                  </a:moveTo>
                  <a:lnTo>
                    <a:pt x="1535" y="934"/>
                  </a:lnTo>
                  <a:lnTo>
                    <a:pt x="1" y="2002"/>
                  </a:lnTo>
                  <a:lnTo>
                    <a:pt x="1902" y="901"/>
                  </a:lnTo>
                  <a:lnTo>
                    <a:pt x="3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1"/>
            <p:cNvSpPr/>
            <p:nvPr/>
          </p:nvSpPr>
          <p:spPr>
            <a:xfrm>
              <a:off x="7713790" y="3627057"/>
              <a:ext cx="75049" cy="25890"/>
            </a:xfrm>
            <a:custGeom>
              <a:avLst/>
              <a:gdLst/>
              <a:ahLst/>
              <a:cxnLst/>
              <a:rect l="l" t="t" r="r" b="b"/>
              <a:pathLst>
                <a:path w="4838" h="1669" extrusionOk="0">
                  <a:moveTo>
                    <a:pt x="1668" y="1"/>
                  </a:moveTo>
                  <a:lnTo>
                    <a:pt x="0" y="1669"/>
                  </a:lnTo>
                  <a:lnTo>
                    <a:pt x="1802" y="234"/>
                  </a:lnTo>
                  <a:cubicBezTo>
                    <a:pt x="2199" y="367"/>
                    <a:pt x="2611" y="431"/>
                    <a:pt x="3023" y="431"/>
                  </a:cubicBezTo>
                  <a:cubicBezTo>
                    <a:pt x="3650" y="431"/>
                    <a:pt x="4274" y="283"/>
                    <a:pt x="4837" y="1"/>
                  </a:cubicBezTo>
                  <a:lnTo>
                    <a:pt x="4837" y="1"/>
                  </a:lnTo>
                  <a:cubicBezTo>
                    <a:pt x="4337" y="218"/>
                    <a:pt x="3803" y="326"/>
                    <a:pt x="3265" y="326"/>
                  </a:cubicBezTo>
                  <a:cubicBezTo>
                    <a:pt x="2727" y="326"/>
                    <a:pt x="2185" y="218"/>
                    <a:pt x="16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1"/>
            <p:cNvSpPr/>
            <p:nvPr/>
          </p:nvSpPr>
          <p:spPr>
            <a:xfrm>
              <a:off x="7657901" y="3561862"/>
              <a:ext cx="43482" cy="27969"/>
            </a:xfrm>
            <a:custGeom>
              <a:avLst/>
              <a:gdLst/>
              <a:ahLst/>
              <a:cxnLst/>
              <a:rect l="l" t="t" r="r" b="b"/>
              <a:pathLst>
                <a:path w="2803" h="1803" extrusionOk="0">
                  <a:moveTo>
                    <a:pt x="1135" y="1"/>
                  </a:moveTo>
                  <a:lnTo>
                    <a:pt x="1135" y="1"/>
                  </a:lnTo>
                  <a:cubicBezTo>
                    <a:pt x="334" y="434"/>
                    <a:pt x="1" y="968"/>
                    <a:pt x="501" y="1402"/>
                  </a:cubicBezTo>
                  <a:cubicBezTo>
                    <a:pt x="817" y="1678"/>
                    <a:pt x="1309" y="1803"/>
                    <a:pt x="1810" y="1803"/>
                  </a:cubicBezTo>
                  <a:cubicBezTo>
                    <a:pt x="2155" y="1803"/>
                    <a:pt x="2504" y="1744"/>
                    <a:pt x="2803" y="1635"/>
                  </a:cubicBezTo>
                  <a:lnTo>
                    <a:pt x="2803" y="1635"/>
                  </a:lnTo>
                  <a:cubicBezTo>
                    <a:pt x="2469" y="1702"/>
                    <a:pt x="2169" y="1702"/>
                    <a:pt x="1869" y="1702"/>
                  </a:cubicBezTo>
                  <a:cubicBezTo>
                    <a:pt x="1535" y="1702"/>
                    <a:pt x="1235" y="1602"/>
                    <a:pt x="935" y="1435"/>
                  </a:cubicBezTo>
                  <a:cubicBezTo>
                    <a:pt x="334" y="1102"/>
                    <a:pt x="234" y="568"/>
                    <a:pt x="113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1"/>
            <p:cNvSpPr/>
            <p:nvPr/>
          </p:nvSpPr>
          <p:spPr>
            <a:xfrm>
              <a:off x="7609784" y="3552043"/>
              <a:ext cx="68844" cy="66238"/>
            </a:xfrm>
            <a:custGeom>
              <a:avLst/>
              <a:gdLst/>
              <a:ahLst/>
              <a:cxnLst/>
              <a:rect l="l" t="t" r="r" b="b"/>
              <a:pathLst>
                <a:path w="4438" h="4270" extrusionOk="0">
                  <a:moveTo>
                    <a:pt x="1635" y="0"/>
                  </a:moveTo>
                  <a:cubicBezTo>
                    <a:pt x="34" y="1201"/>
                    <a:pt x="1" y="2468"/>
                    <a:pt x="1802" y="3503"/>
                  </a:cubicBezTo>
                  <a:cubicBezTo>
                    <a:pt x="2602" y="3970"/>
                    <a:pt x="3503" y="4236"/>
                    <a:pt x="4437" y="4270"/>
                  </a:cubicBezTo>
                  <a:cubicBezTo>
                    <a:pt x="3069" y="4103"/>
                    <a:pt x="1402" y="3369"/>
                    <a:pt x="868" y="2235"/>
                  </a:cubicBezTo>
                  <a:cubicBezTo>
                    <a:pt x="368" y="1168"/>
                    <a:pt x="1501" y="100"/>
                    <a:pt x="16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1"/>
            <p:cNvSpPr/>
            <p:nvPr/>
          </p:nvSpPr>
          <p:spPr>
            <a:xfrm>
              <a:off x="7507858" y="3384782"/>
              <a:ext cx="581114" cy="336094"/>
            </a:xfrm>
            <a:custGeom>
              <a:avLst/>
              <a:gdLst/>
              <a:ahLst/>
              <a:cxnLst/>
              <a:rect l="l" t="t" r="r" b="b"/>
              <a:pathLst>
                <a:path w="37461" h="21666" extrusionOk="0">
                  <a:moveTo>
                    <a:pt x="18730" y="0"/>
                  </a:moveTo>
                  <a:cubicBezTo>
                    <a:pt x="13935" y="0"/>
                    <a:pt x="9140" y="1059"/>
                    <a:pt x="5471" y="3178"/>
                  </a:cubicBezTo>
                  <a:cubicBezTo>
                    <a:pt x="3403" y="4378"/>
                    <a:pt x="1902" y="5813"/>
                    <a:pt x="1001" y="7314"/>
                  </a:cubicBezTo>
                  <a:lnTo>
                    <a:pt x="0" y="7314"/>
                  </a:lnTo>
                  <a:lnTo>
                    <a:pt x="0" y="11150"/>
                  </a:lnTo>
                  <a:cubicBezTo>
                    <a:pt x="134" y="13819"/>
                    <a:pt x="1935" y="16454"/>
                    <a:pt x="5471" y="18489"/>
                  </a:cubicBezTo>
                  <a:cubicBezTo>
                    <a:pt x="9123" y="20607"/>
                    <a:pt x="13918" y="21666"/>
                    <a:pt x="18714" y="21666"/>
                  </a:cubicBezTo>
                  <a:cubicBezTo>
                    <a:pt x="23509" y="21666"/>
                    <a:pt x="28304" y="20607"/>
                    <a:pt x="31956" y="18489"/>
                  </a:cubicBezTo>
                  <a:cubicBezTo>
                    <a:pt x="35492" y="16454"/>
                    <a:pt x="37327" y="13819"/>
                    <a:pt x="37460" y="11150"/>
                  </a:cubicBezTo>
                  <a:lnTo>
                    <a:pt x="37460" y="7314"/>
                  </a:lnTo>
                  <a:lnTo>
                    <a:pt x="36460" y="7314"/>
                  </a:lnTo>
                  <a:cubicBezTo>
                    <a:pt x="35559" y="5813"/>
                    <a:pt x="34091" y="4412"/>
                    <a:pt x="31990" y="3178"/>
                  </a:cubicBezTo>
                  <a:cubicBezTo>
                    <a:pt x="28320" y="1059"/>
                    <a:pt x="23525" y="0"/>
                    <a:pt x="18730"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1"/>
            <p:cNvSpPr/>
            <p:nvPr/>
          </p:nvSpPr>
          <p:spPr>
            <a:xfrm>
              <a:off x="7507858" y="3384782"/>
              <a:ext cx="581114" cy="336094"/>
            </a:xfrm>
            <a:custGeom>
              <a:avLst/>
              <a:gdLst/>
              <a:ahLst/>
              <a:cxnLst/>
              <a:rect l="l" t="t" r="r" b="b"/>
              <a:pathLst>
                <a:path w="37461" h="21666" extrusionOk="0">
                  <a:moveTo>
                    <a:pt x="18730" y="0"/>
                  </a:moveTo>
                  <a:cubicBezTo>
                    <a:pt x="13935" y="0"/>
                    <a:pt x="9140" y="1059"/>
                    <a:pt x="5471" y="3178"/>
                  </a:cubicBezTo>
                  <a:cubicBezTo>
                    <a:pt x="3403" y="4378"/>
                    <a:pt x="1902" y="5813"/>
                    <a:pt x="1001" y="7314"/>
                  </a:cubicBezTo>
                  <a:lnTo>
                    <a:pt x="0" y="7314"/>
                  </a:lnTo>
                  <a:lnTo>
                    <a:pt x="0" y="11150"/>
                  </a:lnTo>
                  <a:cubicBezTo>
                    <a:pt x="134" y="13819"/>
                    <a:pt x="1935" y="16454"/>
                    <a:pt x="5471" y="18489"/>
                  </a:cubicBezTo>
                  <a:cubicBezTo>
                    <a:pt x="9123" y="20607"/>
                    <a:pt x="13918" y="21666"/>
                    <a:pt x="18714" y="21666"/>
                  </a:cubicBezTo>
                  <a:cubicBezTo>
                    <a:pt x="23509" y="21666"/>
                    <a:pt x="28304" y="20607"/>
                    <a:pt x="31956" y="18489"/>
                  </a:cubicBezTo>
                  <a:cubicBezTo>
                    <a:pt x="35492" y="16454"/>
                    <a:pt x="37327" y="13819"/>
                    <a:pt x="37460" y="11150"/>
                  </a:cubicBezTo>
                  <a:lnTo>
                    <a:pt x="37460" y="7314"/>
                  </a:lnTo>
                  <a:lnTo>
                    <a:pt x="36460" y="7314"/>
                  </a:lnTo>
                  <a:cubicBezTo>
                    <a:pt x="35559" y="5813"/>
                    <a:pt x="34091" y="4412"/>
                    <a:pt x="31990" y="3178"/>
                  </a:cubicBezTo>
                  <a:cubicBezTo>
                    <a:pt x="28320" y="1059"/>
                    <a:pt x="23525" y="0"/>
                    <a:pt x="18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1"/>
            <p:cNvSpPr/>
            <p:nvPr/>
          </p:nvSpPr>
          <p:spPr>
            <a:xfrm>
              <a:off x="7957492" y="3412331"/>
              <a:ext cx="131965" cy="280993"/>
            </a:xfrm>
            <a:custGeom>
              <a:avLst/>
              <a:gdLst/>
              <a:ahLst/>
              <a:cxnLst/>
              <a:rect l="l" t="t" r="r" b="b"/>
              <a:pathLst>
                <a:path w="8507" h="18114" extrusionOk="0">
                  <a:moveTo>
                    <a:pt x="1" y="1"/>
                  </a:moveTo>
                  <a:lnTo>
                    <a:pt x="1" y="18114"/>
                  </a:lnTo>
                  <a:cubicBezTo>
                    <a:pt x="1035" y="17747"/>
                    <a:pt x="2035" y="17280"/>
                    <a:pt x="3003" y="16713"/>
                  </a:cubicBezTo>
                  <a:cubicBezTo>
                    <a:pt x="6539" y="14678"/>
                    <a:pt x="8373" y="12043"/>
                    <a:pt x="8507" y="9374"/>
                  </a:cubicBezTo>
                  <a:lnTo>
                    <a:pt x="8507" y="5538"/>
                  </a:lnTo>
                  <a:lnTo>
                    <a:pt x="7506" y="5538"/>
                  </a:lnTo>
                  <a:cubicBezTo>
                    <a:pt x="6605" y="4037"/>
                    <a:pt x="5104" y="2602"/>
                    <a:pt x="3003" y="1402"/>
                  </a:cubicBezTo>
                  <a:cubicBezTo>
                    <a:pt x="2035" y="868"/>
                    <a:pt x="1035" y="36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1"/>
            <p:cNvSpPr/>
            <p:nvPr/>
          </p:nvSpPr>
          <p:spPr>
            <a:xfrm>
              <a:off x="7479394" y="3330445"/>
              <a:ext cx="635454" cy="336016"/>
            </a:xfrm>
            <a:custGeom>
              <a:avLst/>
              <a:gdLst/>
              <a:ahLst/>
              <a:cxnLst/>
              <a:rect l="l" t="t" r="r" b="b"/>
              <a:pathLst>
                <a:path w="40964" h="21661" extrusionOk="0">
                  <a:moveTo>
                    <a:pt x="20582" y="1"/>
                  </a:moveTo>
                  <a:cubicBezTo>
                    <a:pt x="15787" y="1"/>
                    <a:pt x="10992" y="1060"/>
                    <a:pt x="7339" y="3178"/>
                  </a:cubicBezTo>
                  <a:cubicBezTo>
                    <a:pt x="1" y="7414"/>
                    <a:pt x="1" y="14253"/>
                    <a:pt x="7339" y="18489"/>
                  </a:cubicBezTo>
                  <a:cubicBezTo>
                    <a:pt x="10993" y="20601"/>
                    <a:pt x="15776" y="21661"/>
                    <a:pt x="20560" y="21661"/>
                  </a:cubicBezTo>
                  <a:cubicBezTo>
                    <a:pt x="24163" y="21661"/>
                    <a:pt x="27766" y="21060"/>
                    <a:pt x="30889" y="19857"/>
                  </a:cubicBezTo>
                  <a:cubicBezTo>
                    <a:pt x="30989" y="19823"/>
                    <a:pt x="31089" y="19790"/>
                    <a:pt x="31189" y="19757"/>
                  </a:cubicBezTo>
                  <a:cubicBezTo>
                    <a:pt x="32090" y="19390"/>
                    <a:pt x="32991" y="18956"/>
                    <a:pt x="33825" y="18489"/>
                  </a:cubicBezTo>
                  <a:cubicBezTo>
                    <a:pt x="39929" y="14953"/>
                    <a:pt x="40963" y="9616"/>
                    <a:pt x="36894" y="5480"/>
                  </a:cubicBezTo>
                  <a:cubicBezTo>
                    <a:pt x="35960" y="4579"/>
                    <a:pt x="34959" y="3812"/>
                    <a:pt x="33825" y="3178"/>
                  </a:cubicBezTo>
                  <a:cubicBezTo>
                    <a:pt x="30172" y="1060"/>
                    <a:pt x="25377" y="1"/>
                    <a:pt x="20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1"/>
            <p:cNvSpPr/>
            <p:nvPr/>
          </p:nvSpPr>
          <p:spPr>
            <a:xfrm>
              <a:off x="7482496" y="3360072"/>
              <a:ext cx="151635" cy="221487"/>
            </a:xfrm>
            <a:custGeom>
              <a:avLst/>
              <a:gdLst/>
              <a:ahLst/>
              <a:cxnLst/>
              <a:rect l="l" t="t" r="r" b="b"/>
              <a:pathLst>
                <a:path w="9775" h="14278" extrusionOk="0">
                  <a:moveTo>
                    <a:pt x="9774" y="0"/>
                  </a:moveTo>
                  <a:lnTo>
                    <a:pt x="9774" y="0"/>
                  </a:lnTo>
                  <a:cubicBezTo>
                    <a:pt x="8874" y="367"/>
                    <a:pt x="7973" y="801"/>
                    <a:pt x="7139" y="1268"/>
                  </a:cubicBezTo>
                  <a:cubicBezTo>
                    <a:pt x="1035" y="4804"/>
                    <a:pt x="1" y="10141"/>
                    <a:pt x="4070" y="14277"/>
                  </a:cubicBezTo>
                  <a:cubicBezTo>
                    <a:pt x="4004" y="14177"/>
                    <a:pt x="1435" y="11475"/>
                    <a:pt x="2136" y="7606"/>
                  </a:cubicBezTo>
                  <a:cubicBezTo>
                    <a:pt x="2769" y="3903"/>
                    <a:pt x="7973" y="768"/>
                    <a:pt x="977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1"/>
            <p:cNvSpPr/>
            <p:nvPr/>
          </p:nvSpPr>
          <p:spPr>
            <a:xfrm>
              <a:off x="7528550" y="3341955"/>
              <a:ext cx="540238" cy="312049"/>
            </a:xfrm>
            <a:custGeom>
              <a:avLst/>
              <a:gdLst/>
              <a:ahLst/>
              <a:cxnLst/>
              <a:rect l="l" t="t" r="r" b="b"/>
              <a:pathLst>
                <a:path w="34826" h="20116" extrusionOk="0">
                  <a:moveTo>
                    <a:pt x="17413" y="1"/>
                  </a:moveTo>
                  <a:cubicBezTo>
                    <a:pt x="7806" y="1"/>
                    <a:pt x="0" y="4504"/>
                    <a:pt x="0" y="10075"/>
                  </a:cubicBezTo>
                  <a:cubicBezTo>
                    <a:pt x="0" y="15612"/>
                    <a:pt x="7806" y="20115"/>
                    <a:pt x="17413" y="20115"/>
                  </a:cubicBezTo>
                  <a:cubicBezTo>
                    <a:pt x="27053" y="20115"/>
                    <a:pt x="34825" y="15612"/>
                    <a:pt x="34825" y="10075"/>
                  </a:cubicBezTo>
                  <a:cubicBezTo>
                    <a:pt x="34825" y="4504"/>
                    <a:pt x="27053" y="1"/>
                    <a:pt x="1741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1"/>
            <p:cNvSpPr/>
            <p:nvPr/>
          </p:nvSpPr>
          <p:spPr>
            <a:xfrm>
              <a:off x="7528550" y="3341955"/>
              <a:ext cx="540238" cy="312049"/>
            </a:xfrm>
            <a:custGeom>
              <a:avLst/>
              <a:gdLst/>
              <a:ahLst/>
              <a:cxnLst/>
              <a:rect l="l" t="t" r="r" b="b"/>
              <a:pathLst>
                <a:path w="34826" h="20116" extrusionOk="0">
                  <a:moveTo>
                    <a:pt x="17413" y="1"/>
                  </a:moveTo>
                  <a:cubicBezTo>
                    <a:pt x="7806" y="1"/>
                    <a:pt x="0" y="4504"/>
                    <a:pt x="0" y="10075"/>
                  </a:cubicBezTo>
                  <a:cubicBezTo>
                    <a:pt x="0" y="15612"/>
                    <a:pt x="7806" y="20115"/>
                    <a:pt x="17413" y="20115"/>
                  </a:cubicBezTo>
                  <a:cubicBezTo>
                    <a:pt x="27053" y="20115"/>
                    <a:pt x="34825" y="15612"/>
                    <a:pt x="34825" y="10075"/>
                  </a:cubicBezTo>
                  <a:cubicBezTo>
                    <a:pt x="34825" y="4504"/>
                    <a:pt x="27053" y="1"/>
                    <a:pt x="17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1"/>
            <p:cNvSpPr/>
            <p:nvPr/>
          </p:nvSpPr>
          <p:spPr>
            <a:xfrm>
              <a:off x="7989570" y="3433365"/>
              <a:ext cx="82294" cy="78524"/>
            </a:xfrm>
            <a:custGeom>
              <a:avLst/>
              <a:gdLst/>
              <a:ahLst/>
              <a:cxnLst/>
              <a:rect l="l" t="t" r="r" b="b"/>
              <a:pathLst>
                <a:path w="5305" h="5062" extrusionOk="0">
                  <a:moveTo>
                    <a:pt x="2020" y="0"/>
                  </a:moveTo>
                  <a:cubicBezTo>
                    <a:pt x="1947" y="0"/>
                    <a:pt x="1874" y="4"/>
                    <a:pt x="1802" y="12"/>
                  </a:cubicBezTo>
                  <a:cubicBezTo>
                    <a:pt x="601" y="146"/>
                    <a:pt x="1" y="1380"/>
                    <a:pt x="468" y="2781"/>
                  </a:cubicBezTo>
                  <a:cubicBezTo>
                    <a:pt x="907" y="4098"/>
                    <a:pt x="2142" y="5061"/>
                    <a:pt x="3286" y="5061"/>
                  </a:cubicBezTo>
                  <a:cubicBezTo>
                    <a:pt x="3359" y="5061"/>
                    <a:pt x="3431" y="5057"/>
                    <a:pt x="3503" y="5049"/>
                  </a:cubicBezTo>
                  <a:cubicBezTo>
                    <a:pt x="4704" y="4916"/>
                    <a:pt x="5305" y="3681"/>
                    <a:pt x="4838" y="2280"/>
                  </a:cubicBezTo>
                  <a:cubicBezTo>
                    <a:pt x="4399" y="964"/>
                    <a:pt x="3164" y="0"/>
                    <a:pt x="2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1"/>
            <p:cNvSpPr/>
            <p:nvPr/>
          </p:nvSpPr>
          <p:spPr>
            <a:xfrm>
              <a:off x="7514062" y="3387497"/>
              <a:ext cx="359642" cy="266582"/>
            </a:xfrm>
            <a:custGeom>
              <a:avLst/>
              <a:gdLst/>
              <a:ahLst/>
              <a:cxnLst/>
              <a:rect l="l" t="t" r="r" b="b"/>
              <a:pathLst>
                <a:path w="23184" h="17185" extrusionOk="0">
                  <a:moveTo>
                    <a:pt x="6105" y="0"/>
                  </a:moveTo>
                  <a:cubicBezTo>
                    <a:pt x="5604" y="267"/>
                    <a:pt x="5171" y="567"/>
                    <a:pt x="4704" y="901"/>
                  </a:cubicBezTo>
                  <a:cubicBezTo>
                    <a:pt x="4404" y="1101"/>
                    <a:pt x="4137" y="1335"/>
                    <a:pt x="3870" y="1568"/>
                  </a:cubicBezTo>
                  <a:cubicBezTo>
                    <a:pt x="0" y="4937"/>
                    <a:pt x="0" y="9340"/>
                    <a:pt x="3870" y="12710"/>
                  </a:cubicBezTo>
                  <a:cubicBezTo>
                    <a:pt x="4137" y="12943"/>
                    <a:pt x="4437" y="13143"/>
                    <a:pt x="4704" y="13377"/>
                  </a:cubicBezTo>
                  <a:cubicBezTo>
                    <a:pt x="5137" y="13677"/>
                    <a:pt x="5571" y="13944"/>
                    <a:pt x="6005" y="14211"/>
                  </a:cubicBezTo>
                  <a:cubicBezTo>
                    <a:pt x="6438" y="14477"/>
                    <a:pt x="6905" y="14711"/>
                    <a:pt x="7372" y="14944"/>
                  </a:cubicBezTo>
                  <a:cubicBezTo>
                    <a:pt x="7773" y="15111"/>
                    <a:pt x="8173" y="15278"/>
                    <a:pt x="8573" y="15445"/>
                  </a:cubicBezTo>
                  <a:cubicBezTo>
                    <a:pt x="8974" y="15578"/>
                    <a:pt x="9374" y="15745"/>
                    <a:pt x="9774" y="15878"/>
                  </a:cubicBezTo>
                  <a:cubicBezTo>
                    <a:pt x="11042" y="16279"/>
                    <a:pt x="12343" y="16612"/>
                    <a:pt x="13677" y="16812"/>
                  </a:cubicBezTo>
                  <a:cubicBezTo>
                    <a:pt x="13944" y="16846"/>
                    <a:pt x="14244" y="16913"/>
                    <a:pt x="14544" y="16946"/>
                  </a:cubicBezTo>
                  <a:cubicBezTo>
                    <a:pt x="15800" y="17107"/>
                    <a:pt x="17063" y="17184"/>
                    <a:pt x="18326" y="17184"/>
                  </a:cubicBezTo>
                  <a:cubicBezTo>
                    <a:pt x="19948" y="17184"/>
                    <a:pt x="21571" y="17056"/>
                    <a:pt x="23184" y="16812"/>
                  </a:cubicBezTo>
                  <a:cubicBezTo>
                    <a:pt x="23184" y="16812"/>
                    <a:pt x="21082" y="16379"/>
                    <a:pt x="21482" y="14411"/>
                  </a:cubicBezTo>
                  <a:cubicBezTo>
                    <a:pt x="21049" y="11442"/>
                    <a:pt x="8040" y="3169"/>
                    <a:pt x="8040" y="3169"/>
                  </a:cubicBezTo>
                  <a:cubicBezTo>
                    <a:pt x="8040" y="3169"/>
                    <a:pt x="5137" y="2002"/>
                    <a:pt x="6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1"/>
            <p:cNvSpPr/>
            <p:nvPr/>
          </p:nvSpPr>
          <p:spPr>
            <a:xfrm>
              <a:off x="7606170" y="3386985"/>
              <a:ext cx="384989" cy="222511"/>
            </a:xfrm>
            <a:custGeom>
              <a:avLst/>
              <a:gdLst/>
              <a:ahLst/>
              <a:cxnLst/>
              <a:rect l="l" t="t" r="r" b="b"/>
              <a:pathLst>
                <a:path w="24818" h="14344" extrusionOk="0">
                  <a:moveTo>
                    <a:pt x="12409" y="0"/>
                  </a:moveTo>
                  <a:cubicBezTo>
                    <a:pt x="5571" y="0"/>
                    <a:pt x="0" y="3202"/>
                    <a:pt x="0" y="7172"/>
                  </a:cubicBezTo>
                  <a:cubicBezTo>
                    <a:pt x="0" y="11108"/>
                    <a:pt x="5571" y="14344"/>
                    <a:pt x="12409" y="14344"/>
                  </a:cubicBezTo>
                  <a:cubicBezTo>
                    <a:pt x="19280" y="14344"/>
                    <a:pt x="24818" y="11108"/>
                    <a:pt x="24818" y="7172"/>
                  </a:cubicBezTo>
                  <a:cubicBezTo>
                    <a:pt x="24818" y="3202"/>
                    <a:pt x="19280" y="0"/>
                    <a:pt x="1240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1"/>
            <p:cNvSpPr/>
            <p:nvPr/>
          </p:nvSpPr>
          <p:spPr>
            <a:xfrm>
              <a:off x="7606170" y="3386985"/>
              <a:ext cx="384989" cy="222511"/>
            </a:xfrm>
            <a:custGeom>
              <a:avLst/>
              <a:gdLst/>
              <a:ahLst/>
              <a:cxnLst/>
              <a:rect l="l" t="t" r="r" b="b"/>
              <a:pathLst>
                <a:path w="24818" h="14344" extrusionOk="0">
                  <a:moveTo>
                    <a:pt x="12409" y="0"/>
                  </a:moveTo>
                  <a:cubicBezTo>
                    <a:pt x="5571" y="0"/>
                    <a:pt x="0" y="3202"/>
                    <a:pt x="0" y="7172"/>
                  </a:cubicBezTo>
                  <a:cubicBezTo>
                    <a:pt x="0" y="11108"/>
                    <a:pt x="5571" y="14344"/>
                    <a:pt x="12409" y="14344"/>
                  </a:cubicBezTo>
                  <a:cubicBezTo>
                    <a:pt x="19280" y="14344"/>
                    <a:pt x="24818" y="11108"/>
                    <a:pt x="24818" y="7172"/>
                  </a:cubicBezTo>
                  <a:cubicBezTo>
                    <a:pt x="24818" y="3202"/>
                    <a:pt x="19280"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1"/>
            <p:cNvSpPr/>
            <p:nvPr/>
          </p:nvSpPr>
          <p:spPr>
            <a:xfrm>
              <a:off x="7608233" y="3418024"/>
              <a:ext cx="381375" cy="191471"/>
            </a:xfrm>
            <a:custGeom>
              <a:avLst/>
              <a:gdLst/>
              <a:ahLst/>
              <a:cxnLst/>
              <a:rect l="l" t="t" r="r" b="b"/>
              <a:pathLst>
                <a:path w="24585" h="12343" extrusionOk="0">
                  <a:moveTo>
                    <a:pt x="12276" y="0"/>
                  </a:moveTo>
                  <a:cubicBezTo>
                    <a:pt x="9099" y="0"/>
                    <a:pt x="5921" y="701"/>
                    <a:pt x="3503" y="2102"/>
                  </a:cubicBezTo>
                  <a:cubicBezTo>
                    <a:pt x="1535" y="3236"/>
                    <a:pt x="367" y="4670"/>
                    <a:pt x="0" y="6172"/>
                  </a:cubicBezTo>
                  <a:cubicBezTo>
                    <a:pt x="367" y="7639"/>
                    <a:pt x="1535" y="9074"/>
                    <a:pt x="3503" y="10241"/>
                  </a:cubicBezTo>
                  <a:cubicBezTo>
                    <a:pt x="5921" y="11642"/>
                    <a:pt x="9099" y="12343"/>
                    <a:pt x="12276" y="12343"/>
                  </a:cubicBezTo>
                  <a:cubicBezTo>
                    <a:pt x="15453" y="12343"/>
                    <a:pt x="18630" y="11642"/>
                    <a:pt x="21049" y="10241"/>
                  </a:cubicBezTo>
                  <a:cubicBezTo>
                    <a:pt x="23050" y="9074"/>
                    <a:pt x="24218" y="7639"/>
                    <a:pt x="24585" y="6172"/>
                  </a:cubicBezTo>
                  <a:cubicBezTo>
                    <a:pt x="24218" y="4670"/>
                    <a:pt x="23050" y="3236"/>
                    <a:pt x="21049" y="2102"/>
                  </a:cubicBezTo>
                  <a:cubicBezTo>
                    <a:pt x="18630" y="701"/>
                    <a:pt x="15453" y="0"/>
                    <a:pt x="1227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1"/>
            <p:cNvSpPr/>
            <p:nvPr/>
          </p:nvSpPr>
          <p:spPr>
            <a:xfrm>
              <a:off x="7673428" y="3426819"/>
              <a:ext cx="251504" cy="165596"/>
            </a:xfrm>
            <a:custGeom>
              <a:avLst/>
              <a:gdLst/>
              <a:ahLst/>
              <a:cxnLst/>
              <a:rect l="l" t="t" r="r" b="b"/>
              <a:pathLst>
                <a:path w="16213" h="10675" extrusionOk="0">
                  <a:moveTo>
                    <a:pt x="11053" y="6213"/>
                  </a:moveTo>
                  <a:cubicBezTo>
                    <a:pt x="11436" y="6213"/>
                    <a:pt x="11798" y="6289"/>
                    <a:pt x="12142" y="6472"/>
                  </a:cubicBezTo>
                  <a:cubicBezTo>
                    <a:pt x="12042" y="6539"/>
                    <a:pt x="11976" y="6605"/>
                    <a:pt x="11876" y="6639"/>
                  </a:cubicBezTo>
                  <a:cubicBezTo>
                    <a:pt x="11742" y="6705"/>
                    <a:pt x="11609" y="6772"/>
                    <a:pt x="11442" y="6839"/>
                  </a:cubicBezTo>
                  <a:cubicBezTo>
                    <a:pt x="10929" y="7069"/>
                    <a:pt x="10370" y="7186"/>
                    <a:pt x="9808" y="7186"/>
                  </a:cubicBezTo>
                  <a:cubicBezTo>
                    <a:pt x="9310" y="7186"/>
                    <a:pt x="8810" y="7094"/>
                    <a:pt x="8340" y="6906"/>
                  </a:cubicBezTo>
                  <a:cubicBezTo>
                    <a:pt x="9356" y="6544"/>
                    <a:pt x="10250" y="6213"/>
                    <a:pt x="11053" y="6213"/>
                  </a:cubicBezTo>
                  <a:close/>
                  <a:moveTo>
                    <a:pt x="1902" y="1"/>
                  </a:moveTo>
                  <a:lnTo>
                    <a:pt x="0" y="1101"/>
                  </a:lnTo>
                  <a:lnTo>
                    <a:pt x="0" y="2569"/>
                  </a:lnTo>
                  <a:lnTo>
                    <a:pt x="634" y="2936"/>
                  </a:lnTo>
                  <a:cubicBezTo>
                    <a:pt x="467" y="3203"/>
                    <a:pt x="367" y="3503"/>
                    <a:pt x="367" y="3803"/>
                  </a:cubicBezTo>
                  <a:lnTo>
                    <a:pt x="367" y="5271"/>
                  </a:lnTo>
                  <a:cubicBezTo>
                    <a:pt x="367" y="5871"/>
                    <a:pt x="801" y="6472"/>
                    <a:pt x="1702" y="7006"/>
                  </a:cubicBezTo>
                  <a:cubicBezTo>
                    <a:pt x="2502" y="7473"/>
                    <a:pt x="3403" y="7739"/>
                    <a:pt x="4337" y="7739"/>
                  </a:cubicBezTo>
                  <a:lnTo>
                    <a:pt x="4871" y="7739"/>
                  </a:lnTo>
                  <a:cubicBezTo>
                    <a:pt x="5838" y="7673"/>
                    <a:pt x="6772" y="7473"/>
                    <a:pt x="7673" y="7139"/>
                  </a:cubicBezTo>
                  <a:lnTo>
                    <a:pt x="8240" y="6939"/>
                  </a:lnTo>
                  <a:lnTo>
                    <a:pt x="6605" y="8540"/>
                  </a:lnTo>
                  <a:lnTo>
                    <a:pt x="6605" y="10008"/>
                  </a:lnTo>
                  <a:cubicBezTo>
                    <a:pt x="7498" y="10350"/>
                    <a:pt x="8431" y="10520"/>
                    <a:pt x="9362" y="10520"/>
                  </a:cubicBezTo>
                  <a:cubicBezTo>
                    <a:pt x="10518" y="10520"/>
                    <a:pt x="11671" y="10258"/>
                    <a:pt x="12743" y="9741"/>
                  </a:cubicBezTo>
                  <a:lnTo>
                    <a:pt x="14311" y="10675"/>
                  </a:lnTo>
                  <a:lnTo>
                    <a:pt x="16212" y="9574"/>
                  </a:lnTo>
                  <a:lnTo>
                    <a:pt x="16212" y="8106"/>
                  </a:lnTo>
                  <a:lnTo>
                    <a:pt x="15545" y="7706"/>
                  </a:lnTo>
                  <a:cubicBezTo>
                    <a:pt x="15778" y="7439"/>
                    <a:pt x="15878" y="7106"/>
                    <a:pt x="15878" y="6739"/>
                  </a:cubicBezTo>
                  <a:lnTo>
                    <a:pt x="15878" y="5271"/>
                  </a:lnTo>
                  <a:cubicBezTo>
                    <a:pt x="15878" y="4671"/>
                    <a:pt x="15478" y="4070"/>
                    <a:pt x="14578" y="3536"/>
                  </a:cubicBezTo>
                  <a:lnTo>
                    <a:pt x="14544" y="3536"/>
                  </a:lnTo>
                  <a:cubicBezTo>
                    <a:pt x="13615" y="2998"/>
                    <a:pt x="12666" y="2800"/>
                    <a:pt x="11742" y="2800"/>
                  </a:cubicBezTo>
                  <a:cubicBezTo>
                    <a:pt x="11007" y="2800"/>
                    <a:pt x="10287" y="2925"/>
                    <a:pt x="9607" y="3103"/>
                  </a:cubicBezTo>
                  <a:cubicBezTo>
                    <a:pt x="8974" y="3270"/>
                    <a:pt x="8340" y="3470"/>
                    <a:pt x="7773" y="3670"/>
                  </a:cubicBezTo>
                  <a:cubicBezTo>
                    <a:pt x="7139" y="3903"/>
                    <a:pt x="6472" y="4103"/>
                    <a:pt x="5805" y="4270"/>
                  </a:cubicBezTo>
                  <a:cubicBezTo>
                    <a:pt x="5504" y="4337"/>
                    <a:pt x="5171" y="4370"/>
                    <a:pt x="4871" y="4370"/>
                  </a:cubicBezTo>
                  <a:cubicBezTo>
                    <a:pt x="4604" y="4337"/>
                    <a:pt x="4337" y="4270"/>
                    <a:pt x="4103" y="4170"/>
                  </a:cubicBezTo>
                  <a:lnTo>
                    <a:pt x="4170" y="4103"/>
                  </a:lnTo>
                  <a:cubicBezTo>
                    <a:pt x="4203" y="4070"/>
                    <a:pt x="4270" y="4037"/>
                    <a:pt x="4337" y="4003"/>
                  </a:cubicBezTo>
                  <a:cubicBezTo>
                    <a:pt x="4504" y="3903"/>
                    <a:pt x="4704" y="3803"/>
                    <a:pt x="4871" y="3737"/>
                  </a:cubicBezTo>
                  <a:cubicBezTo>
                    <a:pt x="5324" y="3527"/>
                    <a:pt x="5814" y="3427"/>
                    <a:pt x="6307" y="3427"/>
                  </a:cubicBezTo>
                  <a:cubicBezTo>
                    <a:pt x="6757" y="3427"/>
                    <a:pt x="7209" y="3511"/>
                    <a:pt x="7639" y="3670"/>
                  </a:cubicBezTo>
                  <a:lnTo>
                    <a:pt x="9207" y="2069"/>
                  </a:lnTo>
                  <a:lnTo>
                    <a:pt x="9207" y="601"/>
                  </a:lnTo>
                  <a:cubicBezTo>
                    <a:pt x="8409" y="335"/>
                    <a:pt x="7578" y="199"/>
                    <a:pt x="6746" y="199"/>
                  </a:cubicBezTo>
                  <a:cubicBezTo>
                    <a:pt x="6117" y="199"/>
                    <a:pt x="5488" y="276"/>
                    <a:pt x="4871" y="434"/>
                  </a:cubicBezTo>
                  <a:cubicBezTo>
                    <a:pt x="4404" y="568"/>
                    <a:pt x="3937" y="734"/>
                    <a:pt x="3470" y="901"/>
                  </a:cubicBezTo>
                  <a:lnTo>
                    <a:pt x="19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1"/>
            <p:cNvSpPr/>
            <p:nvPr/>
          </p:nvSpPr>
          <p:spPr>
            <a:xfrm>
              <a:off x="7672389" y="3426307"/>
              <a:ext cx="256158" cy="142824"/>
            </a:xfrm>
            <a:custGeom>
              <a:avLst/>
              <a:gdLst/>
              <a:ahLst/>
              <a:cxnLst/>
              <a:rect l="l" t="t" r="r" b="b"/>
              <a:pathLst>
                <a:path w="16513" h="9207" extrusionOk="0">
                  <a:moveTo>
                    <a:pt x="1969" y="0"/>
                  </a:moveTo>
                  <a:lnTo>
                    <a:pt x="67" y="1101"/>
                  </a:lnTo>
                  <a:lnTo>
                    <a:pt x="1635" y="2035"/>
                  </a:lnTo>
                  <a:cubicBezTo>
                    <a:pt x="34" y="3236"/>
                    <a:pt x="1" y="4503"/>
                    <a:pt x="1802" y="5537"/>
                  </a:cubicBezTo>
                  <a:cubicBezTo>
                    <a:pt x="2603" y="6004"/>
                    <a:pt x="3503" y="6238"/>
                    <a:pt x="4437" y="6271"/>
                  </a:cubicBezTo>
                  <a:lnTo>
                    <a:pt x="4938" y="6271"/>
                  </a:lnTo>
                  <a:cubicBezTo>
                    <a:pt x="5905" y="6205"/>
                    <a:pt x="6872" y="6004"/>
                    <a:pt x="7773" y="5671"/>
                  </a:cubicBezTo>
                  <a:cubicBezTo>
                    <a:pt x="9036" y="5250"/>
                    <a:pt x="10152" y="4763"/>
                    <a:pt x="11131" y="4763"/>
                  </a:cubicBezTo>
                  <a:cubicBezTo>
                    <a:pt x="11549" y="4763"/>
                    <a:pt x="11941" y="4851"/>
                    <a:pt x="12310" y="5070"/>
                  </a:cubicBezTo>
                  <a:cubicBezTo>
                    <a:pt x="13143" y="5537"/>
                    <a:pt x="12877" y="6138"/>
                    <a:pt x="11976" y="6638"/>
                  </a:cubicBezTo>
                  <a:cubicBezTo>
                    <a:pt x="11843" y="6738"/>
                    <a:pt x="11709" y="6805"/>
                    <a:pt x="11542" y="6872"/>
                  </a:cubicBezTo>
                  <a:cubicBezTo>
                    <a:pt x="11032" y="7093"/>
                    <a:pt x="10487" y="7201"/>
                    <a:pt x="9938" y="7201"/>
                  </a:cubicBezTo>
                  <a:cubicBezTo>
                    <a:pt x="9411" y="7201"/>
                    <a:pt x="8880" y="7101"/>
                    <a:pt x="8373" y="6905"/>
                  </a:cubicBezTo>
                  <a:lnTo>
                    <a:pt x="6706" y="8573"/>
                  </a:lnTo>
                  <a:cubicBezTo>
                    <a:pt x="7594" y="8899"/>
                    <a:pt x="8529" y="9060"/>
                    <a:pt x="9460" y="9060"/>
                  </a:cubicBezTo>
                  <a:cubicBezTo>
                    <a:pt x="10626" y="9060"/>
                    <a:pt x="11786" y="8807"/>
                    <a:pt x="12843" y="8306"/>
                  </a:cubicBezTo>
                  <a:lnTo>
                    <a:pt x="14411" y="9207"/>
                  </a:lnTo>
                  <a:lnTo>
                    <a:pt x="16312" y="8106"/>
                  </a:lnTo>
                  <a:lnTo>
                    <a:pt x="14745" y="7205"/>
                  </a:lnTo>
                  <a:cubicBezTo>
                    <a:pt x="16346" y="5971"/>
                    <a:pt x="16513" y="4637"/>
                    <a:pt x="14678" y="3569"/>
                  </a:cubicBezTo>
                  <a:lnTo>
                    <a:pt x="14645" y="3569"/>
                  </a:lnTo>
                  <a:cubicBezTo>
                    <a:pt x="13683" y="3023"/>
                    <a:pt x="12711" y="2828"/>
                    <a:pt x="11770" y="2828"/>
                  </a:cubicBezTo>
                  <a:cubicBezTo>
                    <a:pt x="11046" y="2828"/>
                    <a:pt x="10341" y="2943"/>
                    <a:pt x="9674" y="3102"/>
                  </a:cubicBezTo>
                  <a:cubicBezTo>
                    <a:pt x="9041" y="3269"/>
                    <a:pt x="8407" y="3503"/>
                    <a:pt x="7840" y="3703"/>
                  </a:cubicBezTo>
                  <a:cubicBezTo>
                    <a:pt x="7206" y="3936"/>
                    <a:pt x="6539" y="4136"/>
                    <a:pt x="5872" y="4303"/>
                  </a:cubicBezTo>
                  <a:cubicBezTo>
                    <a:pt x="5652" y="4352"/>
                    <a:pt x="5414" y="4383"/>
                    <a:pt x="5185" y="4383"/>
                  </a:cubicBezTo>
                  <a:cubicBezTo>
                    <a:pt x="5101" y="4383"/>
                    <a:pt x="5018" y="4379"/>
                    <a:pt x="4938" y="4370"/>
                  </a:cubicBezTo>
                  <a:cubicBezTo>
                    <a:pt x="4604" y="4370"/>
                    <a:pt x="4304" y="4270"/>
                    <a:pt x="4037" y="4103"/>
                  </a:cubicBezTo>
                  <a:cubicBezTo>
                    <a:pt x="3437" y="3770"/>
                    <a:pt x="3336" y="3236"/>
                    <a:pt x="4237" y="2669"/>
                  </a:cubicBezTo>
                  <a:cubicBezTo>
                    <a:pt x="4270" y="2602"/>
                    <a:pt x="4337" y="2569"/>
                    <a:pt x="4404" y="2535"/>
                  </a:cubicBezTo>
                  <a:cubicBezTo>
                    <a:pt x="4571" y="2435"/>
                    <a:pt x="4771" y="2369"/>
                    <a:pt x="4938" y="2268"/>
                  </a:cubicBezTo>
                  <a:cubicBezTo>
                    <a:pt x="5391" y="2077"/>
                    <a:pt x="5881" y="1976"/>
                    <a:pt x="6374" y="1976"/>
                  </a:cubicBezTo>
                  <a:cubicBezTo>
                    <a:pt x="6824" y="1976"/>
                    <a:pt x="7276" y="2060"/>
                    <a:pt x="7706" y="2235"/>
                  </a:cubicBezTo>
                  <a:lnTo>
                    <a:pt x="9274" y="601"/>
                  </a:lnTo>
                  <a:cubicBezTo>
                    <a:pt x="8493" y="340"/>
                    <a:pt x="7681" y="204"/>
                    <a:pt x="6867" y="204"/>
                  </a:cubicBezTo>
                  <a:cubicBezTo>
                    <a:pt x="6220" y="204"/>
                    <a:pt x="5572" y="290"/>
                    <a:pt x="4938" y="467"/>
                  </a:cubicBezTo>
                  <a:cubicBezTo>
                    <a:pt x="4471" y="567"/>
                    <a:pt x="4004" y="734"/>
                    <a:pt x="3537" y="934"/>
                  </a:cubicBezTo>
                  <a:lnTo>
                    <a:pt x="1969"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1"/>
            <p:cNvSpPr/>
            <p:nvPr/>
          </p:nvSpPr>
          <p:spPr>
            <a:xfrm>
              <a:off x="7672389" y="3426307"/>
              <a:ext cx="256158" cy="142824"/>
            </a:xfrm>
            <a:custGeom>
              <a:avLst/>
              <a:gdLst/>
              <a:ahLst/>
              <a:cxnLst/>
              <a:rect l="l" t="t" r="r" b="b"/>
              <a:pathLst>
                <a:path w="16513" h="9207" extrusionOk="0">
                  <a:moveTo>
                    <a:pt x="1969" y="0"/>
                  </a:moveTo>
                  <a:lnTo>
                    <a:pt x="67" y="1101"/>
                  </a:lnTo>
                  <a:lnTo>
                    <a:pt x="1635" y="2035"/>
                  </a:lnTo>
                  <a:cubicBezTo>
                    <a:pt x="34" y="3236"/>
                    <a:pt x="1" y="4503"/>
                    <a:pt x="1802" y="5537"/>
                  </a:cubicBezTo>
                  <a:cubicBezTo>
                    <a:pt x="2603" y="6004"/>
                    <a:pt x="3503" y="6238"/>
                    <a:pt x="4437" y="6271"/>
                  </a:cubicBezTo>
                  <a:lnTo>
                    <a:pt x="4938" y="6271"/>
                  </a:lnTo>
                  <a:cubicBezTo>
                    <a:pt x="5905" y="6205"/>
                    <a:pt x="6872" y="6004"/>
                    <a:pt x="7773" y="5671"/>
                  </a:cubicBezTo>
                  <a:cubicBezTo>
                    <a:pt x="9036" y="5250"/>
                    <a:pt x="10152" y="4763"/>
                    <a:pt x="11131" y="4763"/>
                  </a:cubicBezTo>
                  <a:cubicBezTo>
                    <a:pt x="11549" y="4763"/>
                    <a:pt x="11941" y="4851"/>
                    <a:pt x="12310" y="5070"/>
                  </a:cubicBezTo>
                  <a:cubicBezTo>
                    <a:pt x="13143" y="5537"/>
                    <a:pt x="12877" y="6138"/>
                    <a:pt x="11976" y="6638"/>
                  </a:cubicBezTo>
                  <a:cubicBezTo>
                    <a:pt x="11843" y="6738"/>
                    <a:pt x="11709" y="6805"/>
                    <a:pt x="11542" y="6872"/>
                  </a:cubicBezTo>
                  <a:cubicBezTo>
                    <a:pt x="11032" y="7093"/>
                    <a:pt x="10487" y="7201"/>
                    <a:pt x="9938" y="7201"/>
                  </a:cubicBezTo>
                  <a:cubicBezTo>
                    <a:pt x="9411" y="7201"/>
                    <a:pt x="8880" y="7101"/>
                    <a:pt x="8373" y="6905"/>
                  </a:cubicBezTo>
                  <a:lnTo>
                    <a:pt x="6706" y="8573"/>
                  </a:lnTo>
                  <a:cubicBezTo>
                    <a:pt x="7594" y="8899"/>
                    <a:pt x="8529" y="9060"/>
                    <a:pt x="9460" y="9060"/>
                  </a:cubicBezTo>
                  <a:cubicBezTo>
                    <a:pt x="10626" y="9060"/>
                    <a:pt x="11786" y="8807"/>
                    <a:pt x="12843" y="8306"/>
                  </a:cubicBezTo>
                  <a:lnTo>
                    <a:pt x="14411" y="9207"/>
                  </a:lnTo>
                  <a:lnTo>
                    <a:pt x="16312" y="8106"/>
                  </a:lnTo>
                  <a:lnTo>
                    <a:pt x="14745" y="7205"/>
                  </a:lnTo>
                  <a:cubicBezTo>
                    <a:pt x="16346" y="5971"/>
                    <a:pt x="16513" y="4637"/>
                    <a:pt x="14678" y="3569"/>
                  </a:cubicBezTo>
                  <a:lnTo>
                    <a:pt x="14645" y="3569"/>
                  </a:lnTo>
                  <a:cubicBezTo>
                    <a:pt x="13683" y="3023"/>
                    <a:pt x="12711" y="2828"/>
                    <a:pt x="11770" y="2828"/>
                  </a:cubicBezTo>
                  <a:cubicBezTo>
                    <a:pt x="11046" y="2828"/>
                    <a:pt x="10341" y="2943"/>
                    <a:pt x="9674" y="3102"/>
                  </a:cubicBezTo>
                  <a:cubicBezTo>
                    <a:pt x="9041" y="3269"/>
                    <a:pt x="8407" y="3503"/>
                    <a:pt x="7840" y="3703"/>
                  </a:cubicBezTo>
                  <a:cubicBezTo>
                    <a:pt x="7206" y="3936"/>
                    <a:pt x="6539" y="4136"/>
                    <a:pt x="5872" y="4303"/>
                  </a:cubicBezTo>
                  <a:cubicBezTo>
                    <a:pt x="5652" y="4352"/>
                    <a:pt x="5414" y="4383"/>
                    <a:pt x="5185" y="4383"/>
                  </a:cubicBezTo>
                  <a:cubicBezTo>
                    <a:pt x="5101" y="4383"/>
                    <a:pt x="5018" y="4379"/>
                    <a:pt x="4938" y="4370"/>
                  </a:cubicBezTo>
                  <a:cubicBezTo>
                    <a:pt x="4604" y="4370"/>
                    <a:pt x="4304" y="4270"/>
                    <a:pt x="4037" y="4103"/>
                  </a:cubicBezTo>
                  <a:cubicBezTo>
                    <a:pt x="3437" y="3770"/>
                    <a:pt x="3336" y="3236"/>
                    <a:pt x="4237" y="2669"/>
                  </a:cubicBezTo>
                  <a:cubicBezTo>
                    <a:pt x="4270" y="2602"/>
                    <a:pt x="4337" y="2569"/>
                    <a:pt x="4404" y="2535"/>
                  </a:cubicBezTo>
                  <a:cubicBezTo>
                    <a:pt x="4571" y="2435"/>
                    <a:pt x="4771" y="2369"/>
                    <a:pt x="4938" y="2268"/>
                  </a:cubicBezTo>
                  <a:cubicBezTo>
                    <a:pt x="5391" y="2077"/>
                    <a:pt x="5881" y="1976"/>
                    <a:pt x="6374" y="1976"/>
                  </a:cubicBezTo>
                  <a:cubicBezTo>
                    <a:pt x="6824" y="1976"/>
                    <a:pt x="7276" y="2060"/>
                    <a:pt x="7706" y="2235"/>
                  </a:cubicBezTo>
                  <a:lnTo>
                    <a:pt x="9274" y="601"/>
                  </a:lnTo>
                  <a:cubicBezTo>
                    <a:pt x="8493" y="340"/>
                    <a:pt x="7681" y="204"/>
                    <a:pt x="6867" y="204"/>
                  </a:cubicBezTo>
                  <a:cubicBezTo>
                    <a:pt x="6220" y="204"/>
                    <a:pt x="5572" y="290"/>
                    <a:pt x="4938" y="467"/>
                  </a:cubicBezTo>
                  <a:cubicBezTo>
                    <a:pt x="4471" y="567"/>
                    <a:pt x="4004" y="734"/>
                    <a:pt x="3537" y="934"/>
                  </a:cubicBez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1"/>
            <p:cNvSpPr/>
            <p:nvPr/>
          </p:nvSpPr>
          <p:spPr>
            <a:xfrm>
              <a:off x="7673428" y="3426819"/>
              <a:ext cx="53828" cy="17095"/>
            </a:xfrm>
            <a:custGeom>
              <a:avLst/>
              <a:gdLst/>
              <a:ahLst/>
              <a:cxnLst/>
              <a:rect l="l" t="t" r="r" b="b"/>
              <a:pathLst>
                <a:path w="3470" h="1102" extrusionOk="0">
                  <a:moveTo>
                    <a:pt x="1868" y="1"/>
                  </a:moveTo>
                  <a:lnTo>
                    <a:pt x="0" y="1101"/>
                  </a:lnTo>
                  <a:lnTo>
                    <a:pt x="1902" y="234"/>
                  </a:lnTo>
                  <a:lnTo>
                    <a:pt x="3470" y="901"/>
                  </a:lnTo>
                  <a:lnTo>
                    <a:pt x="186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1"/>
            <p:cNvSpPr/>
            <p:nvPr/>
          </p:nvSpPr>
          <p:spPr>
            <a:xfrm>
              <a:off x="7745356" y="3429642"/>
              <a:ext cx="70908" cy="31351"/>
            </a:xfrm>
            <a:custGeom>
              <a:avLst/>
              <a:gdLst/>
              <a:ahLst/>
              <a:cxnLst/>
              <a:rect l="l" t="t" r="r" b="b"/>
              <a:pathLst>
                <a:path w="4571" h="2021" extrusionOk="0">
                  <a:moveTo>
                    <a:pt x="2133" y="0"/>
                  </a:moveTo>
                  <a:cubicBezTo>
                    <a:pt x="1416" y="0"/>
                    <a:pt x="697" y="102"/>
                    <a:pt x="0" y="319"/>
                  </a:cubicBezTo>
                  <a:cubicBezTo>
                    <a:pt x="579" y="203"/>
                    <a:pt x="1171" y="144"/>
                    <a:pt x="1764" y="144"/>
                  </a:cubicBezTo>
                  <a:cubicBezTo>
                    <a:pt x="2538" y="144"/>
                    <a:pt x="3314" y="245"/>
                    <a:pt x="4070" y="452"/>
                  </a:cubicBezTo>
                  <a:lnTo>
                    <a:pt x="2969" y="2020"/>
                  </a:lnTo>
                  <a:lnTo>
                    <a:pt x="4570" y="386"/>
                  </a:lnTo>
                  <a:cubicBezTo>
                    <a:pt x="3784" y="136"/>
                    <a:pt x="2960" y="0"/>
                    <a:pt x="213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7822448" y="3470158"/>
              <a:ext cx="105578" cy="67929"/>
            </a:xfrm>
            <a:custGeom>
              <a:avLst/>
              <a:gdLst/>
              <a:ahLst/>
              <a:cxnLst/>
              <a:rect l="l" t="t" r="r" b="b"/>
              <a:pathLst>
                <a:path w="6806" h="4379" extrusionOk="0">
                  <a:moveTo>
                    <a:pt x="2093" y="1"/>
                  </a:moveTo>
                  <a:cubicBezTo>
                    <a:pt x="1372" y="1"/>
                    <a:pt x="667" y="116"/>
                    <a:pt x="0" y="275"/>
                  </a:cubicBezTo>
                  <a:cubicBezTo>
                    <a:pt x="411" y="196"/>
                    <a:pt x="906" y="143"/>
                    <a:pt x="1443" y="143"/>
                  </a:cubicBezTo>
                  <a:cubicBezTo>
                    <a:pt x="2476" y="143"/>
                    <a:pt x="3660" y="338"/>
                    <a:pt x="4670" y="909"/>
                  </a:cubicBezTo>
                  <a:cubicBezTo>
                    <a:pt x="6171" y="1776"/>
                    <a:pt x="6438" y="2844"/>
                    <a:pt x="5037" y="4378"/>
                  </a:cubicBezTo>
                  <a:cubicBezTo>
                    <a:pt x="6638" y="3144"/>
                    <a:pt x="6805" y="1810"/>
                    <a:pt x="4971" y="742"/>
                  </a:cubicBezTo>
                  <a:lnTo>
                    <a:pt x="4937" y="742"/>
                  </a:lnTo>
                  <a:cubicBezTo>
                    <a:pt x="3994" y="196"/>
                    <a:pt x="3030" y="1"/>
                    <a:pt x="209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1"/>
            <p:cNvSpPr/>
            <p:nvPr/>
          </p:nvSpPr>
          <p:spPr>
            <a:xfrm>
              <a:off x="7895399" y="3538067"/>
              <a:ext cx="29520" cy="31056"/>
            </a:xfrm>
            <a:custGeom>
              <a:avLst/>
              <a:gdLst/>
              <a:ahLst/>
              <a:cxnLst/>
              <a:rect l="l" t="t" r="r" b="b"/>
              <a:pathLst>
                <a:path w="1903" h="2002" extrusionOk="0">
                  <a:moveTo>
                    <a:pt x="334" y="0"/>
                  </a:moveTo>
                  <a:lnTo>
                    <a:pt x="1535" y="934"/>
                  </a:lnTo>
                  <a:lnTo>
                    <a:pt x="1" y="2002"/>
                  </a:lnTo>
                  <a:lnTo>
                    <a:pt x="1902" y="934"/>
                  </a:lnTo>
                  <a:lnTo>
                    <a:pt x="3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1"/>
            <p:cNvSpPr/>
            <p:nvPr/>
          </p:nvSpPr>
          <p:spPr>
            <a:xfrm>
              <a:off x="7775882" y="3532887"/>
              <a:ext cx="75034" cy="26402"/>
            </a:xfrm>
            <a:custGeom>
              <a:avLst/>
              <a:gdLst/>
              <a:ahLst/>
              <a:cxnLst/>
              <a:rect l="l" t="t" r="r" b="b"/>
              <a:pathLst>
                <a:path w="4837" h="1702" extrusionOk="0">
                  <a:moveTo>
                    <a:pt x="4837" y="1"/>
                  </a:moveTo>
                  <a:lnTo>
                    <a:pt x="4837" y="1"/>
                  </a:lnTo>
                  <a:cubicBezTo>
                    <a:pt x="4317" y="226"/>
                    <a:pt x="3762" y="343"/>
                    <a:pt x="3203" y="343"/>
                  </a:cubicBezTo>
                  <a:cubicBezTo>
                    <a:pt x="2686" y="343"/>
                    <a:pt x="2165" y="243"/>
                    <a:pt x="1668" y="34"/>
                  </a:cubicBezTo>
                  <a:lnTo>
                    <a:pt x="0" y="1702"/>
                  </a:lnTo>
                  <a:lnTo>
                    <a:pt x="1801" y="268"/>
                  </a:lnTo>
                  <a:cubicBezTo>
                    <a:pt x="2210" y="386"/>
                    <a:pt x="2623" y="448"/>
                    <a:pt x="3032" y="448"/>
                  </a:cubicBezTo>
                  <a:cubicBezTo>
                    <a:pt x="3658" y="448"/>
                    <a:pt x="4272" y="304"/>
                    <a:pt x="483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1"/>
            <p:cNvSpPr/>
            <p:nvPr/>
          </p:nvSpPr>
          <p:spPr>
            <a:xfrm>
              <a:off x="7719994" y="3467692"/>
              <a:ext cx="43482" cy="27969"/>
            </a:xfrm>
            <a:custGeom>
              <a:avLst/>
              <a:gdLst/>
              <a:ahLst/>
              <a:cxnLst/>
              <a:rect l="l" t="t" r="r" b="b"/>
              <a:pathLst>
                <a:path w="2803" h="1803" extrusionOk="0">
                  <a:moveTo>
                    <a:pt x="1135" y="1"/>
                  </a:moveTo>
                  <a:lnTo>
                    <a:pt x="1135" y="1"/>
                  </a:lnTo>
                  <a:cubicBezTo>
                    <a:pt x="334" y="434"/>
                    <a:pt x="1" y="968"/>
                    <a:pt x="501" y="1402"/>
                  </a:cubicBezTo>
                  <a:cubicBezTo>
                    <a:pt x="817" y="1678"/>
                    <a:pt x="1309" y="1803"/>
                    <a:pt x="1810" y="1803"/>
                  </a:cubicBezTo>
                  <a:cubicBezTo>
                    <a:pt x="2155" y="1803"/>
                    <a:pt x="2504" y="1744"/>
                    <a:pt x="2803" y="1635"/>
                  </a:cubicBezTo>
                  <a:lnTo>
                    <a:pt x="2803" y="1635"/>
                  </a:lnTo>
                  <a:cubicBezTo>
                    <a:pt x="2469" y="1702"/>
                    <a:pt x="2169" y="1735"/>
                    <a:pt x="1869" y="1735"/>
                  </a:cubicBezTo>
                  <a:cubicBezTo>
                    <a:pt x="1535" y="1702"/>
                    <a:pt x="1235" y="1602"/>
                    <a:pt x="968" y="1435"/>
                  </a:cubicBezTo>
                  <a:cubicBezTo>
                    <a:pt x="334" y="1102"/>
                    <a:pt x="267" y="568"/>
                    <a:pt x="113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1"/>
            <p:cNvSpPr/>
            <p:nvPr/>
          </p:nvSpPr>
          <p:spPr>
            <a:xfrm>
              <a:off x="7672389" y="3457857"/>
              <a:ext cx="68317" cy="66254"/>
            </a:xfrm>
            <a:custGeom>
              <a:avLst/>
              <a:gdLst/>
              <a:ahLst/>
              <a:cxnLst/>
              <a:rect l="l" t="t" r="r" b="b"/>
              <a:pathLst>
                <a:path w="4404" h="4271" extrusionOk="0">
                  <a:moveTo>
                    <a:pt x="1602" y="1"/>
                  </a:moveTo>
                  <a:cubicBezTo>
                    <a:pt x="1" y="1202"/>
                    <a:pt x="1" y="2469"/>
                    <a:pt x="1769" y="3503"/>
                  </a:cubicBezTo>
                  <a:cubicBezTo>
                    <a:pt x="2569" y="3970"/>
                    <a:pt x="3470" y="4237"/>
                    <a:pt x="4404" y="4271"/>
                  </a:cubicBezTo>
                  <a:cubicBezTo>
                    <a:pt x="3036" y="4104"/>
                    <a:pt x="1368" y="3403"/>
                    <a:pt x="835" y="2236"/>
                  </a:cubicBezTo>
                  <a:cubicBezTo>
                    <a:pt x="334" y="1202"/>
                    <a:pt x="1468" y="134"/>
                    <a:pt x="160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1"/>
            <p:cNvSpPr/>
            <p:nvPr/>
          </p:nvSpPr>
          <p:spPr>
            <a:xfrm>
              <a:off x="7523897" y="3272494"/>
              <a:ext cx="581114" cy="335722"/>
            </a:xfrm>
            <a:custGeom>
              <a:avLst/>
              <a:gdLst/>
              <a:ahLst/>
              <a:cxnLst/>
              <a:rect l="l" t="t" r="r" b="b"/>
              <a:pathLst>
                <a:path w="37461" h="21642" extrusionOk="0">
                  <a:moveTo>
                    <a:pt x="18714" y="1"/>
                  </a:moveTo>
                  <a:cubicBezTo>
                    <a:pt x="13919" y="1"/>
                    <a:pt x="9123" y="1060"/>
                    <a:pt x="5471" y="3178"/>
                  </a:cubicBezTo>
                  <a:cubicBezTo>
                    <a:pt x="3369" y="4379"/>
                    <a:pt x="1868" y="5813"/>
                    <a:pt x="968" y="7314"/>
                  </a:cubicBezTo>
                  <a:lnTo>
                    <a:pt x="0" y="7314"/>
                  </a:lnTo>
                  <a:lnTo>
                    <a:pt x="0" y="11150"/>
                  </a:lnTo>
                  <a:cubicBezTo>
                    <a:pt x="134" y="13819"/>
                    <a:pt x="1935" y="16454"/>
                    <a:pt x="5471" y="18489"/>
                  </a:cubicBezTo>
                  <a:cubicBezTo>
                    <a:pt x="9123" y="20591"/>
                    <a:pt x="13919" y="21641"/>
                    <a:pt x="18714" y="21641"/>
                  </a:cubicBezTo>
                  <a:cubicBezTo>
                    <a:pt x="23509" y="21641"/>
                    <a:pt x="28304" y="20591"/>
                    <a:pt x="31956" y="18489"/>
                  </a:cubicBezTo>
                  <a:cubicBezTo>
                    <a:pt x="35492" y="16454"/>
                    <a:pt x="37327" y="13819"/>
                    <a:pt x="37460" y="11150"/>
                  </a:cubicBezTo>
                  <a:lnTo>
                    <a:pt x="37460" y="7314"/>
                  </a:lnTo>
                  <a:lnTo>
                    <a:pt x="36460" y="7314"/>
                  </a:lnTo>
                  <a:cubicBezTo>
                    <a:pt x="35559" y="5813"/>
                    <a:pt x="34058" y="4379"/>
                    <a:pt x="31956" y="3178"/>
                  </a:cubicBezTo>
                  <a:cubicBezTo>
                    <a:pt x="28304" y="1060"/>
                    <a:pt x="23509" y="1"/>
                    <a:pt x="1871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1"/>
            <p:cNvSpPr/>
            <p:nvPr/>
          </p:nvSpPr>
          <p:spPr>
            <a:xfrm>
              <a:off x="7523897" y="3272494"/>
              <a:ext cx="581114" cy="335722"/>
            </a:xfrm>
            <a:custGeom>
              <a:avLst/>
              <a:gdLst/>
              <a:ahLst/>
              <a:cxnLst/>
              <a:rect l="l" t="t" r="r" b="b"/>
              <a:pathLst>
                <a:path w="37461" h="21642" extrusionOk="0">
                  <a:moveTo>
                    <a:pt x="18714" y="1"/>
                  </a:moveTo>
                  <a:cubicBezTo>
                    <a:pt x="13919" y="1"/>
                    <a:pt x="9123" y="1060"/>
                    <a:pt x="5471" y="3178"/>
                  </a:cubicBezTo>
                  <a:cubicBezTo>
                    <a:pt x="3369" y="4379"/>
                    <a:pt x="1868" y="5813"/>
                    <a:pt x="968" y="7314"/>
                  </a:cubicBezTo>
                  <a:lnTo>
                    <a:pt x="0" y="7314"/>
                  </a:lnTo>
                  <a:lnTo>
                    <a:pt x="0" y="11150"/>
                  </a:lnTo>
                  <a:cubicBezTo>
                    <a:pt x="134" y="13819"/>
                    <a:pt x="1935" y="16454"/>
                    <a:pt x="5471" y="18489"/>
                  </a:cubicBezTo>
                  <a:cubicBezTo>
                    <a:pt x="9123" y="20591"/>
                    <a:pt x="13919" y="21641"/>
                    <a:pt x="18714" y="21641"/>
                  </a:cubicBezTo>
                  <a:cubicBezTo>
                    <a:pt x="23509" y="21641"/>
                    <a:pt x="28304" y="20591"/>
                    <a:pt x="31956" y="18489"/>
                  </a:cubicBezTo>
                  <a:cubicBezTo>
                    <a:pt x="35492" y="16454"/>
                    <a:pt x="37327" y="13819"/>
                    <a:pt x="37460" y="11150"/>
                  </a:cubicBezTo>
                  <a:lnTo>
                    <a:pt x="37460" y="7314"/>
                  </a:lnTo>
                  <a:lnTo>
                    <a:pt x="36460" y="7314"/>
                  </a:lnTo>
                  <a:cubicBezTo>
                    <a:pt x="35559" y="5813"/>
                    <a:pt x="34058" y="4379"/>
                    <a:pt x="31956" y="3178"/>
                  </a:cubicBezTo>
                  <a:cubicBezTo>
                    <a:pt x="28304" y="1060"/>
                    <a:pt x="23509" y="1"/>
                    <a:pt x="18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1"/>
            <p:cNvSpPr/>
            <p:nvPr/>
          </p:nvSpPr>
          <p:spPr>
            <a:xfrm>
              <a:off x="7973019" y="3299531"/>
              <a:ext cx="131965" cy="281505"/>
            </a:xfrm>
            <a:custGeom>
              <a:avLst/>
              <a:gdLst/>
              <a:ahLst/>
              <a:cxnLst/>
              <a:rect l="l" t="t" r="r" b="b"/>
              <a:pathLst>
                <a:path w="8507" h="18147" extrusionOk="0">
                  <a:moveTo>
                    <a:pt x="0" y="1"/>
                  </a:moveTo>
                  <a:lnTo>
                    <a:pt x="0" y="18147"/>
                  </a:lnTo>
                  <a:cubicBezTo>
                    <a:pt x="1034" y="17747"/>
                    <a:pt x="2035" y="17280"/>
                    <a:pt x="3002" y="16746"/>
                  </a:cubicBezTo>
                  <a:cubicBezTo>
                    <a:pt x="6538" y="14711"/>
                    <a:pt x="8373" y="12076"/>
                    <a:pt x="8506" y="9407"/>
                  </a:cubicBezTo>
                  <a:lnTo>
                    <a:pt x="8506" y="5571"/>
                  </a:lnTo>
                  <a:lnTo>
                    <a:pt x="7506" y="5571"/>
                  </a:lnTo>
                  <a:cubicBezTo>
                    <a:pt x="6605" y="4070"/>
                    <a:pt x="5104" y="2636"/>
                    <a:pt x="3002" y="1435"/>
                  </a:cubicBezTo>
                  <a:cubicBezTo>
                    <a:pt x="2035" y="868"/>
                    <a:pt x="1034" y="40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1"/>
            <p:cNvSpPr/>
            <p:nvPr/>
          </p:nvSpPr>
          <p:spPr>
            <a:xfrm>
              <a:off x="7494921" y="3218111"/>
              <a:ext cx="635439" cy="335644"/>
            </a:xfrm>
            <a:custGeom>
              <a:avLst/>
              <a:gdLst/>
              <a:ahLst/>
              <a:cxnLst/>
              <a:rect l="l" t="t" r="r" b="b"/>
              <a:pathLst>
                <a:path w="40963" h="21637" extrusionOk="0">
                  <a:moveTo>
                    <a:pt x="20553" y="0"/>
                  </a:moveTo>
                  <a:cubicBezTo>
                    <a:pt x="15768" y="0"/>
                    <a:pt x="10984" y="1051"/>
                    <a:pt x="7339" y="3148"/>
                  </a:cubicBezTo>
                  <a:cubicBezTo>
                    <a:pt x="0" y="7385"/>
                    <a:pt x="0" y="14256"/>
                    <a:pt x="7339" y="18459"/>
                  </a:cubicBezTo>
                  <a:cubicBezTo>
                    <a:pt x="11003" y="20578"/>
                    <a:pt x="15803" y="21637"/>
                    <a:pt x="20602" y="21637"/>
                  </a:cubicBezTo>
                  <a:cubicBezTo>
                    <a:pt x="24190" y="21637"/>
                    <a:pt x="27778" y="21045"/>
                    <a:pt x="30889" y="19860"/>
                  </a:cubicBezTo>
                  <a:lnTo>
                    <a:pt x="31189" y="19760"/>
                  </a:lnTo>
                  <a:cubicBezTo>
                    <a:pt x="32090" y="19393"/>
                    <a:pt x="32991" y="18959"/>
                    <a:pt x="33824" y="18459"/>
                  </a:cubicBezTo>
                  <a:cubicBezTo>
                    <a:pt x="39929" y="14957"/>
                    <a:pt x="40963" y="9586"/>
                    <a:pt x="36893" y="5450"/>
                  </a:cubicBezTo>
                  <a:cubicBezTo>
                    <a:pt x="35959" y="4583"/>
                    <a:pt x="34959" y="3782"/>
                    <a:pt x="33824" y="3182"/>
                  </a:cubicBezTo>
                  <a:cubicBezTo>
                    <a:pt x="30165" y="1059"/>
                    <a:pt x="25358" y="0"/>
                    <a:pt x="20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7498023" y="3247784"/>
              <a:ext cx="151635" cy="221487"/>
            </a:xfrm>
            <a:custGeom>
              <a:avLst/>
              <a:gdLst/>
              <a:ahLst/>
              <a:cxnLst/>
              <a:rect l="l" t="t" r="r" b="b"/>
              <a:pathLst>
                <a:path w="9775" h="14278" extrusionOk="0">
                  <a:moveTo>
                    <a:pt x="9774" y="1"/>
                  </a:moveTo>
                  <a:lnTo>
                    <a:pt x="9774" y="1"/>
                  </a:lnTo>
                  <a:cubicBezTo>
                    <a:pt x="8873" y="335"/>
                    <a:pt x="7973" y="768"/>
                    <a:pt x="7139" y="1235"/>
                  </a:cubicBezTo>
                  <a:cubicBezTo>
                    <a:pt x="1036" y="4770"/>
                    <a:pt x="1" y="10139"/>
                    <a:pt x="4101" y="14275"/>
                  </a:cubicBezTo>
                  <a:lnTo>
                    <a:pt x="4101" y="14275"/>
                  </a:lnTo>
                  <a:cubicBezTo>
                    <a:pt x="3968" y="14141"/>
                    <a:pt x="1440" y="11449"/>
                    <a:pt x="2135" y="7606"/>
                  </a:cubicBezTo>
                  <a:cubicBezTo>
                    <a:pt x="2769" y="3870"/>
                    <a:pt x="7973" y="735"/>
                    <a:pt x="9774" y="1"/>
                  </a:cubicBezTo>
                  <a:close/>
                  <a:moveTo>
                    <a:pt x="4101" y="14275"/>
                  </a:moveTo>
                  <a:cubicBezTo>
                    <a:pt x="4102" y="14276"/>
                    <a:pt x="4103" y="14277"/>
                    <a:pt x="4103" y="14278"/>
                  </a:cubicBezTo>
                  <a:cubicBezTo>
                    <a:pt x="4103" y="14277"/>
                    <a:pt x="4102" y="14276"/>
                    <a:pt x="4101" y="14275"/>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1"/>
            <p:cNvSpPr/>
            <p:nvPr/>
          </p:nvSpPr>
          <p:spPr>
            <a:xfrm>
              <a:off x="7544077" y="3229683"/>
              <a:ext cx="540750" cy="312034"/>
            </a:xfrm>
            <a:custGeom>
              <a:avLst/>
              <a:gdLst/>
              <a:ahLst/>
              <a:cxnLst/>
              <a:rect l="l" t="t" r="r" b="b"/>
              <a:pathLst>
                <a:path w="34859" h="20115" extrusionOk="0">
                  <a:moveTo>
                    <a:pt x="17413" y="0"/>
                  </a:moveTo>
                  <a:cubicBezTo>
                    <a:pt x="7806" y="0"/>
                    <a:pt x="0" y="4504"/>
                    <a:pt x="0" y="10074"/>
                  </a:cubicBezTo>
                  <a:cubicBezTo>
                    <a:pt x="0" y="15612"/>
                    <a:pt x="7806" y="20115"/>
                    <a:pt x="17413" y="20115"/>
                  </a:cubicBezTo>
                  <a:cubicBezTo>
                    <a:pt x="27053" y="20115"/>
                    <a:pt x="34858" y="15612"/>
                    <a:pt x="34858" y="10074"/>
                  </a:cubicBezTo>
                  <a:cubicBezTo>
                    <a:pt x="34858" y="4504"/>
                    <a:pt x="27053" y="0"/>
                    <a:pt x="17413"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1"/>
            <p:cNvSpPr/>
            <p:nvPr/>
          </p:nvSpPr>
          <p:spPr>
            <a:xfrm>
              <a:off x="7544077" y="3229683"/>
              <a:ext cx="540750" cy="312034"/>
            </a:xfrm>
            <a:custGeom>
              <a:avLst/>
              <a:gdLst/>
              <a:ahLst/>
              <a:cxnLst/>
              <a:rect l="l" t="t" r="r" b="b"/>
              <a:pathLst>
                <a:path w="34859" h="20115" extrusionOk="0">
                  <a:moveTo>
                    <a:pt x="17413" y="0"/>
                  </a:moveTo>
                  <a:cubicBezTo>
                    <a:pt x="7806" y="0"/>
                    <a:pt x="0" y="4504"/>
                    <a:pt x="0" y="10074"/>
                  </a:cubicBezTo>
                  <a:cubicBezTo>
                    <a:pt x="0" y="15612"/>
                    <a:pt x="7806" y="20115"/>
                    <a:pt x="17413" y="20115"/>
                  </a:cubicBezTo>
                  <a:cubicBezTo>
                    <a:pt x="27053" y="20115"/>
                    <a:pt x="34858" y="15612"/>
                    <a:pt x="34858" y="10074"/>
                  </a:cubicBezTo>
                  <a:cubicBezTo>
                    <a:pt x="34858" y="4504"/>
                    <a:pt x="27053" y="0"/>
                    <a:pt x="17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1"/>
            <p:cNvSpPr/>
            <p:nvPr/>
          </p:nvSpPr>
          <p:spPr>
            <a:xfrm>
              <a:off x="7529062" y="3274697"/>
              <a:ext cx="360169" cy="266505"/>
            </a:xfrm>
            <a:custGeom>
              <a:avLst/>
              <a:gdLst/>
              <a:ahLst/>
              <a:cxnLst/>
              <a:rect l="l" t="t" r="r" b="b"/>
              <a:pathLst>
                <a:path w="23218" h="17180" extrusionOk="0">
                  <a:moveTo>
                    <a:pt x="6139" y="1"/>
                  </a:moveTo>
                  <a:lnTo>
                    <a:pt x="6139" y="1"/>
                  </a:lnTo>
                  <a:cubicBezTo>
                    <a:pt x="5638" y="267"/>
                    <a:pt x="5171" y="568"/>
                    <a:pt x="4738" y="901"/>
                  </a:cubicBezTo>
                  <a:cubicBezTo>
                    <a:pt x="4437" y="1135"/>
                    <a:pt x="4137" y="1335"/>
                    <a:pt x="3904" y="1568"/>
                  </a:cubicBezTo>
                  <a:cubicBezTo>
                    <a:pt x="34" y="4937"/>
                    <a:pt x="1" y="9341"/>
                    <a:pt x="3904" y="12710"/>
                  </a:cubicBezTo>
                  <a:cubicBezTo>
                    <a:pt x="4170" y="12943"/>
                    <a:pt x="4437" y="13177"/>
                    <a:pt x="4738" y="13377"/>
                  </a:cubicBezTo>
                  <a:cubicBezTo>
                    <a:pt x="5138" y="13677"/>
                    <a:pt x="5571" y="13977"/>
                    <a:pt x="6038" y="14211"/>
                  </a:cubicBezTo>
                  <a:cubicBezTo>
                    <a:pt x="6472" y="14478"/>
                    <a:pt x="6939" y="14711"/>
                    <a:pt x="7406" y="14945"/>
                  </a:cubicBezTo>
                  <a:cubicBezTo>
                    <a:pt x="7773" y="15111"/>
                    <a:pt x="8173" y="15278"/>
                    <a:pt x="8574" y="15445"/>
                  </a:cubicBezTo>
                  <a:cubicBezTo>
                    <a:pt x="8974" y="15612"/>
                    <a:pt x="9374" y="15745"/>
                    <a:pt x="9808" y="15879"/>
                  </a:cubicBezTo>
                  <a:cubicBezTo>
                    <a:pt x="11075" y="16279"/>
                    <a:pt x="12376" y="16579"/>
                    <a:pt x="13711" y="16813"/>
                  </a:cubicBezTo>
                  <a:cubicBezTo>
                    <a:pt x="13977" y="16846"/>
                    <a:pt x="14278" y="16879"/>
                    <a:pt x="14578" y="16913"/>
                  </a:cubicBezTo>
                  <a:cubicBezTo>
                    <a:pt x="15845" y="17079"/>
                    <a:pt x="17146" y="17180"/>
                    <a:pt x="18447" y="17180"/>
                  </a:cubicBezTo>
                  <a:cubicBezTo>
                    <a:pt x="20048" y="17180"/>
                    <a:pt x="21650" y="17046"/>
                    <a:pt x="23217" y="16779"/>
                  </a:cubicBezTo>
                  <a:cubicBezTo>
                    <a:pt x="23217" y="16779"/>
                    <a:pt x="21116" y="16412"/>
                    <a:pt x="21483" y="14444"/>
                  </a:cubicBezTo>
                  <a:cubicBezTo>
                    <a:pt x="21083" y="11442"/>
                    <a:pt x="8073" y="3169"/>
                    <a:pt x="8073" y="3169"/>
                  </a:cubicBezTo>
                  <a:cubicBezTo>
                    <a:pt x="8073" y="3169"/>
                    <a:pt x="5171" y="2035"/>
                    <a:pt x="6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1"/>
            <p:cNvSpPr/>
            <p:nvPr/>
          </p:nvSpPr>
          <p:spPr>
            <a:xfrm>
              <a:off x="7593234" y="3269330"/>
              <a:ext cx="441920" cy="232548"/>
            </a:xfrm>
            <a:custGeom>
              <a:avLst/>
              <a:gdLst/>
              <a:ahLst/>
              <a:cxnLst/>
              <a:rect l="l" t="t" r="r" b="b"/>
              <a:pathLst>
                <a:path w="28488" h="14991" extrusionOk="0">
                  <a:moveTo>
                    <a:pt x="14252" y="1"/>
                  </a:moveTo>
                  <a:cubicBezTo>
                    <a:pt x="10932" y="1"/>
                    <a:pt x="7611" y="736"/>
                    <a:pt x="5070" y="2215"/>
                  </a:cubicBezTo>
                  <a:cubicBezTo>
                    <a:pt x="200" y="5017"/>
                    <a:pt x="0" y="9486"/>
                    <a:pt x="4470" y="12422"/>
                  </a:cubicBezTo>
                  <a:cubicBezTo>
                    <a:pt x="4670" y="12555"/>
                    <a:pt x="4870" y="12689"/>
                    <a:pt x="5070" y="12789"/>
                  </a:cubicBezTo>
                  <a:cubicBezTo>
                    <a:pt x="7606" y="14256"/>
                    <a:pt x="10925" y="14990"/>
                    <a:pt x="14244" y="14990"/>
                  </a:cubicBezTo>
                  <a:cubicBezTo>
                    <a:pt x="17563" y="14990"/>
                    <a:pt x="20882" y="14256"/>
                    <a:pt x="23417" y="12789"/>
                  </a:cubicBezTo>
                  <a:cubicBezTo>
                    <a:pt x="28487" y="9887"/>
                    <a:pt x="28487" y="5117"/>
                    <a:pt x="23417" y="2215"/>
                  </a:cubicBezTo>
                  <a:cubicBezTo>
                    <a:pt x="23217" y="2081"/>
                    <a:pt x="22983" y="1981"/>
                    <a:pt x="22783" y="1848"/>
                  </a:cubicBezTo>
                  <a:cubicBezTo>
                    <a:pt x="20342" y="619"/>
                    <a:pt x="17297" y="1"/>
                    <a:pt x="1425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1"/>
            <p:cNvSpPr/>
            <p:nvPr/>
          </p:nvSpPr>
          <p:spPr>
            <a:xfrm>
              <a:off x="7621682" y="3274697"/>
              <a:ext cx="385005" cy="221999"/>
            </a:xfrm>
            <a:custGeom>
              <a:avLst/>
              <a:gdLst/>
              <a:ahLst/>
              <a:cxnLst/>
              <a:rect l="l" t="t" r="r" b="b"/>
              <a:pathLst>
                <a:path w="24819" h="14311" extrusionOk="0">
                  <a:moveTo>
                    <a:pt x="12410" y="1"/>
                  </a:moveTo>
                  <a:cubicBezTo>
                    <a:pt x="5571" y="1"/>
                    <a:pt x="1" y="3203"/>
                    <a:pt x="1" y="7172"/>
                  </a:cubicBezTo>
                  <a:cubicBezTo>
                    <a:pt x="1" y="11108"/>
                    <a:pt x="5571" y="14311"/>
                    <a:pt x="12410" y="14311"/>
                  </a:cubicBezTo>
                  <a:cubicBezTo>
                    <a:pt x="19281" y="14311"/>
                    <a:pt x="24819" y="11108"/>
                    <a:pt x="24819" y="7172"/>
                  </a:cubicBezTo>
                  <a:cubicBezTo>
                    <a:pt x="24819" y="3203"/>
                    <a:pt x="19281" y="1"/>
                    <a:pt x="1241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1"/>
            <p:cNvSpPr/>
            <p:nvPr/>
          </p:nvSpPr>
          <p:spPr>
            <a:xfrm>
              <a:off x="7621682" y="3274697"/>
              <a:ext cx="385005" cy="221999"/>
            </a:xfrm>
            <a:custGeom>
              <a:avLst/>
              <a:gdLst/>
              <a:ahLst/>
              <a:cxnLst/>
              <a:rect l="l" t="t" r="r" b="b"/>
              <a:pathLst>
                <a:path w="24819" h="14311" extrusionOk="0">
                  <a:moveTo>
                    <a:pt x="12410" y="1"/>
                  </a:moveTo>
                  <a:cubicBezTo>
                    <a:pt x="5571" y="1"/>
                    <a:pt x="1" y="3203"/>
                    <a:pt x="1" y="7172"/>
                  </a:cubicBezTo>
                  <a:cubicBezTo>
                    <a:pt x="1" y="11108"/>
                    <a:pt x="5571" y="14311"/>
                    <a:pt x="12410" y="14311"/>
                  </a:cubicBezTo>
                  <a:cubicBezTo>
                    <a:pt x="19281" y="14311"/>
                    <a:pt x="24819" y="11108"/>
                    <a:pt x="24819" y="7172"/>
                  </a:cubicBezTo>
                  <a:cubicBezTo>
                    <a:pt x="24819" y="3203"/>
                    <a:pt x="19281" y="1"/>
                    <a:pt x="12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1"/>
            <p:cNvSpPr/>
            <p:nvPr/>
          </p:nvSpPr>
          <p:spPr>
            <a:xfrm>
              <a:off x="7623760" y="3305736"/>
              <a:ext cx="381375" cy="190959"/>
            </a:xfrm>
            <a:custGeom>
              <a:avLst/>
              <a:gdLst/>
              <a:ahLst/>
              <a:cxnLst/>
              <a:rect l="l" t="t" r="r" b="b"/>
              <a:pathLst>
                <a:path w="24585" h="12310" extrusionOk="0">
                  <a:moveTo>
                    <a:pt x="12288" y="1"/>
                  </a:moveTo>
                  <a:cubicBezTo>
                    <a:pt x="9115" y="1"/>
                    <a:pt x="5938" y="701"/>
                    <a:pt x="3503" y="2102"/>
                  </a:cubicBezTo>
                  <a:cubicBezTo>
                    <a:pt x="1535" y="3237"/>
                    <a:pt x="367" y="4671"/>
                    <a:pt x="0" y="6172"/>
                  </a:cubicBezTo>
                  <a:cubicBezTo>
                    <a:pt x="367" y="7640"/>
                    <a:pt x="1535" y="9074"/>
                    <a:pt x="3503" y="10208"/>
                  </a:cubicBezTo>
                  <a:cubicBezTo>
                    <a:pt x="5938" y="11609"/>
                    <a:pt x="9115" y="12310"/>
                    <a:pt x="12288" y="12310"/>
                  </a:cubicBezTo>
                  <a:cubicBezTo>
                    <a:pt x="15461" y="12310"/>
                    <a:pt x="18630" y="11609"/>
                    <a:pt x="21049" y="10208"/>
                  </a:cubicBezTo>
                  <a:cubicBezTo>
                    <a:pt x="23050" y="9074"/>
                    <a:pt x="24218" y="7640"/>
                    <a:pt x="24584" y="6172"/>
                  </a:cubicBezTo>
                  <a:cubicBezTo>
                    <a:pt x="24218" y="4671"/>
                    <a:pt x="23050" y="3237"/>
                    <a:pt x="21049" y="2102"/>
                  </a:cubicBezTo>
                  <a:cubicBezTo>
                    <a:pt x="18630" y="701"/>
                    <a:pt x="15461" y="1"/>
                    <a:pt x="12288"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1"/>
            <p:cNvSpPr/>
            <p:nvPr/>
          </p:nvSpPr>
          <p:spPr>
            <a:xfrm>
              <a:off x="7623760" y="3305736"/>
              <a:ext cx="381375" cy="190959"/>
            </a:xfrm>
            <a:custGeom>
              <a:avLst/>
              <a:gdLst/>
              <a:ahLst/>
              <a:cxnLst/>
              <a:rect l="l" t="t" r="r" b="b"/>
              <a:pathLst>
                <a:path w="24585" h="12310" extrusionOk="0">
                  <a:moveTo>
                    <a:pt x="12288" y="1"/>
                  </a:moveTo>
                  <a:cubicBezTo>
                    <a:pt x="9115" y="1"/>
                    <a:pt x="5938" y="701"/>
                    <a:pt x="3503" y="2102"/>
                  </a:cubicBezTo>
                  <a:cubicBezTo>
                    <a:pt x="1535" y="3237"/>
                    <a:pt x="367" y="4671"/>
                    <a:pt x="0" y="6172"/>
                  </a:cubicBezTo>
                  <a:cubicBezTo>
                    <a:pt x="367" y="7640"/>
                    <a:pt x="1535" y="9074"/>
                    <a:pt x="3503" y="10208"/>
                  </a:cubicBezTo>
                  <a:cubicBezTo>
                    <a:pt x="5938" y="11609"/>
                    <a:pt x="9115" y="12310"/>
                    <a:pt x="12288" y="12310"/>
                  </a:cubicBezTo>
                  <a:cubicBezTo>
                    <a:pt x="15461" y="12310"/>
                    <a:pt x="18630" y="11609"/>
                    <a:pt x="21049" y="10208"/>
                  </a:cubicBezTo>
                  <a:cubicBezTo>
                    <a:pt x="23050" y="9074"/>
                    <a:pt x="24218" y="7640"/>
                    <a:pt x="24584" y="6172"/>
                  </a:cubicBezTo>
                  <a:cubicBezTo>
                    <a:pt x="24218" y="4671"/>
                    <a:pt x="23050" y="3237"/>
                    <a:pt x="21049" y="2102"/>
                  </a:cubicBezTo>
                  <a:cubicBezTo>
                    <a:pt x="18630" y="701"/>
                    <a:pt x="15461" y="1"/>
                    <a:pt x="12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1"/>
            <p:cNvSpPr/>
            <p:nvPr/>
          </p:nvSpPr>
          <p:spPr>
            <a:xfrm>
              <a:off x="7688956" y="3314019"/>
              <a:ext cx="252016" cy="165596"/>
            </a:xfrm>
            <a:custGeom>
              <a:avLst/>
              <a:gdLst/>
              <a:ahLst/>
              <a:cxnLst/>
              <a:rect l="l" t="t" r="r" b="b"/>
              <a:pathLst>
                <a:path w="16246" h="10675" extrusionOk="0">
                  <a:moveTo>
                    <a:pt x="11044" y="6246"/>
                  </a:moveTo>
                  <a:cubicBezTo>
                    <a:pt x="11430" y="6246"/>
                    <a:pt x="11795" y="6321"/>
                    <a:pt x="12142" y="6505"/>
                  </a:cubicBezTo>
                  <a:cubicBezTo>
                    <a:pt x="12042" y="6572"/>
                    <a:pt x="11975" y="6605"/>
                    <a:pt x="11909" y="6639"/>
                  </a:cubicBezTo>
                  <a:cubicBezTo>
                    <a:pt x="11742" y="6739"/>
                    <a:pt x="11608" y="6806"/>
                    <a:pt x="11442" y="6872"/>
                  </a:cubicBezTo>
                  <a:cubicBezTo>
                    <a:pt x="10948" y="7093"/>
                    <a:pt x="10412" y="7202"/>
                    <a:pt x="9871" y="7202"/>
                  </a:cubicBezTo>
                  <a:cubicBezTo>
                    <a:pt x="9352" y="7202"/>
                    <a:pt x="8830" y="7102"/>
                    <a:pt x="8339" y="6906"/>
                  </a:cubicBezTo>
                  <a:cubicBezTo>
                    <a:pt x="9352" y="6568"/>
                    <a:pt x="10243" y="6246"/>
                    <a:pt x="11044" y="6246"/>
                  </a:cubicBezTo>
                  <a:close/>
                  <a:moveTo>
                    <a:pt x="1902" y="1"/>
                  </a:moveTo>
                  <a:lnTo>
                    <a:pt x="0" y="1101"/>
                  </a:lnTo>
                  <a:lnTo>
                    <a:pt x="0" y="2569"/>
                  </a:lnTo>
                  <a:lnTo>
                    <a:pt x="667" y="2936"/>
                  </a:lnTo>
                  <a:cubicBezTo>
                    <a:pt x="467" y="3203"/>
                    <a:pt x="367" y="3503"/>
                    <a:pt x="367" y="3803"/>
                  </a:cubicBezTo>
                  <a:lnTo>
                    <a:pt x="367" y="5271"/>
                  </a:lnTo>
                  <a:cubicBezTo>
                    <a:pt x="367" y="5905"/>
                    <a:pt x="801" y="6472"/>
                    <a:pt x="1735" y="7006"/>
                  </a:cubicBezTo>
                  <a:cubicBezTo>
                    <a:pt x="2535" y="7473"/>
                    <a:pt x="3436" y="7740"/>
                    <a:pt x="4337" y="7773"/>
                  </a:cubicBezTo>
                  <a:lnTo>
                    <a:pt x="4870" y="7773"/>
                  </a:lnTo>
                  <a:cubicBezTo>
                    <a:pt x="5838" y="7673"/>
                    <a:pt x="6772" y="7473"/>
                    <a:pt x="7672" y="7139"/>
                  </a:cubicBezTo>
                  <a:lnTo>
                    <a:pt x="8239" y="6972"/>
                  </a:lnTo>
                  <a:lnTo>
                    <a:pt x="6638" y="8573"/>
                  </a:lnTo>
                  <a:lnTo>
                    <a:pt x="6638" y="10041"/>
                  </a:lnTo>
                  <a:cubicBezTo>
                    <a:pt x="7531" y="10383"/>
                    <a:pt x="8464" y="10553"/>
                    <a:pt x="9395" y="10553"/>
                  </a:cubicBezTo>
                  <a:cubicBezTo>
                    <a:pt x="10551" y="10553"/>
                    <a:pt x="11704" y="10292"/>
                    <a:pt x="12776" y="9774"/>
                  </a:cubicBezTo>
                  <a:lnTo>
                    <a:pt x="14344" y="10675"/>
                  </a:lnTo>
                  <a:lnTo>
                    <a:pt x="16245" y="9574"/>
                  </a:lnTo>
                  <a:lnTo>
                    <a:pt x="16245" y="8106"/>
                  </a:lnTo>
                  <a:lnTo>
                    <a:pt x="15578" y="7740"/>
                  </a:lnTo>
                  <a:cubicBezTo>
                    <a:pt x="15778" y="7439"/>
                    <a:pt x="15878" y="7139"/>
                    <a:pt x="15912" y="6772"/>
                  </a:cubicBezTo>
                  <a:lnTo>
                    <a:pt x="15912" y="5304"/>
                  </a:lnTo>
                  <a:cubicBezTo>
                    <a:pt x="15912" y="4704"/>
                    <a:pt x="15478" y="4104"/>
                    <a:pt x="14577" y="3570"/>
                  </a:cubicBezTo>
                  <a:lnTo>
                    <a:pt x="14544" y="3570"/>
                  </a:lnTo>
                  <a:cubicBezTo>
                    <a:pt x="13615" y="3031"/>
                    <a:pt x="12666" y="2834"/>
                    <a:pt x="11742" y="2834"/>
                  </a:cubicBezTo>
                  <a:cubicBezTo>
                    <a:pt x="11006" y="2834"/>
                    <a:pt x="10287" y="2959"/>
                    <a:pt x="9607" y="3136"/>
                  </a:cubicBezTo>
                  <a:cubicBezTo>
                    <a:pt x="8973" y="3303"/>
                    <a:pt x="8373" y="3503"/>
                    <a:pt x="7772" y="3703"/>
                  </a:cubicBezTo>
                  <a:cubicBezTo>
                    <a:pt x="7139" y="3937"/>
                    <a:pt x="6471" y="4137"/>
                    <a:pt x="5804" y="4304"/>
                  </a:cubicBezTo>
                  <a:cubicBezTo>
                    <a:pt x="5504" y="4370"/>
                    <a:pt x="5204" y="4404"/>
                    <a:pt x="4870" y="4404"/>
                  </a:cubicBezTo>
                  <a:cubicBezTo>
                    <a:pt x="4603" y="4370"/>
                    <a:pt x="4337" y="4304"/>
                    <a:pt x="4103" y="4170"/>
                  </a:cubicBezTo>
                  <a:lnTo>
                    <a:pt x="4170" y="4137"/>
                  </a:lnTo>
                  <a:lnTo>
                    <a:pt x="4370" y="4037"/>
                  </a:lnTo>
                  <a:cubicBezTo>
                    <a:pt x="4537" y="3937"/>
                    <a:pt x="4704" y="3837"/>
                    <a:pt x="4870" y="3770"/>
                  </a:cubicBezTo>
                  <a:cubicBezTo>
                    <a:pt x="5324" y="3561"/>
                    <a:pt x="5814" y="3461"/>
                    <a:pt x="6307" y="3461"/>
                  </a:cubicBezTo>
                  <a:cubicBezTo>
                    <a:pt x="6757" y="3461"/>
                    <a:pt x="7209" y="3544"/>
                    <a:pt x="7639" y="3703"/>
                  </a:cubicBezTo>
                  <a:lnTo>
                    <a:pt x="9240" y="2102"/>
                  </a:lnTo>
                  <a:lnTo>
                    <a:pt x="9240" y="601"/>
                  </a:lnTo>
                  <a:cubicBezTo>
                    <a:pt x="8441" y="341"/>
                    <a:pt x="7620" y="205"/>
                    <a:pt x="6802" y="205"/>
                  </a:cubicBezTo>
                  <a:cubicBezTo>
                    <a:pt x="6153" y="205"/>
                    <a:pt x="5505" y="291"/>
                    <a:pt x="4870" y="468"/>
                  </a:cubicBezTo>
                  <a:cubicBezTo>
                    <a:pt x="4403" y="568"/>
                    <a:pt x="3936" y="735"/>
                    <a:pt x="3503" y="935"/>
                  </a:cubicBezTo>
                  <a:lnTo>
                    <a:pt x="19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1"/>
            <p:cNvSpPr/>
            <p:nvPr/>
          </p:nvSpPr>
          <p:spPr>
            <a:xfrm>
              <a:off x="7687916" y="3314019"/>
              <a:ext cx="256158" cy="142839"/>
            </a:xfrm>
            <a:custGeom>
              <a:avLst/>
              <a:gdLst/>
              <a:ahLst/>
              <a:cxnLst/>
              <a:rect l="l" t="t" r="r" b="b"/>
              <a:pathLst>
                <a:path w="16513" h="9208" extrusionOk="0">
                  <a:moveTo>
                    <a:pt x="1969" y="1"/>
                  </a:moveTo>
                  <a:lnTo>
                    <a:pt x="67" y="1101"/>
                  </a:lnTo>
                  <a:lnTo>
                    <a:pt x="1635" y="2002"/>
                  </a:lnTo>
                  <a:cubicBezTo>
                    <a:pt x="34" y="3236"/>
                    <a:pt x="0" y="4471"/>
                    <a:pt x="1802" y="5505"/>
                  </a:cubicBezTo>
                  <a:cubicBezTo>
                    <a:pt x="2602" y="5972"/>
                    <a:pt x="3503" y="6238"/>
                    <a:pt x="4437" y="6272"/>
                  </a:cubicBezTo>
                  <a:lnTo>
                    <a:pt x="4971" y="6272"/>
                  </a:lnTo>
                  <a:cubicBezTo>
                    <a:pt x="5905" y="6205"/>
                    <a:pt x="6872" y="6005"/>
                    <a:pt x="7773" y="5671"/>
                  </a:cubicBezTo>
                  <a:cubicBezTo>
                    <a:pt x="9075" y="5245"/>
                    <a:pt x="10192" y="4752"/>
                    <a:pt x="11172" y="4752"/>
                  </a:cubicBezTo>
                  <a:cubicBezTo>
                    <a:pt x="11573" y="4752"/>
                    <a:pt x="11951" y="4834"/>
                    <a:pt x="12309" y="5038"/>
                  </a:cubicBezTo>
                  <a:cubicBezTo>
                    <a:pt x="13143" y="5538"/>
                    <a:pt x="12876" y="6105"/>
                    <a:pt x="11976" y="6639"/>
                  </a:cubicBezTo>
                  <a:cubicBezTo>
                    <a:pt x="11842" y="6705"/>
                    <a:pt x="11709" y="6806"/>
                    <a:pt x="11542" y="6872"/>
                  </a:cubicBezTo>
                  <a:cubicBezTo>
                    <a:pt x="11042" y="7089"/>
                    <a:pt x="10508" y="7198"/>
                    <a:pt x="9970" y="7198"/>
                  </a:cubicBezTo>
                  <a:cubicBezTo>
                    <a:pt x="9432" y="7198"/>
                    <a:pt x="8890" y="7089"/>
                    <a:pt x="8373" y="6872"/>
                  </a:cubicBezTo>
                  <a:lnTo>
                    <a:pt x="6705" y="8540"/>
                  </a:lnTo>
                  <a:cubicBezTo>
                    <a:pt x="7598" y="8882"/>
                    <a:pt x="8538" y="9052"/>
                    <a:pt x="9473" y="9052"/>
                  </a:cubicBezTo>
                  <a:cubicBezTo>
                    <a:pt x="10634" y="9052"/>
                    <a:pt x="11790" y="8791"/>
                    <a:pt x="12843" y="8273"/>
                  </a:cubicBezTo>
                  <a:lnTo>
                    <a:pt x="14411" y="9207"/>
                  </a:lnTo>
                  <a:lnTo>
                    <a:pt x="16312" y="8106"/>
                  </a:lnTo>
                  <a:lnTo>
                    <a:pt x="14744" y="7206"/>
                  </a:lnTo>
                  <a:cubicBezTo>
                    <a:pt x="16345" y="5972"/>
                    <a:pt x="16512" y="4637"/>
                    <a:pt x="14678" y="3570"/>
                  </a:cubicBezTo>
                  <a:lnTo>
                    <a:pt x="14644" y="3570"/>
                  </a:lnTo>
                  <a:cubicBezTo>
                    <a:pt x="13675" y="3019"/>
                    <a:pt x="12695" y="2814"/>
                    <a:pt x="11747" y="2814"/>
                  </a:cubicBezTo>
                  <a:cubicBezTo>
                    <a:pt x="11031" y="2814"/>
                    <a:pt x="10334" y="2931"/>
                    <a:pt x="9674" y="3103"/>
                  </a:cubicBezTo>
                  <a:cubicBezTo>
                    <a:pt x="9040" y="3270"/>
                    <a:pt x="8440" y="3470"/>
                    <a:pt x="7839" y="3670"/>
                  </a:cubicBezTo>
                  <a:cubicBezTo>
                    <a:pt x="7206" y="3903"/>
                    <a:pt x="6538" y="4104"/>
                    <a:pt x="5871" y="4270"/>
                  </a:cubicBezTo>
                  <a:cubicBezTo>
                    <a:pt x="5571" y="4370"/>
                    <a:pt x="5271" y="4370"/>
                    <a:pt x="4937" y="4370"/>
                  </a:cubicBezTo>
                  <a:cubicBezTo>
                    <a:pt x="4637" y="4370"/>
                    <a:pt x="4304" y="4270"/>
                    <a:pt x="4037" y="4104"/>
                  </a:cubicBezTo>
                  <a:cubicBezTo>
                    <a:pt x="3436" y="3737"/>
                    <a:pt x="3336" y="3236"/>
                    <a:pt x="4237" y="2636"/>
                  </a:cubicBezTo>
                  <a:lnTo>
                    <a:pt x="4437" y="2536"/>
                  </a:lnTo>
                  <a:cubicBezTo>
                    <a:pt x="4604" y="2436"/>
                    <a:pt x="4771" y="2336"/>
                    <a:pt x="4937" y="2269"/>
                  </a:cubicBezTo>
                  <a:cubicBezTo>
                    <a:pt x="5391" y="2060"/>
                    <a:pt x="5881" y="1960"/>
                    <a:pt x="6374" y="1960"/>
                  </a:cubicBezTo>
                  <a:cubicBezTo>
                    <a:pt x="6824" y="1960"/>
                    <a:pt x="7276" y="2043"/>
                    <a:pt x="7706" y="2202"/>
                  </a:cubicBezTo>
                  <a:lnTo>
                    <a:pt x="9307" y="601"/>
                  </a:lnTo>
                  <a:cubicBezTo>
                    <a:pt x="8490" y="335"/>
                    <a:pt x="7651" y="199"/>
                    <a:pt x="6815" y="199"/>
                  </a:cubicBezTo>
                  <a:cubicBezTo>
                    <a:pt x="6184" y="199"/>
                    <a:pt x="5554" y="276"/>
                    <a:pt x="4937" y="434"/>
                  </a:cubicBezTo>
                  <a:cubicBezTo>
                    <a:pt x="4470" y="568"/>
                    <a:pt x="4003" y="735"/>
                    <a:pt x="3570" y="935"/>
                  </a:cubicBezTo>
                  <a:lnTo>
                    <a:pt x="1969"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1"/>
            <p:cNvSpPr/>
            <p:nvPr/>
          </p:nvSpPr>
          <p:spPr>
            <a:xfrm>
              <a:off x="7687916" y="3314019"/>
              <a:ext cx="256158" cy="142839"/>
            </a:xfrm>
            <a:custGeom>
              <a:avLst/>
              <a:gdLst/>
              <a:ahLst/>
              <a:cxnLst/>
              <a:rect l="l" t="t" r="r" b="b"/>
              <a:pathLst>
                <a:path w="16513" h="9208" extrusionOk="0">
                  <a:moveTo>
                    <a:pt x="1969" y="1"/>
                  </a:moveTo>
                  <a:lnTo>
                    <a:pt x="67" y="1101"/>
                  </a:lnTo>
                  <a:lnTo>
                    <a:pt x="1635" y="2002"/>
                  </a:lnTo>
                  <a:cubicBezTo>
                    <a:pt x="34" y="3236"/>
                    <a:pt x="0" y="4471"/>
                    <a:pt x="1802" y="5505"/>
                  </a:cubicBezTo>
                  <a:cubicBezTo>
                    <a:pt x="2602" y="5972"/>
                    <a:pt x="3503" y="6238"/>
                    <a:pt x="4437" y="6272"/>
                  </a:cubicBezTo>
                  <a:lnTo>
                    <a:pt x="4971" y="6272"/>
                  </a:lnTo>
                  <a:cubicBezTo>
                    <a:pt x="5905" y="6205"/>
                    <a:pt x="6872" y="6005"/>
                    <a:pt x="7773" y="5671"/>
                  </a:cubicBezTo>
                  <a:cubicBezTo>
                    <a:pt x="9075" y="5245"/>
                    <a:pt x="10192" y="4752"/>
                    <a:pt x="11172" y="4752"/>
                  </a:cubicBezTo>
                  <a:cubicBezTo>
                    <a:pt x="11573" y="4752"/>
                    <a:pt x="11951" y="4834"/>
                    <a:pt x="12309" y="5038"/>
                  </a:cubicBezTo>
                  <a:cubicBezTo>
                    <a:pt x="13143" y="5538"/>
                    <a:pt x="12876" y="6105"/>
                    <a:pt x="11976" y="6639"/>
                  </a:cubicBezTo>
                  <a:cubicBezTo>
                    <a:pt x="11842" y="6705"/>
                    <a:pt x="11709" y="6806"/>
                    <a:pt x="11542" y="6872"/>
                  </a:cubicBezTo>
                  <a:cubicBezTo>
                    <a:pt x="11042" y="7089"/>
                    <a:pt x="10508" y="7198"/>
                    <a:pt x="9970" y="7198"/>
                  </a:cubicBezTo>
                  <a:cubicBezTo>
                    <a:pt x="9432" y="7198"/>
                    <a:pt x="8890" y="7089"/>
                    <a:pt x="8373" y="6872"/>
                  </a:cubicBezTo>
                  <a:lnTo>
                    <a:pt x="6705" y="8540"/>
                  </a:lnTo>
                  <a:cubicBezTo>
                    <a:pt x="7598" y="8882"/>
                    <a:pt x="8538" y="9052"/>
                    <a:pt x="9473" y="9052"/>
                  </a:cubicBezTo>
                  <a:cubicBezTo>
                    <a:pt x="10634" y="9052"/>
                    <a:pt x="11790" y="8791"/>
                    <a:pt x="12843" y="8273"/>
                  </a:cubicBezTo>
                  <a:lnTo>
                    <a:pt x="14411" y="9207"/>
                  </a:lnTo>
                  <a:lnTo>
                    <a:pt x="16312" y="8106"/>
                  </a:lnTo>
                  <a:lnTo>
                    <a:pt x="14744" y="7206"/>
                  </a:lnTo>
                  <a:cubicBezTo>
                    <a:pt x="16345" y="5972"/>
                    <a:pt x="16512" y="4637"/>
                    <a:pt x="14678" y="3570"/>
                  </a:cubicBezTo>
                  <a:lnTo>
                    <a:pt x="14644" y="3570"/>
                  </a:lnTo>
                  <a:cubicBezTo>
                    <a:pt x="13675" y="3019"/>
                    <a:pt x="12695" y="2814"/>
                    <a:pt x="11747" y="2814"/>
                  </a:cubicBezTo>
                  <a:cubicBezTo>
                    <a:pt x="11031" y="2814"/>
                    <a:pt x="10334" y="2931"/>
                    <a:pt x="9674" y="3103"/>
                  </a:cubicBezTo>
                  <a:cubicBezTo>
                    <a:pt x="9040" y="3270"/>
                    <a:pt x="8440" y="3470"/>
                    <a:pt x="7839" y="3670"/>
                  </a:cubicBezTo>
                  <a:cubicBezTo>
                    <a:pt x="7206" y="3903"/>
                    <a:pt x="6538" y="4104"/>
                    <a:pt x="5871" y="4270"/>
                  </a:cubicBezTo>
                  <a:cubicBezTo>
                    <a:pt x="5571" y="4370"/>
                    <a:pt x="5271" y="4370"/>
                    <a:pt x="4937" y="4370"/>
                  </a:cubicBezTo>
                  <a:cubicBezTo>
                    <a:pt x="4637" y="4370"/>
                    <a:pt x="4304" y="4270"/>
                    <a:pt x="4037" y="4104"/>
                  </a:cubicBezTo>
                  <a:cubicBezTo>
                    <a:pt x="3436" y="3737"/>
                    <a:pt x="3336" y="3236"/>
                    <a:pt x="4237" y="2636"/>
                  </a:cubicBezTo>
                  <a:lnTo>
                    <a:pt x="4437" y="2536"/>
                  </a:lnTo>
                  <a:cubicBezTo>
                    <a:pt x="4604" y="2436"/>
                    <a:pt x="4771" y="2336"/>
                    <a:pt x="4937" y="2269"/>
                  </a:cubicBezTo>
                  <a:cubicBezTo>
                    <a:pt x="5391" y="2060"/>
                    <a:pt x="5881" y="1960"/>
                    <a:pt x="6374" y="1960"/>
                  </a:cubicBezTo>
                  <a:cubicBezTo>
                    <a:pt x="6824" y="1960"/>
                    <a:pt x="7276" y="2043"/>
                    <a:pt x="7706" y="2202"/>
                  </a:cubicBezTo>
                  <a:lnTo>
                    <a:pt x="9307" y="601"/>
                  </a:lnTo>
                  <a:cubicBezTo>
                    <a:pt x="8490" y="335"/>
                    <a:pt x="7651" y="199"/>
                    <a:pt x="6815" y="199"/>
                  </a:cubicBezTo>
                  <a:cubicBezTo>
                    <a:pt x="6184" y="199"/>
                    <a:pt x="5554" y="276"/>
                    <a:pt x="4937" y="434"/>
                  </a:cubicBezTo>
                  <a:cubicBezTo>
                    <a:pt x="4470" y="568"/>
                    <a:pt x="4003" y="735"/>
                    <a:pt x="3570" y="935"/>
                  </a:cubicBezTo>
                  <a:lnTo>
                    <a:pt x="19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1"/>
            <p:cNvSpPr/>
            <p:nvPr/>
          </p:nvSpPr>
          <p:spPr>
            <a:xfrm>
              <a:off x="7688956" y="3314019"/>
              <a:ext cx="53828" cy="17095"/>
            </a:xfrm>
            <a:custGeom>
              <a:avLst/>
              <a:gdLst/>
              <a:ahLst/>
              <a:cxnLst/>
              <a:rect l="l" t="t" r="r" b="b"/>
              <a:pathLst>
                <a:path w="3470" h="1102" extrusionOk="0">
                  <a:moveTo>
                    <a:pt x="1902" y="1"/>
                  </a:moveTo>
                  <a:lnTo>
                    <a:pt x="0" y="1101"/>
                  </a:lnTo>
                  <a:lnTo>
                    <a:pt x="0" y="1101"/>
                  </a:lnTo>
                  <a:lnTo>
                    <a:pt x="1902" y="234"/>
                  </a:lnTo>
                  <a:lnTo>
                    <a:pt x="3469" y="935"/>
                  </a:lnTo>
                  <a:lnTo>
                    <a:pt x="19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1"/>
            <p:cNvSpPr/>
            <p:nvPr/>
          </p:nvSpPr>
          <p:spPr>
            <a:xfrm>
              <a:off x="7760867" y="3317323"/>
              <a:ext cx="70908" cy="31382"/>
            </a:xfrm>
            <a:custGeom>
              <a:avLst/>
              <a:gdLst/>
              <a:ahLst/>
              <a:cxnLst/>
              <a:rect l="l" t="t" r="r" b="b"/>
              <a:pathLst>
                <a:path w="4571" h="2023" extrusionOk="0">
                  <a:moveTo>
                    <a:pt x="2051" y="0"/>
                  </a:moveTo>
                  <a:cubicBezTo>
                    <a:pt x="1362" y="0"/>
                    <a:pt x="671" y="94"/>
                    <a:pt x="1" y="288"/>
                  </a:cubicBezTo>
                  <a:cubicBezTo>
                    <a:pt x="572" y="177"/>
                    <a:pt x="1143" y="123"/>
                    <a:pt x="1711" y="123"/>
                  </a:cubicBezTo>
                  <a:cubicBezTo>
                    <a:pt x="2504" y="123"/>
                    <a:pt x="3293" y="227"/>
                    <a:pt x="4070" y="421"/>
                  </a:cubicBezTo>
                  <a:lnTo>
                    <a:pt x="2970" y="2023"/>
                  </a:lnTo>
                  <a:lnTo>
                    <a:pt x="4571" y="421"/>
                  </a:lnTo>
                  <a:cubicBezTo>
                    <a:pt x="3759" y="145"/>
                    <a:pt x="2906" y="0"/>
                    <a:pt x="205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1"/>
            <p:cNvSpPr/>
            <p:nvPr/>
          </p:nvSpPr>
          <p:spPr>
            <a:xfrm>
              <a:off x="7837975" y="3357560"/>
              <a:ext cx="105563" cy="67728"/>
            </a:xfrm>
            <a:custGeom>
              <a:avLst/>
              <a:gdLst/>
              <a:ahLst/>
              <a:cxnLst/>
              <a:rect l="l" t="t" r="r" b="b"/>
              <a:pathLst>
                <a:path w="6805" h="4366" extrusionOk="0">
                  <a:moveTo>
                    <a:pt x="2026" y="1"/>
                  </a:moveTo>
                  <a:cubicBezTo>
                    <a:pt x="1328" y="1"/>
                    <a:pt x="646" y="108"/>
                    <a:pt x="0" y="263"/>
                  </a:cubicBezTo>
                  <a:cubicBezTo>
                    <a:pt x="406" y="195"/>
                    <a:pt x="899" y="146"/>
                    <a:pt x="1432" y="146"/>
                  </a:cubicBezTo>
                  <a:cubicBezTo>
                    <a:pt x="2477" y="146"/>
                    <a:pt x="3676" y="333"/>
                    <a:pt x="4670" y="930"/>
                  </a:cubicBezTo>
                  <a:cubicBezTo>
                    <a:pt x="6204" y="1797"/>
                    <a:pt x="6438" y="2864"/>
                    <a:pt x="5037" y="4365"/>
                  </a:cubicBezTo>
                  <a:cubicBezTo>
                    <a:pt x="6638" y="3165"/>
                    <a:pt x="6805" y="1830"/>
                    <a:pt x="4970" y="763"/>
                  </a:cubicBezTo>
                  <a:lnTo>
                    <a:pt x="4937" y="763"/>
                  </a:lnTo>
                  <a:cubicBezTo>
                    <a:pt x="3972" y="203"/>
                    <a:pt x="2984" y="1"/>
                    <a:pt x="202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1"/>
            <p:cNvSpPr/>
            <p:nvPr/>
          </p:nvSpPr>
          <p:spPr>
            <a:xfrm>
              <a:off x="7911438" y="3425779"/>
              <a:ext cx="28993" cy="31072"/>
            </a:xfrm>
            <a:custGeom>
              <a:avLst/>
              <a:gdLst/>
              <a:ahLst/>
              <a:cxnLst/>
              <a:rect l="l" t="t" r="r" b="b"/>
              <a:pathLst>
                <a:path w="1869" h="2003" extrusionOk="0">
                  <a:moveTo>
                    <a:pt x="301" y="1"/>
                  </a:moveTo>
                  <a:lnTo>
                    <a:pt x="1502" y="935"/>
                  </a:lnTo>
                  <a:lnTo>
                    <a:pt x="1" y="2002"/>
                  </a:lnTo>
                  <a:lnTo>
                    <a:pt x="1869" y="901"/>
                  </a:lnTo>
                  <a:lnTo>
                    <a:pt x="30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1"/>
            <p:cNvSpPr/>
            <p:nvPr/>
          </p:nvSpPr>
          <p:spPr>
            <a:xfrm>
              <a:off x="7791394" y="3420614"/>
              <a:ext cx="75049" cy="26402"/>
            </a:xfrm>
            <a:custGeom>
              <a:avLst/>
              <a:gdLst/>
              <a:ahLst/>
              <a:cxnLst/>
              <a:rect l="l" t="t" r="r" b="b"/>
              <a:pathLst>
                <a:path w="4838" h="1702" extrusionOk="0">
                  <a:moveTo>
                    <a:pt x="4838" y="0"/>
                  </a:moveTo>
                  <a:cubicBezTo>
                    <a:pt x="4327" y="221"/>
                    <a:pt x="3782" y="330"/>
                    <a:pt x="3233" y="330"/>
                  </a:cubicBezTo>
                  <a:cubicBezTo>
                    <a:pt x="2706" y="330"/>
                    <a:pt x="2175" y="230"/>
                    <a:pt x="1669" y="34"/>
                  </a:cubicBezTo>
                  <a:lnTo>
                    <a:pt x="1" y="1701"/>
                  </a:lnTo>
                  <a:lnTo>
                    <a:pt x="1802" y="267"/>
                  </a:lnTo>
                  <a:cubicBezTo>
                    <a:pt x="2184" y="382"/>
                    <a:pt x="2579" y="438"/>
                    <a:pt x="2975" y="438"/>
                  </a:cubicBezTo>
                  <a:cubicBezTo>
                    <a:pt x="3618" y="438"/>
                    <a:pt x="4260" y="289"/>
                    <a:pt x="483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1"/>
            <p:cNvSpPr/>
            <p:nvPr/>
          </p:nvSpPr>
          <p:spPr>
            <a:xfrm>
              <a:off x="7735521" y="3355419"/>
              <a:ext cx="43482" cy="27969"/>
            </a:xfrm>
            <a:custGeom>
              <a:avLst/>
              <a:gdLst/>
              <a:ahLst/>
              <a:cxnLst/>
              <a:rect l="l" t="t" r="r" b="b"/>
              <a:pathLst>
                <a:path w="2803" h="1803" extrusionOk="0">
                  <a:moveTo>
                    <a:pt x="1134" y="0"/>
                  </a:moveTo>
                  <a:lnTo>
                    <a:pt x="1134" y="0"/>
                  </a:lnTo>
                  <a:cubicBezTo>
                    <a:pt x="334" y="434"/>
                    <a:pt x="0" y="968"/>
                    <a:pt x="534" y="1401"/>
                  </a:cubicBezTo>
                  <a:cubicBezTo>
                    <a:pt x="831" y="1678"/>
                    <a:pt x="1314" y="1802"/>
                    <a:pt x="1812" y="1802"/>
                  </a:cubicBezTo>
                  <a:cubicBezTo>
                    <a:pt x="2154" y="1802"/>
                    <a:pt x="2503" y="1744"/>
                    <a:pt x="2802" y="1635"/>
                  </a:cubicBezTo>
                  <a:lnTo>
                    <a:pt x="2802" y="1635"/>
                  </a:lnTo>
                  <a:cubicBezTo>
                    <a:pt x="2583" y="1684"/>
                    <a:pt x="2345" y="1715"/>
                    <a:pt x="2116" y="1715"/>
                  </a:cubicBezTo>
                  <a:cubicBezTo>
                    <a:pt x="2032" y="1715"/>
                    <a:pt x="1949" y="1710"/>
                    <a:pt x="1868" y="1701"/>
                  </a:cubicBezTo>
                  <a:cubicBezTo>
                    <a:pt x="1535" y="1701"/>
                    <a:pt x="1235" y="1601"/>
                    <a:pt x="968" y="1435"/>
                  </a:cubicBezTo>
                  <a:cubicBezTo>
                    <a:pt x="334" y="1101"/>
                    <a:pt x="267" y="567"/>
                    <a:pt x="11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1"/>
            <p:cNvSpPr/>
            <p:nvPr/>
          </p:nvSpPr>
          <p:spPr>
            <a:xfrm>
              <a:off x="7687404" y="3345585"/>
              <a:ext cx="68829" cy="65726"/>
            </a:xfrm>
            <a:custGeom>
              <a:avLst/>
              <a:gdLst/>
              <a:ahLst/>
              <a:cxnLst/>
              <a:rect l="l" t="t" r="r" b="b"/>
              <a:pathLst>
                <a:path w="4437" h="4237" extrusionOk="0">
                  <a:moveTo>
                    <a:pt x="1635" y="1"/>
                  </a:moveTo>
                  <a:lnTo>
                    <a:pt x="1635" y="1"/>
                  </a:lnTo>
                  <a:cubicBezTo>
                    <a:pt x="33" y="1201"/>
                    <a:pt x="0" y="2469"/>
                    <a:pt x="1801" y="3503"/>
                  </a:cubicBezTo>
                  <a:cubicBezTo>
                    <a:pt x="2602" y="3970"/>
                    <a:pt x="3503" y="4237"/>
                    <a:pt x="4437" y="4237"/>
                  </a:cubicBezTo>
                  <a:cubicBezTo>
                    <a:pt x="3069" y="4103"/>
                    <a:pt x="1401" y="3370"/>
                    <a:pt x="867" y="2235"/>
                  </a:cubicBezTo>
                  <a:cubicBezTo>
                    <a:pt x="367" y="1168"/>
                    <a:pt x="1501" y="101"/>
                    <a:pt x="163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1"/>
            <p:cNvSpPr/>
            <p:nvPr/>
          </p:nvSpPr>
          <p:spPr>
            <a:xfrm>
              <a:off x="7463867" y="3175222"/>
              <a:ext cx="581114" cy="336109"/>
            </a:xfrm>
            <a:custGeom>
              <a:avLst/>
              <a:gdLst/>
              <a:ahLst/>
              <a:cxnLst/>
              <a:rect l="l" t="t" r="r" b="b"/>
              <a:pathLst>
                <a:path w="37461" h="21667" extrusionOk="0">
                  <a:moveTo>
                    <a:pt x="18731" y="1"/>
                  </a:moveTo>
                  <a:cubicBezTo>
                    <a:pt x="13936" y="1"/>
                    <a:pt x="9141" y="1060"/>
                    <a:pt x="5471" y="3178"/>
                  </a:cubicBezTo>
                  <a:cubicBezTo>
                    <a:pt x="3403" y="4379"/>
                    <a:pt x="1902" y="5813"/>
                    <a:pt x="1002" y="7314"/>
                  </a:cubicBezTo>
                  <a:lnTo>
                    <a:pt x="1" y="7314"/>
                  </a:lnTo>
                  <a:lnTo>
                    <a:pt x="1" y="11150"/>
                  </a:lnTo>
                  <a:cubicBezTo>
                    <a:pt x="134" y="13819"/>
                    <a:pt x="1936" y="16454"/>
                    <a:pt x="5471" y="18489"/>
                  </a:cubicBezTo>
                  <a:cubicBezTo>
                    <a:pt x="9124" y="20607"/>
                    <a:pt x="13919" y="21666"/>
                    <a:pt x="18714" y="21666"/>
                  </a:cubicBezTo>
                  <a:cubicBezTo>
                    <a:pt x="23509" y="21666"/>
                    <a:pt x="28304" y="20607"/>
                    <a:pt x="31957" y="18489"/>
                  </a:cubicBezTo>
                  <a:cubicBezTo>
                    <a:pt x="35493" y="16454"/>
                    <a:pt x="37328" y="13819"/>
                    <a:pt x="37461" y="11150"/>
                  </a:cubicBezTo>
                  <a:lnTo>
                    <a:pt x="37461" y="7314"/>
                  </a:lnTo>
                  <a:lnTo>
                    <a:pt x="36460" y="7314"/>
                  </a:lnTo>
                  <a:cubicBezTo>
                    <a:pt x="35560" y="5813"/>
                    <a:pt x="34059" y="4412"/>
                    <a:pt x="31990" y="3178"/>
                  </a:cubicBezTo>
                  <a:cubicBezTo>
                    <a:pt x="28321" y="1060"/>
                    <a:pt x="23526" y="1"/>
                    <a:pt x="1873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1"/>
            <p:cNvSpPr/>
            <p:nvPr/>
          </p:nvSpPr>
          <p:spPr>
            <a:xfrm>
              <a:off x="7463867" y="3175222"/>
              <a:ext cx="581114" cy="336109"/>
            </a:xfrm>
            <a:custGeom>
              <a:avLst/>
              <a:gdLst/>
              <a:ahLst/>
              <a:cxnLst/>
              <a:rect l="l" t="t" r="r" b="b"/>
              <a:pathLst>
                <a:path w="37461" h="21667" extrusionOk="0">
                  <a:moveTo>
                    <a:pt x="18731" y="1"/>
                  </a:moveTo>
                  <a:cubicBezTo>
                    <a:pt x="13936" y="1"/>
                    <a:pt x="9141" y="1060"/>
                    <a:pt x="5471" y="3178"/>
                  </a:cubicBezTo>
                  <a:cubicBezTo>
                    <a:pt x="3403" y="4379"/>
                    <a:pt x="1902" y="5813"/>
                    <a:pt x="1002" y="7314"/>
                  </a:cubicBezTo>
                  <a:lnTo>
                    <a:pt x="1" y="7314"/>
                  </a:lnTo>
                  <a:lnTo>
                    <a:pt x="1" y="11150"/>
                  </a:lnTo>
                  <a:cubicBezTo>
                    <a:pt x="134" y="13819"/>
                    <a:pt x="1936" y="16454"/>
                    <a:pt x="5471" y="18489"/>
                  </a:cubicBezTo>
                  <a:cubicBezTo>
                    <a:pt x="9124" y="20607"/>
                    <a:pt x="13919" y="21666"/>
                    <a:pt x="18714" y="21666"/>
                  </a:cubicBezTo>
                  <a:cubicBezTo>
                    <a:pt x="23509" y="21666"/>
                    <a:pt x="28304" y="20607"/>
                    <a:pt x="31957" y="18489"/>
                  </a:cubicBezTo>
                  <a:cubicBezTo>
                    <a:pt x="35493" y="16454"/>
                    <a:pt x="37328" y="13819"/>
                    <a:pt x="37461" y="11150"/>
                  </a:cubicBezTo>
                  <a:lnTo>
                    <a:pt x="37461" y="7314"/>
                  </a:lnTo>
                  <a:lnTo>
                    <a:pt x="36460" y="7314"/>
                  </a:lnTo>
                  <a:cubicBezTo>
                    <a:pt x="35560" y="5813"/>
                    <a:pt x="34059" y="4412"/>
                    <a:pt x="31990" y="3178"/>
                  </a:cubicBezTo>
                  <a:cubicBezTo>
                    <a:pt x="28321" y="1060"/>
                    <a:pt x="23526" y="1"/>
                    <a:pt x="18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1"/>
            <p:cNvSpPr/>
            <p:nvPr/>
          </p:nvSpPr>
          <p:spPr>
            <a:xfrm>
              <a:off x="7463867" y="3202770"/>
              <a:ext cx="131965" cy="280993"/>
            </a:xfrm>
            <a:custGeom>
              <a:avLst/>
              <a:gdLst/>
              <a:ahLst/>
              <a:cxnLst/>
              <a:rect l="l" t="t" r="r" b="b"/>
              <a:pathLst>
                <a:path w="8507" h="18114" extrusionOk="0">
                  <a:moveTo>
                    <a:pt x="8507" y="1"/>
                  </a:moveTo>
                  <a:cubicBezTo>
                    <a:pt x="7439" y="368"/>
                    <a:pt x="6439" y="835"/>
                    <a:pt x="5471" y="1402"/>
                  </a:cubicBezTo>
                  <a:cubicBezTo>
                    <a:pt x="3403" y="2603"/>
                    <a:pt x="1902" y="4037"/>
                    <a:pt x="1002" y="5538"/>
                  </a:cubicBezTo>
                  <a:lnTo>
                    <a:pt x="1" y="5538"/>
                  </a:lnTo>
                  <a:lnTo>
                    <a:pt x="1" y="9374"/>
                  </a:lnTo>
                  <a:cubicBezTo>
                    <a:pt x="134" y="12043"/>
                    <a:pt x="1936" y="14678"/>
                    <a:pt x="5471" y="16713"/>
                  </a:cubicBezTo>
                  <a:cubicBezTo>
                    <a:pt x="6439" y="17247"/>
                    <a:pt x="7439" y="17747"/>
                    <a:pt x="8474" y="18114"/>
                  </a:cubicBezTo>
                  <a:lnTo>
                    <a:pt x="85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1"/>
            <p:cNvSpPr/>
            <p:nvPr/>
          </p:nvSpPr>
          <p:spPr>
            <a:xfrm>
              <a:off x="7912989" y="3202770"/>
              <a:ext cx="131965" cy="280993"/>
            </a:xfrm>
            <a:custGeom>
              <a:avLst/>
              <a:gdLst/>
              <a:ahLst/>
              <a:cxnLst/>
              <a:rect l="l" t="t" r="r" b="b"/>
              <a:pathLst>
                <a:path w="8507" h="18114" extrusionOk="0">
                  <a:moveTo>
                    <a:pt x="1" y="1"/>
                  </a:moveTo>
                  <a:lnTo>
                    <a:pt x="1" y="18114"/>
                  </a:lnTo>
                  <a:cubicBezTo>
                    <a:pt x="1068" y="17747"/>
                    <a:pt x="2069" y="17247"/>
                    <a:pt x="3036" y="16713"/>
                  </a:cubicBezTo>
                  <a:cubicBezTo>
                    <a:pt x="6539" y="14678"/>
                    <a:pt x="8374" y="12043"/>
                    <a:pt x="8507" y="9374"/>
                  </a:cubicBezTo>
                  <a:lnTo>
                    <a:pt x="8507" y="5538"/>
                  </a:lnTo>
                  <a:lnTo>
                    <a:pt x="7506" y="5538"/>
                  </a:lnTo>
                  <a:cubicBezTo>
                    <a:pt x="6606" y="4037"/>
                    <a:pt x="5105" y="2603"/>
                    <a:pt x="3036" y="1402"/>
                  </a:cubicBezTo>
                  <a:cubicBezTo>
                    <a:pt x="2069" y="835"/>
                    <a:pt x="1068" y="36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1"/>
            <p:cNvSpPr/>
            <p:nvPr/>
          </p:nvSpPr>
          <p:spPr>
            <a:xfrm>
              <a:off x="7435419" y="3120900"/>
              <a:ext cx="634927" cy="335846"/>
            </a:xfrm>
            <a:custGeom>
              <a:avLst/>
              <a:gdLst/>
              <a:ahLst/>
              <a:cxnLst/>
              <a:rect l="l" t="t" r="r" b="b"/>
              <a:pathLst>
                <a:path w="40930" h="21650" extrusionOk="0">
                  <a:moveTo>
                    <a:pt x="20565" y="0"/>
                  </a:moveTo>
                  <a:cubicBezTo>
                    <a:pt x="15770" y="0"/>
                    <a:pt x="10975" y="1059"/>
                    <a:pt x="7305" y="3177"/>
                  </a:cubicBezTo>
                  <a:cubicBezTo>
                    <a:pt x="0" y="7414"/>
                    <a:pt x="0" y="14252"/>
                    <a:pt x="7305" y="18488"/>
                  </a:cubicBezTo>
                  <a:cubicBezTo>
                    <a:pt x="10969" y="20587"/>
                    <a:pt x="15779" y="21649"/>
                    <a:pt x="20586" y="21649"/>
                  </a:cubicBezTo>
                  <a:cubicBezTo>
                    <a:pt x="24182" y="21649"/>
                    <a:pt x="27777" y="21055"/>
                    <a:pt x="30889" y="19856"/>
                  </a:cubicBezTo>
                  <a:lnTo>
                    <a:pt x="31156" y="19756"/>
                  </a:lnTo>
                  <a:cubicBezTo>
                    <a:pt x="32090" y="19389"/>
                    <a:pt x="32957" y="18955"/>
                    <a:pt x="33824" y="18488"/>
                  </a:cubicBezTo>
                  <a:cubicBezTo>
                    <a:pt x="39929" y="14952"/>
                    <a:pt x="40929" y="9582"/>
                    <a:pt x="36860" y="5479"/>
                  </a:cubicBezTo>
                  <a:cubicBezTo>
                    <a:pt x="35959" y="4578"/>
                    <a:pt x="34925" y="3811"/>
                    <a:pt x="33824" y="3177"/>
                  </a:cubicBezTo>
                  <a:cubicBezTo>
                    <a:pt x="30155" y="1059"/>
                    <a:pt x="25360" y="0"/>
                    <a:pt x="20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1"/>
            <p:cNvSpPr/>
            <p:nvPr/>
          </p:nvSpPr>
          <p:spPr>
            <a:xfrm>
              <a:off x="7438521" y="3150512"/>
              <a:ext cx="151619" cy="221487"/>
            </a:xfrm>
            <a:custGeom>
              <a:avLst/>
              <a:gdLst/>
              <a:ahLst/>
              <a:cxnLst/>
              <a:rect l="l" t="t" r="r" b="b"/>
              <a:pathLst>
                <a:path w="9774" h="14278" extrusionOk="0">
                  <a:moveTo>
                    <a:pt x="9774" y="1"/>
                  </a:moveTo>
                  <a:lnTo>
                    <a:pt x="9774" y="1"/>
                  </a:lnTo>
                  <a:cubicBezTo>
                    <a:pt x="8840" y="334"/>
                    <a:pt x="7973" y="768"/>
                    <a:pt x="7105" y="1268"/>
                  </a:cubicBezTo>
                  <a:cubicBezTo>
                    <a:pt x="1001" y="4771"/>
                    <a:pt x="0" y="10141"/>
                    <a:pt x="4070" y="14278"/>
                  </a:cubicBezTo>
                  <a:cubicBezTo>
                    <a:pt x="4003" y="14178"/>
                    <a:pt x="1435" y="11476"/>
                    <a:pt x="2102" y="7606"/>
                  </a:cubicBezTo>
                  <a:cubicBezTo>
                    <a:pt x="2769" y="3870"/>
                    <a:pt x="7939" y="735"/>
                    <a:pt x="97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1"/>
            <p:cNvSpPr/>
            <p:nvPr/>
          </p:nvSpPr>
          <p:spPr>
            <a:xfrm>
              <a:off x="7484047" y="3132410"/>
              <a:ext cx="540750" cy="312034"/>
            </a:xfrm>
            <a:custGeom>
              <a:avLst/>
              <a:gdLst/>
              <a:ahLst/>
              <a:cxnLst/>
              <a:rect l="l" t="t" r="r" b="b"/>
              <a:pathLst>
                <a:path w="34859" h="20115" extrusionOk="0">
                  <a:moveTo>
                    <a:pt x="17447" y="0"/>
                  </a:moveTo>
                  <a:cubicBezTo>
                    <a:pt x="7806" y="0"/>
                    <a:pt x="1" y="4504"/>
                    <a:pt x="1" y="10074"/>
                  </a:cubicBezTo>
                  <a:cubicBezTo>
                    <a:pt x="1" y="15611"/>
                    <a:pt x="7806" y="20115"/>
                    <a:pt x="17447" y="20115"/>
                  </a:cubicBezTo>
                  <a:cubicBezTo>
                    <a:pt x="27053" y="20115"/>
                    <a:pt x="34859" y="15611"/>
                    <a:pt x="34859" y="10074"/>
                  </a:cubicBezTo>
                  <a:cubicBezTo>
                    <a:pt x="34859" y="4504"/>
                    <a:pt x="27053" y="0"/>
                    <a:pt x="17447"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1"/>
            <p:cNvSpPr/>
            <p:nvPr/>
          </p:nvSpPr>
          <p:spPr>
            <a:xfrm>
              <a:off x="7484047" y="3132410"/>
              <a:ext cx="540750" cy="312034"/>
            </a:xfrm>
            <a:custGeom>
              <a:avLst/>
              <a:gdLst/>
              <a:ahLst/>
              <a:cxnLst/>
              <a:rect l="l" t="t" r="r" b="b"/>
              <a:pathLst>
                <a:path w="34859" h="20115" extrusionOk="0">
                  <a:moveTo>
                    <a:pt x="17447" y="0"/>
                  </a:moveTo>
                  <a:cubicBezTo>
                    <a:pt x="7806" y="0"/>
                    <a:pt x="1" y="4504"/>
                    <a:pt x="1" y="10074"/>
                  </a:cubicBezTo>
                  <a:cubicBezTo>
                    <a:pt x="1" y="15611"/>
                    <a:pt x="7806" y="20115"/>
                    <a:pt x="17447" y="20115"/>
                  </a:cubicBezTo>
                  <a:cubicBezTo>
                    <a:pt x="27053" y="20115"/>
                    <a:pt x="34859" y="15611"/>
                    <a:pt x="34859" y="10074"/>
                  </a:cubicBezTo>
                  <a:cubicBezTo>
                    <a:pt x="34859" y="4504"/>
                    <a:pt x="27053" y="0"/>
                    <a:pt x="17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1"/>
            <p:cNvSpPr/>
            <p:nvPr/>
          </p:nvSpPr>
          <p:spPr>
            <a:xfrm>
              <a:off x="7945595" y="3223804"/>
              <a:ext cx="81766" cy="78524"/>
            </a:xfrm>
            <a:custGeom>
              <a:avLst/>
              <a:gdLst/>
              <a:ahLst/>
              <a:cxnLst/>
              <a:rect l="l" t="t" r="r" b="b"/>
              <a:pathLst>
                <a:path w="5271" h="5062" extrusionOk="0">
                  <a:moveTo>
                    <a:pt x="2019" y="1"/>
                  </a:moveTo>
                  <a:cubicBezTo>
                    <a:pt x="1946" y="1"/>
                    <a:pt x="1874" y="5"/>
                    <a:pt x="1802" y="13"/>
                  </a:cubicBezTo>
                  <a:cubicBezTo>
                    <a:pt x="601" y="146"/>
                    <a:pt x="0" y="1380"/>
                    <a:pt x="467" y="2781"/>
                  </a:cubicBezTo>
                  <a:cubicBezTo>
                    <a:pt x="906" y="4098"/>
                    <a:pt x="2112" y="5061"/>
                    <a:pt x="3252" y="5061"/>
                  </a:cubicBezTo>
                  <a:cubicBezTo>
                    <a:pt x="3325" y="5061"/>
                    <a:pt x="3397" y="5057"/>
                    <a:pt x="3470" y="5049"/>
                  </a:cubicBezTo>
                  <a:cubicBezTo>
                    <a:pt x="4670" y="4916"/>
                    <a:pt x="5271" y="3682"/>
                    <a:pt x="4804" y="2281"/>
                  </a:cubicBezTo>
                  <a:cubicBezTo>
                    <a:pt x="4365" y="964"/>
                    <a:pt x="3159" y="1"/>
                    <a:pt x="20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1"/>
            <p:cNvSpPr/>
            <p:nvPr/>
          </p:nvSpPr>
          <p:spPr>
            <a:xfrm>
              <a:off x="7469560" y="3177936"/>
              <a:ext cx="359642" cy="266505"/>
            </a:xfrm>
            <a:custGeom>
              <a:avLst/>
              <a:gdLst/>
              <a:ahLst/>
              <a:cxnLst/>
              <a:rect l="l" t="t" r="r" b="b"/>
              <a:pathLst>
                <a:path w="23184" h="17180" extrusionOk="0">
                  <a:moveTo>
                    <a:pt x="6105" y="1"/>
                  </a:moveTo>
                  <a:lnTo>
                    <a:pt x="6105" y="1"/>
                  </a:lnTo>
                  <a:cubicBezTo>
                    <a:pt x="5638" y="268"/>
                    <a:pt x="5171" y="568"/>
                    <a:pt x="4704" y="901"/>
                  </a:cubicBezTo>
                  <a:cubicBezTo>
                    <a:pt x="4404" y="1102"/>
                    <a:pt x="4137" y="1335"/>
                    <a:pt x="3870" y="1569"/>
                  </a:cubicBezTo>
                  <a:cubicBezTo>
                    <a:pt x="1" y="4938"/>
                    <a:pt x="1" y="9341"/>
                    <a:pt x="3870" y="12710"/>
                  </a:cubicBezTo>
                  <a:cubicBezTo>
                    <a:pt x="4137" y="12943"/>
                    <a:pt x="4437" y="13143"/>
                    <a:pt x="4704" y="13377"/>
                  </a:cubicBezTo>
                  <a:cubicBezTo>
                    <a:pt x="5138" y="13677"/>
                    <a:pt x="5571" y="13944"/>
                    <a:pt x="6005" y="14211"/>
                  </a:cubicBezTo>
                  <a:cubicBezTo>
                    <a:pt x="6439" y="14478"/>
                    <a:pt x="6906" y="14711"/>
                    <a:pt x="7373" y="14945"/>
                  </a:cubicBezTo>
                  <a:cubicBezTo>
                    <a:pt x="7773" y="15112"/>
                    <a:pt x="8173" y="15278"/>
                    <a:pt x="8574" y="15445"/>
                  </a:cubicBezTo>
                  <a:cubicBezTo>
                    <a:pt x="8974" y="15579"/>
                    <a:pt x="9374" y="15745"/>
                    <a:pt x="9774" y="15879"/>
                  </a:cubicBezTo>
                  <a:cubicBezTo>
                    <a:pt x="11042" y="16279"/>
                    <a:pt x="12343" y="16613"/>
                    <a:pt x="13677" y="16813"/>
                  </a:cubicBezTo>
                  <a:cubicBezTo>
                    <a:pt x="13977" y="16846"/>
                    <a:pt x="14244" y="16913"/>
                    <a:pt x="14544" y="16946"/>
                  </a:cubicBezTo>
                  <a:cubicBezTo>
                    <a:pt x="15845" y="17113"/>
                    <a:pt x="17146" y="17180"/>
                    <a:pt x="18447" y="17180"/>
                  </a:cubicBezTo>
                  <a:cubicBezTo>
                    <a:pt x="20015" y="17180"/>
                    <a:pt x="21616" y="17046"/>
                    <a:pt x="23184" y="16779"/>
                  </a:cubicBezTo>
                  <a:cubicBezTo>
                    <a:pt x="23184" y="16779"/>
                    <a:pt x="21082" y="16379"/>
                    <a:pt x="21483" y="14411"/>
                  </a:cubicBezTo>
                  <a:cubicBezTo>
                    <a:pt x="21082" y="11442"/>
                    <a:pt x="8040" y="3170"/>
                    <a:pt x="8040" y="3170"/>
                  </a:cubicBezTo>
                  <a:cubicBezTo>
                    <a:pt x="8040" y="3170"/>
                    <a:pt x="5138" y="2002"/>
                    <a:pt x="6105"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1"/>
            <p:cNvSpPr/>
            <p:nvPr/>
          </p:nvSpPr>
          <p:spPr>
            <a:xfrm>
              <a:off x="7466457" y="3177936"/>
              <a:ext cx="360169" cy="266505"/>
            </a:xfrm>
            <a:custGeom>
              <a:avLst/>
              <a:gdLst/>
              <a:ahLst/>
              <a:cxnLst/>
              <a:rect l="l" t="t" r="r" b="b"/>
              <a:pathLst>
                <a:path w="23218" h="17180" extrusionOk="0">
                  <a:moveTo>
                    <a:pt x="6105" y="1"/>
                  </a:moveTo>
                  <a:lnTo>
                    <a:pt x="6105" y="1"/>
                  </a:lnTo>
                  <a:cubicBezTo>
                    <a:pt x="5638" y="268"/>
                    <a:pt x="5171" y="568"/>
                    <a:pt x="4737" y="901"/>
                  </a:cubicBezTo>
                  <a:cubicBezTo>
                    <a:pt x="4437" y="1102"/>
                    <a:pt x="4137" y="1335"/>
                    <a:pt x="3903" y="1569"/>
                  </a:cubicBezTo>
                  <a:cubicBezTo>
                    <a:pt x="1" y="4938"/>
                    <a:pt x="1" y="9341"/>
                    <a:pt x="3903" y="12710"/>
                  </a:cubicBezTo>
                  <a:cubicBezTo>
                    <a:pt x="4170" y="12943"/>
                    <a:pt x="4437" y="13143"/>
                    <a:pt x="4737" y="13377"/>
                  </a:cubicBezTo>
                  <a:cubicBezTo>
                    <a:pt x="5138" y="13677"/>
                    <a:pt x="5571" y="13944"/>
                    <a:pt x="6005" y="14211"/>
                  </a:cubicBezTo>
                  <a:cubicBezTo>
                    <a:pt x="6472" y="14478"/>
                    <a:pt x="6939" y="14711"/>
                    <a:pt x="7406" y="14945"/>
                  </a:cubicBezTo>
                  <a:cubicBezTo>
                    <a:pt x="7773" y="15112"/>
                    <a:pt x="8173" y="15278"/>
                    <a:pt x="8573" y="15445"/>
                  </a:cubicBezTo>
                  <a:cubicBezTo>
                    <a:pt x="8974" y="15579"/>
                    <a:pt x="9374" y="15745"/>
                    <a:pt x="9808" y="15879"/>
                  </a:cubicBezTo>
                  <a:cubicBezTo>
                    <a:pt x="11075" y="16279"/>
                    <a:pt x="12376" y="16613"/>
                    <a:pt x="13677" y="16813"/>
                  </a:cubicBezTo>
                  <a:cubicBezTo>
                    <a:pt x="13977" y="16846"/>
                    <a:pt x="14277" y="16913"/>
                    <a:pt x="14578" y="16946"/>
                  </a:cubicBezTo>
                  <a:cubicBezTo>
                    <a:pt x="15845" y="17113"/>
                    <a:pt x="17146" y="17180"/>
                    <a:pt x="18447" y="17180"/>
                  </a:cubicBezTo>
                  <a:cubicBezTo>
                    <a:pt x="20048" y="17180"/>
                    <a:pt x="21649" y="17046"/>
                    <a:pt x="23217" y="16779"/>
                  </a:cubicBezTo>
                  <a:cubicBezTo>
                    <a:pt x="23217" y="16779"/>
                    <a:pt x="21116" y="16379"/>
                    <a:pt x="21483" y="14411"/>
                  </a:cubicBezTo>
                  <a:cubicBezTo>
                    <a:pt x="21082" y="11442"/>
                    <a:pt x="8040" y="3170"/>
                    <a:pt x="8040" y="3170"/>
                  </a:cubicBezTo>
                  <a:cubicBezTo>
                    <a:pt x="8040" y="3170"/>
                    <a:pt x="5171" y="2002"/>
                    <a:pt x="6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1"/>
            <p:cNvSpPr/>
            <p:nvPr/>
          </p:nvSpPr>
          <p:spPr>
            <a:xfrm>
              <a:off x="7533731" y="3172523"/>
              <a:ext cx="441393" cy="232207"/>
            </a:xfrm>
            <a:custGeom>
              <a:avLst/>
              <a:gdLst/>
              <a:ahLst/>
              <a:cxnLst/>
              <a:rect l="l" t="t" r="r" b="b"/>
              <a:pathLst>
                <a:path w="28454" h="14969" extrusionOk="0">
                  <a:moveTo>
                    <a:pt x="14204" y="0"/>
                  </a:moveTo>
                  <a:cubicBezTo>
                    <a:pt x="10889" y="0"/>
                    <a:pt x="7570" y="727"/>
                    <a:pt x="5037" y="2184"/>
                  </a:cubicBezTo>
                  <a:cubicBezTo>
                    <a:pt x="167" y="4986"/>
                    <a:pt x="0" y="9456"/>
                    <a:pt x="4437" y="12425"/>
                  </a:cubicBezTo>
                  <a:cubicBezTo>
                    <a:pt x="4637" y="12525"/>
                    <a:pt x="4837" y="12659"/>
                    <a:pt x="5037" y="12792"/>
                  </a:cubicBezTo>
                  <a:cubicBezTo>
                    <a:pt x="7572" y="14243"/>
                    <a:pt x="10900" y="14969"/>
                    <a:pt x="14223" y="14969"/>
                  </a:cubicBezTo>
                  <a:cubicBezTo>
                    <a:pt x="17546" y="14969"/>
                    <a:pt x="20865" y="14243"/>
                    <a:pt x="23383" y="12792"/>
                  </a:cubicBezTo>
                  <a:cubicBezTo>
                    <a:pt x="28454" y="9857"/>
                    <a:pt x="28454" y="5120"/>
                    <a:pt x="23383" y="2184"/>
                  </a:cubicBezTo>
                  <a:cubicBezTo>
                    <a:pt x="23183" y="2051"/>
                    <a:pt x="22983" y="1951"/>
                    <a:pt x="22750" y="1851"/>
                  </a:cubicBezTo>
                  <a:cubicBezTo>
                    <a:pt x="20317" y="618"/>
                    <a:pt x="17262" y="0"/>
                    <a:pt x="14204"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1"/>
            <p:cNvSpPr/>
            <p:nvPr/>
          </p:nvSpPr>
          <p:spPr>
            <a:xfrm>
              <a:off x="7533731" y="3172523"/>
              <a:ext cx="441393" cy="232207"/>
            </a:xfrm>
            <a:custGeom>
              <a:avLst/>
              <a:gdLst/>
              <a:ahLst/>
              <a:cxnLst/>
              <a:rect l="l" t="t" r="r" b="b"/>
              <a:pathLst>
                <a:path w="28454" h="14969" extrusionOk="0">
                  <a:moveTo>
                    <a:pt x="14204" y="0"/>
                  </a:moveTo>
                  <a:cubicBezTo>
                    <a:pt x="10889" y="0"/>
                    <a:pt x="7570" y="727"/>
                    <a:pt x="5037" y="2184"/>
                  </a:cubicBezTo>
                  <a:cubicBezTo>
                    <a:pt x="167" y="4986"/>
                    <a:pt x="0" y="9456"/>
                    <a:pt x="4437" y="12425"/>
                  </a:cubicBezTo>
                  <a:cubicBezTo>
                    <a:pt x="4637" y="12525"/>
                    <a:pt x="4837" y="12659"/>
                    <a:pt x="5037" y="12792"/>
                  </a:cubicBezTo>
                  <a:cubicBezTo>
                    <a:pt x="7572" y="14243"/>
                    <a:pt x="10900" y="14969"/>
                    <a:pt x="14223" y="14969"/>
                  </a:cubicBezTo>
                  <a:cubicBezTo>
                    <a:pt x="17546" y="14969"/>
                    <a:pt x="20865" y="14243"/>
                    <a:pt x="23383" y="12792"/>
                  </a:cubicBezTo>
                  <a:cubicBezTo>
                    <a:pt x="28454" y="9857"/>
                    <a:pt x="28454" y="5120"/>
                    <a:pt x="23383" y="2184"/>
                  </a:cubicBezTo>
                  <a:cubicBezTo>
                    <a:pt x="23183" y="2051"/>
                    <a:pt x="22983" y="1951"/>
                    <a:pt x="22750" y="1851"/>
                  </a:cubicBezTo>
                  <a:cubicBezTo>
                    <a:pt x="20317" y="618"/>
                    <a:pt x="17262" y="0"/>
                    <a:pt x="14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1"/>
            <p:cNvSpPr/>
            <p:nvPr/>
          </p:nvSpPr>
          <p:spPr>
            <a:xfrm>
              <a:off x="7562179" y="3177424"/>
              <a:ext cx="385005" cy="222511"/>
            </a:xfrm>
            <a:custGeom>
              <a:avLst/>
              <a:gdLst/>
              <a:ahLst/>
              <a:cxnLst/>
              <a:rect l="l" t="t" r="r" b="b"/>
              <a:pathLst>
                <a:path w="24819" h="14344" extrusionOk="0">
                  <a:moveTo>
                    <a:pt x="12410" y="0"/>
                  </a:moveTo>
                  <a:cubicBezTo>
                    <a:pt x="5538" y="0"/>
                    <a:pt x="1" y="3203"/>
                    <a:pt x="1" y="7172"/>
                  </a:cubicBezTo>
                  <a:cubicBezTo>
                    <a:pt x="1" y="11108"/>
                    <a:pt x="5538" y="14344"/>
                    <a:pt x="12410" y="14344"/>
                  </a:cubicBezTo>
                  <a:cubicBezTo>
                    <a:pt x="19248" y="14344"/>
                    <a:pt x="24818" y="11108"/>
                    <a:pt x="24818" y="7172"/>
                  </a:cubicBezTo>
                  <a:cubicBezTo>
                    <a:pt x="24818" y="3203"/>
                    <a:pt x="19248" y="0"/>
                    <a:pt x="12410"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1"/>
            <p:cNvSpPr/>
            <p:nvPr/>
          </p:nvSpPr>
          <p:spPr>
            <a:xfrm>
              <a:off x="7562179" y="3177424"/>
              <a:ext cx="385005" cy="222511"/>
            </a:xfrm>
            <a:custGeom>
              <a:avLst/>
              <a:gdLst/>
              <a:ahLst/>
              <a:cxnLst/>
              <a:rect l="l" t="t" r="r" b="b"/>
              <a:pathLst>
                <a:path w="24819" h="14344" extrusionOk="0">
                  <a:moveTo>
                    <a:pt x="12410" y="0"/>
                  </a:moveTo>
                  <a:cubicBezTo>
                    <a:pt x="5538" y="0"/>
                    <a:pt x="1" y="3203"/>
                    <a:pt x="1" y="7172"/>
                  </a:cubicBezTo>
                  <a:cubicBezTo>
                    <a:pt x="1" y="11108"/>
                    <a:pt x="5538" y="14344"/>
                    <a:pt x="12410" y="14344"/>
                  </a:cubicBezTo>
                  <a:cubicBezTo>
                    <a:pt x="19248" y="14344"/>
                    <a:pt x="24818" y="11108"/>
                    <a:pt x="24818" y="7172"/>
                  </a:cubicBezTo>
                  <a:cubicBezTo>
                    <a:pt x="24818" y="3203"/>
                    <a:pt x="19248" y="0"/>
                    <a:pt x="124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1"/>
            <p:cNvSpPr/>
            <p:nvPr/>
          </p:nvSpPr>
          <p:spPr>
            <a:xfrm>
              <a:off x="7563730" y="3208463"/>
              <a:ext cx="381375" cy="191083"/>
            </a:xfrm>
            <a:custGeom>
              <a:avLst/>
              <a:gdLst/>
              <a:ahLst/>
              <a:cxnLst/>
              <a:rect l="l" t="t" r="r" b="b"/>
              <a:pathLst>
                <a:path w="24585" h="12318" extrusionOk="0">
                  <a:moveTo>
                    <a:pt x="12297" y="1"/>
                  </a:moveTo>
                  <a:cubicBezTo>
                    <a:pt x="9124" y="1"/>
                    <a:pt x="5955" y="701"/>
                    <a:pt x="3537" y="2102"/>
                  </a:cubicBezTo>
                  <a:cubicBezTo>
                    <a:pt x="1535" y="3236"/>
                    <a:pt x="368" y="4671"/>
                    <a:pt x="1" y="6172"/>
                  </a:cubicBezTo>
                  <a:cubicBezTo>
                    <a:pt x="368" y="7640"/>
                    <a:pt x="1535" y="9074"/>
                    <a:pt x="3537" y="10241"/>
                  </a:cubicBezTo>
                  <a:cubicBezTo>
                    <a:pt x="5955" y="11626"/>
                    <a:pt x="9124" y="12318"/>
                    <a:pt x="12297" y="12318"/>
                  </a:cubicBezTo>
                  <a:cubicBezTo>
                    <a:pt x="15470" y="12318"/>
                    <a:pt x="18647" y="11626"/>
                    <a:pt x="21082" y="10241"/>
                  </a:cubicBezTo>
                  <a:cubicBezTo>
                    <a:pt x="23051" y="9074"/>
                    <a:pt x="24218" y="7640"/>
                    <a:pt x="24585" y="6172"/>
                  </a:cubicBezTo>
                  <a:cubicBezTo>
                    <a:pt x="24218" y="4671"/>
                    <a:pt x="23051" y="3236"/>
                    <a:pt x="21082" y="2102"/>
                  </a:cubicBezTo>
                  <a:cubicBezTo>
                    <a:pt x="18647" y="701"/>
                    <a:pt x="15470" y="1"/>
                    <a:pt x="1229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1"/>
            <p:cNvSpPr/>
            <p:nvPr/>
          </p:nvSpPr>
          <p:spPr>
            <a:xfrm>
              <a:off x="7563730" y="3208463"/>
              <a:ext cx="381375" cy="191083"/>
            </a:xfrm>
            <a:custGeom>
              <a:avLst/>
              <a:gdLst/>
              <a:ahLst/>
              <a:cxnLst/>
              <a:rect l="l" t="t" r="r" b="b"/>
              <a:pathLst>
                <a:path w="24585" h="12318" extrusionOk="0">
                  <a:moveTo>
                    <a:pt x="12297" y="1"/>
                  </a:moveTo>
                  <a:cubicBezTo>
                    <a:pt x="9124" y="1"/>
                    <a:pt x="5955" y="701"/>
                    <a:pt x="3537" y="2102"/>
                  </a:cubicBezTo>
                  <a:cubicBezTo>
                    <a:pt x="1535" y="3236"/>
                    <a:pt x="368" y="4671"/>
                    <a:pt x="1" y="6172"/>
                  </a:cubicBezTo>
                  <a:cubicBezTo>
                    <a:pt x="368" y="7640"/>
                    <a:pt x="1535" y="9074"/>
                    <a:pt x="3537" y="10241"/>
                  </a:cubicBezTo>
                  <a:cubicBezTo>
                    <a:pt x="5955" y="11626"/>
                    <a:pt x="9124" y="12318"/>
                    <a:pt x="12297" y="12318"/>
                  </a:cubicBezTo>
                  <a:cubicBezTo>
                    <a:pt x="15470" y="12318"/>
                    <a:pt x="18647" y="11626"/>
                    <a:pt x="21082" y="10241"/>
                  </a:cubicBezTo>
                  <a:cubicBezTo>
                    <a:pt x="23051" y="9074"/>
                    <a:pt x="24218" y="7640"/>
                    <a:pt x="24585" y="6172"/>
                  </a:cubicBezTo>
                  <a:cubicBezTo>
                    <a:pt x="24218" y="4671"/>
                    <a:pt x="23051" y="3236"/>
                    <a:pt x="21082" y="2102"/>
                  </a:cubicBezTo>
                  <a:cubicBezTo>
                    <a:pt x="18647" y="701"/>
                    <a:pt x="15470" y="1"/>
                    <a:pt x="122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1"/>
            <p:cNvSpPr/>
            <p:nvPr/>
          </p:nvSpPr>
          <p:spPr>
            <a:xfrm>
              <a:off x="7628926" y="3216746"/>
              <a:ext cx="252016" cy="165596"/>
            </a:xfrm>
            <a:custGeom>
              <a:avLst/>
              <a:gdLst/>
              <a:ahLst/>
              <a:cxnLst/>
              <a:rect l="l" t="t" r="r" b="b"/>
              <a:pathLst>
                <a:path w="16246" h="10675" extrusionOk="0">
                  <a:moveTo>
                    <a:pt x="11054" y="6247"/>
                  </a:moveTo>
                  <a:cubicBezTo>
                    <a:pt x="11436" y="6247"/>
                    <a:pt x="11798" y="6322"/>
                    <a:pt x="12143" y="6505"/>
                  </a:cubicBezTo>
                  <a:cubicBezTo>
                    <a:pt x="12076" y="6572"/>
                    <a:pt x="11976" y="6605"/>
                    <a:pt x="11909" y="6672"/>
                  </a:cubicBezTo>
                  <a:cubicBezTo>
                    <a:pt x="11776" y="6739"/>
                    <a:pt x="11609" y="6805"/>
                    <a:pt x="11476" y="6872"/>
                  </a:cubicBezTo>
                  <a:cubicBezTo>
                    <a:pt x="10954" y="7098"/>
                    <a:pt x="10406" y="7206"/>
                    <a:pt x="9859" y="7206"/>
                  </a:cubicBezTo>
                  <a:cubicBezTo>
                    <a:pt x="9355" y="7206"/>
                    <a:pt x="8853" y="7115"/>
                    <a:pt x="8373" y="6939"/>
                  </a:cubicBezTo>
                  <a:cubicBezTo>
                    <a:pt x="9367" y="6577"/>
                    <a:pt x="10254" y="6247"/>
                    <a:pt x="11054" y="6247"/>
                  </a:cubicBezTo>
                  <a:close/>
                  <a:moveTo>
                    <a:pt x="1902" y="1"/>
                  </a:moveTo>
                  <a:lnTo>
                    <a:pt x="1" y="1101"/>
                  </a:lnTo>
                  <a:lnTo>
                    <a:pt x="1" y="2569"/>
                  </a:lnTo>
                  <a:lnTo>
                    <a:pt x="668" y="2936"/>
                  </a:lnTo>
                  <a:cubicBezTo>
                    <a:pt x="501" y="3203"/>
                    <a:pt x="401" y="3503"/>
                    <a:pt x="401" y="3803"/>
                  </a:cubicBezTo>
                  <a:lnTo>
                    <a:pt x="401" y="5271"/>
                  </a:lnTo>
                  <a:cubicBezTo>
                    <a:pt x="401" y="5905"/>
                    <a:pt x="801" y="6472"/>
                    <a:pt x="1735" y="7006"/>
                  </a:cubicBezTo>
                  <a:cubicBezTo>
                    <a:pt x="2536" y="7473"/>
                    <a:pt x="3437" y="7739"/>
                    <a:pt x="4371" y="7773"/>
                  </a:cubicBezTo>
                  <a:lnTo>
                    <a:pt x="4871" y="7773"/>
                  </a:lnTo>
                  <a:cubicBezTo>
                    <a:pt x="5838" y="7706"/>
                    <a:pt x="6806" y="7473"/>
                    <a:pt x="7706" y="7139"/>
                  </a:cubicBezTo>
                  <a:lnTo>
                    <a:pt x="8240" y="6972"/>
                  </a:lnTo>
                  <a:lnTo>
                    <a:pt x="8240" y="6972"/>
                  </a:lnTo>
                  <a:lnTo>
                    <a:pt x="6639" y="8573"/>
                  </a:lnTo>
                  <a:lnTo>
                    <a:pt x="6639" y="10041"/>
                  </a:lnTo>
                  <a:cubicBezTo>
                    <a:pt x="7532" y="10383"/>
                    <a:pt x="8465" y="10553"/>
                    <a:pt x="9396" y="10553"/>
                  </a:cubicBezTo>
                  <a:cubicBezTo>
                    <a:pt x="10552" y="10553"/>
                    <a:pt x="11705" y="10292"/>
                    <a:pt x="12777" y="9774"/>
                  </a:cubicBezTo>
                  <a:lnTo>
                    <a:pt x="14344" y="10675"/>
                  </a:lnTo>
                  <a:lnTo>
                    <a:pt x="16246" y="9574"/>
                  </a:lnTo>
                  <a:lnTo>
                    <a:pt x="16246" y="8106"/>
                  </a:lnTo>
                  <a:lnTo>
                    <a:pt x="15612" y="7739"/>
                  </a:lnTo>
                  <a:cubicBezTo>
                    <a:pt x="15779" y="7473"/>
                    <a:pt x="15912" y="7139"/>
                    <a:pt x="15912" y="6772"/>
                  </a:cubicBezTo>
                  <a:lnTo>
                    <a:pt x="15912" y="5304"/>
                  </a:lnTo>
                  <a:cubicBezTo>
                    <a:pt x="15912" y="4704"/>
                    <a:pt x="15478" y="4103"/>
                    <a:pt x="14578" y="3570"/>
                  </a:cubicBezTo>
                  <a:lnTo>
                    <a:pt x="14544" y="3570"/>
                  </a:lnTo>
                  <a:cubicBezTo>
                    <a:pt x="13602" y="3023"/>
                    <a:pt x="12648" y="2828"/>
                    <a:pt x="11720" y="2828"/>
                  </a:cubicBezTo>
                  <a:cubicBezTo>
                    <a:pt x="11007" y="2828"/>
                    <a:pt x="10308" y="2943"/>
                    <a:pt x="9641" y="3103"/>
                  </a:cubicBezTo>
                  <a:cubicBezTo>
                    <a:pt x="8974" y="3270"/>
                    <a:pt x="8373" y="3470"/>
                    <a:pt x="7806" y="3670"/>
                  </a:cubicBezTo>
                  <a:cubicBezTo>
                    <a:pt x="7139" y="3903"/>
                    <a:pt x="6505" y="4137"/>
                    <a:pt x="5838" y="4304"/>
                  </a:cubicBezTo>
                  <a:cubicBezTo>
                    <a:pt x="5505" y="4370"/>
                    <a:pt x="5204" y="4370"/>
                    <a:pt x="4904" y="4370"/>
                  </a:cubicBezTo>
                  <a:cubicBezTo>
                    <a:pt x="4604" y="4370"/>
                    <a:pt x="4371" y="4304"/>
                    <a:pt x="4104" y="4170"/>
                  </a:cubicBezTo>
                  <a:lnTo>
                    <a:pt x="4170" y="4137"/>
                  </a:lnTo>
                  <a:lnTo>
                    <a:pt x="4371" y="4003"/>
                  </a:lnTo>
                  <a:cubicBezTo>
                    <a:pt x="4537" y="3903"/>
                    <a:pt x="4704" y="3837"/>
                    <a:pt x="4904" y="3737"/>
                  </a:cubicBezTo>
                  <a:cubicBezTo>
                    <a:pt x="5369" y="3540"/>
                    <a:pt x="5862" y="3439"/>
                    <a:pt x="6358" y="3439"/>
                  </a:cubicBezTo>
                  <a:cubicBezTo>
                    <a:pt x="6789" y="3439"/>
                    <a:pt x="7221" y="3515"/>
                    <a:pt x="7640" y="3670"/>
                  </a:cubicBezTo>
                  <a:lnTo>
                    <a:pt x="9241" y="2069"/>
                  </a:lnTo>
                  <a:lnTo>
                    <a:pt x="9241" y="601"/>
                  </a:lnTo>
                  <a:cubicBezTo>
                    <a:pt x="8442" y="335"/>
                    <a:pt x="7601" y="199"/>
                    <a:pt x="6765" y="199"/>
                  </a:cubicBezTo>
                  <a:cubicBezTo>
                    <a:pt x="6134" y="199"/>
                    <a:pt x="5507" y="276"/>
                    <a:pt x="4904" y="434"/>
                  </a:cubicBezTo>
                  <a:cubicBezTo>
                    <a:pt x="4404" y="568"/>
                    <a:pt x="3937" y="734"/>
                    <a:pt x="3503" y="935"/>
                  </a:cubicBezTo>
                  <a:lnTo>
                    <a:pt x="19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1"/>
            <p:cNvSpPr/>
            <p:nvPr/>
          </p:nvSpPr>
          <p:spPr>
            <a:xfrm>
              <a:off x="7628414" y="3216746"/>
              <a:ext cx="255630" cy="142312"/>
            </a:xfrm>
            <a:custGeom>
              <a:avLst/>
              <a:gdLst/>
              <a:ahLst/>
              <a:cxnLst/>
              <a:rect l="l" t="t" r="r" b="b"/>
              <a:pathLst>
                <a:path w="16479" h="9174" extrusionOk="0">
                  <a:moveTo>
                    <a:pt x="1935" y="1"/>
                  </a:moveTo>
                  <a:lnTo>
                    <a:pt x="34" y="1101"/>
                  </a:lnTo>
                  <a:lnTo>
                    <a:pt x="1635" y="2002"/>
                  </a:lnTo>
                  <a:cubicBezTo>
                    <a:pt x="34" y="3236"/>
                    <a:pt x="0" y="4470"/>
                    <a:pt x="1768" y="5504"/>
                  </a:cubicBezTo>
                  <a:cubicBezTo>
                    <a:pt x="2569" y="5971"/>
                    <a:pt x="3470" y="6238"/>
                    <a:pt x="4404" y="6272"/>
                  </a:cubicBezTo>
                  <a:lnTo>
                    <a:pt x="4937" y="6272"/>
                  </a:lnTo>
                  <a:cubicBezTo>
                    <a:pt x="5905" y="6205"/>
                    <a:pt x="6839" y="6005"/>
                    <a:pt x="7739" y="5671"/>
                  </a:cubicBezTo>
                  <a:cubicBezTo>
                    <a:pt x="9041" y="5245"/>
                    <a:pt x="10159" y="4752"/>
                    <a:pt x="11139" y="4752"/>
                  </a:cubicBezTo>
                  <a:cubicBezTo>
                    <a:pt x="11540" y="4752"/>
                    <a:pt x="11918" y="4834"/>
                    <a:pt x="12276" y="5037"/>
                  </a:cubicBezTo>
                  <a:cubicBezTo>
                    <a:pt x="13110" y="5538"/>
                    <a:pt x="12876" y="6105"/>
                    <a:pt x="11976" y="6639"/>
                  </a:cubicBezTo>
                  <a:cubicBezTo>
                    <a:pt x="11809" y="6739"/>
                    <a:pt x="11675" y="6805"/>
                    <a:pt x="11542" y="6872"/>
                  </a:cubicBezTo>
                  <a:cubicBezTo>
                    <a:pt x="11025" y="7072"/>
                    <a:pt x="10483" y="7172"/>
                    <a:pt x="9945" y="7172"/>
                  </a:cubicBezTo>
                  <a:cubicBezTo>
                    <a:pt x="9407" y="7172"/>
                    <a:pt x="8873" y="7072"/>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2"/>
                  </a:lnTo>
                  <a:cubicBezTo>
                    <a:pt x="16312" y="5938"/>
                    <a:pt x="16479" y="4604"/>
                    <a:pt x="14644" y="3536"/>
                  </a:cubicBezTo>
                  <a:lnTo>
                    <a:pt x="14611" y="3503"/>
                  </a:lnTo>
                  <a:cubicBezTo>
                    <a:pt x="13668" y="3004"/>
                    <a:pt x="12724" y="2822"/>
                    <a:pt x="11809" y="2822"/>
                  </a:cubicBezTo>
                  <a:cubicBezTo>
                    <a:pt x="11074" y="2822"/>
                    <a:pt x="10358" y="2939"/>
                    <a:pt x="9674" y="3103"/>
                  </a:cubicBezTo>
                  <a:cubicBezTo>
                    <a:pt x="9007" y="3270"/>
                    <a:pt x="8406" y="3470"/>
                    <a:pt x="7839" y="3670"/>
                  </a:cubicBezTo>
                  <a:cubicBezTo>
                    <a:pt x="7172" y="3903"/>
                    <a:pt x="6538" y="4137"/>
                    <a:pt x="5871" y="4304"/>
                  </a:cubicBezTo>
                  <a:cubicBezTo>
                    <a:pt x="5538" y="4370"/>
                    <a:pt x="5237" y="4370"/>
                    <a:pt x="4937" y="4370"/>
                  </a:cubicBezTo>
                  <a:cubicBezTo>
                    <a:pt x="4604" y="4370"/>
                    <a:pt x="4303" y="4270"/>
                    <a:pt x="4003" y="4103"/>
                  </a:cubicBezTo>
                  <a:cubicBezTo>
                    <a:pt x="3403" y="3770"/>
                    <a:pt x="3303" y="3236"/>
                    <a:pt x="4203" y="2636"/>
                  </a:cubicBezTo>
                  <a:lnTo>
                    <a:pt x="4404" y="2536"/>
                  </a:lnTo>
                  <a:cubicBezTo>
                    <a:pt x="4570" y="2436"/>
                    <a:pt x="4737" y="2336"/>
                    <a:pt x="4937" y="2269"/>
                  </a:cubicBezTo>
                  <a:cubicBezTo>
                    <a:pt x="5402" y="2072"/>
                    <a:pt x="5895" y="1971"/>
                    <a:pt x="6391" y="1971"/>
                  </a:cubicBezTo>
                  <a:cubicBezTo>
                    <a:pt x="6822" y="1971"/>
                    <a:pt x="7254" y="2047"/>
                    <a:pt x="7673" y="2202"/>
                  </a:cubicBezTo>
                  <a:lnTo>
                    <a:pt x="9274" y="601"/>
                  </a:lnTo>
                  <a:cubicBezTo>
                    <a:pt x="8475" y="335"/>
                    <a:pt x="7634" y="199"/>
                    <a:pt x="6798" y="199"/>
                  </a:cubicBezTo>
                  <a:cubicBezTo>
                    <a:pt x="6167" y="199"/>
                    <a:pt x="5540" y="276"/>
                    <a:pt x="4937" y="434"/>
                  </a:cubicBezTo>
                  <a:cubicBezTo>
                    <a:pt x="4437" y="568"/>
                    <a:pt x="3970" y="734"/>
                    <a:pt x="3536" y="935"/>
                  </a:cubicBezTo>
                  <a:lnTo>
                    <a:pt x="1935"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1"/>
            <p:cNvSpPr/>
            <p:nvPr/>
          </p:nvSpPr>
          <p:spPr>
            <a:xfrm>
              <a:off x="7628414" y="3216746"/>
              <a:ext cx="255630" cy="142312"/>
            </a:xfrm>
            <a:custGeom>
              <a:avLst/>
              <a:gdLst/>
              <a:ahLst/>
              <a:cxnLst/>
              <a:rect l="l" t="t" r="r" b="b"/>
              <a:pathLst>
                <a:path w="16479" h="9174" extrusionOk="0">
                  <a:moveTo>
                    <a:pt x="1935" y="1"/>
                  </a:moveTo>
                  <a:lnTo>
                    <a:pt x="34" y="1101"/>
                  </a:lnTo>
                  <a:lnTo>
                    <a:pt x="1635" y="2002"/>
                  </a:lnTo>
                  <a:cubicBezTo>
                    <a:pt x="34" y="3236"/>
                    <a:pt x="0" y="4470"/>
                    <a:pt x="1768" y="5504"/>
                  </a:cubicBezTo>
                  <a:cubicBezTo>
                    <a:pt x="2569" y="5971"/>
                    <a:pt x="3470" y="6238"/>
                    <a:pt x="4404" y="6272"/>
                  </a:cubicBezTo>
                  <a:lnTo>
                    <a:pt x="4937" y="6272"/>
                  </a:lnTo>
                  <a:cubicBezTo>
                    <a:pt x="5905" y="6205"/>
                    <a:pt x="6839" y="6005"/>
                    <a:pt x="7739" y="5671"/>
                  </a:cubicBezTo>
                  <a:cubicBezTo>
                    <a:pt x="9041" y="5245"/>
                    <a:pt x="10159" y="4752"/>
                    <a:pt x="11139" y="4752"/>
                  </a:cubicBezTo>
                  <a:cubicBezTo>
                    <a:pt x="11540" y="4752"/>
                    <a:pt x="11918" y="4834"/>
                    <a:pt x="12276" y="5037"/>
                  </a:cubicBezTo>
                  <a:cubicBezTo>
                    <a:pt x="13110" y="5538"/>
                    <a:pt x="12876" y="6105"/>
                    <a:pt x="11976" y="6639"/>
                  </a:cubicBezTo>
                  <a:cubicBezTo>
                    <a:pt x="11809" y="6739"/>
                    <a:pt x="11675" y="6805"/>
                    <a:pt x="11542" y="6872"/>
                  </a:cubicBezTo>
                  <a:cubicBezTo>
                    <a:pt x="11025" y="7072"/>
                    <a:pt x="10483" y="7172"/>
                    <a:pt x="9945" y="7172"/>
                  </a:cubicBezTo>
                  <a:cubicBezTo>
                    <a:pt x="9407" y="7172"/>
                    <a:pt x="8873" y="7072"/>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2"/>
                  </a:lnTo>
                  <a:cubicBezTo>
                    <a:pt x="16312" y="5938"/>
                    <a:pt x="16479" y="4604"/>
                    <a:pt x="14644" y="3536"/>
                  </a:cubicBezTo>
                  <a:lnTo>
                    <a:pt x="14611" y="3503"/>
                  </a:lnTo>
                  <a:cubicBezTo>
                    <a:pt x="13668" y="3004"/>
                    <a:pt x="12724" y="2822"/>
                    <a:pt x="11809" y="2822"/>
                  </a:cubicBezTo>
                  <a:cubicBezTo>
                    <a:pt x="11074" y="2822"/>
                    <a:pt x="10358" y="2939"/>
                    <a:pt x="9674" y="3103"/>
                  </a:cubicBezTo>
                  <a:cubicBezTo>
                    <a:pt x="9007" y="3270"/>
                    <a:pt x="8406" y="3470"/>
                    <a:pt x="7839" y="3670"/>
                  </a:cubicBezTo>
                  <a:cubicBezTo>
                    <a:pt x="7172" y="3903"/>
                    <a:pt x="6538" y="4137"/>
                    <a:pt x="5871" y="4304"/>
                  </a:cubicBezTo>
                  <a:cubicBezTo>
                    <a:pt x="5538" y="4370"/>
                    <a:pt x="5237" y="4370"/>
                    <a:pt x="4937" y="4370"/>
                  </a:cubicBezTo>
                  <a:cubicBezTo>
                    <a:pt x="4604" y="4370"/>
                    <a:pt x="4303" y="4270"/>
                    <a:pt x="4003" y="4103"/>
                  </a:cubicBezTo>
                  <a:cubicBezTo>
                    <a:pt x="3403" y="3770"/>
                    <a:pt x="3303" y="3236"/>
                    <a:pt x="4203" y="2636"/>
                  </a:cubicBezTo>
                  <a:lnTo>
                    <a:pt x="4404" y="2536"/>
                  </a:lnTo>
                  <a:cubicBezTo>
                    <a:pt x="4570" y="2436"/>
                    <a:pt x="4737" y="2336"/>
                    <a:pt x="4937" y="2269"/>
                  </a:cubicBezTo>
                  <a:cubicBezTo>
                    <a:pt x="5402" y="2072"/>
                    <a:pt x="5895" y="1971"/>
                    <a:pt x="6391" y="1971"/>
                  </a:cubicBezTo>
                  <a:cubicBezTo>
                    <a:pt x="6822" y="1971"/>
                    <a:pt x="7254" y="2047"/>
                    <a:pt x="7673" y="2202"/>
                  </a:cubicBezTo>
                  <a:lnTo>
                    <a:pt x="9274" y="601"/>
                  </a:lnTo>
                  <a:cubicBezTo>
                    <a:pt x="8475" y="335"/>
                    <a:pt x="7634" y="199"/>
                    <a:pt x="6798" y="199"/>
                  </a:cubicBezTo>
                  <a:cubicBezTo>
                    <a:pt x="6167" y="199"/>
                    <a:pt x="5540" y="276"/>
                    <a:pt x="4937" y="434"/>
                  </a:cubicBezTo>
                  <a:cubicBezTo>
                    <a:pt x="4437" y="568"/>
                    <a:pt x="3970" y="734"/>
                    <a:pt x="3536" y="935"/>
                  </a:cubicBezTo>
                  <a:lnTo>
                    <a:pt x="19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1"/>
            <p:cNvSpPr/>
            <p:nvPr/>
          </p:nvSpPr>
          <p:spPr>
            <a:xfrm>
              <a:off x="7628926" y="3217258"/>
              <a:ext cx="54356" cy="16583"/>
            </a:xfrm>
            <a:custGeom>
              <a:avLst/>
              <a:gdLst/>
              <a:ahLst/>
              <a:cxnLst/>
              <a:rect l="l" t="t" r="r" b="b"/>
              <a:pathLst>
                <a:path w="3504" h="1069" extrusionOk="0">
                  <a:moveTo>
                    <a:pt x="1902" y="1"/>
                  </a:moveTo>
                  <a:lnTo>
                    <a:pt x="1" y="1068"/>
                  </a:lnTo>
                  <a:lnTo>
                    <a:pt x="1902" y="201"/>
                  </a:lnTo>
                  <a:lnTo>
                    <a:pt x="3503" y="902"/>
                  </a:lnTo>
                  <a:lnTo>
                    <a:pt x="19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1"/>
            <p:cNvSpPr/>
            <p:nvPr/>
          </p:nvSpPr>
          <p:spPr>
            <a:xfrm>
              <a:off x="7700853" y="3219817"/>
              <a:ext cx="70908" cy="31103"/>
            </a:xfrm>
            <a:custGeom>
              <a:avLst/>
              <a:gdLst/>
              <a:ahLst/>
              <a:cxnLst/>
              <a:rect l="l" t="t" r="r" b="b"/>
              <a:pathLst>
                <a:path w="4571" h="2005" extrusionOk="0">
                  <a:moveTo>
                    <a:pt x="2133" y="1"/>
                  </a:moveTo>
                  <a:cubicBezTo>
                    <a:pt x="1416" y="1"/>
                    <a:pt x="697" y="102"/>
                    <a:pt x="0" y="303"/>
                  </a:cubicBezTo>
                  <a:cubicBezTo>
                    <a:pt x="559" y="194"/>
                    <a:pt x="1123" y="141"/>
                    <a:pt x="1686" y="141"/>
                  </a:cubicBezTo>
                  <a:cubicBezTo>
                    <a:pt x="2501" y="141"/>
                    <a:pt x="3314" y="253"/>
                    <a:pt x="4103" y="470"/>
                  </a:cubicBezTo>
                  <a:lnTo>
                    <a:pt x="3003" y="2004"/>
                  </a:lnTo>
                  <a:lnTo>
                    <a:pt x="4570" y="403"/>
                  </a:lnTo>
                  <a:cubicBezTo>
                    <a:pt x="3784" y="135"/>
                    <a:pt x="2960" y="1"/>
                    <a:pt x="213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1"/>
            <p:cNvSpPr/>
            <p:nvPr/>
          </p:nvSpPr>
          <p:spPr>
            <a:xfrm>
              <a:off x="7778457" y="3260597"/>
              <a:ext cx="105578" cy="67929"/>
            </a:xfrm>
            <a:custGeom>
              <a:avLst/>
              <a:gdLst/>
              <a:ahLst/>
              <a:cxnLst/>
              <a:rect l="l" t="t" r="r" b="b"/>
              <a:pathLst>
                <a:path w="6806" h="4379" extrusionOk="0">
                  <a:moveTo>
                    <a:pt x="2080" y="1"/>
                  </a:moveTo>
                  <a:cubicBezTo>
                    <a:pt x="1367" y="1"/>
                    <a:pt x="668" y="116"/>
                    <a:pt x="1" y="276"/>
                  </a:cubicBezTo>
                  <a:cubicBezTo>
                    <a:pt x="411" y="196"/>
                    <a:pt x="907" y="143"/>
                    <a:pt x="1443" y="143"/>
                  </a:cubicBezTo>
                  <a:cubicBezTo>
                    <a:pt x="2477" y="143"/>
                    <a:pt x="3661" y="339"/>
                    <a:pt x="4671" y="910"/>
                  </a:cubicBezTo>
                  <a:cubicBezTo>
                    <a:pt x="6172" y="1810"/>
                    <a:pt x="6439" y="2878"/>
                    <a:pt x="5038" y="4379"/>
                  </a:cubicBezTo>
                  <a:cubicBezTo>
                    <a:pt x="6606" y="3144"/>
                    <a:pt x="6806" y="1844"/>
                    <a:pt x="4938" y="743"/>
                  </a:cubicBezTo>
                  <a:lnTo>
                    <a:pt x="4904" y="743"/>
                  </a:lnTo>
                  <a:cubicBezTo>
                    <a:pt x="3962" y="196"/>
                    <a:pt x="3008" y="1"/>
                    <a:pt x="208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1"/>
            <p:cNvSpPr/>
            <p:nvPr/>
          </p:nvSpPr>
          <p:spPr>
            <a:xfrm>
              <a:off x="7851424" y="3328507"/>
              <a:ext cx="29505" cy="31072"/>
            </a:xfrm>
            <a:custGeom>
              <a:avLst/>
              <a:gdLst/>
              <a:ahLst/>
              <a:cxnLst/>
              <a:rect l="l" t="t" r="r" b="b"/>
              <a:pathLst>
                <a:path w="1902" h="2003" extrusionOk="0">
                  <a:moveTo>
                    <a:pt x="334" y="1"/>
                  </a:moveTo>
                  <a:lnTo>
                    <a:pt x="1535" y="935"/>
                  </a:lnTo>
                  <a:lnTo>
                    <a:pt x="0" y="2002"/>
                  </a:lnTo>
                  <a:lnTo>
                    <a:pt x="1902" y="901"/>
                  </a:lnTo>
                  <a:lnTo>
                    <a:pt x="3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1"/>
            <p:cNvSpPr/>
            <p:nvPr/>
          </p:nvSpPr>
          <p:spPr>
            <a:xfrm>
              <a:off x="7731892" y="3323341"/>
              <a:ext cx="75049" cy="26402"/>
            </a:xfrm>
            <a:custGeom>
              <a:avLst/>
              <a:gdLst/>
              <a:ahLst/>
              <a:cxnLst/>
              <a:rect l="l" t="t" r="r" b="b"/>
              <a:pathLst>
                <a:path w="4838" h="1702" extrusionOk="0">
                  <a:moveTo>
                    <a:pt x="4838" y="0"/>
                  </a:moveTo>
                  <a:lnTo>
                    <a:pt x="4838" y="0"/>
                  </a:lnTo>
                  <a:cubicBezTo>
                    <a:pt x="4310" y="221"/>
                    <a:pt x="3757" y="330"/>
                    <a:pt x="3208" y="330"/>
                  </a:cubicBezTo>
                  <a:cubicBezTo>
                    <a:pt x="2681" y="330"/>
                    <a:pt x="2159" y="230"/>
                    <a:pt x="1669" y="33"/>
                  </a:cubicBezTo>
                  <a:lnTo>
                    <a:pt x="1" y="1701"/>
                  </a:lnTo>
                  <a:lnTo>
                    <a:pt x="1802" y="267"/>
                  </a:lnTo>
                  <a:cubicBezTo>
                    <a:pt x="2183" y="381"/>
                    <a:pt x="2579" y="438"/>
                    <a:pt x="2975" y="438"/>
                  </a:cubicBezTo>
                  <a:cubicBezTo>
                    <a:pt x="3618" y="438"/>
                    <a:pt x="4260" y="289"/>
                    <a:pt x="483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1"/>
            <p:cNvSpPr/>
            <p:nvPr/>
          </p:nvSpPr>
          <p:spPr>
            <a:xfrm>
              <a:off x="7675491" y="3258146"/>
              <a:ext cx="43482" cy="27969"/>
            </a:xfrm>
            <a:custGeom>
              <a:avLst/>
              <a:gdLst/>
              <a:ahLst/>
              <a:cxnLst/>
              <a:rect l="l" t="t" r="r" b="b"/>
              <a:pathLst>
                <a:path w="2803" h="1803" extrusionOk="0">
                  <a:moveTo>
                    <a:pt x="1168" y="0"/>
                  </a:moveTo>
                  <a:cubicBezTo>
                    <a:pt x="334" y="434"/>
                    <a:pt x="1" y="967"/>
                    <a:pt x="535" y="1401"/>
                  </a:cubicBezTo>
                  <a:cubicBezTo>
                    <a:pt x="851" y="1678"/>
                    <a:pt x="1331" y="1802"/>
                    <a:pt x="1822" y="1802"/>
                  </a:cubicBezTo>
                  <a:cubicBezTo>
                    <a:pt x="2160" y="1802"/>
                    <a:pt x="2504" y="1743"/>
                    <a:pt x="2803" y="1635"/>
                  </a:cubicBezTo>
                  <a:lnTo>
                    <a:pt x="2803" y="1635"/>
                  </a:lnTo>
                  <a:cubicBezTo>
                    <a:pt x="2583" y="1683"/>
                    <a:pt x="2346" y="1714"/>
                    <a:pt x="2116" y="1714"/>
                  </a:cubicBezTo>
                  <a:cubicBezTo>
                    <a:pt x="2032" y="1714"/>
                    <a:pt x="1949" y="1710"/>
                    <a:pt x="1869" y="1701"/>
                  </a:cubicBezTo>
                  <a:cubicBezTo>
                    <a:pt x="1535" y="1701"/>
                    <a:pt x="1235" y="1601"/>
                    <a:pt x="968" y="1434"/>
                  </a:cubicBezTo>
                  <a:cubicBezTo>
                    <a:pt x="368" y="1101"/>
                    <a:pt x="268" y="567"/>
                    <a:pt x="11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1"/>
            <p:cNvSpPr/>
            <p:nvPr/>
          </p:nvSpPr>
          <p:spPr>
            <a:xfrm>
              <a:off x="7627902" y="3248312"/>
              <a:ext cx="68317" cy="66254"/>
            </a:xfrm>
            <a:custGeom>
              <a:avLst/>
              <a:gdLst/>
              <a:ahLst/>
              <a:cxnLst/>
              <a:rect l="l" t="t" r="r" b="b"/>
              <a:pathLst>
                <a:path w="4404" h="4271" extrusionOk="0">
                  <a:moveTo>
                    <a:pt x="1635" y="0"/>
                  </a:moveTo>
                  <a:lnTo>
                    <a:pt x="1635" y="0"/>
                  </a:lnTo>
                  <a:cubicBezTo>
                    <a:pt x="33" y="1201"/>
                    <a:pt x="0" y="2469"/>
                    <a:pt x="1801" y="3503"/>
                  </a:cubicBezTo>
                  <a:cubicBezTo>
                    <a:pt x="2569" y="3970"/>
                    <a:pt x="3469" y="4237"/>
                    <a:pt x="4403" y="4270"/>
                  </a:cubicBezTo>
                  <a:cubicBezTo>
                    <a:pt x="3069" y="4103"/>
                    <a:pt x="1368" y="3403"/>
                    <a:pt x="834" y="2235"/>
                  </a:cubicBezTo>
                  <a:cubicBezTo>
                    <a:pt x="334" y="1201"/>
                    <a:pt x="1501" y="134"/>
                    <a:pt x="16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1"/>
            <p:cNvSpPr/>
            <p:nvPr/>
          </p:nvSpPr>
          <p:spPr>
            <a:xfrm>
              <a:off x="7459725" y="3623955"/>
              <a:ext cx="188896" cy="367010"/>
            </a:xfrm>
            <a:custGeom>
              <a:avLst/>
              <a:gdLst/>
              <a:ahLst/>
              <a:cxnLst/>
              <a:rect l="l" t="t" r="r" b="b"/>
              <a:pathLst>
                <a:path w="12177" h="23659" extrusionOk="0">
                  <a:moveTo>
                    <a:pt x="8073" y="1"/>
                  </a:moveTo>
                  <a:lnTo>
                    <a:pt x="1" y="3503"/>
                  </a:lnTo>
                  <a:cubicBezTo>
                    <a:pt x="1" y="3503"/>
                    <a:pt x="4337" y="10141"/>
                    <a:pt x="5138" y="12943"/>
                  </a:cubicBezTo>
                  <a:cubicBezTo>
                    <a:pt x="5972" y="15845"/>
                    <a:pt x="6939" y="16646"/>
                    <a:pt x="7173" y="19982"/>
                  </a:cubicBezTo>
                  <a:cubicBezTo>
                    <a:pt x="7239" y="20682"/>
                    <a:pt x="7173" y="22183"/>
                    <a:pt x="7239" y="22784"/>
                  </a:cubicBezTo>
                  <a:cubicBezTo>
                    <a:pt x="7239" y="23278"/>
                    <a:pt x="7640" y="23658"/>
                    <a:pt x="8124" y="23658"/>
                  </a:cubicBezTo>
                  <a:cubicBezTo>
                    <a:pt x="8162" y="23658"/>
                    <a:pt x="8201" y="23656"/>
                    <a:pt x="8240" y="23651"/>
                  </a:cubicBezTo>
                  <a:cubicBezTo>
                    <a:pt x="9641" y="23618"/>
                    <a:pt x="11242" y="20715"/>
                    <a:pt x="11643" y="17880"/>
                  </a:cubicBezTo>
                  <a:cubicBezTo>
                    <a:pt x="12076" y="15045"/>
                    <a:pt x="12176" y="8807"/>
                    <a:pt x="12076" y="8073"/>
                  </a:cubicBezTo>
                  <a:cubicBezTo>
                    <a:pt x="11943" y="7339"/>
                    <a:pt x="11643" y="6672"/>
                    <a:pt x="11176" y="6105"/>
                  </a:cubicBezTo>
                  <a:cubicBezTo>
                    <a:pt x="10942" y="5771"/>
                    <a:pt x="10642" y="5471"/>
                    <a:pt x="10342" y="5171"/>
                  </a:cubicBezTo>
                  <a:cubicBezTo>
                    <a:pt x="9608" y="3970"/>
                    <a:pt x="8841" y="1602"/>
                    <a:pt x="8073"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1"/>
            <p:cNvSpPr/>
            <p:nvPr/>
          </p:nvSpPr>
          <p:spPr>
            <a:xfrm>
              <a:off x="7496984" y="3782281"/>
              <a:ext cx="211141" cy="315230"/>
            </a:xfrm>
            <a:custGeom>
              <a:avLst/>
              <a:gdLst/>
              <a:ahLst/>
              <a:cxnLst/>
              <a:rect l="l" t="t" r="r" b="b"/>
              <a:pathLst>
                <a:path w="13611" h="20321" extrusionOk="0">
                  <a:moveTo>
                    <a:pt x="12877" y="1"/>
                  </a:moveTo>
                  <a:cubicBezTo>
                    <a:pt x="12877" y="1"/>
                    <a:pt x="901" y="17046"/>
                    <a:pt x="468" y="17814"/>
                  </a:cubicBezTo>
                  <a:cubicBezTo>
                    <a:pt x="1" y="18548"/>
                    <a:pt x="1335" y="19815"/>
                    <a:pt x="1335" y="19815"/>
                  </a:cubicBezTo>
                  <a:cubicBezTo>
                    <a:pt x="1335" y="19815"/>
                    <a:pt x="1903" y="20320"/>
                    <a:pt x="3025" y="20320"/>
                  </a:cubicBezTo>
                  <a:cubicBezTo>
                    <a:pt x="3726" y="20320"/>
                    <a:pt x="4642" y="20123"/>
                    <a:pt x="5771" y="19482"/>
                  </a:cubicBezTo>
                  <a:cubicBezTo>
                    <a:pt x="8173" y="18181"/>
                    <a:pt x="10108" y="16213"/>
                    <a:pt x="11375" y="13777"/>
                  </a:cubicBezTo>
                  <a:cubicBezTo>
                    <a:pt x="12243" y="11943"/>
                    <a:pt x="12676" y="9941"/>
                    <a:pt x="12143" y="8073"/>
                  </a:cubicBezTo>
                  <a:cubicBezTo>
                    <a:pt x="11742" y="6906"/>
                    <a:pt x="11809" y="5638"/>
                    <a:pt x="12343" y="4504"/>
                  </a:cubicBezTo>
                  <a:cubicBezTo>
                    <a:pt x="12710" y="3704"/>
                    <a:pt x="13610" y="1469"/>
                    <a:pt x="13444" y="868"/>
                  </a:cubicBezTo>
                  <a:cubicBezTo>
                    <a:pt x="13310" y="535"/>
                    <a:pt x="13110" y="234"/>
                    <a:pt x="12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1"/>
            <p:cNvSpPr/>
            <p:nvPr/>
          </p:nvSpPr>
          <p:spPr>
            <a:xfrm>
              <a:off x="7491819" y="3704134"/>
              <a:ext cx="204920" cy="375573"/>
            </a:xfrm>
            <a:custGeom>
              <a:avLst/>
              <a:gdLst/>
              <a:ahLst/>
              <a:cxnLst/>
              <a:rect l="l" t="t" r="r" b="b"/>
              <a:pathLst>
                <a:path w="13210" h="24211" extrusionOk="0">
                  <a:moveTo>
                    <a:pt x="8445" y="0"/>
                  </a:moveTo>
                  <a:cubicBezTo>
                    <a:pt x="8372" y="0"/>
                    <a:pt x="8316" y="21"/>
                    <a:pt x="8273" y="35"/>
                  </a:cubicBezTo>
                  <a:cubicBezTo>
                    <a:pt x="8339" y="135"/>
                    <a:pt x="8373" y="269"/>
                    <a:pt x="8439" y="369"/>
                  </a:cubicBezTo>
                  <a:cubicBezTo>
                    <a:pt x="8740" y="869"/>
                    <a:pt x="8706" y="1536"/>
                    <a:pt x="8339" y="1970"/>
                  </a:cubicBezTo>
                  <a:cubicBezTo>
                    <a:pt x="8028" y="2423"/>
                    <a:pt x="7524" y="2660"/>
                    <a:pt x="7012" y="2660"/>
                  </a:cubicBezTo>
                  <a:cubicBezTo>
                    <a:pt x="6921" y="2660"/>
                    <a:pt x="6829" y="2652"/>
                    <a:pt x="6738" y="2637"/>
                  </a:cubicBezTo>
                  <a:cubicBezTo>
                    <a:pt x="6271" y="2537"/>
                    <a:pt x="5838" y="2370"/>
                    <a:pt x="5437" y="2204"/>
                  </a:cubicBezTo>
                  <a:cubicBezTo>
                    <a:pt x="5226" y="2159"/>
                    <a:pt x="5011" y="2137"/>
                    <a:pt x="4797" y="2137"/>
                  </a:cubicBezTo>
                  <a:cubicBezTo>
                    <a:pt x="4370" y="2137"/>
                    <a:pt x="3947" y="2226"/>
                    <a:pt x="3569" y="2404"/>
                  </a:cubicBezTo>
                  <a:cubicBezTo>
                    <a:pt x="3002" y="2671"/>
                    <a:pt x="2469" y="2971"/>
                    <a:pt x="1968" y="3371"/>
                  </a:cubicBezTo>
                  <a:cubicBezTo>
                    <a:pt x="1601" y="3538"/>
                    <a:pt x="1334" y="3838"/>
                    <a:pt x="1168" y="4205"/>
                  </a:cubicBezTo>
                  <a:cubicBezTo>
                    <a:pt x="1068" y="4572"/>
                    <a:pt x="1101" y="4972"/>
                    <a:pt x="1268" y="5339"/>
                  </a:cubicBezTo>
                  <a:cubicBezTo>
                    <a:pt x="1501" y="6106"/>
                    <a:pt x="1935" y="6907"/>
                    <a:pt x="2068" y="7708"/>
                  </a:cubicBezTo>
                  <a:cubicBezTo>
                    <a:pt x="2202" y="8575"/>
                    <a:pt x="2268" y="9409"/>
                    <a:pt x="2302" y="10276"/>
                  </a:cubicBezTo>
                  <a:cubicBezTo>
                    <a:pt x="2302" y="10276"/>
                    <a:pt x="2402" y="16347"/>
                    <a:pt x="1168" y="19449"/>
                  </a:cubicBezTo>
                  <a:cubicBezTo>
                    <a:pt x="0" y="22351"/>
                    <a:pt x="200" y="23686"/>
                    <a:pt x="1601" y="24119"/>
                  </a:cubicBezTo>
                  <a:cubicBezTo>
                    <a:pt x="1800" y="24180"/>
                    <a:pt x="2039" y="24211"/>
                    <a:pt x="2309" y="24211"/>
                  </a:cubicBezTo>
                  <a:cubicBezTo>
                    <a:pt x="3986" y="24211"/>
                    <a:pt x="6889" y="23008"/>
                    <a:pt x="9273" y="20050"/>
                  </a:cubicBezTo>
                  <a:cubicBezTo>
                    <a:pt x="12075" y="16614"/>
                    <a:pt x="11542" y="14112"/>
                    <a:pt x="11342" y="11844"/>
                  </a:cubicBezTo>
                  <a:cubicBezTo>
                    <a:pt x="11175" y="9609"/>
                    <a:pt x="13009" y="7507"/>
                    <a:pt x="13210" y="5039"/>
                  </a:cubicBezTo>
                  <a:cubicBezTo>
                    <a:pt x="12776" y="3871"/>
                    <a:pt x="11175" y="2771"/>
                    <a:pt x="10508" y="2137"/>
                  </a:cubicBezTo>
                  <a:cubicBezTo>
                    <a:pt x="9874" y="1536"/>
                    <a:pt x="8973" y="269"/>
                    <a:pt x="8840" y="169"/>
                  </a:cubicBezTo>
                  <a:cubicBezTo>
                    <a:pt x="8669" y="36"/>
                    <a:pt x="8542" y="0"/>
                    <a:pt x="84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1"/>
            <p:cNvSpPr/>
            <p:nvPr/>
          </p:nvSpPr>
          <p:spPr>
            <a:xfrm>
              <a:off x="7491291" y="3948689"/>
              <a:ext cx="168187" cy="132446"/>
            </a:xfrm>
            <a:custGeom>
              <a:avLst/>
              <a:gdLst/>
              <a:ahLst/>
              <a:cxnLst/>
              <a:rect l="l" t="t" r="r" b="b"/>
              <a:pathLst>
                <a:path w="10842" h="8538" extrusionOk="0">
                  <a:moveTo>
                    <a:pt x="6806" y="1"/>
                  </a:moveTo>
                  <a:cubicBezTo>
                    <a:pt x="6334" y="1"/>
                    <a:pt x="5822" y="54"/>
                    <a:pt x="5271" y="181"/>
                  </a:cubicBezTo>
                  <a:cubicBezTo>
                    <a:pt x="1669" y="1015"/>
                    <a:pt x="835" y="3116"/>
                    <a:pt x="534" y="4284"/>
                  </a:cubicBezTo>
                  <a:cubicBezTo>
                    <a:pt x="168" y="5685"/>
                    <a:pt x="1" y="8120"/>
                    <a:pt x="1669" y="8453"/>
                  </a:cubicBezTo>
                  <a:cubicBezTo>
                    <a:pt x="1961" y="8509"/>
                    <a:pt x="2255" y="8537"/>
                    <a:pt x="2554" y="8537"/>
                  </a:cubicBezTo>
                  <a:cubicBezTo>
                    <a:pt x="4064" y="8537"/>
                    <a:pt x="5701" y="7806"/>
                    <a:pt x="7873" y="6052"/>
                  </a:cubicBezTo>
                  <a:cubicBezTo>
                    <a:pt x="10475" y="3950"/>
                    <a:pt x="10842" y="1682"/>
                    <a:pt x="10842" y="1682"/>
                  </a:cubicBezTo>
                  <a:cubicBezTo>
                    <a:pt x="10842" y="1682"/>
                    <a:pt x="9449" y="1"/>
                    <a:pt x="6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1"/>
            <p:cNvSpPr/>
            <p:nvPr/>
          </p:nvSpPr>
          <p:spPr>
            <a:xfrm>
              <a:off x="7521306" y="3800724"/>
              <a:ext cx="92129" cy="40565"/>
            </a:xfrm>
            <a:custGeom>
              <a:avLst/>
              <a:gdLst/>
              <a:ahLst/>
              <a:cxnLst/>
              <a:rect l="l" t="t" r="r" b="b"/>
              <a:pathLst>
                <a:path w="5939" h="2615" extrusionOk="0">
                  <a:moveTo>
                    <a:pt x="4770" y="0"/>
                  </a:moveTo>
                  <a:cubicBezTo>
                    <a:pt x="3561" y="0"/>
                    <a:pt x="1529" y="345"/>
                    <a:pt x="201" y="1647"/>
                  </a:cubicBezTo>
                  <a:cubicBezTo>
                    <a:pt x="0" y="2181"/>
                    <a:pt x="34" y="2515"/>
                    <a:pt x="301" y="2615"/>
                  </a:cubicBezTo>
                  <a:cubicBezTo>
                    <a:pt x="1385" y="1081"/>
                    <a:pt x="3560" y="721"/>
                    <a:pt x="4730" y="721"/>
                  </a:cubicBezTo>
                  <a:cubicBezTo>
                    <a:pt x="5036" y="721"/>
                    <a:pt x="5273" y="746"/>
                    <a:pt x="5404" y="780"/>
                  </a:cubicBezTo>
                  <a:cubicBezTo>
                    <a:pt x="5504" y="780"/>
                    <a:pt x="5638" y="780"/>
                    <a:pt x="5738" y="713"/>
                  </a:cubicBezTo>
                  <a:cubicBezTo>
                    <a:pt x="5805" y="647"/>
                    <a:pt x="5838" y="580"/>
                    <a:pt x="5871" y="513"/>
                  </a:cubicBezTo>
                  <a:cubicBezTo>
                    <a:pt x="5938" y="313"/>
                    <a:pt x="5805" y="113"/>
                    <a:pt x="5604" y="80"/>
                  </a:cubicBezTo>
                  <a:cubicBezTo>
                    <a:pt x="5433" y="33"/>
                    <a:pt x="5140" y="0"/>
                    <a:pt x="47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1"/>
            <p:cNvSpPr/>
            <p:nvPr/>
          </p:nvSpPr>
          <p:spPr>
            <a:xfrm>
              <a:off x="7524920" y="3836602"/>
              <a:ext cx="87987" cy="38316"/>
            </a:xfrm>
            <a:custGeom>
              <a:avLst/>
              <a:gdLst/>
              <a:ahLst/>
              <a:cxnLst/>
              <a:rect l="l" t="t" r="r" b="b"/>
              <a:pathLst>
                <a:path w="5672" h="2470" extrusionOk="0">
                  <a:moveTo>
                    <a:pt x="4549" y="0"/>
                  </a:moveTo>
                  <a:cubicBezTo>
                    <a:pt x="3394" y="0"/>
                    <a:pt x="1490" y="292"/>
                    <a:pt x="168" y="1436"/>
                  </a:cubicBezTo>
                  <a:cubicBezTo>
                    <a:pt x="1" y="1769"/>
                    <a:pt x="1" y="2136"/>
                    <a:pt x="201" y="2470"/>
                  </a:cubicBezTo>
                  <a:cubicBezTo>
                    <a:pt x="1305" y="1051"/>
                    <a:pt x="3360" y="708"/>
                    <a:pt x="4477" y="708"/>
                  </a:cubicBezTo>
                  <a:cubicBezTo>
                    <a:pt x="4778" y="708"/>
                    <a:pt x="5011" y="733"/>
                    <a:pt x="5138" y="769"/>
                  </a:cubicBezTo>
                  <a:cubicBezTo>
                    <a:pt x="5174" y="778"/>
                    <a:pt x="5207" y="782"/>
                    <a:pt x="5239" y="782"/>
                  </a:cubicBezTo>
                  <a:cubicBezTo>
                    <a:pt x="5325" y="782"/>
                    <a:pt x="5398" y="751"/>
                    <a:pt x="5472" y="702"/>
                  </a:cubicBezTo>
                  <a:cubicBezTo>
                    <a:pt x="5538" y="635"/>
                    <a:pt x="5605" y="569"/>
                    <a:pt x="5605" y="502"/>
                  </a:cubicBezTo>
                  <a:cubicBezTo>
                    <a:pt x="5672" y="302"/>
                    <a:pt x="5572" y="102"/>
                    <a:pt x="5371" y="68"/>
                  </a:cubicBezTo>
                  <a:cubicBezTo>
                    <a:pt x="5197" y="29"/>
                    <a:pt x="4909" y="0"/>
                    <a:pt x="45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1"/>
            <p:cNvSpPr/>
            <p:nvPr/>
          </p:nvSpPr>
          <p:spPr>
            <a:xfrm>
              <a:off x="7520267" y="3908095"/>
              <a:ext cx="92129" cy="45995"/>
            </a:xfrm>
            <a:custGeom>
              <a:avLst/>
              <a:gdLst/>
              <a:ahLst/>
              <a:cxnLst/>
              <a:rect l="l" t="t" r="r" b="b"/>
              <a:pathLst>
                <a:path w="5939" h="2965" extrusionOk="0">
                  <a:moveTo>
                    <a:pt x="4868" y="1"/>
                  </a:moveTo>
                  <a:cubicBezTo>
                    <a:pt x="3679" y="1"/>
                    <a:pt x="1655" y="321"/>
                    <a:pt x="301" y="1597"/>
                  </a:cubicBezTo>
                  <a:cubicBezTo>
                    <a:pt x="67" y="2031"/>
                    <a:pt x="1" y="2498"/>
                    <a:pt x="134" y="2965"/>
                  </a:cubicBezTo>
                  <a:cubicBezTo>
                    <a:pt x="1123" y="1097"/>
                    <a:pt x="3625" y="722"/>
                    <a:pt x="4833" y="722"/>
                  </a:cubicBezTo>
                  <a:cubicBezTo>
                    <a:pt x="5093" y="722"/>
                    <a:pt x="5293" y="739"/>
                    <a:pt x="5405" y="763"/>
                  </a:cubicBezTo>
                  <a:cubicBezTo>
                    <a:pt x="5434" y="767"/>
                    <a:pt x="5463" y="769"/>
                    <a:pt x="5492" y="769"/>
                  </a:cubicBezTo>
                  <a:cubicBezTo>
                    <a:pt x="5687" y="769"/>
                    <a:pt x="5847" y="671"/>
                    <a:pt x="5905" y="496"/>
                  </a:cubicBezTo>
                  <a:cubicBezTo>
                    <a:pt x="5938" y="296"/>
                    <a:pt x="5805" y="129"/>
                    <a:pt x="5638" y="62"/>
                  </a:cubicBezTo>
                  <a:cubicBezTo>
                    <a:pt x="5470" y="26"/>
                    <a:pt x="5202" y="1"/>
                    <a:pt x="4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1"/>
            <p:cNvSpPr/>
            <p:nvPr/>
          </p:nvSpPr>
          <p:spPr>
            <a:xfrm>
              <a:off x="7523897" y="3872294"/>
              <a:ext cx="89011" cy="39883"/>
            </a:xfrm>
            <a:custGeom>
              <a:avLst/>
              <a:gdLst/>
              <a:ahLst/>
              <a:cxnLst/>
              <a:rect l="l" t="t" r="r" b="b"/>
              <a:pathLst>
                <a:path w="5738" h="2571" extrusionOk="0">
                  <a:moveTo>
                    <a:pt x="4600" y="1"/>
                  </a:moveTo>
                  <a:cubicBezTo>
                    <a:pt x="3458" y="1"/>
                    <a:pt x="1548" y="292"/>
                    <a:pt x="200" y="1436"/>
                  </a:cubicBezTo>
                  <a:cubicBezTo>
                    <a:pt x="34" y="1803"/>
                    <a:pt x="0" y="2204"/>
                    <a:pt x="167" y="2571"/>
                  </a:cubicBezTo>
                  <a:cubicBezTo>
                    <a:pt x="1263" y="1047"/>
                    <a:pt x="3430" y="723"/>
                    <a:pt x="4574" y="723"/>
                  </a:cubicBezTo>
                  <a:cubicBezTo>
                    <a:pt x="4857" y="723"/>
                    <a:pt x="5078" y="743"/>
                    <a:pt x="5204" y="769"/>
                  </a:cubicBezTo>
                  <a:cubicBezTo>
                    <a:pt x="5231" y="778"/>
                    <a:pt x="5260" y="782"/>
                    <a:pt x="5290" y="782"/>
                  </a:cubicBezTo>
                  <a:cubicBezTo>
                    <a:pt x="5373" y="782"/>
                    <a:pt x="5464" y="751"/>
                    <a:pt x="5538" y="703"/>
                  </a:cubicBezTo>
                  <a:cubicBezTo>
                    <a:pt x="5604" y="669"/>
                    <a:pt x="5638" y="603"/>
                    <a:pt x="5671" y="502"/>
                  </a:cubicBezTo>
                  <a:cubicBezTo>
                    <a:pt x="5738" y="336"/>
                    <a:pt x="5604" y="102"/>
                    <a:pt x="5404" y="69"/>
                  </a:cubicBezTo>
                  <a:cubicBezTo>
                    <a:pt x="5238" y="29"/>
                    <a:pt x="4956" y="1"/>
                    <a:pt x="46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1"/>
            <p:cNvSpPr/>
            <p:nvPr/>
          </p:nvSpPr>
          <p:spPr>
            <a:xfrm>
              <a:off x="7322618" y="3844374"/>
              <a:ext cx="273222" cy="385672"/>
            </a:xfrm>
            <a:custGeom>
              <a:avLst/>
              <a:gdLst/>
              <a:ahLst/>
              <a:cxnLst/>
              <a:rect l="l" t="t" r="r" b="b"/>
              <a:pathLst>
                <a:path w="17613" h="24862" extrusionOk="0">
                  <a:moveTo>
                    <a:pt x="7205" y="1"/>
                  </a:moveTo>
                  <a:lnTo>
                    <a:pt x="7205" y="1"/>
                  </a:lnTo>
                  <a:cubicBezTo>
                    <a:pt x="7205" y="1"/>
                    <a:pt x="7306" y="6873"/>
                    <a:pt x="7372" y="12176"/>
                  </a:cubicBezTo>
                  <a:cubicBezTo>
                    <a:pt x="7406" y="16012"/>
                    <a:pt x="4637" y="17947"/>
                    <a:pt x="2402" y="20649"/>
                  </a:cubicBezTo>
                  <a:cubicBezTo>
                    <a:pt x="1902" y="21249"/>
                    <a:pt x="801" y="22317"/>
                    <a:pt x="401" y="22817"/>
                  </a:cubicBezTo>
                  <a:cubicBezTo>
                    <a:pt x="0" y="23217"/>
                    <a:pt x="67" y="23885"/>
                    <a:pt x="534" y="24185"/>
                  </a:cubicBezTo>
                  <a:cubicBezTo>
                    <a:pt x="998" y="24605"/>
                    <a:pt x="2091" y="24862"/>
                    <a:pt x="3375" y="24862"/>
                  </a:cubicBezTo>
                  <a:cubicBezTo>
                    <a:pt x="5049" y="24862"/>
                    <a:pt x="7048" y="24426"/>
                    <a:pt x="8406" y="23351"/>
                  </a:cubicBezTo>
                  <a:cubicBezTo>
                    <a:pt x="10808" y="21483"/>
                    <a:pt x="12910" y="17580"/>
                    <a:pt x="14311" y="16079"/>
                  </a:cubicBezTo>
                  <a:cubicBezTo>
                    <a:pt x="14844" y="15545"/>
                    <a:pt x="15345" y="14945"/>
                    <a:pt x="15812" y="14344"/>
                  </a:cubicBezTo>
                  <a:cubicBezTo>
                    <a:pt x="16279" y="13777"/>
                    <a:pt x="16112" y="13244"/>
                    <a:pt x="16145" y="12576"/>
                  </a:cubicBezTo>
                  <a:cubicBezTo>
                    <a:pt x="16145" y="12276"/>
                    <a:pt x="16078" y="11442"/>
                    <a:pt x="16078" y="11442"/>
                  </a:cubicBezTo>
                  <a:cubicBezTo>
                    <a:pt x="16345" y="9908"/>
                    <a:pt x="17179" y="5271"/>
                    <a:pt x="17613" y="3770"/>
                  </a:cubicBezTo>
                  <a:lnTo>
                    <a:pt x="7205" y="1"/>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1"/>
            <p:cNvSpPr/>
            <p:nvPr/>
          </p:nvSpPr>
          <p:spPr>
            <a:xfrm>
              <a:off x="7238794" y="4126885"/>
              <a:ext cx="350846" cy="188710"/>
            </a:xfrm>
            <a:custGeom>
              <a:avLst/>
              <a:gdLst/>
              <a:ahLst/>
              <a:cxnLst/>
              <a:rect l="l" t="t" r="r" b="b"/>
              <a:pathLst>
                <a:path w="22617" h="12165" extrusionOk="0">
                  <a:moveTo>
                    <a:pt x="22583" y="1"/>
                  </a:moveTo>
                  <a:cubicBezTo>
                    <a:pt x="22583" y="1"/>
                    <a:pt x="1702" y="7039"/>
                    <a:pt x="868" y="7406"/>
                  </a:cubicBezTo>
                  <a:cubicBezTo>
                    <a:pt x="0" y="7740"/>
                    <a:pt x="334" y="9641"/>
                    <a:pt x="334" y="9641"/>
                  </a:cubicBezTo>
                  <a:cubicBezTo>
                    <a:pt x="334" y="9641"/>
                    <a:pt x="768" y="11643"/>
                    <a:pt x="4304" y="12043"/>
                  </a:cubicBezTo>
                  <a:cubicBezTo>
                    <a:pt x="4930" y="12124"/>
                    <a:pt x="5560" y="12164"/>
                    <a:pt x="6189" y="12164"/>
                  </a:cubicBezTo>
                  <a:cubicBezTo>
                    <a:pt x="8405" y="12164"/>
                    <a:pt x="10609" y="11663"/>
                    <a:pt x="12609" y="10675"/>
                  </a:cubicBezTo>
                  <a:cubicBezTo>
                    <a:pt x="14511" y="9674"/>
                    <a:pt x="16112" y="8273"/>
                    <a:pt x="16846" y="6372"/>
                  </a:cubicBezTo>
                  <a:cubicBezTo>
                    <a:pt x="17546" y="4604"/>
                    <a:pt x="18447" y="3970"/>
                    <a:pt x="19281" y="3503"/>
                  </a:cubicBezTo>
                  <a:cubicBezTo>
                    <a:pt x="20115" y="3036"/>
                    <a:pt x="22283" y="1702"/>
                    <a:pt x="22517" y="1102"/>
                  </a:cubicBezTo>
                  <a:cubicBezTo>
                    <a:pt x="22583" y="735"/>
                    <a:pt x="22617" y="368"/>
                    <a:pt x="22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1"/>
            <p:cNvSpPr/>
            <p:nvPr/>
          </p:nvSpPr>
          <p:spPr>
            <a:xfrm>
              <a:off x="7236731" y="3998248"/>
              <a:ext cx="358091" cy="294893"/>
            </a:xfrm>
            <a:custGeom>
              <a:avLst/>
              <a:gdLst/>
              <a:ahLst/>
              <a:cxnLst/>
              <a:rect l="l" t="t" r="r" b="b"/>
              <a:pathLst>
                <a:path w="23084" h="19010" extrusionOk="0">
                  <a:moveTo>
                    <a:pt x="14023" y="1"/>
                  </a:moveTo>
                  <a:cubicBezTo>
                    <a:pt x="13699" y="1"/>
                    <a:pt x="13366" y="96"/>
                    <a:pt x="13076" y="255"/>
                  </a:cubicBezTo>
                  <a:cubicBezTo>
                    <a:pt x="12776" y="522"/>
                    <a:pt x="12542" y="855"/>
                    <a:pt x="12476" y="1255"/>
                  </a:cubicBezTo>
                  <a:cubicBezTo>
                    <a:pt x="12175" y="2089"/>
                    <a:pt x="12042" y="3023"/>
                    <a:pt x="11642" y="3757"/>
                  </a:cubicBezTo>
                  <a:cubicBezTo>
                    <a:pt x="11208" y="4558"/>
                    <a:pt x="10741" y="5325"/>
                    <a:pt x="10241" y="6059"/>
                  </a:cubicBezTo>
                  <a:cubicBezTo>
                    <a:pt x="10241" y="6059"/>
                    <a:pt x="6505" y="11229"/>
                    <a:pt x="3503" y="13064"/>
                  </a:cubicBezTo>
                  <a:cubicBezTo>
                    <a:pt x="667" y="14799"/>
                    <a:pt x="0" y="16066"/>
                    <a:pt x="934" y="17267"/>
                  </a:cubicBezTo>
                  <a:cubicBezTo>
                    <a:pt x="1600" y="18147"/>
                    <a:pt x="3605" y="19010"/>
                    <a:pt x="6345" y="19010"/>
                  </a:cubicBezTo>
                  <a:cubicBezTo>
                    <a:pt x="7449" y="19010"/>
                    <a:pt x="8671" y="18870"/>
                    <a:pt x="9974" y="18535"/>
                  </a:cubicBezTo>
                  <a:cubicBezTo>
                    <a:pt x="14477" y="17367"/>
                    <a:pt x="15611" y="14899"/>
                    <a:pt x="16879" y="12897"/>
                  </a:cubicBezTo>
                  <a:cubicBezTo>
                    <a:pt x="18146" y="10896"/>
                    <a:pt x="21015" y="10262"/>
                    <a:pt x="22750" y="8294"/>
                  </a:cubicBezTo>
                  <a:cubicBezTo>
                    <a:pt x="23083" y="7060"/>
                    <a:pt x="22449" y="5225"/>
                    <a:pt x="22283" y="4258"/>
                  </a:cubicBezTo>
                  <a:cubicBezTo>
                    <a:pt x="22116" y="3324"/>
                    <a:pt x="22183" y="1689"/>
                    <a:pt x="22116" y="1556"/>
                  </a:cubicBezTo>
                  <a:cubicBezTo>
                    <a:pt x="21982" y="1155"/>
                    <a:pt x="21816" y="1122"/>
                    <a:pt x="21716" y="1089"/>
                  </a:cubicBezTo>
                  <a:cubicBezTo>
                    <a:pt x="21682" y="1189"/>
                    <a:pt x="21682" y="1322"/>
                    <a:pt x="21649" y="1456"/>
                  </a:cubicBezTo>
                  <a:cubicBezTo>
                    <a:pt x="21582" y="2056"/>
                    <a:pt x="21148" y="2590"/>
                    <a:pt x="20548" y="2757"/>
                  </a:cubicBezTo>
                  <a:cubicBezTo>
                    <a:pt x="20371" y="2813"/>
                    <a:pt x="20188" y="2840"/>
                    <a:pt x="20007" y="2840"/>
                  </a:cubicBezTo>
                  <a:cubicBezTo>
                    <a:pt x="19540" y="2840"/>
                    <a:pt x="19083" y="2659"/>
                    <a:pt x="18747" y="2323"/>
                  </a:cubicBezTo>
                  <a:cubicBezTo>
                    <a:pt x="18447" y="1956"/>
                    <a:pt x="18180" y="1556"/>
                    <a:pt x="17946" y="1155"/>
                  </a:cubicBezTo>
                  <a:cubicBezTo>
                    <a:pt x="17513" y="655"/>
                    <a:pt x="16912" y="321"/>
                    <a:pt x="16245" y="188"/>
                  </a:cubicBezTo>
                  <a:cubicBezTo>
                    <a:pt x="15720" y="78"/>
                    <a:pt x="15172" y="13"/>
                    <a:pt x="14620" y="13"/>
                  </a:cubicBezTo>
                  <a:cubicBezTo>
                    <a:pt x="14506" y="13"/>
                    <a:pt x="14391" y="16"/>
                    <a:pt x="14277" y="21"/>
                  </a:cubicBezTo>
                  <a:cubicBezTo>
                    <a:pt x="14193" y="7"/>
                    <a:pt x="14108" y="1"/>
                    <a:pt x="14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1"/>
            <p:cNvSpPr/>
            <p:nvPr/>
          </p:nvSpPr>
          <p:spPr>
            <a:xfrm>
              <a:off x="7231038" y="4182665"/>
              <a:ext cx="204920" cy="112853"/>
            </a:xfrm>
            <a:custGeom>
              <a:avLst/>
              <a:gdLst/>
              <a:ahLst/>
              <a:cxnLst/>
              <a:rect l="l" t="t" r="r" b="b"/>
              <a:pathLst>
                <a:path w="13210" h="7275" extrusionOk="0">
                  <a:moveTo>
                    <a:pt x="6304" y="1"/>
                  </a:moveTo>
                  <a:cubicBezTo>
                    <a:pt x="4618" y="1"/>
                    <a:pt x="3527" y="715"/>
                    <a:pt x="2869" y="1242"/>
                  </a:cubicBezTo>
                  <a:cubicBezTo>
                    <a:pt x="1668" y="2209"/>
                    <a:pt x="0" y="4177"/>
                    <a:pt x="1201" y="5445"/>
                  </a:cubicBezTo>
                  <a:cubicBezTo>
                    <a:pt x="2326" y="6688"/>
                    <a:pt x="3975" y="7274"/>
                    <a:pt x="6803" y="7274"/>
                  </a:cubicBezTo>
                  <a:cubicBezTo>
                    <a:pt x="7162" y="7274"/>
                    <a:pt x="7540" y="7265"/>
                    <a:pt x="7939" y="7246"/>
                  </a:cubicBezTo>
                  <a:cubicBezTo>
                    <a:pt x="11475" y="7079"/>
                    <a:pt x="13210" y="5378"/>
                    <a:pt x="13210" y="5378"/>
                  </a:cubicBezTo>
                  <a:cubicBezTo>
                    <a:pt x="13210" y="5378"/>
                    <a:pt x="13043" y="2242"/>
                    <a:pt x="9440" y="708"/>
                  </a:cubicBezTo>
                  <a:cubicBezTo>
                    <a:pt x="8219" y="194"/>
                    <a:pt x="7181" y="1"/>
                    <a:pt x="6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1"/>
            <p:cNvSpPr/>
            <p:nvPr/>
          </p:nvSpPr>
          <p:spPr>
            <a:xfrm>
              <a:off x="7405404" y="4058185"/>
              <a:ext cx="98846" cy="40782"/>
            </a:xfrm>
            <a:custGeom>
              <a:avLst/>
              <a:gdLst/>
              <a:ahLst/>
              <a:cxnLst/>
              <a:rect l="l" t="t" r="r" b="b"/>
              <a:pathLst>
                <a:path w="6372" h="2629" extrusionOk="0">
                  <a:moveTo>
                    <a:pt x="1437" y="1"/>
                  </a:moveTo>
                  <a:cubicBezTo>
                    <a:pt x="1182" y="1"/>
                    <a:pt x="925" y="19"/>
                    <a:pt x="668" y="60"/>
                  </a:cubicBezTo>
                  <a:cubicBezTo>
                    <a:pt x="167" y="360"/>
                    <a:pt x="0" y="660"/>
                    <a:pt x="134" y="927"/>
                  </a:cubicBezTo>
                  <a:cubicBezTo>
                    <a:pt x="553" y="788"/>
                    <a:pt x="981" y="728"/>
                    <a:pt x="1403" y="728"/>
                  </a:cubicBezTo>
                  <a:cubicBezTo>
                    <a:pt x="3399" y="728"/>
                    <a:pt x="5274" y="2055"/>
                    <a:pt x="5604" y="2495"/>
                  </a:cubicBezTo>
                  <a:cubicBezTo>
                    <a:pt x="5671" y="2595"/>
                    <a:pt x="5805" y="2629"/>
                    <a:pt x="5938" y="2629"/>
                  </a:cubicBezTo>
                  <a:cubicBezTo>
                    <a:pt x="6005" y="2629"/>
                    <a:pt x="6105" y="2595"/>
                    <a:pt x="6172" y="2562"/>
                  </a:cubicBezTo>
                  <a:cubicBezTo>
                    <a:pt x="6338" y="2428"/>
                    <a:pt x="6372" y="2195"/>
                    <a:pt x="6238" y="2028"/>
                  </a:cubicBezTo>
                  <a:cubicBezTo>
                    <a:pt x="5759" y="1459"/>
                    <a:pt x="3691" y="1"/>
                    <a:pt x="1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1"/>
            <p:cNvSpPr/>
            <p:nvPr/>
          </p:nvSpPr>
          <p:spPr>
            <a:xfrm>
              <a:off x="7387814" y="4087827"/>
              <a:ext cx="93664" cy="40875"/>
            </a:xfrm>
            <a:custGeom>
              <a:avLst/>
              <a:gdLst/>
              <a:ahLst/>
              <a:cxnLst/>
              <a:rect l="l" t="t" r="r" b="b"/>
              <a:pathLst>
                <a:path w="6038" h="2635" extrusionOk="0">
                  <a:moveTo>
                    <a:pt x="1045" y="0"/>
                  </a:moveTo>
                  <a:cubicBezTo>
                    <a:pt x="908" y="0"/>
                    <a:pt x="771" y="6"/>
                    <a:pt x="634" y="17"/>
                  </a:cubicBezTo>
                  <a:cubicBezTo>
                    <a:pt x="301" y="184"/>
                    <a:pt x="67" y="517"/>
                    <a:pt x="0" y="884"/>
                  </a:cubicBezTo>
                  <a:cubicBezTo>
                    <a:pt x="348" y="790"/>
                    <a:pt x="701" y="749"/>
                    <a:pt x="1050" y="749"/>
                  </a:cubicBezTo>
                  <a:cubicBezTo>
                    <a:pt x="3044" y="749"/>
                    <a:pt x="4930" y="2088"/>
                    <a:pt x="5271" y="2486"/>
                  </a:cubicBezTo>
                  <a:cubicBezTo>
                    <a:pt x="5349" y="2583"/>
                    <a:pt x="5460" y="2635"/>
                    <a:pt x="5579" y="2635"/>
                  </a:cubicBezTo>
                  <a:cubicBezTo>
                    <a:pt x="5665" y="2635"/>
                    <a:pt x="5754" y="2608"/>
                    <a:pt x="5838" y="2552"/>
                  </a:cubicBezTo>
                  <a:cubicBezTo>
                    <a:pt x="6005" y="2452"/>
                    <a:pt x="6038" y="2185"/>
                    <a:pt x="5905" y="2052"/>
                  </a:cubicBezTo>
                  <a:cubicBezTo>
                    <a:pt x="5433" y="1486"/>
                    <a:pt x="3300" y="0"/>
                    <a:pt x="10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1"/>
            <p:cNvSpPr/>
            <p:nvPr/>
          </p:nvSpPr>
          <p:spPr>
            <a:xfrm>
              <a:off x="7332965" y="4147950"/>
              <a:ext cx="102987" cy="41046"/>
            </a:xfrm>
            <a:custGeom>
              <a:avLst/>
              <a:gdLst/>
              <a:ahLst/>
              <a:cxnLst/>
              <a:rect l="l" t="t" r="r" b="b"/>
              <a:pathLst>
                <a:path w="6639" h="2646" extrusionOk="0">
                  <a:moveTo>
                    <a:pt x="1691" y="1"/>
                  </a:moveTo>
                  <a:cubicBezTo>
                    <a:pt x="1474" y="1"/>
                    <a:pt x="1254" y="15"/>
                    <a:pt x="1035" y="44"/>
                  </a:cubicBezTo>
                  <a:cubicBezTo>
                    <a:pt x="568" y="277"/>
                    <a:pt x="201" y="644"/>
                    <a:pt x="0" y="1111"/>
                  </a:cubicBezTo>
                  <a:cubicBezTo>
                    <a:pt x="547" y="845"/>
                    <a:pt x="1117" y="738"/>
                    <a:pt x="1677" y="738"/>
                  </a:cubicBezTo>
                  <a:cubicBezTo>
                    <a:pt x="3648" y="738"/>
                    <a:pt x="5508" y="2063"/>
                    <a:pt x="5871" y="2479"/>
                  </a:cubicBezTo>
                  <a:cubicBezTo>
                    <a:pt x="5971" y="2579"/>
                    <a:pt x="6071" y="2646"/>
                    <a:pt x="6205" y="2646"/>
                  </a:cubicBezTo>
                  <a:cubicBezTo>
                    <a:pt x="6272" y="2646"/>
                    <a:pt x="6372" y="2612"/>
                    <a:pt x="6438" y="2546"/>
                  </a:cubicBezTo>
                  <a:cubicBezTo>
                    <a:pt x="6605" y="2412"/>
                    <a:pt x="6639" y="2179"/>
                    <a:pt x="6505" y="2045"/>
                  </a:cubicBezTo>
                  <a:cubicBezTo>
                    <a:pt x="6018" y="1467"/>
                    <a:pt x="3950" y="1"/>
                    <a:pt x="1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1"/>
            <p:cNvSpPr/>
            <p:nvPr/>
          </p:nvSpPr>
          <p:spPr>
            <a:xfrm>
              <a:off x="7363491" y="4118338"/>
              <a:ext cx="95231" cy="40643"/>
            </a:xfrm>
            <a:custGeom>
              <a:avLst/>
              <a:gdLst/>
              <a:ahLst/>
              <a:cxnLst/>
              <a:rect l="l" t="t" r="r" b="b"/>
              <a:pathLst>
                <a:path w="6139" h="2620" extrusionOk="0">
                  <a:moveTo>
                    <a:pt x="1158" y="1"/>
                  </a:moveTo>
                  <a:cubicBezTo>
                    <a:pt x="1017" y="1"/>
                    <a:pt x="876" y="7"/>
                    <a:pt x="734" y="18"/>
                  </a:cubicBezTo>
                  <a:cubicBezTo>
                    <a:pt x="367" y="152"/>
                    <a:pt x="101" y="485"/>
                    <a:pt x="1" y="885"/>
                  </a:cubicBezTo>
                  <a:cubicBezTo>
                    <a:pt x="387" y="764"/>
                    <a:pt x="781" y="712"/>
                    <a:pt x="1173" y="712"/>
                  </a:cubicBezTo>
                  <a:cubicBezTo>
                    <a:pt x="3146" y="712"/>
                    <a:pt x="5037" y="2036"/>
                    <a:pt x="5371" y="2453"/>
                  </a:cubicBezTo>
                  <a:cubicBezTo>
                    <a:pt x="5471" y="2553"/>
                    <a:pt x="5571" y="2620"/>
                    <a:pt x="5705" y="2620"/>
                  </a:cubicBezTo>
                  <a:cubicBezTo>
                    <a:pt x="5771" y="2620"/>
                    <a:pt x="5871" y="2587"/>
                    <a:pt x="5938" y="2553"/>
                  </a:cubicBezTo>
                  <a:cubicBezTo>
                    <a:pt x="6105" y="2420"/>
                    <a:pt x="6138" y="2186"/>
                    <a:pt x="6005" y="2020"/>
                  </a:cubicBezTo>
                  <a:cubicBezTo>
                    <a:pt x="5534" y="1454"/>
                    <a:pt x="3435" y="1"/>
                    <a:pt x="1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1"/>
            <p:cNvSpPr/>
            <p:nvPr/>
          </p:nvSpPr>
          <p:spPr>
            <a:xfrm>
              <a:off x="7267769" y="3023224"/>
              <a:ext cx="612682" cy="668061"/>
            </a:xfrm>
            <a:custGeom>
              <a:avLst/>
              <a:gdLst/>
              <a:ahLst/>
              <a:cxnLst/>
              <a:rect l="l" t="t" r="r" b="b"/>
              <a:pathLst>
                <a:path w="39496" h="43066" extrusionOk="0">
                  <a:moveTo>
                    <a:pt x="23317" y="1"/>
                  </a:moveTo>
                  <a:cubicBezTo>
                    <a:pt x="23317" y="1"/>
                    <a:pt x="9774" y="8407"/>
                    <a:pt x="3570" y="15746"/>
                  </a:cubicBezTo>
                  <a:cubicBezTo>
                    <a:pt x="1335" y="18381"/>
                    <a:pt x="0" y="20649"/>
                    <a:pt x="2936" y="26853"/>
                  </a:cubicBezTo>
                  <a:cubicBezTo>
                    <a:pt x="5171" y="31657"/>
                    <a:pt x="8873" y="36861"/>
                    <a:pt x="12343" y="43065"/>
                  </a:cubicBezTo>
                  <a:lnTo>
                    <a:pt x="39495" y="6372"/>
                  </a:lnTo>
                  <a:lnTo>
                    <a:pt x="23317"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1"/>
            <p:cNvSpPr/>
            <p:nvPr/>
          </p:nvSpPr>
          <p:spPr>
            <a:xfrm>
              <a:off x="7267769" y="3023224"/>
              <a:ext cx="612682" cy="668061"/>
            </a:xfrm>
            <a:custGeom>
              <a:avLst/>
              <a:gdLst/>
              <a:ahLst/>
              <a:cxnLst/>
              <a:rect l="l" t="t" r="r" b="b"/>
              <a:pathLst>
                <a:path w="39496" h="43066" extrusionOk="0">
                  <a:moveTo>
                    <a:pt x="23317" y="1"/>
                  </a:moveTo>
                  <a:cubicBezTo>
                    <a:pt x="23317" y="1"/>
                    <a:pt x="9774" y="8407"/>
                    <a:pt x="3570" y="15746"/>
                  </a:cubicBezTo>
                  <a:cubicBezTo>
                    <a:pt x="1335" y="18381"/>
                    <a:pt x="0" y="20649"/>
                    <a:pt x="2936" y="26853"/>
                  </a:cubicBezTo>
                  <a:cubicBezTo>
                    <a:pt x="5171" y="31657"/>
                    <a:pt x="8873" y="36861"/>
                    <a:pt x="12343" y="43065"/>
                  </a:cubicBezTo>
                  <a:lnTo>
                    <a:pt x="39495" y="6372"/>
                  </a:lnTo>
                  <a:lnTo>
                    <a:pt x="2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1"/>
            <p:cNvSpPr/>
            <p:nvPr/>
          </p:nvSpPr>
          <p:spPr>
            <a:xfrm>
              <a:off x="7400223" y="3131370"/>
              <a:ext cx="317743" cy="546971"/>
            </a:xfrm>
            <a:custGeom>
              <a:avLst/>
              <a:gdLst/>
              <a:ahLst/>
              <a:cxnLst/>
              <a:rect l="l" t="t" r="r" b="b"/>
              <a:pathLst>
                <a:path w="20483" h="35260" extrusionOk="0">
                  <a:moveTo>
                    <a:pt x="14378" y="1"/>
                  </a:moveTo>
                  <a:lnTo>
                    <a:pt x="14378" y="1"/>
                  </a:lnTo>
                  <a:cubicBezTo>
                    <a:pt x="14078" y="1935"/>
                    <a:pt x="15045" y="4637"/>
                    <a:pt x="16346" y="6038"/>
                  </a:cubicBezTo>
                  <a:cubicBezTo>
                    <a:pt x="14445" y="7639"/>
                    <a:pt x="10108" y="11275"/>
                    <a:pt x="3503" y="16946"/>
                  </a:cubicBezTo>
                  <a:cubicBezTo>
                    <a:pt x="2336" y="17947"/>
                    <a:pt x="1" y="19815"/>
                    <a:pt x="368" y="23184"/>
                  </a:cubicBezTo>
                  <a:cubicBezTo>
                    <a:pt x="868" y="27620"/>
                    <a:pt x="1302" y="31957"/>
                    <a:pt x="1302" y="31957"/>
                  </a:cubicBezTo>
                  <a:lnTo>
                    <a:pt x="3337" y="35259"/>
                  </a:lnTo>
                  <a:cubicBezTo>
                    <a:pt x="7640" y="30789"/>
                    <a:pt x="20482" y="6105"/>
                    <a:pt x="20482" y="6105"/>
                  </a:cubicBezTo>
                  <a:lnTo>
                    <a:pt x="19815" y="6038"/>
                  </a:lnTo>
                  <a:cubicBezTo>
                    <a:pt x="16146" y="4704"/>
                    <a:pt x="14378" y="1"/>
                    <a:pt x="143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1"/>
            <p:cNvSpPr/>
            <p:nvPr/>
          </p:nvSpPr>
          <p:spPr>
            <a:xfrm>
              <a:off x="7417301" y="3023224"/>
              <a:ext cx="670636" cy="919286"/>
            </a:xfrm>
            <a:custGeom>
              <a:avLst/>
              <a:gdLst/>
              <a:ahLst/>
              <a:cxnLst/>
              <a:rect l="l" t="t" r="r" b="b"/>
              <a:pathLst>
                <a:path w="43232" h="59261" extrusionOk="0">
                  <a:moveTo>
                    <a:pt x="13644" y="1"/>
                  </a:moveTo>
                  <a:lnTo>
                    <a:pt x="13644" y="1"/>
                  </a:lnTo>
                  <a:cubicBezTo>
                    <a:pt x="11576" y="6672"/>
                    <a:pt x="18714" y="13010"/>
                    <a:pt x="18714" y="13010"/>
                  </a:cubicBezTo>
                  <a:cubicBezTo>
                    <a:pt x="18714" y="13010"/>
                    <a:pt x="4804" y="23985"/>
                    <a:pt x="2603" y="26453"/>
                  </a:cubicBezTo>
                  <a:cubicBezTo>
                    <a:pt x="1" y="29355"/>
                    <a:pt x="468" y="32724"/>
                    <a:pt x="501" y="36360"/>
                  </a:cubicBezTo>
                  <a:cubicBezTo>
                    <a:pt x="568" y="40630"/>
                    <a:pt x="1035" y="58009"/>
                    <a:pt x="1035" y="58009"/>
                  </a:cubicBezTo>
                  <a:cubicBezTo>
                    <a:pt x="3253" y="59010"/>
                    <a:pt x="5788" y="59260"/>
                    <a:pt x="7769" y="59260"/>
                  </a:cubicBezTo>
                  <a:cubicBezTo>
                    <a:pt x="9749" y="59260"/>
                    <a:pt x="11175" y="59010"/>
                    <a:pt x="11175" y="59010"/>
                  </a:cubicBezTo>
                  <a:cubicBezTo>
                    <a:pt x="11175" y="59010"/>
                    <a:pt x="11909" y="55974"/>
                    <a:pt x="12543" y="52505"/>
                  </a:cubicBezTo>
                  <a:cubicBezTo>
                    <a:pt x="13877" y="45333"/>
                    <a:pt x="14111" y="43499"/>
                    <a:pt x="14278" y="40163"/>
                  </a:cubicBezTo>
                  <a:cubicBezTo>
                    <a:pt x="14444" y="36994"/>
                    <a:pt x="14044" y="34326"/>
                    <a:pt x="15178" y="33592"/>
                  </a:cubicBezTo>
                  <a:cubicBezTo>
                    <a:pt x="16713" y="32658"/>
                    <a:pt x="22684" y="29222"/>
                    <a:pt x="29355" y="25119"/>
                  </a:cubicBezTo>
                  <a:cubicBezTo>
                    <a:pt x="36527" y="20716"/>
                    <a:pt x="38495" y="18848"/>
                    <a:pt x="40229" y="15879"/>
                  </a:cubicBezTo>
                  <a:cubicBezTo>
                    <a:pt x="42598" y="11776"/>
                    <a:pt x="43232" y="5905"/>
                    <a:pt x="42998" y="2436"/>
                  </a:cubicBezTo>
                  <a:lnTo>
                    <a:pt x="13644"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1"/>
            <p:cNvSpPr/>
            <p:nvPr/>
          </p:nvSpPr>
          <p:spPr>
            <a:xfrm>
              <a:off x="7417301" y="3023224"/>
              <a:ext cx="670636" cy="919286"/>
            </a:xfrm>
            <a:custGeom>
              <a:avLst/>
              <a:gdLst/>
              <a:ahLst/>
              <a:cxnLst/>
              <a:rect l="l" t="t" r="r" b="b"/>
              <a:pathLst>
                <a:path w="43232" h="59261" extrusionOk="0">
                  <a:moveTo>
                    <a:pt x="13644" y="1"/>
                  </a:moveTo>
                  <a:lnTo>
                    <a:pt x="13644" y="1"/>
                  </a:lnTo>
                  <a:cubicBezTo>
                    <a:pt x="11576" y="6672"/>
                    <a:pt x="18714" y="13010"/>
                    <a:pt x="18714" y="13010"/>
                  </a:cubicBezTo>
                  <a:cubicBezTo>
                    <a:pt x="18714" y="13010"/>
                    <a:pt x="4804" y="23985"/>
                    <a:pt x="2603" y="26453"/>
                  </a:cubicBezTo>
                  <a:cubicBezTo>
                    <a:pt x="1" y="29355"/>
                    <a:pt x="468" y="32724"/>
                    <a:pt x="501" y="36360"/>
                  </a:cubicBezTo>
                  <a:cubicBezTo>
                    <a:pt x="568" y="40630"/>
                    <a:pt x="1035" y="58009"/>
                    <a:pt x="1035" y="58009"/>
                  </a:cubicBezTo>
                  <a:cubicBezTo>
                    <a:pt x="3253" y="59010"/>
                    <a:pt x="5788" y="59260"/>
                    <a:pt x="7769" y="59260"/>
                  </a:cubicBezTo>
                  <a:cubicBezTo>
                    <a:pt x="9749" y="59260"/>
                    <a:pt x="11175" y="59010"/>
                    <a:pt x="11175" y="59010"/>
                  </a:cubicBezTo>
                  <a:cubicBezTo>
                    <a:pt x="11175" y="59010"/>
                    <a:pt x="11909" y="55974"/>
                    <a:pt x="12543" y="52505"/>
                  </a:cubicBezTo>
                  <a:cubicBezTo>
                    <a:pt x="13877" y="45333"/>
                    <a:pt x="14111" y="43499"/>
                    <a:pt x="14278" y="40163"/>
                  </a:cubicBezTo>
                  <a:cubicBezTo>
                    <a:pt x="14444" y="36994"/>
                    <a:pt x="14044" y="34326"/>
                    <a:pt x="15178" y="33592"/>
                  </a:cubicBezTo>
                  <a:cubicBezTo>
                    <a:pt x="16713" y="32658"/>
                    <a:pt x="22684" y="29222"/>
                    <a:pt x="29355" y="25119"/>
                  </a:cubicBezTo>
                  <a:cubicBezTo>
                    <a:pt x="36527" y="20716"/>
                    <a:pt x="38495" y="18848"/>
                    <a:pt x="40229" y="15879"/>
                  </a:cubicBezTo>
                  <a:cubicBezTo>
                    <a:pt x="42598" y="11776"/>
                    <a:pt x="43232" y="5905"/>
                    <a:pt x="42998" y="2436"/>
                  </a:cubicBezTo>
                  <a:lnTo>
                    <a:pt x="136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1"/>
            <p:cNvSpPr/>
            <p:nvPr/>
          </p:nvSpPr>
          <p:spPr>
            <a:xfrm>
              <a:off x="7559077" y="3050648"/>
              <a:ext cx="474527" cy="891596"/>
            </a:xfrm>
            <a:custGeom>
              <a:avLst/>
              <a:gdLst/>
              <a:ahLst/>
              <a:cxnLst/>
              <a:rect l="l" t="t" r="r" b="b"/>
              <a:pathLst>
                <a:path w="30590" h="57476" extrusionOk="0">
                  <a:moveTo>
                    <a:pt x="25852" y="1"/>
                  </a:moveTo>
                  <a:lnTo>
                    <a:pt x="25852" y="1"/>
                  </a:lnTo>
                  <a:cubicBezTo>
                    <a:pt x="25886" y="1569"/>
                    <a:pt x="25719" y="3136"/>
                    <a:pt x="25452" y="4671"/>
                  </a:cubicBezTo>
                  <a:cubicBezTo>
                    <a:pt x="25285" y="5605"/>
                    <a:pt x="25052" y="6439"/>
                    <a:pt x="24852" y="7206"/>
                  </a:cubicBezTo>
                  <a:cubicBezTo>
                    <a:pt x="24218" y="9708"/>
                    <a:pt x="23784" y="11376"/>
                    <a:pt x="26253" y="12877"/>
                  </a:cubicBezTo>
                  <a:cubicBezTo>
                    <a:pt x="25452" y="13777"/>
                    <a:pt x="24551" y="14611"/>
                    <a:pt x="23617" y="15379"/>
                  </a:cubicBezTo>
                  <a:cubicBezTo>
                    <a:pt x="18714" y="19348"/>
                    <a:pt x="11742" y="24151"/>
                    <a:pt x="7573" y="26987"/>
                  </a:cubicBezTo>
                  <a:cubicBezTo>
                    <a:pt x="6138" y="27988"/>
                    <a:pt x="4971" y="28788"/>
                    <a:pt x="4404" y="29222"/>
                  </a:cubicBezTo>
                  <a:cubicBezTo>
                    <a:pt x="2002" y="30990"/>
                    <a:pt x="1969" y="31924"/>
                    <a:pt x="2336" y="36160"/>
                  </a:cubicBezTo>
                  <a:cubicBezTo>
                    <a:pt x="2669" y="39829"/>
                    <a:pt x="968" y="52338"/>
                    <a:pt x="1" y="57475"/>
                  </a:cubicBezTo>
                  <a:lnTo>
                    <a:pt x="434" y="57442"/>
                  </a:lnTo>
                  <a:cubicBezTo>
                    <a:pt x="1402" y="52205"/>
                    <a:pt x="3069" y="39796"/>
                    <a:pt x="2769" y="36127"/>
                  </a:cubicBezTo>
                  <a:cubicBezTo>
                    <a:pt x="2369" y="31857"/>
                    <a:pt x="2469" y="31123"/>
                    <a:pt x="4637" y="29555"/>
                  </a:cubicBezTo>
                  <a:cubicBezTo>
                    <a:pt x="5204" y="29122"/>
                    <a:pt x="6372" y="28321"/>
                    <a:pt x="7806" y="27320"/>
                  </a:cubicBezTo>
                  <a:cubicBezTo>
                    <a:pt x="11976" y="24485"/>
                    <a:pt x="18981" y="19682"/>
                    <a:pt x="23884" y="15645"/>
                  </a:cubicBezTo>
                  <a:cubicBezTo>
                    <a:pt x="29889" y="10742"/>
                    <a:pt x="30589" y="6439"/>
                    <a:pt x="30389" y="368"/>
                  </a:cubicBezTo>
                  <a:lnTo>
                    <a:pt x="29989" y="334"/>
                  </a:lnTo>
                  <a:lnTo>
                    <a:pt x="29989" y="334"/>
                  </a:lnTo>
                  <a:cubicBezTo>
                    <a:pt x="30122" y="5138"/>
                    <a:pt x="29722" y="8807"/>
                    <a:pt x="26519" y="12543"/>
                  </a:cubicBezTo>
                  <a:cubicBezTo>
                    <a:pt x="24218" y="11209"/>
                    <a:pt x="24585" y="9808"/>
                    <a:pt x="25219" y="7306"/>
                  </a:cubicBezTo>
                  <a:cubicBezTo>
                    <a:pt x="25419" y="6539"/>
                    <a:pt x="25652" y="5705"/>
                    <a:pt x="25819" y="4738"/>
                  </a:cubicBezTo>
                  <a:cubicBezTo>
                    <a:pt x="26119" y="3170"/>
                    <a:pt x="26286" y="1602"/>
                    <a:pt x="26286" y="34"/>
                  </a:cubicBezTo>
                  <a:lnTo>
                    <a:pt x="258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1"/>
            <p:cNvSpPr/>
            <p:nvPr/>
          </p:nvSpPr>
          <p:spPr>
            <a:xfrm>
              <a:off x="7113057" y="2465041"/>
              <a:ext cx="627682" cy="488333"/>
            </a:xfrm>
            <a:custGeom>
              <a:avLst/>
              <a:gdLst/>
              <a:ahLst/>
              <a:cxnLst/>
              <a:rect l="l" t="t" r="r" b="b"/>
              <a:pathLst>
                <a:path w="40463" h="31480" extrusionOk="0">
                  <a:moveTo>
                    <a:pt x="39113" y="1"/>
                  </a:moveTo>
                  <a:cubicBezTo>
                    <a:pt x="33097" y="1"/>
                    <a:pt x="31035" y="5694"/>
                    <a:pt x="29622" y="10768"/>
                  </a:cubicBezTo>
                  <a:cubicBezTo>
                    <a:pt x="29121" y="12636"/>
                    <a:pt x="26586" y="21309"/>
                    <a:pt x="26586" y="21309"/>
                  </a:cubicBezTo>
                  <a:cubicBezTo>
                    <a:pt x="26586" y="21309"/>
                    <a:pt x="19681" y="19874"/>
                    <a:pt x="16412" y="18607"/>
                  </a:cubicBezTo>
                  <a:cubicBezTo>
                    <a:pt x="14511" y="17873"/>
                    <a:pt x="13677" y="16972"/>
                    <a:pt x="13077" y="15471"/>
                  </a:cubicBezTo>
                  <a:cubicBezTo>
                    <a:pt x="12243" y="13336"/>
                    <a:pt x="12109" y="12102"/>
                    <a:pt x="11742" y="11702"/>
                  </a:cubicBezTo>
                  <a:cubicBezTo>
                    <a:pt x="11375" y="11302"/>
                    <a:pt x="8907" y="9901"/>
                    <a:pt x="8073" y="9067"/>
                  </a:cubicBezTo>
                  <a:cubicBezTo>
                    <a:pt x="7530" y="8565"/>
                    <a:pt x="7157" y="8483"/>
                    <a:pt x="6708" y="8483"/>
                  </a:cubicBezTo>
                  <a:cubicBezTo>
                    <a:pt x="6487" y="8483"/>
                    <a:pt x="6248" y="8503"/>
                    <a:pt x="5960" y="8503"/>
                  </a:cubicBezTo>
                  <a:cubicBezTo>
                    <a:pt x="5900" y="8503"/>
                    <a:pt x="5837" y="8502"/>
                    <a:pt x="5771" y="8500"/>
                  </a:cubicBezTo>
                  <a:cubicBezTo>
                    <a:pt x="4537" y="8500"/>
                    <a:pt x="1" y="9133"/>
                    <a:pt x="101" y="9467"/>
                  </a:cubicBezTo>
                  <a:cubicBezTo>
                    <a:pt x="201" y="10301"/>
                    <a:pt x="868" y="10935"/>
                    <a:pt x="1702" y="11035"/>
                  </a:cubicBezTo>
                  <a:cubicBezTo>
                    <a:pt x="1948" y="11079"/>
                    <a:pt x="2302" y="11095"/>
                    <a:pt x="2691" y="11095"/>
                  </a:cubicBezTo>
                  <a:cubicBezTo>
                    <a:pt x="3779" y="11095"/>
                    <a:pt x="5138" y="10968"/>
                    <a:pt x="5138" y="10968"/>
                  </a:cubicBezTo>
                  <a:lnTo>
                    <a:pt x="5138" y="10968"/>
                  </a:lnTo>
                  <a:cubicBezTo>
                    <a:pt x="5138" y="10968"/>
                    <a:pt x="4737" y="12102"/>
                    <a:pt x="4537" y="12636"/>
                  </a:cubicBezTo>
                  <a:cubicBezTo>
                    <a:pt x="4337" y="13136"/>
                    <a:pt x="4537" y="13403"/>
                    <a:pt x="5505" y="14404"/>
                  </a:cubicBezTo>
                  <a:cubicBezTo>
                    <a:pt x="5238" y="14671"/>
                    <a:pt x="5104" y="15004"/>
                    <a:pt x="5138" y="15371"/>
                  </a:cubicBezTo>
                  <a:cubicBezTo>
                    <a:pt x="5271" y="15805"/>
                    <a:pt x="5505" y="16238"/>
                    <a:pt x="5872" y="16572"/>
                  </a:cubicBezTo>
                  <a:cubicBezTo>
                    <a:pt x="5671" y="16772"/>
                    <a:pt x="5571" y="17039"/>
                    <a:pt x="5538" y="17339"/>
                  </a:cubicBezTo>
                  <a:cubicBezTo>
                    <a:pt x="5538" y="17773"/>
                    <a:pt x="6272" y="18674"/>
                    <a:pt x="7006" y="19341"/>
                  </a:cubicBezTo>
                  <a:cubicBezTo>
                    <a:pt x="7506" y="20441"/>
                    <a:pt x="8140" y="21442"/>
                    <a:pt x="8874" y="22376"/>
                  </a:cubicBezTo>
                  <a:cubicBezTo>
                    <a:pt x="9674" y="23310"/>
                    <a:pt x="10542" y="23477"/>
                    <a:pt x="11509" y="23610"/>
                  </a:cubicBezTo>
                  <a:cubicBezTo>
                    <a:pt x="12610" y="23811"/>
                    <a:pt x="13277" y="24244"/>
                    <a:pt x="15011" y="25111"/>
                  </a:cubicBezTo>
                  <a:cubicBezTo>
                    <a:pt x="16779" y="26012"/>
                    <a:pt x="25486" y="30482"/>
                    <a:pt x="28688" y="31216"/>
                  </a:cubicBezTo>
                  <a:cubicBezTo>
                    <a:pt x="29456" y="31392"/>
                    <a:pt x="30091" y="31480"/>
                    <a:pt x="30627" y="31480"/>
                  </a:cubicBezTo>
                  <a:cubicBezTo>
                    <a:pt x="32326" y="31480"/>
                    <a:pt x="33023" y="30597"/>
                    <a:pt x="33758" y="28847"/>
                  </a:cubicBezTo>
                  <a:cubicBezTo>
                    <a:pt x="35526" y="24478"/>
                    <a:pt x="39095" y="17206"/>
                    <a:pt x="40463" y="12469"/>
                  </a:cubicBezTo>
                  <a:lnTo>
                    <a:pt x="39829" y="27"/>
                  </a:lnTo>
                  <a:cubicBezTo>
                    <a:pt x="39585" y="9"/>
                    <a:pt x="39346" y="1"/>
                    <a:pt x="39113"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1"/>
            <p:cNvSpPr/>
            <p:nvPr/>
          </p:nvSpPr>
          <p:spPr>
            <a:xfrm>
              <a:off x="7536833" y="2458371"/>
              <a:ext cx="208550" cy="357532"/>
            </a:xfrm>
            <a:custGeom>
              <a:avLst/>
              <a:gdLst/>
              <a:ahLst/>
              <a:cxnLst/>
              <a:rect l="l" t="t" r="r" b="b"/>
              <a:pathLst>
                <a:path w="13444" h="23048" extrusionOk="0">
                  <a:moveTo>
                    <a:pt x="11289" y="0"/>
                  </a:moveTo>
                  <a:cubicBezTo>
                    <a:pt x="8912" y="0"/>
                    <a:pt x="6417" y="680"/>
                    <a:pt x="4603" y="4493"/>
                  </a:cubicBezTo>
                  <a:cubicBezTo>
                    <a:pt x="2335" y="9263"/>
                    <a:pt x="0" y="18503"/>
                    <a:pt x="0" y="18503"/>
                  </a:cubicBezTo>
                  <a:cubicBezTo>
                    <a:pt x="0" y="18503"/>
                    <a:pt x="1068" y="20271"/>
                    <a:pt x="4537" y="21906"/>
                  </a:cubicBezTo>
                  <a:cubicBezTo>
                    <a:pt x="6537" y="22848"/>
                    <a:pt x="7882" y="23047"/>
                    <a:pt x="8664" y="23047"/>
                  </a:cubicBezTo>
                  <a:cubicBezTo>
                    <a:pt x="9238" y="23047"/>
                    <a:pt x="9507" y="22940"/>
                    <a:pt x="9507" y="22940"/>
                  </a:cubicBezTo>
                  <a:lnTo>
                    <a:pt x="13443" y="12999"/>
                  </a:lnTo>
                  <a:lnTo>
                    <a:pt x="13043" y="90"/>
                  </a:lnTo>
                  <a:cubicBezTo>
                    <a:pt x="12474" y="43"/>
                    <a:pt x="11885" y="0"/>
                    <a:pt x="11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1"/>
            <p:cNvSpPr/>
            <p:nvPr/>
          </p:nvSpPr>
          <p:spPr>
            <a:xfrm>
              <a:off x="7524920" y="2779522"/>
              <a:ext cx="70908" cy="56931"/>
            </a:xfrm>
            <a:custGeom>
              <a:avLst/>
              <a:gdLst/>
              <a:ahLst/>
              <a:cxnLst/>
              <a:rect l="l" t="t" r="r" b="b"/>
              <a:pathLst>
                <a:path w="4571" h="3670" extrusionOk="0">
                  <a:moveTo>
                    <a:pt x="301" y="1"/>
                  </a:moveTo>
                  <a:lnTo>
                    <a:pt x="1" y="1035"/>
                  </a:lnTo>
                  <a:cubicBezTo>
                    <a:pt x="1736" y="1468"/>
                    <a:pt x="3337" y="2369"/>
                    <a:pt x="4571" y="3670"/>
                  </a:cubicBezTo>
                  <a:cubicBezTo>
                    <a:pt x="3770" y="2236"/>
                    <a:pt x="2269" y="601"/>
                    <a:pt x="301"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1"/>
            <p:cNvSpPr/>
            <p:nvPr/>
          </p:nvSpPr>
          <p:spPr>
            <a:xfrm>
              <a:off x="7198944" y="2605715"/>
              <a:ext cx="100412" cy="185219"/>
            </a:xfrm>
            <a:custGeom>
              <a:avLst/>
              <a:gdLst/>
              <a:ahLst/>
              <a:cxnLst/>
              <a:rect l="l" t="t" r="r" b="b"/>
              <a:pathLst>
                <a:path w="6473" h="11940" extrusionOk="0">
                  <a:moveTo>
                    <a:pt x="1345" y="1"/>
                  </a:moveTo>
                  <a:cubicBezTo>
                    <a:pt x="1052" y="1"/>
                    <a:pt x="729" y="271"/>
                    <a:pt x="468" y="1165"/>
                  </a:cubicBezTo>
                  <a:cubicBezTo>
                    <a:pt x="1" y="2733"/>
                    <a:pt x="1002" y="3867"/>
                    <a:pt x="1936" y="4901"/>
                  </a:cubicBezTo>
                  <a:cubicBezTo>
                    <a:pt x="2870" y="5935"/>
                    <a:pt x="2870" y="6102"/>
                    <a:pt x="2970" y="6903"/>
                  </a:cubicBezTo>
                  <a:cubicBezTo>
                    <a:pt x="3070" y="7670"/>
                    <a:pt x="2770" y="9538"/>
                    <a:pt x="4037" y="10739"/>
                  </a:cubicBezTo>
                  <a:cubicBezTo>
                    <a:pt x="4671" y="11439"/>
                    <a:pt x="5538" y="11873"/>
                    <a:pt x="6472" y="11940"/>
                  </a:cubicBezTo>
                  <a:cubicBezTo>
                    <a:pt x="4871" y="11473"/>
                    <a:pt x="3737" y="10038"/>
                    <a:pt x="3637" y="8404"/>
                  </a:cubicBezTo>
                  <a:cubicBezTo>
                    <a:pt x="3637" y="7570"/>
                    <a:pt x="3604" y="6536"/>
                    <a:pt x="3403" y="6169"/>
                  </a:cubicBezTo>
                  <a:cubicBezTo>
                    <a:pt x="3203" y="5802"/>
                    <a:pt x="2002" y="4534"/>
                    <a:pt x="1168" y="3233"/>
                  </a:cubicBezTo>
                  <a:cubicBezTo>
                    <a:pt x="368" y="1932"/>
                    <a:pt x="902" y="698"/>
                    <a:pt x="1369" y="531"/>
                  </a:cubicBezTo>
                  <a:cubicBezTo>
                    <a:pt x="1383" y="526"/>
                    <a:pt x="1398" y="523"/>
                    <a:pt x="1414" y="523"/>
                  </a:cubicBezTo>
                  <a:cubicBezTo>
                    <a:pt x="1699" y="523"/>
                    <a:pt x="2266" y="1338"/>
                    <a:pt x="2803" y="2032"/>
                  </a:cubicBezTo>
                  <a:cubicBezTo>
                    <a:pt x="3403" y="2766"/>
                    <a:pt x="4204" y="3300"/>
                    <a:pt x="5138" y="3500"/>
                  </a:cubicBezTo>
                  <a:cubicBezTo>
                    <a:pt x="3570" y="3100"/>
                    <a:pt x="2269" y="665"/>
                    <a:pt x="1936" y="331"/>
                  </a:cubicBezTo>
                  <a:cubicBezTo>
                    <a:pt x="1788" y="169"/>
                    <a:pt x="1576" y="1"/>
                    <a:pt x="1345"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1"/>
            <p:cNvSpPr/>
            <p:nvPr/>
          </p:nvSpPr>
          <p:spPr>
            <a:xfrm>
              <a:off x="7187574" y="2634644"/>
              <a:ext cx="20709" cy="15032"/>
            </a:xfrm>
            <a:custGeom>
              <a:avLst/>
              <a:gdLst/>
              <a:ahLst/>
              <a:cxnLst/>
              <a:rect l="l" t="t" r="r" b="b"/>
              <a:pathLst>
                <a:path w="1335" h="969" extrusionOk="0">
                  <a:moveTo>
                    <a:pt x="300" y="1"/>
                  </a:moveTo>
                  <a:lnTo>
                    <a:pt x="0" y="968"/>
                  </a:lnTo>
                  <a:cubicBezTo>
                    <a:pt x="207" y="613"/>
                    <a:pt x="597" y="390"/>
                    <a:pt x="1008" y="390"/>
                  </a:cubicBezTo>
                  <a:cubicBezTo>
                    <a:pt x="1061" y="390"/>
                    <a:pt x="1114" y="393"/>
                    <a:pt x="1168" y="401"/>
                  </a:cubicBezTo>
                  <a:lnTo>
                    <a:pt x="1334" y="67"/>
                  </a:lnTo>
                  <a:lnTo>
                    <a:pt x="300"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1"/>
            <p:cNvSpPr/>
            <p:nvPr/>
          </p:nvSpPr>
          <p:spPr>
            <a:xfrm>
              <a:off x="7198433" y="2680698"/>
              <a:ext cx="39340" cy="38300"/>
            </a:xfrm>
            <a:custGeom>
              <a:avLst/>
              <a:gdLst/>
              <a:ahLst/>
              <a:cxnLst/>
              <a:rect l="l" t="t" r="r" b="b"/>
              <a:pathLst>
                <a:path w="2536" h="2469" extrusionOk="0">
                  <a:moveTo>
                    <a:pt x="1" y="501"/>
                  </a:moveTo>
                  <a:lnTo>
                    <a:pt x="1" y="501"/>
                  </a:lnTo>
                  <a:cubicBezTo>
                    <a:pt x="5" y="506"/>
                    <a:pt x="9" y="511"/>
                    <a:pt x="14" y="516"/>
                  </a:cubicBezTo>
                  <a:lnTo>
                    <a:pt x="14" y="516"/>
                  </a:lnTo>
                  <a:cubicBezTo>
                    <a:pt x="10" y="511"/>
                    <a:pt x="5" y="506"/>
                    <a:pt x="1" y="501"/>
                  </a:cubicBezTo>
                  <a:close/>
                  <a:moveTo>
                    <a:pt x="2035" y="0"/>
                  </a:moveTo>
                  <a:lnTo>
                    <a:pt x="2035" y="0"/>
                  </a:lnTo>
                  <a:cubicBezTo>
                    <a:pt x="2269" y="434"/>
                    <a:pt x="2369" y="934"/>
                    <a:pt x="2269" y="1401"/>
                  </a:cubicBezTo>
                  <a:cubicBezTo>
                    <a:pt x="2192" y="1861"/>
                    <a:pt x="1921" y="2105"/>
                    <a:pt x="1707" y="2105"/>
                  </a:cubicBezTo>
                  <a:cubicBezTo>
                    <a:pt x="1642" y="2105"/>
                    <a:pt x="1582" y="2082"/>
                    <a:pt x="1535" y="2035"/>
                  </a:cubicBezTo>
                  <a:cubicBezTo>
                    <a:pt x="1338" y="1838"/>
                    <a:pt x="331" y="863"/>
                    <a:pt x="14" y="516"/>
                  </a:cubicBezTo>
                  <a:lnTo>
                    <a:pt x="14" y="516"/>
                  </a:lnTo>
                  <a:cubicBezTo>
                    <a:pt x="678" y="1251"/>
                    <a:pt x="1404" y="2469"/>
                    <a:pt x="1702" y="2469"/>
                  </a:cubicBezTo>
                  <a:cubicBezTo>
                    <a:pt x="2002" y="2436"/>
                    <a:pt x="2402" y="2169"/>
                    <a:pt x="2502" y="1401"/>
                  </a:cubicBezTo>
                  <a:cubicBezTo>
                    <a:pt x="2536" y="901"/>
                    <a:pt x="2369" y="401"/>
                    <a:pt x="2035"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1"/>
            <p:cNvSpPr/>
            <p:nvPr/>
          </p:nvSpPr>
          <p:spPr>
            <a:xfrm>
              <a:off x="7203613" y="2708123"/>
              <a:ext cx="46491" cy="46646"/>
            </a:xfrm>
            <a:custGeom>
              <a:avLst/>
              <a:gdLst/>
              <a:ahLst/>
              <a:cxnLst/>
              <a:rect l="l" t="t" r="r" b="b"/>
              <a:pathLst>
                <a:path w="2997" h="3007" extrusionOk="0">
                  <a:moveTo>
                    <a:pt x="1968" y="0"/>
                  </a:moveTo>
                  <a:lnTo>
                    <a:pt x="1768" y="201"/>
                  </a:lnTo>
                  <a:cubicBezTo>
                    <a:pt x="2002" y="467"/>
                    <a:pt x="2202" y="768"/>
                    <a:pt x="2402" y="1101"/>
                  </a:cubicBezTo>
                  <a:cubicBezTo>
                    <a:pt x="2702" y="1668"/>
                    <a:pt x="2435" y="2502"/>
                    <a:pt x="2135" y="2669"/>
                  </a:cubicBezTo>
                  <a:cubicBezTo>
                    <a:pt x="2088" y="2693"/>
                    <a:pt x="2042" y="2704"/>
                    <a:pt x="1995" y="2704"/>
                  </a:cubicBezTo>
                  <a:cubicBezTo>
                    <a:pt x="1781" y="2704"/>
                    <a:pt x="1570" y="2465"/>
                    <a:pt x="1268" y="2135"/>
                  </a:cubicBezTo>
                  <a:cubicBezTo>
                    <a:pt x="601" y="1435"/>
                    <a:pt x="234" y="1135"/>
                    <a:pt x="0" y="868"/>
                  </a:cubicBezTo>
                  <a:lnTo>
                    <a:pt x="0" y="868"/>
                  </a:lnTo>
                  <a:cubicBezTo>
                    <a:pt x="1" y="868"/>
                    <a:pt x="534" y="1502"/>
                    <a:pt x="1034" y="2102"/>
                  </a:cubicBezTo>
                  <a:cubicBezTo>
                    <a:pt x="1568" y="2702"/>
                    <a:pt x="1768" y="2969"/>
                    <a:pt x="2135" y="3003"/>
                  </a:cubicBezTo>
                  <a:cubicBezTo>
                    <a:pt x="2150" y="3005"/>
                    <a:pt x="2165" y="3006"/>
                    <a:pt x="2181" y="3006"/>
                  </a:cubicBezTo>
                  <a:cubicBezTo>
                    <a:pt x="2570" y="3006"/>
                    <a:pt x="2996" y="2208"/>
                    <a:pt x="2836" y="1501"/>
                  </a:cubicBezTo>
                  <a:cubicBezTo>
                    <a:pt x="2669" y="934"/>
                    <a:pt x="2369" y="434"/>
                    <a:pt x="1968"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1"/>
            <p:cNvSpPr/>
            <p:nvPr/>
          </p:nvSpPr>
          <p:spPr>
            <a:xfrm>
              <a:off x="7221715" y="2751074"/>
              <a:ext cx="18134" cy="17514"/>
            </a:xfrm>
            <a:custGeom>
              <a:avLst/>
              <a:gdLst/>
              <a:ahLst/>
              <a:cxnLst/>
              <a:rect l="l" t="t" r="r" b="b"/>
              <a:pathLst>
                <a:path w="1169" h="1129" extrusionOk="0">
                  <a:moveTo>
                    <a:pt x="1101" y="0"/>
                  </a:moveTo>
                  <a:lnTo>
                    <a:pt x="768" y="67"/>
                  </a:lnTo>
                  <a:cubicBezTo>
                    <a:pt x="901" y="267"/>
                    <a:pt x="968" y="767"/>
                    <a:pt x="634" y="901"/>
                  </a:cubicBezTo>
                  <a:cubicBezTo>
                    <a:pt x="534" y="951"/>
                    <a:pt x="426" y="976"/>
                    <a:pt x="318" y="976"/>
                  </a:cubicBezTo>
                  <a:cubicBezTo>
                    <a:pt x="209" y="976"/>
                    <a:pt x="101" y="951"/>
                    <a:pt x="1" y="901"/>
                  </a:cubicBezTo>
                  <a:lnTo>
                    <a:pt x="1" y="901"/>
                  </a:lnTo>
                  <a:cubicBezTo>
                    <a:pt x="138" y="1038"/>
                    <a:pt x="322" y="1128"/>
                    <a:pt x="511" y="1128"/>
                  </a:cubicBezTo>
                  <a:cubicBezTo>
                    <a:pt x="597" y="1128"/>
                    <a:pt x="684" y="1109"/>
                    <a:pt x="768" y="1067"/>
                  </a:cubicBezTo>
                  <a:cubicBezTo>
                    <a:pt x="1168" y="901"/>
                    <a:pt x="1168" y="400"/>
                    <a:pt x="1101"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1"/>
            <p:cNvSpPr/>
            <p:nvPr/>
          </p:nvSpPr>
          <p:spPr>
            <a:xfrm>
              <a:off x="7609784" y="2459752"/>
              <a:ext cx="495733" cy="734858"/>
            </a:xfrm>
            <a:custGeom>
              <a:avLst/>
              <a:gdLst/>
              <a:ahLst/>
              <a:cxnLst/>
              <a:rect l="l" t="t" r="r" b="b"/>
              <a:pathLst>
                <a:path w="31957" h="47372" extrusionOk="0">
                  <a:moveTo>
                    <a:pt x="8373" y="1"/>
                  </a:moveTo>
                  <a:cubicBezTo>
                    <a:pt x="4070" y="535"/>
                    <a:pt x="601" y="4004"/>
                    <a:pt x="301" y="12477"/>
                  </a:cubicBezTo>
                  <a:cubicBezTo>
                    <a:pt x="167" y="15145"/>
                    <a:pt x="501" y="24652"/>
                    <a:pt x="568" y="27487"/>
                  </a:cubicBezTo>
                  <a:cubicBezTo>
                    <a:pt x="634" y="30356"/>
                    <a:pt x="534" y="35360"/>
                    <a:pt x="1" y="36861"/>
                  </a:cubicBezTo>
                  <a:cubicBezTo>
                    <a:pt x="3897" y="44323"/>
                    <a:pt x="16077" y="47371"/>
                    <a:pt x="24219" y="47371"/>
                  </a:cubicBezTo>
                  <a:cubicBezTo>
                    <a:pt x="26741" y="47371"/>
                    <a:pt x="28875" y="47079"/>
                    <a:pt x="30256" y="46534"/>
                  </a:cubicBezTo>
                  <a:cubicBezTo>
                    <a:pt x="31056" y="40096"/>
                    <a:pt x="31123" y="36360"/>
                    <a:pt x="31456" y="31457"/>
                  </a:cubicBezTo>
                  <a:cubicBezTo>
                    <a:pt x="31957" y="23918"/>
                    <a:pt x="31223" y="18548"/>
                    <a:pt x="30989" y="14311"/>
                  </a:cubicBezTo>
                  <a:cubicBezTo>
                    <a:pt x="30622" y="8340"/>
                    <a:pt x="28187" y="4171"/>
                    <a:pt x="26520" y="3437"/>
                  </a:cubicBezTo>
                  <a:cubicBezTo>
                    <a:pt x="25352" y="3036"/>
                    <a:pt x="21216" y="1435"/>
                    <a:pt x="17046" y="868"/>
                  </a:cubicBezTo>
                  <a:cubicBezTo>
                    <a:pt x="13610" y="401"/>
                    <a:pt x="8373" y="1"/>
                    <a:pt x="8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1"/>
            <p:cNvSpPr/>
            <p:nvPr/>
          </p:nvSpPr>
          <p:spPr>
            <a:xfrm>
              <a:off x="7564304" y="2041390"/>
              <a:ext cx="390636" cy="369244"/>
            </a:xfrm>
            <a:custGeom>
              <a:avLst/>
              <a:gdLst/>
              <a:ahLst/>
              <a:cxnLst/>
              <a:rect l="l" t="t" r="r" b="b"/>
              <a:pathLst>
                <a:path w="25182" h="23803" extrusionOk="0">
                  <a:moveTo>
                    <a:pt x="12364" y="1"/>
                  </a:moveTo>
                  <a:cubicBezTo>
                    <a:pt x="11385" y="1"/>
                    <a:pt x="10444" y="483"/>
                    <a:pt x="10071" y="1520"/>
                  </a:cubicBezTo>
                  <a:cubicBezTo>
                    <a:pt x="9564" y="1031"/>
                    <a:pt x="9020" y="844"/>
                    <a:pt x="8440" y="844"/>
                  </a:cubicBezTo>
                  <a:cubicBezTo>
                    <a:pt x="7913" y="844"/>
                    <a:pt x="7356" y="998"/>
                    <a:pt x="6769" y="1220"/>
                  </a:cubicBezTo>
                  <a:cubicBezTo>
                    <a:pt x="5668" y="1620"/>
                    <a:pt x="5067" y="2788"/>
                    <a:pt x="5401" y="3889"/>
                  </a:cubicBezTo>
                  <a:cubicBezTo>
                    <a:pt x="5039" y="3744"/>
                    <a:pt x="4693" y="3681"/>
                    <a:pt x="4370" y="3681"/>
                  </a:cubicBezTo>
                  <a:cubicBezTo>
                    <a:pt x="3055" y="3681"/>
                    <a:pt x="2125" y="4726"/>
                    <a:pt x="2099" y="5557"/>
                  </a:cubicBezTo>
                  <a:cubicBezTo>
                    <a:pt x="2099" y="6324"/>
                    <a:pt x="2332" y="6924"/>
                    <a:pt x="1898" y="7658"/>
                  </a:cubicBezTo>
                  <a:cubicBezTo>
                    <a:pt x="1650" y="8135"/>
                    <a:pt x="1206" y="8361"/>
                    <a:pt x="796" y="8361"/>
                  </a:cubicBezTo>
                  <a:cubicBezTo>
                    <a:pt x="489" y="8361"/>
                    <a:pt x="202" y="8234"/>
                    <a:pt x="30" y="7992"/>
                  </a:cubicBezTo>
                  <a:lnTo>
                    <a:pt x="30" y="7992"/>
                  </a:lnTo>
                  <a:cubicBezTo>
                    <a:pt x="1" y="8970"/>
                    <a:pt x="393" y="9659"/>
                    <a:pt x="1278" y="9659"/>
                  </a:cubicBezTo>
                  <a:cubicBezTo>
                    <a:pt x="1388" y="9659"/>
                    <a:pt x="1506" y="9648"/>
                    <a:pt x="1632" y="9626"/>
                  </a:cubicBezTo>
                  <a:lnTo>
                    <a:pt x="1632" y="9626"/>
                  </a:lnTo>
                  <a:cubicBezTo>
                    <a:pt x="1298" y="10260"/>
                    <a:pt x="1298" y="11027"/>
                    <a:pt x="1565" y="11694"/>
                  </a:cubicBezTo>
                  <a:cubicBezTo>
                    <a:pt x="1941" y="12447"/>
                    <a:pt x="2731" y="12934"/>
                    <a:pt x="3572" y="12934"/>
                  </a:cubicBezTo>
                  <a:cubicBezTo>
                    <a:pt x="3626" y="12934"/>
                    <a:pt x="3679" y="12933"/>
                    <a:pt x="3733" y="12929"/>
                  </a:cubicBezTo>
                  <a:cubicBezTo>
                    <a:pt x="3933" y="13496"/>
                    <a:pt x="4000" y="14029"/>
                    <a:pt x="4434" y="14496"/>
                  </a:cubicBezTo>
                  <a:cubicBezTo>
                    <a:pt x="4834" y="14930"/>
                    <a:pt x="5334" y="15297"/>
                    <a:pt x="5935" y="15530"/>
                  </a:cubicBezTo>
                  <a:cubicBezTo>
                    <a:pt x="7769" y="16164"/>
                    <a:pt x="9704" y="16198"/>
                    <a:pt x="11605" y="16364"/>
                  </a:cubicBezTo>
                  <a:lnTo>
                    <a:pt x="13874" y="16564"/>
                  </a:lnTo>
                  <a:cubicBezTo>
                    <a:pt x="13927" y="16564"/>
                    <a:pt x="14066" y="16559"/>
                    <a:pt x="14220" y="16559"/>
                  </a:cubicBezTo>
                  <a:cubicBezTo>
                    <a:pt x="14450" y="16559"/>
                    <a:pt x="14714" y="16571"/>
                    <a:pt x="14774" y="16631"/>
                  </a:cubicBezTo>
                  <a:lnTo>
                    <a:pt x="21045" y="23803"/>
                  </a:lnTo>
                  <a:cubicBezTo>
                    <a:pt x="21146" y="21401"/>
                    <a:pt x="23180" y="18666"/>
                    <a:pt x="23981" y="16498"/>
                  </a:cubicBezTo>
                  <a:cubicBezTo>
                    <a:pt x="24748" y="14430"/>
                    <a:pt x="25182" y="12795"/>
                    <a:pt x="24848" y="10960"/>
                  </a:cubicBezTo>
                  <a:cubicBezTo>
                    <a:pt x="24648" y="9860"/>
                    <a:pt x="23781" y="8459"/>
                    <a:pt x="22913" y="8259"/>
                  </a:cubicBezTo>
                  <a:cubicBezTo>
                    <a:pt x="23380" y="4056"/>
                    <a:pt x="20078" y="2554"/>
                    <a:pt x="18410" y="2354"/>
                  </a:cubicBezTo>
                  <a:cubicBezTo>
                    <a:pt x="17610" y="2288"/>
                    <a:pt x="16842" y="2154"/>
                    <a:pt x="16075" y="1987"/>
                  </a:cubicBezTo>
                  <a:cubicBezTo>
                    <a:pt x="15141" y="1721"/>
                    <a:pt x="14874" y="1053"/>
                    <a:pt x="14074" y="520"/>
                  </a:cubicBezTo>
                  <a:cubicBezTo>
                    <a:pt x="13569" y="179"/>
                    <a:pt x="12960" y="1"/>
                    <a:pt x="123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1"/>
            <p:cNvSpPr/>
            <p:nvPr/>
          </p:nvSpPr>
          <p:spPr>
            <a:xfrm>
              <a:off x="7613926" y="2167065"/>
              <a:ext cx="347232" cy="379994"/>
            </a:xfrm>
            <a:custGeom>
              <a:avLst/>
              <a:gdLst/>
              <a:ahLst/>
              <a:cxnLst/>
              <a:rect l="l" t="t" r="r" b="b"/>
              <a:pathLst>
                <a:path w="22384" h="24496" extrusionOk="0">
                  <a:moveTo>
                    <a:pt x="6374" y="0"/>
                  </a:moveTo>
                  <a:cubicBezTo>
                    <a:pt x="3765" y="0"/>
                    <a:pt x="1578" y="873"/>
                    <a:pt x="467" y="2025"/>
                  </a:cubicBezTo>
                  <a:cubicBezTo>
                    <a:pt x="201" y="3526"/>
                    <a:pt x="0" y="4593"/>
                    <a:pt x="401" y="6261"/>
                  </a:cubicBezTo>
                  <a:cubicBezTo>
                    <a:pt x="534" y="6895"/>
                    <a:pt x="567" y="7528"/>
                    <a:pt x="534" y="8196"/>
                  </a:cubicBezTo>
                  <a:cubicBezTo>
                    <a:pt x="401" y="10864"/>
                    <a:pt x="801" y="13533"/>
                    <a:pt x="1702" y="16035"/>
                  </a:cubicBezTo>
                  <a:cubicBezTo>
                    <a:pt x="2469" y="17969"/>
                    <a:pt x="4037" y="19304"/>
                    <a:pt x="5905" y="19337"/>
                  </a:cubicBezTo>
                  <a:cubicBezTo>
                    <a:pt x="6839" y="19304"/>
                    <a:pt x="7773" y="19237"/>
                    <a:pt x="8707" y="19103"/>
                  </a:cubicBezTo>
                  <a:lnTo>
                    <a:pt x="9007" y="20371"/>
                  </a:lnTo>
                  <a:cubicBezTo>
                    <a:pt x="7873" y="22372"/>
                    <a:pt x="7773" y="23640"/>
                    <a:pt x="9941" y="24307"/>
                  </a:cubicBezTo>
                  <a:cubicBezTo>
                    <a:pt x="10328" y="24432"/>
                    <a:pt x="10825" y="24496"/>
                    <a:pt x="11384" y="24496"/>
                  </a:cubicBezTo>
                  <a:cubicBezTo>
                    <a:pt x="13959" y="24496"/>
                    <a:pt x="17868" y="23154"/>
                    <a:pt x="18580" y="20304"/>
                  </a:cubicBezTo>
                  <a:lnTo>
                    <a:pt x="17546" y="12565"/>
                  </a:lnTo>
                  <a:lnTo>
                    <a:pt x="17546" y="12565"/>
                  </a:lnTo>
                  <a:cubicBezTo>
                    <a:pt x="17546" y="12566"/>
                    <a:pt x="18004" y="12911"/>
                    <a:pt x="18708" y="12911"/>
                  </a:cubicBezTo>
                  <a:cubicBezTo>
                    <a:pt x="19160" y="12911"/>
                    <a:pt x="19714" y="12768"/>
                    <a:pt x="20315" y="12299"/>
                  </a:cubicBezTo>
                  <a:cubicBezTo>
                    <a:pt x="21983" y="11031"/>
                    <a:pt x="22383" y="8129"/>
                    <a:pt x="21049" y="6394"/>
                  </a:cubicBezTo>
                  <a:cubicBezTo>
                    <a:pt x="20654" y="5859"/>
                    <a:pt x="20081" y="5639"/>
                    <a:pt x="19493" y="5639"/>
                  </a:cubicBezTo>
                  <a:cubicBezTo>
                    <a:pt x="18688" y="5639"/>
                    <a:pt x="17856" y="6050"/>
                    <a:pt x="17413" y="6628"/>
                  </a:cubicBezTo>
                  <a:cubicBezTo>
                    <a:pt x="16679" y="7662"/>
                    <a:pt x="16779" y="8696"/>
                    <a:pt x="15945" y="8829"/>
                  </a:cubicBezTo>
                  <a:cubicBezTo>
                    <a:pt x="15884" y="8840"/>
                    <a:pt x="15826" y="8845"/>
                    <a:pt x="15771" y="8845"/>
                  </a:cubicBezTo>
                  <a:cubicBezTo>
                    <a:pt x="14764" y="8845"/>
                    <a:pt x="14644" y="7192"/>
                    <a:pt x="14644" y="6528"/>
                  </a:cubicBezTo>
                  <a:cubicBezTo>
                    <a:pt x="12643" y="5761"/>
                    <a:pt x="11375" y="3826"/>
                    <a:pt x="11575" y="1157"/>
                  </a:cubicBezTo>
                  <a:cubicBezTo>
                    <a:pt x="9784" y="338"/>
                    <a:pt x="7998" y="0"/>
                    <a:pt x="6374"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1"/>
            <p:cNvSpPr/>
            <p:nvPr/>
          </p:nvSpPr>
          <p:spPr>
            <a:xfrm>
              <a:off x="7800717" y="2251230"/>
              <a:ext cx="88499" cy="28481"/>
            </a:xfrm>
            <a:custGeom>
              <a:avLst/>
              <a:gdLst/>
              <a:ahLst/>
              <a:cxnLst/>
              <a:rect l="l" t="t" r="r" b="b"/>
              <a:pathLst>
                <a:path w="5705" h="1836" extrusionOk="0">
                  <a:moveTo>
                    <a:pt x="0" y="1"/>
                  </a:moveTo>
                  <a:lnTo>
                    <a:pt x="67" y="1302"/>
                  </a:lnTo>
                  <a:lnTo>
                    <a:pt x="5004" y="1836"/>
                  </a:lnTo>
                  <a:cubicBezTo>
                    <a:pt x="5137" y="1435"/>
                    <a:pt x="5371" y="1102"/>
                    <a:pt x="5704" y="835"/>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1"/>
            <p:cNvSpPr/>
            <p:nvPr/>
          </p:nvSpPr>
          <p:spPr>
            <a:xfrm>
              <a:off x="7592768" y="2250191"/>
              <a:ext cx="216772" cy="88064"/>
            </a:xfrm>
            <a:custGeom>
              <a:avLst/>
              <a:gdLst/>
              <a:ahLst/>
              <a:cxnLst/>
              <a:rect l="l" t="t" r="r" b="b"/>
              <a:pathLst>
                <a:path w="13974" h="5677" extrusionOk="0">
                  <a:moveTo>
                    <a:pt x="11091" y="533"/>
                  </a:moveTo>
                  <a:cubicBezTo>
                    <a:pt x="11949" y="533"/>
                    <a:pt x="12527" y="751"/>
                    <a:pt x="12773" y="969"/>
                  </a:cubicBezTo>
                  <a:cubicBezTo>
                    <a:pt x="13073" y="1202"/>
                    <a:pt x="13139" y="2370"/>
                    <a:pt x="13139" y="2937"/>
                  </a:cubicBezTo>
                  <a:lnTo>
                    <a:pt x="13139" y="2970"/>
                  </a:lnTo>
                  <a:lnTo>
                    <a:pt x="13139" y="3037"/>
                  </a:lnTo>
                  <a:lnTo>
                    <a:pt x="13139" y="3270"/>
                  </a:lnTo>
                  <a:lnTo>
                    <a:pt x="13139" y="3404"/>
                  </a:lnTo>
                  <a:cubicBezTo>
                    <a:pt x="13139" y="3504"/>
                    <a:pt x="13106" y="3570"/>
                    <a:pt x="13106" y="3671"/>
                  </a:cubicBezTo>
                  <a:cubicBezTo>
                    <a:pt x="13073" y="3671"/>
                    <a:pt x="13073" y="3704"/>
                    <a:pt x="13073" y="3737"/>
                  </a:cubicBezTo>
                  <a:cubicBezTo>
                    <a:pt x="13073" y="3737"/>
                    <a:pt x="13073" y="3771"/>
                    <a:pt x="13073" y="3804"/>
                  </a:cubicBezTo>
                  <a:lnTo>
                    <a:pt x="13073" y="3837"/>
                  </a:lnTo>
                  <a:lnTo>
                    <a:pt x="13039" y="3904"/>
                  </a:lnTo>
                  <a:cubicBezTo>
                    <a:pt x="13039" y="3937"/>
                    <a:pt x="13039" y="3971"/>
                    <a:pt x="13006" y="4004"/>
                  </a:cubicBezTo>
                  <a:cubicBezTo>
                    <a:pt x="13006" y="4037"/>
                    <a:pt x="13006" y="4037"/>
                    <a:pt x="12973" y="4071"/>
                  </a:cubicBezTo>
                  <a:cubicBezTo>
                    <a:pt x="12973" y="4104"/>
                    <a:pt x="12939" y="4138"/>
                    <a:pt x="12939" y="4171"/>
                  </a:cubicBezTo>
                  <a:cubicBezTo>
                    <a:pt x="12653" y="4712"/>
                    <a:pt x="12063" y="5040"/>
                    <a:pt x="11430" y="5040"/>
                  </a:cubicBezTo>
                  <a:cubicBezTo>
                    <a:pt x="11399" y="5040"/>
                    <a:pt x="11369" y="5040"/>
                    <a:pt x="11338" y="5038"/>
                  </a:cubicBezTo>
                  <a:cubicBezTo>
                    <a:pt x="11294" y="5040"/>
                    <a:pt x="11250" y="5041"/>
                    <a:pt x="11207" y="5041"/>
                  </a:cubicBezTo>
                  <a:cubicBezTo>
                    <a:pt x="10555" y="5041"/>
                    <a:pt x="9937" y="4809"/>
                    <a:pt x="9437" y="4371"/>
                  </a:cubicBezTo>
                  <a:cubicBezTo>
                    <a:pt x="9103" y="4037"/>
                    <a:pt x="8836" y="3637"/>
                    <a:pt x="8703" y="3170"/>
                  </a:cubicBezTo>
                  <a:cubicBezTo>
                    <a:pt x="8369" y="2536"/>
                    <a:pt x="8203" y="1769"/>
                    <a:pt x="8369" y="1402"/>
                  </a:cubicBezTo>
                  <a:cubicBezTo>
                    <a:pt x="8469" y="1302"/>
                    <a:pt x="8570" y="1202"/>
                    <a:pt x="8703" y="1102"/>
                  </a:cubicBezTo>
                  <a:cubicBezTo>
                    <a:pt x="8703" y="1102"/>
                    <a:pt x="8736" y="1102"/>
                    <a:pt x="8736" y="1069"/>
                  </a:cubicBezTo>
                  <a:lnTo>
                    <a:pt x="8770" y="1069"/>
                  </a:lnTo>
                  <a:cubicBezTo>
                    <a:pt x="8836" y="1035"/>
                    <a:pt x="8903" y="1002"/>
                    <a:pt x="8936" y="969"/>
                  </a:cubicBezTo>
                  <a:lnTo>
                    <a:pt x="9103" y="902"/>
                  </a:lnTo>
                  <a:cubicBezTo>
                    <a:pt x="9270" y="835"/>
                    <a:pt x="9437" y="768"/>
                    <a:pt x="9604" y="702"/>
                  </a:cubicBezTo>
                  <a:lnTo>
                    <a:pt x="9804" y="668"/>
                  </a:lnTo>
                  <a:cubicBezTo>
                    <a:pt x="10004" y="602"/>
                    <a:pt x="10171" y="602"/>
                    <a:pt x="10371" y="568"/>
                  </a:cubicBezTo>
                  <a:lnTo>
                    <a:pt x="10471" y="568"/>
                  </a:lnTo>
                  <a:cubicBezTo>
                    <a:pt x="10691" y="544"/>
                    <a:pt x="10898" y="533"/>
                    <a:pt x="11091" y="533"/>
                  </a:cubicBezTo>
                  <a:close/>
                  <a:moveTo>
                    <a:pt x="2799" y="602"/>
                  </a:moveTo>
                  <a:cubicBezTo>
                    <a:pt x="2966" y="602"/>
                    <a:pt x="3166" y="602"/>
                    <a:pt x="3366" y="668"/>
                  </a:cubicBezTo>
                  <a:cubicBezTo>
                    <a:pt x="4233" y="768"/>
                    <a:pt x="5167" y="1135"/>
                    <a:pt x="5434" y="1502"/>
                  </a:cubicBezTo>
                  <a:cubicBezTo>
                    <a:pt x="5701" y="1836"/>
                    <a:pt x="5768" y="2603"/>
                    <a:pt x="5734" y="3237"/>
                  </a:cubicBezTo>
                  <a:cubicBezTo>
                    <a:pt x="5734" y="3404"/>
                    <a:pt x="5701" y="3537"/>
                    <a:pt x="5667" y="3671"/>
                  </a:cubicBezTo>
                  <a:cubicBezTo>
                    <a:pt x="5667" y="3704"/>
                    <a:pt x="5667" y="3704"/>
                    <a:pt x="5667" y="3704"/>
                  </a:cubicBezTo>
                  <a:lnTo>
                    <a:pt x="5667" y="3771"/>
                  </a:lnTo>
                  <a:lnTo>
                    <a:pt x="5667" y="3804"/>
                  </a:lnTo>
                  <a:lnTo>
                    <a:pt x="5667" y="3837"/>
                  </a:lnTo>
                  <a:lnTo>
                    <a:pt x="5634" y="3971"/>
                  </a:lnTo>
                  <a:cubicBezTo>
                    <a:pt x="5634" y="3971"/>
                    <a:pt x="5634" y="4004"/>
                    <a:pt x="5601" y="4037"/>
                  </a:cubicBezTo>
                  <a:lnTo>
                    <a:pt x="5601" y="4071"/>
                  </a:lnTo>
                  <a:lnTo>
                    <a:pt x="5601" y="4138"/>
                  </a:lnTo>
                  <a:cubicBezTo>
                    <a:pt x="5567" y="4171"/>
                    <a:pt x="5567" y="4171"/>
                    <a:pt x="5567" y="4204"/>
                  </a:cubicBezTo>
                  <a:cubicBezTo>
                    <a:pt x="5342" y="4654"/>
                    <a:pt x="4870" y="5073"/>
                    <a:pt x="3940" y="5073"/>
                  </a:cubicBezTo>
                  <a:cubicBezTo>
                    <a:pt x="3905" y="5073"/>
                    <a:pt x="3869" y="5073"/>
                    <a:pt x="3833" y="5072"/>
                  </a:cubicBezTo>
                  <a:cubicBezTo>
                    <a:pt x="3533" y="5072"/>
                    <a:pt x="3199" y="5005"/>
                    <a:pt x="2899" y="4871"/>
                  </a:cubicBezTo>
                  <a:cubicBezTo>
                    <a:pt x="1998" y="4471"/>
                    <a:pt x="1665" y="3437"/>
                    <a:pt x="1498" y="3003"/>
                  </a:cubicBezTo>
                  <a:cubicBezTo>
                    <a:pt x="1298" y="2370"/>
                    <a:pt x="997" y="1235"/>
                    <a:pt x="1231" y="969"/>
                  </a:cubicBezTo>
                  <a:cubicBezTo>
                    <a:pt x="1298" y="869"/>
                    <a:pt x="1398" y="802"/>
                    <a:pt x="1498" y="768"/>
                  </a:cubicBezTo>
                  <a:lnTo>
                    <a:pt x="1531" y="768"/>
                  </a:lnTo>
                  <a:lnTo>
                    <a:pt x="1631" y="702"/>
                  </a:lnTo>
                  <a:lnTo>
                    <a:pt x="1731" y="702"/>
                  </a:lnTo>
                  <a:lnTo>
                    <a:pt x="1798" y="668"/>
                  </a:lnTo>
                  <a:lnTo>
                    <a:pt x="1898" y="668"/>
                  </a:lnTo>
                  <a:cubicBezTo>
                    <a:pt x="1965" y="635"/>
                    <a:pt x="2065" y="635"/>
                    <a:pt x="2165" y="602"/>
                  </a:cubicBezTo>
                  <a:close/>
                  <a:moveTo>
                    <a:pt x="11093" y="0"/>
                  </a:moveTo>
                  <a:cubicBezTo>
                    <a:pt x="10326" y="0"/>
                    <a:pt x="9595" y="57"/>
                    <a:pt x="9070" y="201"/>
                  </a:cubicBezTo>
                  <a:cubicBezTo>
                    <a:pt x="7869" y="602"/>
                    <a:pt x="7502" y="1002"/>
                    <a:pt x="6802" y="1002"/>
                  </a:cubicBezTo>
                  <a:cubicBezTo>
                    <a:pt x="6101" y="1002"/>
                    <a:pt x="5667" y="602"/>
                    <a:pt x="4433" y="235"/>
                  </a:cubicBezTo>
                  <a:cubicBezTo>
                    <a:pt x="3892" y="67"/>
                    <a:pt x="3173" y="3"/>
                    <a:pt x="2434" y="3"/>
                  </a:cubicBezTo>
                  <a:cubicBezTo>
                    <a:pt x="1853" y="3"/>
                    <a:pt x="1259" y="43"/>
                    <a:pt x="731" y="101"/>
                  </a:cubicBezTo>
                  <a:lnTo>
                    <a:pt x="364" y="168"/>
                  </a:lnTo>
                  <a:cubicBezTo>
                    <a:pt x="355" y="166"/>
                    <a:pt x="347" y="166"/>
                    <a:pt x="338" y="166"/>
                  </a:cubicBezTo>
                  <a:cubicBezTo>
                    <a:pt x="177" y="166"/>
                    <a:pt x="0" y="454"/>
                    <a:pt x="63" y="802"/>
                  </a:cubicBezTo>
                  <a:cubicBezTo>
                    <a:pt x="130" y="1102"/>
                    <a:pt x="297" y="1369"/>
                    <a:pt x="497" y="1602"/>
                  </a:cubicBezTo>
                  <a:cubicBezTo>
                    <a:pt x="564" y="1669"/>
                    <a:pt x="631" y="1769"/>
                    <a:pt x="664" y="1869"/>
                  </a:cubicBezTo>
                  <a:cubicBezTo>
                    <a:pt x="864" y="2636"/>
                    <a:pt x="1131" y="3370"/>
                    <a:pt x="1431" y="4104"/>
                  </a:cubicBezTo>
                  <a:cubicBezTo>
                    <a:pt x="1853" y="5046"/>
                    <a:pt x="2813" y="5640"/>
                    <a:pt x="3848" y="5640"/>
                  </a:cubicBezTo>
                  <a:cubicBezTo>
                    <a:pt x="3876" y="5640"/>
                    <a:pt x="3905" y="5640"/>
                    <a:pt x="3933" y="5639"/>
                  </a:cubicBezTo>
                  <a:cubicBezTo>
                    <a:pt x="4200" y="5639"/>
                    <a:pt x="4467" y="5605"/>
                    <a:pt x="4733" y="5539"/>
                  </a:cubicBezTo>
                  <a:lnTo>
                    <a:pt x="4800" y="5539"/>
                  </a:lnTo>
                  <a:cubicBezTo>
                    <a:pt x="5034" y="5505"/>
                    <a:pt x="5234" y="5405"/>
                    <a:pt x="5434" y="5272"/>
                  </a:cubicBezTo>
                  <a:lnTo>
                    <a:pt x="5467" y="5238"/>
                  </a:lnTo>
                  <a:lnTo>
                    <a:pt x="5501" y="5205"/>
                  </a:lnTo>
                  <a:lnTo>
                    <a:pt x="5567" y="5172"/>
                  </a:lnTo>
                  <a:lnTo>
                    <a:pt x="5634" y="5105"/>
                  </a:lnTo>
                  <a:lnTo>
                    <a:pt x="5701" y="5038"/>
                  </a:lnTo>
                  <a:lnTo>
                    <a:pt x="5768" y="4971"/>
                  </a:lnTo>
                  <a:cubicBezTo>
                    <a:pt x="5801" y="4938"/>
                    <a:pt x="5834" y="4905"/>
                    <a:pt x="5868" y="4838"/>
                  </a:cubicBezTo>
                  <a:cubicBezTo>
                    <a:pt x="6068" y="4605"/>
                    <a:pt x="6201" y="4304"/>
                    <a:pt x="6268" y="3971"/>
                  </a:cubicBezTo>
                  <a:cubicBezTo>
                    <a:pt x="6501" y="3204"/>
                    <a:pt x="6268" y="2103"/>
                    <a:pt x="6835" y="1969"/>
                  </a:cubicBezTo>
                  <a:lnTo>
                    <a:pt x="6968" y="1969"/>
                  </a:lnTo>
                  <a:cubicBezTo>
                    <a:pt x="7702" y="1969"/>
                    <a:pt x="7802" y="3170"/>
                    <a:pt x="8336" y="4004"/>
                  </a:cubicBezTo>
                  <a:cubicBezTo>
                    <a:pt x="8909" y="5023"/>
                    <a:pt x="9998" y="5677"/>
                    <a:pt x="11169" y="5677"/>
                  </a:cubicBezTo>
                  <a:cubicBezTo>
                    <a:pt x="11225" y="5677"/>
                    <a:pt x="11282" y="5675"/>
                    <a:pt x="11338" y="5672"/>
                  </a:cubicBezTo>
                  <a:lnTo>
                    <a:pt x="11738" y="5672"/>
                  </a:lnTo>
                  <a:cubicBezTo>
                    <a:pt x="11872" y="5672"/>
                    <a:pt x="12005" y="5639"/>
                    <a:pt x="12105" y="5605"/>
                  </a:cubicBezTo>
                  <a:lnTo>
                    <a:pt x="12239" y="5572"/>
                  </a:lnTo>
                  <a:lnTo>
                    <a:pt x="12339" y="5539"/>
                  </a:lnTo>
                  <a:cubicBezTo>
                    <a:pt x="12372" y="5539"/>
                    <a:pt x="12406" y="5505"/>
                    <a:pt x="12439" y="5505"/>
                  </a:cubicBezTo>
                  <a:cubicBezTo>
                    <a:pt x="12572" y="5438"/>
                    <a:pt x="12706" y="5372"/>
                    <a:pt x="12839" y="5272"/>
                  </a:cubicBezTo>
                  <a:lnTo>
                    <a:pt x="12973" y="5172"/>
                  </a:lnTo>
                  <a:cubicBezTo>
                    <a:pt x="13073" y="5105"/>
                    <a:pt x="13139" y="5005"/>
                    <a:pt x="13206" y="4938"/>
                  </a:cubicBezTo>
                  <a:cubicBezTo>
                    <a:pt x="13373" y="4705"/>
                    <a:pt x="13506" y="4404"/>
                    <a:pt x="13573" y="4138"/>
                  </a:cubicBezTo>
                  <a:cubicBezTo>
                    <a:pt x="13740" y="3537"/>
                    <a:pt x="13640" y="2470"/>
                    <a:pt x="13673" y="1903"/>
                  </a:cubicBezTo>
                  <a:cubicBezTo>
                    <a:pt x="13673" y="1803"/>
                    <a:pt x="13707" y="1702"/>
                    <a:pt x="13740" y="1602"/>
                  </a:cubicBezTo>
                  <a:cubicBezTo>
                    <a:pt x="13907" y="1369"/>
                    <a:pt x="13973" y="1102"/>
                    <a:pt x="13973" y="802"/>
                  </a:cubicBezTo>
                  <a:cubicBezTo>
                    <a:pt x="13940" y="502"/>
                    <a:pt x="13707" y="235"/>
                    <a:pt x="13406" y="135"/>
                  </a:cubicBezTo>
                  <a:lnTo>
                    <a:pt x="13006" y="101"/>
                  </a:lnTo>
                  <a:cubicBezTo>
                    <a:pt x="12411" y="40"/>
                    <a:pt x="11739" y="0"/>
                    <a:pt x="110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1"/>
            <p:cNvSpPr/>
            <p:nvPr/>
          </p:nvSpPr>
          <p:spPr>
            <a:xfrm>
              <a:off x="7658429" y="2280345"/>
              <a:ext cx="52789" cy="82682"/>
            </a:xfrm>
            <a:custGeom>
              <a:avLst/>
              <a:gdLst/>
              <a:ahLst/>
              <a:cxnLst/>
              <a:rect l="l" t="t" r="r" b="b"/>
              <a:pathLst>
                <a:path w="3403" h="5330" extrusionOk="0">
                  <a:moveTo>
                    <a:pt x="2685" y="0"/>
                  </a:moveTo>
                  <a:cubicBezTo>
                    <a:pt x="2669" y="0"/>
                    <a:pt x="2652" y="9"/>
                    <a:pt x="2635" y="25"/>
                  </a:cubicBezTo>
                  <a:lnTo>
                    <a:pt x="2569" y="25"/>
                  </a:lnTo>
                  <a:cubicBezTo>
                    <a:pt x="2535" y="25"/>
                    <a:pt x="2502" y="25"/>
                    <a:pt x="2502" y="59"/>
                  </a:cubicBezTo>
                  <a:cubicBezTo>
                    <a:pt x="2502" y="59"/>
                    <a:pt x="2402" y="125"/>
                    <a:pt x="2368" y="192"/>
                  </a:cubicBezTo>
                  <a:cubicBezTo>
                    <a:pt x="2035" y="559"/>
                    <a:pt x="1768" y="959"/>
                    <a:pt x="1535" y="1393"/>
                  </a:cubicBezTo>
                  <a:cubicBezTo>
                    <a:pt x="1268" y="1793"/>
                    <a:pt x="1001" y="2294"/>
                    <a:pt x="734" y="2794"/>
                  </a:cubicBezTo>
                  <a:cubicBezTo>
                    <a:pt x="601" y="3061"/>
                    <a:pt x="467" y="3361"/>
                    <a:pt x="300" y="3628"/>
                  </a:cubicBezTo>
                  <a:cubicBezTo>
                    <a:pt x="200" y="3861"/>
                    <a:pt x="100" y="4028"/>
                    <a:pt x="0" y="4228"/>
                  </a:cubicBezTo>
                  <a:lnTo>
                    <a:pt x="2936" y="5329"/>
                  </a:lnTo>
                  <a:lnTo>
                    <a:pt x="3403" y="526"/>
                  </a:lnTo>
                  <a:cubicBezTo>
                    <a:pt x="3236" y="225"/>
                    <a:pt x="3036" y="25"/>
                    <a:pt x="2735" y="25"/>
                  </a:cubicBezTo>
                  <a:cubicBezTo>
                    <a:pt x="2719" y="9"/>
                    <a:pt x="2702" y="0"/>
                    <a:pt x="2685"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1"/>
            <p:cNvSpPr/>
            <p:nvPr/>
          </p:nvSpPr>
          <p:spPr>
            <a:xfrm>
              <a:off x="7748970" y="2351094"/>
              <a:ext cx="118515" cy="128350"/>
            </a:xfrm>
            <a:custGeom>
              <a:avLst/>
              <a:gdLst/>
              <a:ahLst/>
              <a:cxnLst/>
              <a:rect l="l" t="t" r="r" b="b"/>
              <a:pathLst>
                <a:path w="7640" h="8274" extrusionOk="0">
                  <a:moveTo>
                    <a:pt x="7639" y="1"/>
                  </a:moveTo>
                  <a:lnTo>
                    <a:pt x="7639" y="1"/>
                  </a:lnTo>
                  <a:cubicBezTo>
                    <a:pt x="7339" y="1268"/>
                    <a:pt x="6906" y="2469"/>
                    <a:pt x="6305" y="3670"/>
                  </a:cubicBezTo>
                  <a:cubicBezTo>
                    <a:pt x="5038" y="5972"/>
                    <a:pt x="2869" y="6539"/>
                    <a:pt x="1" y="7239"/>
                  </a:cubicBezTo>
                  <a:lnTo>
                    <a:pt x="267" y="8274"/>
                  </a:lnTo>
                  <a:cubicBezTo>
                    <a:pt x="4771" y="7306"/>
                    <a:pt x="6338" y="5905"/>
                    <a:pt x="6939" y="4471"/>
                  </a:cubicBezTo>
                  <a:cubicBezTo>
                    <a:pt x="7639" y="2603"/>
                    <a:pt x="7639" y="1"/>
                    <a:pt x="7639"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1"/>
            <p:cNvSpPr/>
            <p:nvPr/>
          </p:nvSpPr>
          <p:spPr>
            <a:xfrm>
              <a:off x="7743277" y="2279120"/>
              <a:ext cx="30808" cy="25890"/>
            </a:xfrm>
            <a:custGeom>
              <a:avLst/>
              <a:gdLst/>
              <a:ahLst/>
              <a:cxnLst/>
              <a:rect l="l" t="t" r="r" b="b"/>
              <a:pathLst>
                <a:path w="1986" h="1669" extrusionOk="0">
                  <a:moveTo>
                    <a:pt x="881" y="1"/>
                  </a:moveTo>
                  <a:cubicBezTo>
                    <a:pt x="855" y="1"/>
                    <a:pt x="828" y="2"/>
                    <a:pt x="801" y="4"/>
                  </a:cubicBezTo>
                  <a:cubicBezTo>
                    <a:pt x="334" y="38"/>
                    <a:pt x="1" y="471"/>
                    <a:pt x="67" y="938"/>
                  </a:cubicBezTo>
                  <a:cubicBezTo>
                    <a:pt x="110" y="1385"/>
                    <a:pt x="505" y="1669"/>
                    <a:pt x="907" y="1669"/>
                  </a:cubicBezTo>
                  <a:cubicBezTo>
                    <a:pt x="1136" y="1669"/>
                    <a:pt x="1366" y="1577"/>
                    <a:pt x="1535" y="1372"/>
                  </a:cubicBezTo>
                  <a:cubicBezTo>
                    <a:pt x="1985" y="826"/>
                    <a:pt x="1568" y="1"/>
                    <a:pt x="8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1"/>
            <p:cNvSpPr/>
            <p:nvPr/>
          </p:nvSpPr>
          <p:spPr>
            <a:xfrm>
              <a:off x="7744316" y="2220828"/>
              <a:ext cx="32607" cy="19561"/>
            </a:xfrm>
            <a:custGeom>
              <a:avLst/>
              <a:gdLst/>
              <a:ahLst/>
              <a:cxnLst/>
              <a:rect l="l" t="t" r="r" b="b"/>
              <a:pathLst>
                <a:path w="2102" h="1261" extrusionOk="0">
                  <a:moveTo>
                    <a:pt x="980" y="0"/>
                  </a:moveTo>
                  <a:cubicBezTo>
                    <a:pt x="494" y="0"/>
                    <a:pt x="58" y="367"/>
                    <a:pt x="0" y="860"/>
                  </a:cubicBezTo>
                  <a:lnTo>
                    <a:pt x="1968" y="1260"/>
                  </a:lnTo>
                  <a:cubicBezTo>
                    <a:pt x="2102" y="693"/>
                    <a:pt x="1735" y="160"/>
                    <a:pt x="1201" y="26"/>
                  </a:cubicBezTo>
                  <a:cubicBezTo>
                    <a:pt x="1127" y="9"/>
                    <a:pt x="1053" y="0"/>
                    <a:pt x="9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1"/>
            <p:cNvSpPr/>
            <p:nvPr/>
          </p:nvSpPr>
          <p:spPr>
            <a:xfrm>
              <a:off x="7717931" y="2367133"/>
              <a:ext cx="46584" cy="31227"/>
            </a:xfrm>
            <a:custGeom>
              <a:avLst/>
              <a:gdLst/>
              <a:ahLst/>
              <a:cxnLst/>
              <a:rect l="l" t="t" r="r" b="b"/>
              <a:pathLst>
                <a:path w="3003" h="2013" extrusionOk="0">
                  <a:moveTo>
                    <a:pt x="2635" y="1"/>
                  </a:moveTo>
                  <a:lnTo>
                    <a:pt x="0" y="1168"/>
                  </a:lnTo>
                  <a:cubicBezTo>
                    <a:pt x="250" y="1694"/>
                    <a:pt x="782" y="2013"/>
                    <a:pt x="1356" y="2013"/>
                  </a:cubicBezTo>
                  <a:cubicBezTo>
                    <a:pt x="1547" y="2013"/>
                    <a:pt x="1743" y="1977"/>
                    <a:pt x="1935" y="1902"/>
                  </a:cubicBezTo>
                  <a:cubicBezTo>
                    <a:pt x="2669" y="1602"/>
                    <a:pt x="3002" y="701"/>
                    <a:pt x="2635"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1"/>
            <p:cNvSpPr/>
            <p:nvPr/>
          </p:nvSpPr>
          <p:spPr>
            <a:xfrm>
              <a:off x="7735521" y="2373353"/>
              <a:ext cx="26402" cy="25037"/>
            </a:xfrm>
            <a:custGeom>
              <a:avLst/>
              <a:gdLst/>
              <a:ahLst/>
              <a:cxnLst/>
              <a:rect l="l" t="t" r="r" b="b"/>
              <a:pathLst>
                <a:path w="1702" h="1614" extrusionOk="0">
                  <a:moveTo>
                    <a:pt x="1601" y="0"/>
                  </a:moveTo>
                  <a:cubicBezTo>
                    <a:pt x="734" y="34"/>
                    <a:pt x="67" y="734"/>
                    <a:pt x="0" y="1601"/>
                  </a:cubicBezTo>
                  <a:cubicBezTo>
                    <a:pt x="67" y="1610"/>
                    <a:pt x="134" y="1614"/>
                    <a:pt x="200" y="1614"/>
                  </a:cubicBezTo>
                  <a:cubicBezTo>
                    <a:pt x="401" y="1614"/>
                    <a:pt x="601" y="1576"/>
                    <a:pt x="801" y="1501"/>
                  </a:cubicBezTo>
                  <a:cubicBezTo>
                    <a:pt x="1368" y="1234"/>
                    <a:pt x="1702" y="601"/>
                    <a:pt x="160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1"/>
            <p:cNvSpPr/>
            <p:nvPr/>
          </p:nvSpPr>
          <p:spPr>
            <a:xfrm>
              <a:off x="7627375" y="2227498"/>
              <a:ext cx="32623" cy="19623"/>
            </a:xfrm>
            <a:custGeom>
              <a:avLst/>
              <a:gdLst/>
              <a:ahLst/>
              <a:cxnLst/>
              <a:rect l="l" t="t" r="r" b="b"/>
              <a:pathLst>
                <a:path w="2103" h="1265" extrusionOk="0">
                  <a:moveTo>
                    <a:pt x="1150" y="1"/>
                  </a:moveTo>
                  <a:cubicBezTo>
                    <a:pt x="1069" y="1"/>
                    <a:pt x="985" y="10"/>
                    <a:pt x="901" y="30"/>
                  </a:cubicBezTo>
                  <a:cubicBezTo>
                    <a:pt x="368" y="163"/>
                    <a:pt x="1" y="697"/>
                    <a:pt x="134" y="1264"/>
                  </a:cubicBezTo>
                  <a:lnTo>
                    <a:pt x="2102" y="797"/>
                  </a:lnTo>
                  <a:cubicBezTo>
                    <a:pt x="2017" y="314"/>
                    <a:pt x="1617" y="1"/>
                    <a:pt x="1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1"/>
            <p:cNvSpPr/>
            <p:nvPr/>
          </p:nvSpPr>
          <p:spPr>
            <a:xfrm>
              <a:off x="7642902" y="2280082"/>
              <a:ext cx="31196" cy="25999"/>
            </a:xfrm>
            <a:custGeom>
              <a:avLst/>
              <a:gdLst/>
              <a:ahLst/>
              <a:cxnLst/>
              <a:rect l="l" t="t" r="r" b="b"/>
              <a:pathLst>
                <a:path w="2011" h="1676" extrusionOk="0">
                  <a:moveTo>
                    <a:pt x="892" y="0"/>
                  </a:moveTo>
                  <a:cubicBezTo>
                    <a:pt x="851" y="0"/>
                    <a:pt x="810" y="3"/>
                    <a:pt x="768" y="9"/>
                  </a:cubicBezTo>
                  <a:cubicBezTo>
                    <a:pt x="301" y="109"/>
                    <a:pt x="0" y="543"/>
                    <a:pt x="100" y="1010"/>
                  </a:cubicBezTo>
                  <a:cubicBezTo>
                    <a:pt x="179" y="1440"/>
                    <a:pt x="532" y="1675"/>
                    <a:pt x="899" y="1675"/>
                  </a:cubicBezTo>
                  <a:cubicBezTo>
                    <a:pt x="1157" y="1675"/>
                    <a:pt x="1422" y="1558"/>
                    <a:pt x="1602" y="1310"/>
                  </a:cubicBezTo>
                  <a:cubicBezTo>
                    <a:pt x="2010" y="744"/>
                    <a:pt x="1560" y="0"/>
                    <a:pt x="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1"/>
            <p:cNvSpPr/>
            <p:nvPr/>
          </p:nvSpPr>
          <p:spPr>
            <a:xfrm>
              <a:off x="7246038" y="3183629"/>
              <a:ext cx="704268" cy="291046"/>
            </a:xfrm>
            <a:custGeom>
              <a:avLst/>
              <a:gdLst/>
              <a:ahLst/>
              <a:cxnLst/>
              <a:rect l="l" t="t" r="r" b="b"/>
              <a:pathLst>
                <a:path w="45400" h="18762" extrusionOk="0">
                  <a:moveTo>
                    <a:pt x="34" y="1"/>
                  </a:moveTo>
                  <a:lnTo>
                    <a:pt x="34" y="368"/>
                  </a:lnTo>
                  <a:cubicBezTo>
                    <a:pt x="0" y="935"/>
                    <a:pt x="301" y="1468"/>
                    <a:pt x="768" y="1769"/>
                  </a:cubicBezTo>
                  <a:lnTo>
                    <a:pt x="27720" y="18514"/>
                  </a:lnTo>
                  <a:cubicBezTo>
                    <a:pt x="27974" y="18677"/>
                    <a:pt x="28268" y="18762"/>
                    <a:pt x="28563" y="18762"/>
                  </a:cubicBezTo>
                  <a:cubicBezTo>
                    <a:pt x="28811" y="18762"/>
                    <a:pt x="29060" y="18702"/>
                    <a:pt x="29288" y="18581"/>
                  </a:cubicBezTo>
                  <a:lnTo>
                    <a:pt x="44566" y="10441"/>
                  </a:lnTo>
                  <a:cubicBezTo>
                    <a:pt x="45066" y="10175"/>
                    <a:pt x="45366" y="9674"/>
                    <a:pt x="45400" y="9107"/>
                  </a:cubicBezTo>
                  <a:lnTo>
                    <a:pt x="45400" y="8607"/>
                  </a:lnTo>
                  <a:cubicBezTo>
                    <a:pt x="45400" y="8674"/>
                    <a:pt x="45333" y="8740"/>
                    <a:pt x="45266" y="8774"/>
                  </a:cubicBezTo>
                  <a:lnTo>
                    <a:pt x="28521" y="17747"/>
                  </a:lnTo>
                  <a:lnTo>
                    <a:pt x="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1"/>
            <p:cNvSpPr/>
            <p:nvPr/>
          </p:nvSpPr>
          <p:spPr>
            <a:xfrm>
              <a:off x="7246038" y="3183629"/>
              <a:ext cx="442432" cy="291340"/>
            </a:xfrm>
            <a:custGeom>
              <a:avLst/>
              <a:gdLst/>
              <a:ahLst/>
              <a:cxnLst/>
              <a:rect l="l" t="t" r="r" b="b"/>
              <a:pathLst>
                <a:path w="28521" h="18781" extrusionOk="0">
                  <a:moveTo>
                    <a:pt x="0" y="1"/>
                  </a:moveTo>
                  <a:lnTo>
                    <a:pt x="0" y="401"/>
                  </a:lnTo>
                  <a:cubicBezTo>
                    <a:pt x="0" y="968"/>
                    <a:pt x="267" y="1468"/>
                    <a:pt x="768" y="1769"/>
                  </a:cubicBezTo>
                  <a:lnTo>
                    <a:pt x="27720" y="18547"/>
                  </a:lnTo>
                  <a:cubicBezTo>
                    <a:pt x="27954" y="18681"/>
                    <a:pt x="28221" y="18781"/>
                    <a:pt x="28487" y="18781"/>
                  </a:cubicBezTo>
                  <a:lnTo>
                    <a:pt x="28521" y="1774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1"/>
            <p:cNvSpPr/>
            <p:nvPr/>
          </p:nvSpPr>
          <p:spPr>
            <a:xfrm>
              <a:off x="7248101" y="3045343"/>
              <a:ext cx="701165" cy="412043"/>
            </a:xfrm>
            <a:custGeom>
              <a:avLst/>
              <a:gdLst/>
              <a:ahLst/>
              <a:cxnLst/>
              <a:rect l="l" t="t" r="r" b="b"/>
              <a:pathLst>
                <a:path w="45200" h="26562" extrusionOk="0">
                  <a:moveTo>
                    <a:pt x="16858" y="0"/>
                  </a:moveTo>
                  <a:cubicBezTo>
                    <a:pt x="16731" y="0"/>
                    <a:pt x="16622" y="55"/>
                    <a:pt x="16513" y="109"/>
                  </a:cubicBezTo>
                  <a:lnTo>
                    <a:pt x="1" y="8916"/>
                  </a:lnTo>
                  <a:lnTo>
                    <a:pt x="28388" y="26562"/>
                  </a:lnTo>
                  <a:lnTo>
                    <a:pt x="45100" y="17622"/>
                  </a:lnTo>
                  <a:cubicBezTo>
                    <a:pt x="45166" y="17589"/>
                    <a:pt x="45200" y="17555"/>
                    <a:pt x="45200" y="17488"/>
                  </a:cubicBezTo>
                  <a:cubicBezTo>
                    <a:pt x="45200" y="17455"/>
                    <a:pt x="45166" y="17388"/>
                    <a:pt x="45133" y="17388"/>
                  </a:cubicBezTo>
                  <a:lnTo>
                    <a:pt x="17380" y="109"/>
                  </a:lnTo>
                  <a:cubicBezTo>
                    <a:pt x="17271" y="55"/>
                    <a:pt x="17162" y="0"/>
                    <a:pt x="17035" y="0"/>
                  </a:cubicBezTo>
                  <a:cubicBezTo>
                    <a:pt x="17006" y="0"/>
                    <a:pt x="16977" y="3"/>
                    <a:pt x="16946" y="9"/>
                  </a:cubicBezTo>
                  <a:cubicBezTo>
                    <a:pt x="16916" y="3"/>
                    <a:pt x="16886" y="0"/>
                    <a:pt x="16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1"/>
            <p:cNvSpPr/>
            <p:nvPr/>
          </p:nvSpPr>
          <p:spPr>
            <a:xfrm>
              <a:off x="7246550" y="3044444"/>
              <a:ext cx="703756" cy="414494"/>
            </a:xfrm>
            <a:custGeom>
              <a:avLst/>
              <a:gdLst/>
              <a:ahLst/>
              <a:cxnLst/>
              <a:rect l="l" t="t" r="r" b="b"/>
              <a:pathLst>
                <a:path w="45367" h="26720" extrusionOk="0">
                  <a:moveTo>
                    <a:pt x="17013" y="1"/>
                  </a:moveTo>
                  <a:cubicBezTo>
                    <a:pt x="17019" y="1"/>
                    <a:pt x="17024" y="1"/>
                    <a:pt x="17030" y="1"/>
                  </a:cubicBezTo>
                  <a:lnTo>
                    <a:pt x="17030" y="1"/>
                  </a:lnTo>
                  <a:cubicBezTo>
                    <a:pt x="17035" y="1"/>
                    <a:pt x="17041" y="1"/>
                    <a:pt x="17046" y="1"/>
                  </a:cubicBezTo>
                  <a:close/>
                  <a:moveTo>
                    <a:pt x="17046" y="101"/>
                  </a:moveTo>
                  <a:cubicBezTo>
                    <a:pt x="17180" y="101"/>
                    <a:pt x="17313" y="167"/>
                    <a:pt x="17447" y="234"/>
                  </a:cubicBezTo>
                  <a:lnTo>
                    <a:pt x="45166" y="17480"/>
                  </a:lnTo>
                  <a:cubicBezTo>
                    <a:pt x="45200" y="17480"/>
                    <a:pt x="45200" y="17513"/>
                    <a:pt x="45200" y="17546"/>
                  </a:cubicBezTo>
                  <a:cubicBezTo>
                    <a:pt x="45200" y="17580"/>
                    <a:pt x="45200" y="17613"/>
                    <a:pt x="45166" y="17613"/>
                  </a:cubicBezTo>
                  <a:lnTo>
                    <a:pt x="28488" y="26553"/>
                  </a:lnTo>
                  <a:lnTo>
                    <a:pt x="234" y="8974"/>
                  </a:lnTo>
                  <a:lnTo>
                    <a:pt x="16646" y="234"/>
                  </a:lnTo>
                  <a:cubicBezTo>
                    <a:pt x="16779" y="167"/>
                    <a:pt x="16880" y="134"/>
                    <a:pt x="17046" y="134"/>
                  </a:cubicBezTo>
                  <a:lnTo>
                    <a:pt x="17046" y="101"/>
                  </a:lnTo>
                  <a:close/>
                  <a:moveTo>
                    <a:pt x="17030" y="1"/>
                  </a:moveTo>
                  <a:cubicBezTo>
                    <a:pt x="16868" y="3"/>
                    <a:pt x="16708" y="36"/>
                    <a:pt x="16579" y="101"/>
                  </a:cubicBezTo>
                  <a:lnTo>
                    <a:pt x="1" y="8974"/>
                  </a:lnTo>
                  <a:lnTo>
                    <a:pt x="28488" y="26720"/>
                  </a:lnTo>
                  <a:lnTo>
                    <a:pt x="45233" y="17747"/>
                  </a:lnTo>
                  <a:cubicBezTo>
                    <a:pt x="45367" y="17680"/>
                    <a:pt x="45367" y="17480"/>
                    <a:pt x="45233" y="17380"/>
                  </a:cubicBezTo>
                  <a:lnTo>
                    <a:pt x="17513" y="134"/>
                  </a:lnTo>
                  <a:cubicBezTo>
                    <a:pt x="17384" y="37"/>
                    <a:pt x="17193" y="3"/>
                    <a:pt x="17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1"/>
            <p:cNvSpPr/>
            <p:nvPr/>
          </p:nvSpPr>
          <p:spPr>
            <a:xfrm>
              <a:off x="7299847" y="3119985"/>
              <a:ext cx="530403" cy="317215"/>
            </a:xfrm>
            <a:custGeom>
              <a:avLst/>
              <a:gdLst/>
              <a:ahLst/>
              <a:cxnLst/>
              <a:rect l="l" t="t" r="r" b="b"/>
              <a:pathLst>
                <a:path w="34192" h="20449" extrusionOk="0">
                  <a:moveTo>
                    <a:pt x="9007" y="1"/>
                  </a:moveTo>
                  <a:lnTo>
                    <a:pt x="1" y="4737"/>
                  </a:lnTo>
                  <a:lnTo>
                    <a:pt x="25252" y="20449"/>
                  </a:lnTo>
                  <a:lnTo>
                    <a:pt x="34192" y="15679"/>
                  </a:lnTo>
                  <a:lnTo>
                    <a:pt x="90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1"/>
            <p:cNvSpPr/>
            <p:nvPr/>
          </p:nvSpPr>
          <p:spPr>
            <a:xfrm>
              <a:off x="7299847" y="3119985"/>
              <a:ext cx="530403" cy="245811"/>
            </a:xfrm>
            <a:custGeom>
              <a:avLst/>
              <a:gdLst/>
              <a:ahLst/>
              <a:cxnLst/>
              <a:rect l="l" t="t" r="r" b="b"/>
              <a:pathLst>
                <a:path w="34192" h="15846" extrusionOk="0">
                  <a:moveTo>
                    <a:pt x="9007" y="1"/>
                  </a:moveTo>
                  <a:lnTo>
                    <a:pt x="1" y="4737"/>
                  </a:lnTo>
                  <a:lnTo>
                    <a:pt x="334" y="4938"/>
                  </a:lnTo>
                  <a:lnTo>
                    <a:pt x="8974" y="368"/>
                  </a:lnTo>
                  <a:lnTo>
                    <a:pt x="33858" y="15845"/>
                  </a:lnTo>
                  <a:lnTo>
                    <a:pt x="34192" y="15679"/>
                  </a:lnTo>
                  <a:lnTo>
                    <a:pt x="9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1"/>
            <p:cNvSpPr/>
            <p:nvPr/>
          </p:nvSpPr>
          <p:spPr>
            <a:xfrm>
              <a:off x="7576155" y="3146897"/>
              <a:ext cx="189408" cy="111271"/>
            </a:xfrm>
            <a:custGeom>
              <a:avLst/>
              <a:gdLst/>
              <a:ahLst/>
              <a:cxnLst/>
              <a:rect l="l" t="t" r="r" b="b"/>
              <a:pathLst>
                <a:path w="12210" h="7173" extrusionOk="0">
                  <a:moveTo>
                    <a:pt x="4537" y="0"/>
                  </a:moveTo>
                  <a:lnTo>
                    <a:pt x="0" y="2435"/>
                  </a:lnTo>
                  <a:lnTo>
                    <a:pt x="134" y="2502"/>
                  </a:lnTo>
                  <a:lnTo>
                    <a:pt x="7672" y="7172"/>
                  </a:lnTo>
                  <a:lnTo>
                    <a:pt x="12042" y="4837"/>
                  </a:lnTo>
                  <a:lnTo>
                    <a:pt x="12209" y="4770"/>
                  </a:lnTo>
                  <a:lnTo>
                    <a:pt x="45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1"/>
            <p:cNvSpPr/>
            <p:nvPr/>
          </p:nvSpPr>
          <p:spPr>
            <a:xfrm>
              <a:off x="7578218" y="3149488"/>
              <a:ext cx="184754" cy="108681"/>
            </a:xfrm>
            <a:custGeom>
              <a:avLst/>
              <a:gdLst/>
              <a:ahLst/>
              <a:cxnLst/>
              <a:rect l="l" t="t" r="r" b="b"/>
              <a:pathLst>
                <a:path w="11910" h="7006" extrusionOk="0">
                  <a:moveTo>
                    <a:pt x="4404" y="0"/>
                  </a:moveTo>
                  <a:lnTo>
                    <a:pt x="1" y="2335"/>
                  </a:lnTo>
                  <a:lnTo>
                    <a:pt x="7539" y="7005"/>
                  </a:lnTo>
                  <a:lnTo>
                    <a:pt x="11909" y="4670"/>
                  </a:lnTo>
                  <a:lnTo>
                    <a:pt x="44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1"/>
            <p:cNvSpPr/>
            <p:nvPr/>
          </p:nvSpPr>
          <p:spPr>
            <a:xfrm>
              <a:off x="7680160" y="2519782"/>
              <a:ext cx="577484" cy="773779"/>
            </a:xfrm>
            <a:custGeom>
              <a:avLst/>
              <a:gdLst/>
              <a:ahLst/>
              <a:cxnLst/>
              <a:rect l="l" t="t" r="r" b="b"/>
              <a:pathLst>
                <a:path w="37227" h="49881" extrusionOk="0">
                  <a:moveTo>
                    <a:pt x="22116" y="0"/>
                  </a:moveTo>
                  <a:cubicBezTo>
                    <a:pt x="18480" y="3136"/>
                    <a:pt x="20281" y="11108"/>
                    <a:pt x="21015" y="13076"/>
                  </a:cubicBezTo>
                  <a:lnTo>
                    <a:pt x="25852" y="28654"/>
                  </a:lnTo>
                  <a:cubicBezTo>
                    <a:pt x="25852" y="28654"/>
                    <a:pt x="24818" y="30055"/>
                    <a:pt x="21349" y="33825"/>
                  </a:cubicBezTo>
                  <a:cubicBezTo>
                    <a:pt x="18413" y="36994"/>
                    <a:pt x="16979" y="38194"/>
                    <a:pt x="13476" y="38928"/>
                  </a:cubicBezTo>
                  <a:cubicBezTo>
                    <a:pt x="9974" y="39662"/>
                    <a:pt x="9640" y="39429"/>
                    <a:pt x="7839" y="40396"/>
                  </a:cubicBezTo>
                  <a:cubicBezTo>
                    <a:pt x="6905" y="40896"/>
                    <a:pt x="4737" y="42097"/>
                    <a:pt x="4003" y="42564"/>
                  </a:cubicBezTo>
                  <a:cubicBezTo>
                    <a:pt x="3269" y="43031"/>
                    <a:pt x="2035" y="44532"/>
                    <a:pt x="834" y="45566"/>
                  </a:cubicBezTo>
                  <a:cubicBezTo>
                    <a:pt x="1" y="46374"/>
                    <a:pt x="678" y="46800"/>
                    <a:pt x="1446" y="46800"/>
                  </a:cubicBezTo>
                  <a:cubicBezTo>
                    <a:pt x="1693" y="46800"/>
                    <a:pt x="1950" y="46756"/>
                    <a:pt x="2168" y="46667"/>
                  </a:cubicBezTo>
                  <a:cubicBezTo>
                    <a:pt x="3136" y="46267"/>
                    <a:pt x="4036" y="45733"/>
                    <a:pt x="4837" y="45066"/>
                  </a:cubicBezTo>
                  <a:cubicBezTo>
                    <a:pt x="5571" y="44632"/>
                    <a:pt x="6338" y="44265"/>
                    <a:pt x="7139" y="43932"/>
                  </a:cubicBezTo>
                  <a:lnTo>
                    <a:pt x="7139" y="43932"/>
                  </a:lnTo>
                  <a:cubicBezTo>
                    <a:pt x="6972" y="44866"/>
                    <a:pt x="6872" y="45833"/>
                    <a:pt x="6905" y="46767"/>
                  </a:cubicBezTo>
                  <a:cubicBezTo>
                    <a:pt x="6938" y="47301"/>
                    <a:pt x="6905" y="47935"/>
                    <a:pt x="7339" y="48268"/>
                  </a:cubicBezTo>
                  <a:cubicBezTo>
                    <a:pt x="7706" y="48435"/>
                    <a:pt x="8073" y="48535"/>
                    <a:pt x="8473" y="48602"/>
                  </a:cubicBezTo>
                  <a:cubicBezTo>
                    <a:pt x="8473" y="48802"/>
                    <a:pt x="8573" y="48969"/>
                    <a:pt x="8706" y="49069"/>
                  </a:cubicBezTo>
                  <a:cubicBezTo>
                    <a:pt x="8929" y="49193"/>
                    <a:pt x="9152" y="49261"/>
                    <a:pt x="9388" y="49261"/>
                  </a:cubicBezTo>
                  <a:cubicBezTo>
                    <a:pt x="9470" y="49261"/>
                    <a:pt x="9554" y="49253"/>
                    <a:pt x="9640" y="49236"/>
                  </a:cubicBezTo>
                  <a:cubicBezTo>
                    <a:pt x="9807" y="49202"/>
                    <a:pt x="9974" y="49169"/>
                    <a:pt x="10141" y="49102"/>
                  </a:cubicBezTo>
                  <a:cubicBezTo>
                    <a:pt x="10241" y="49436"/>
                    <a:pt x="10474" y="49703"/>
                    <a:pt x="10808" y="49803"/>
                  </a:cubicBezTo>
                  <a:cubicBezTo>
                    <a:pt x="11078" y="49854"/>
                    <a:pt x="11357" y="49881"/>
                    <a:pt x="11639" y="49881"/>
                  </a:cubicBezTo>
                  <a:cubicBezTo>
                    <a:pt x="12089" y="49881"/>
                    <a:pt x="12545" y="49813"/>
                    <a:pt x="12976" y="49669"/>
                  </a:cubicBezTo>
                  <a:cubicBezTo>
                    <a:pt x="13076" y="49636"/>
                    <a:pt x="13843" y="49102"/>
                    <a:pt x="14077" y="48969"/>
                  </a:cubicBezTo>
                  <a:cubicBezTo>
                    <a:pt x="14410" y="48769"/>
                    <a:pt x="14711" y="48635"/>
                    <a:pt x="14844" y="48402"/>
                  </a:cubicBezTo>
                  <a:cubicBezTo>
                    <a:pt x="14977" y="48168"/>
                    <a:pt x="14410" y="47568"/>
                    <a:pt x="14010" y="47501"/>
                  </a:cubicBezTo>
                  <a:cubicBezTo>
                    <a:pt x="13543" y="47501"/>
                    <a:pt x="13076" y="47601"/>
                    <a:pt x="12609" y="47735"/>
                  </a:cubicBezTo>
                  <a:cubicBezTo>
                    <a:pt x="12776" y="47334"/>
                    <a:pt x="12876" y="46934"/>
                    <a:pt x="12909" y="46500"/>
                  </a:cubicBezTo>
                  <a:cubicBezTo>
                    <a:pt x="13243" y="45867"/>
                    <a:pt x="16012" y="46233"/>
                    <a:pt x="18413" y="45600"/>
                  </a:cubicBezTo>
                  <a:cubicBezTo>
                    <a:pt x="20215" y="45133"/>
                    <a:pt x="21415" y="43365"/>
                    <a:pt x="22149" y="42831"/>
                  </a:cubicBezTo>
                  <a:cubicBezTo>
                    <a:pt x="26686" y="39662"/>
                    <a:pt x="27853" y="38928"/>
                    <a:pt x="32590" y="34925"/>
                  </a:cubicBezTo>
                  <a:cubicBezTo>
                    <a:pt x="37093" y="31123"/>
                    <a:pt x="37227" y="30522"/>
                    <a:pt x="36093" y="26886"/>
                  </a:cubicBezTo>
                  <a:cubicBezTo>
                    <a:pt x="34024" y="20081"/>
                    <a:pt x="32023" y="13577"/>
                    <a:pt x="30088" y="8473"/>
                  </a:cubicBezTo>
                  <a:cubicBezTo>
                    <a:pt x="28988" y="5638"/>
                    <a:pt x="28354" y="1735"/>
                    <a:pt x="22116"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1"/>
            <p:cNvSpPr/>
            <p:nvPr/>
          </p:nvSpPr>
          <p:spPr>
            <a:xfrm>
              <a:off x="7784150" y="3176385"/>
              <a:ext cx="113350" cy="105066"/>
            </a:xfrm>
            <a:custGeom>
              <a:avLst/>
              <a:gdLst/>
              <a:ahLst/>
              <a:cxnLst/>
              <a:rect l="l" t="t" r="r" b="b"/>
              <a:pathLst>
                <a:path w="7307" h="6773" extrusionOk="0">
                  <a:moveTo>
                    <a:pt x="1068" y="1"/>
                  </a:moveTo>
                  <a:lnTo>
                    <a:pt x="1068" y="1"/>
                  </a:lnTo>
                  <a:cubicBezTo>
                    <a:pt x="568" y="268"/>
                    <a:pt x="201" y="1101"/>
                    <a:pt x="1" y="1835"/>
                  </a:cubicBezTo>
                  <a:lnTo>
                    <a:pt x="468" y="1635"/>
                  </a:lnTo>
                  <a:cubicBezTo>
                    <a:pt x="601" y="1068"/>
                    <a:pt x="801" y="501"/>
                    <a:pt x="1068" y="1"/>
                  </a:cubicBezTo>
                  <a:close/>
                  <a:moveTo>
                    <a:pt x="2703" y="501"/>
                  </a:moveTo>
                  <a:cubicBezTo>
                    <a:pt x="2336" y="835"/>
                    <a:pt x="2069" y="1268"/>
                    <a:pt x="1936" y="1769"/>
                  </a:cubicBezTo>
                  <a:cubicBezTo>
                    <a:pt x="1769" y="2269"/>
                    <a:pt x="1669" y="2769"/>
                    <a:pt x="1635" y="3270"/>
                  </a:cubicBezTo>
                  <a:cubicBezTo>
                    <a:pt x="1602" y="3770"/>
                    <a:pt x="1569" y="4270"/>
                    <a:pt x="1569" y="4771"/>
                  </a:cubicBezTo>
                  <a:cubicBezTo>
                    <a:pt x="1569" y="5271"/>
                    <a:pt x="1635" y="5771"/>
                    <a:pt x="1769" y="6272"/>
                  </a:cubicBezTo>
                  <a:cubicBezTo>
                    <a:pt x="1735" y="5771"/>
                    <a:pt x="1769" y="5271"/>
                    <a:pt x="1802" y="4771"/>
                  </a:cubicBezTo>
                  <a:cubicBezTo>
                    <a:pt x="1836" y="4270"/>
                    <a:pt x="1869" y="3803"/>
                    <a:pt x="1936" y="3303"/>
                  </a:cubicBezTo>
                  <a:cubicBezTo>
                    <a:pt x="1969" y="2803"/>
                    <a:pt x="2036" y="2302"/>
                    <a:pt x="2136" y="1835"/>
                  </a:cubicBezTo>
                  <a:cubicBezTo>
                    <a:pt x="2202" y="1602"/>
                    <a:pt x="2269" y="1368"/>
                    <a:pt x="2369" y="1135"/>
                  </a:cubicBezTo>
                  <a:cubicBezTo>
                    <a:pt x="2436" y="901"/>
                    <a:pt x="2569" y="668"/>
                    <a:pt x="2703" y="501"/>
                  </a:cubicBezTo>
                  <a:close/>
                  <a:moveTo>
                    <a:pt x="6873" y="5135"/>
                  </a:moveTo>
                  <a:cubicBezTo>
                    <a:pt x="6784" y="5135"/>
                    <a:pt x="6695" y="5146"/>
                    <a:pt x="6606" y="5171"/>
                  </a:cubicBezTo>
                  <a:cubicBezTo>
                    <a:pt x="6405" y="5204"/>
                    <a:pt x="6205" y="5271"/>
                    <a:pt x="6039" y="5338"/>
                  </a:cubicBezTo>
                  <a:lnTo>
                    <a:pt x="5938" y="5405"/>
                  </a:lnTo>
                  <a:lnTo>
                    <a:pt x="5972" y="5505"/>
                  </a:lnTo>
                  <a:cubicBezTo>
                    <a:pt x="5972" y="5571"/>
                    <a:pt x="5972" y="5638"/>
                    <a:pt x="5972" y="5671"/>
                  </a:cubicBezTo>
                  <a:cubicBezTo>
                    <a:pt x="5938" y="5738"/>
                    <a:pt x="5938" y="5805"/>
                    <a:pt x="5905" y="5872"/>
                  </a:cubicBezTo>
                  <a:cubicBezTo>
                    <a:pt x="5872" y="6038"/>
                    <a:pt x="5772" y="6172"/>
                    <a:pt x="5705" y="6305"/>
                  </a:cubicBezTo>
                  <a:cubicBezTo>
                    <a:pt x="5838" y="6238"/>
                    <a:pt x="6005" y="6138"/>
                    <a:pt x="6105" y="6005"/>
                  </a:cubicBezTo>
                  <a:cubicBezTo>
                    <a:pt x="6139" y="5905"/>
                    <a:pt x="6172" y="5838"/>
                    <a:pt x="6205" y="5738"/>
                  </a:cubicBezTo>
                  <a:cubicBezTo>
                    <a:pt x="6205" y="5705"/>
                    <a:pt x="6239" y="5638"/>
                    <a:pt x="6239" y="5571"/>
                  </a:cubicBezTo>
                  <a:cubicBezTo>
                    <a:pt x="6372" y="5505"/>
                    <a:pt x="6539" y="5405"/>
                    <a:pt x="6706" y="5338"/>
                  </a:cubicBezTo>
                  <a:cubicBezTo>
                    <a:pt x="6906" y="5271"/>
                    <a:pt x="7106" y="5238"/>
                    <a:pt x="7306" y="5204"/>
                  </a:cubicBezTo>
                  <a:cubicBezTo>
                    <a:pt x="7162" y="5163"/>
                    <a:pt x="7018" y="5135"/>
                    <a:pt x="6873" y="5135"/>
                  </a:cubicBezTo>
                  <a:close/>
                  <a:moveTo>
                    <a:pt x="4337" y="1035"/>
                  </a:moveTo>
                  <a:lnTo>
                    <a:pt x="4337" y="1035"/>
                  </a:lnTo>
                  <a:cubicBezTo>
                    <a:pt x="4004" y="1402"/>
                    <a:pt x="3770" y="1869"/>
                    <a:pt x="3704" y="2369"/>
                  </a:cubicBezTo>
                  <a:cubicBezTo>
                    <a:pt x="3570" y="2836"/>
                    <a:pt x="3470" y="3336"/>
                    <a:pt x="3403" y="3837"/>
                  </a:cubicBezTo>
                  <a:cubicBezTo>
                    <a:pt x="3337" y="4304"/>
                    <a:pt x="3337" y="4804"/>
                    <a:pt x="3303" y="5304"/>
                  </a:cubicBezTo>
                  <a:cubicBezTo>
                    <a:pt x="3303" y="5805"/>
                    <a:pt x="3337" y="6305"/>
                    <a:pt x="3437" y="6772"/>
                  </a:cubicBezTo>
                  <a:cubicBezTo>
                    <a:pt x="3470" y="5805"/>
                    <a:pt x="3570" y="4837"/>
                    <a:pt x="3704" y="3870"/>
                  </a:cubicBezTo>
                  <a:cubicBezTo>
                    <a:pt x="3770" y="3370"/>
                    <a:pt x="3837" y="2903"/>
                    <a:pt x="3904" y="2402"/>
                  </a:cubicBezTo>
                  <a:cubicBezTo>
                    <a:pt x="3937" y="2169"/>
                    <a:pt x="4004" y="1935"/>
                    <a:pt x="4070" y="1702"/>
                  </a:cubicBezTo>
                  <a:cubicBezTo>
                    <a:pt x="4104" y="1468"/>
                    <a:pt x="4204" y="1235"/>
                    <a:pt x="4337" y="1035"/>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1"/>
            <p:cNvSpPr/>
            <p:nvPr/>
          </p:nvSpPr>
          <p:spPr>
            <a:xfrm>
              <a:off x="7956453" y="2513050"/>
              <a:ext cx="252543" cy="368298"/>
            </a:xfrm>
            <a:custGeom>
              <a:avLst/>
              <a:gdLst/>
              <a:ahLst/>
              <a:cxnLst/>
              <a:rect l="l" t="t" r="r" b="b"/>
              <a:pathLst>
                <a:path w="16280" h="23742" extrusionOk="0">
                  <a:moveTo>
                    <a:pt x="4171" y="1"/>
                  </a:moveTo>
                  <a:cubicBezTo>
                    <a:pt x="1" y="2669"/>
                    <a:pt x="1735" y="10942"/>
                    <a:pt x="2636" y="13777"/>
                  </a:cubicBezTo>
                  <a:cubicBezTo>
                    <a:pt x="3537" y="16613"/>
                    <a:pt x="5872" y="23417"/>
                    <a:pt x="5872" y="23417"/>
                  </a:cubicBezTo>
                  <a:cubicBezTo>
                    <a:pt x="5872" y="23417"/>
                    <a:pt x="6532" y="23742"/>
                    <a:pt x="7904" y="23742"/>
                  </a:cubicBezTo>
                  <a:cubicBezTo>
                    <a:pt x="8818" y="23742"/>
                    <a:pt x="10048" y="23598"/>
                    <a:pt x="11609" y="23117"/>
                  </a:cubicBezTo>
                  <a:cubicBezTo>
                    <a:pt x="15512" y="21916"/>
                    <a:pt x="16279" y="19748"/>
                    <a:pt x="16279" y="19748"/>
                  </a:cubicBezTo>
                  <a:cubicBezTo>
                    <a:pt x="16279" y="19748"/>
                    <a:pt x="13711" y="11576"/>
                    <a:pt x="11676" y="6205"/>
                  </a:cubicBezTo>
                  <a:cubicBezTo>
                    <a:pt x="10008" y="1802"/>
                    <a:pt x="7406" y="1068"/>
                    <a:pt x="4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1"/>
            <p:cNvSpPr/>
            <p:nvPr/>
          </p:nvSpPr>
          <p:spPr>
            <a:xfrm>
              <a:off x="7189638" y="2875771"/>
              <a:ext cx="492119" cy="587676"/>
            </a:xfrm>
            <a:custGeom>
              <a:avLst/>
              <a:gdLst/>
              <a:ahLst/>
              <a:cxnLst/>
              <a:rect l="l" t="t" r="r" b="b"/>
              <a:pathLst>
                <a:path w="31724" h="37884" extrusionOk="0">
                  <a:moveTo>
                    <a:pt x="601" y="0"/>
                  </a:moveTo>
                  <a:cubicBezTo>
                    <a:pt x="234" y="334"/>
                    <a:pt x="1" y="801"/>
                    <a:pt x="1" y="1301"/>
                  </a:cubicBezTo>
                  <a:cubicBezTo>
                    <a:pt x="1" y="1401"/>
                    <a:pt x="1" y="1501"/>
                    <a:pt x="1" y="1601"/>
                  </a:cubicBezTo>
                  <a:lnTo>
                    <a:pt x="2402" y="19581"/>
                  </a:lnTo>
                  <a:cubicBezTo>
                    <a:pt x="2469" y="20115"/>
                    <a:pt x="2803" y="20615"/>
                    <a:pt x="3270" y="20915"/>
                  </a:cubicBezTo>
                  <a:lnTo>
                    <a:pt x="30122" y="37594"/>
                  </a:lnTo>
                  <a:cubicBezTo>
                    <a:pt x="30422" y="37787"/>
                    <a:pt x="30778" y="37883"/>
                    <a:pt x="31135" y="37883"/>
                  </a:cubicBezTo>
                  <a:cubicBezTo>
                    <a:pt x="31333" y="37883"/>
                    <a:pt x="31533" y="37853"/>
                    <a:pt x="31723" y="37794"/>
                  </a:cubicBezTo>
                  <a:lnTo>
                    <a:pt x="29121" y="18347"/>
                  </a:lnTo>
                  <a:cubicBezTo>
                    <a:pt x="29055" y="17913"/>
                    <a:pt x="28821" y="17579"/>
                    <a:pt x="28488" y="17346"/>
                  </a:cubicBezTo>
                  <a:lnTo>
                    <a:pt x="6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1"/>
            <p:cNvSpPr/>
            <p:nvPr/>
          </p:nvSpPr>
          <p:spPr>
            <a:xfrm>
              <a:off x="7198433" y="2872142"/>
              <a:ext cx="490040" cy="589909"/>
            </a:xfrm>
            <a:custGeom>
              <a:avLst/>
              <a:gdLst/>
              <a:ahLst/>
              <a:cxnLst/>
              <a:rect l="l" t="t" r="r" b="b"/>
              <a:pathLst>
                <a:path w="31590" h="38028" extrusionOk="0">
                  <a:moveTo>
                    <a:pt x="401" y="1"/>
                  </a:moveTo>
                  <a:cubicBezTo>
                    <a:pt x="267" y="67"/>
                    <a:pt x="134" y="167"/>
                    <a:pt x="1" y="267"/>
                  </a:cubicBezTo>
                  <a:lnTo>
                    <a:pt x="27887" y="17613"/>
                  </a:lnTo>
                  <a:cubicBezTo>
                    <a:pt x="28254" y="17847"/>
                    <a:pt x="28488" y="18180"/>
                    <a:pt x="28554" y="18581"/>
                  </a:cubicBezTo>
                  <a:lnTo>
                    <a:pt x="31156" y="38028"/>
                  </a:lnTo>
                  <a:cubicBezTo>
                    <a:pt x="31223" y="37994"/>
                    <a:pt x="31323" y="37961"/>
                    <a:pt x="31390" y="37928"/>
                  </a:cubicBezTo>
                  <a:lnTo>
                    <a:pt x="31590" y="37828"/>
                  </a:lnTo>
                  <a:lnTo>
                    <a:pt x="28988" y="18347"/>
                  </a:lnTo>
                  <a:cubicBezTo>
                    <a:pt x="28921" y="17947"/>
                    <a:pt x="28688" y="17580"/>
                    <a:pt x="28354" y="17380"/>
                  </a:cubicBezTo>
                  <a:lnTo>
                    <a:pt x="4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1"/>
            <p:cNvSpPr/>
            <p:nvPr/>
          </p:nvSpPr>
          <p:spPr>
            <a:xfrm>
              <a:off x="7637209" y="3147409"/>
              <a:ext cx="51238" cy="314625"/>
            </a:xfrm>
            <a:custGeom>
              <a:avLst/>
              <a:gdLst/>
              <a:ahLst/>
              <a:cxnLst/>
              <a:rect l="l" t="t" r="r" b="b"/>
              <a:pathLst>
                <a:path w="3303" h="20282" extrusionOk="0">
                  <a:moveTo>
                    <a:pt x="467" y="1"/>
                  </a:moveTo>
                  <a:lnTo>
                    <a:pt x="0" y="234"/>
                  </a:lnTo>
                  <a:cubicBezTo>
                    <a:pt x="134" y="401"/>
                    <a:pt x="234" y="634"/>
                    <a:pt x="267" y="835"/>
                  </a:cubicBezTo>
                  <a:lnTo>
                    <a:pt x="2869" y="20282"/>
                  </a:lnTo>
                  <a:cubicBezTo>
                    <a:pt x="2936" y="20248"/>
                    <a:pt x="3036" y="20215"/>
                    <a:pt x="3103" y="20182"/>
                  </a:cubicBezTo>
                  <a:lnTo>
                    <a:pt x="3303" y="20082"/>
                  </a:lnTo>
                  <a:lnTo>
                    <a:pt x="701" y="601"/>
                  </a:lnTo>
                  <a:cubicBezTo>
                    <a:pt x="668" y="368"/>
                    <a:pt x="568" y="167"/>
                    <a:pt x="4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1"/>
            <p:cNvSpPr/>
            <p:nvPr/>
          </p:nvSpPr>
          <p:spPr>
            <a:xfrm>
              <a:off x="7376351" y="3134954"/>
              <a:ext cx="76244" cy="81332"/>
            </a:xfrm>
            <a:custGeom>
              <a:avLst/>
              <a:gdLst/>
              <a:ahLst/>
              <a:cxnLst/>
              <a:rect l="l" t="t" r="r" b="b"/>
              <a:pathLst>
                <a:path w="4915" h="5243" extrusionOk="0">
                  <a:moveTo>
                    <a:pt x="920" y="0"/>
                  </a:moveTo>
                  <a:cubicBezTo>
                    <a:pt x="333" y="0"/>
                    <a:pt x="0" y="413"/>
                    <a:pt x="106" y="1171"/>
                  </a:cubicBezTo>
                  <a:cubicBezTo>
                    <a:pt x="272" y="2371"/>
                    <a:pt x="1440" y="4006"/>
                    <a:pt x="2741" y="4807"/>
                  </a:cubicBezTo>
                  <a:cubicBezTo>
                    <a:pt x="3221" y="5102"/>
                    <a:pt x="3651" y="5243"/>
                    <a:pt x="3994" y="5243"/>
                  </a:cubicBezTo>
                  <a:cubicBezTo>
                    <a:pt x="4581" y="5243"/>
                    <a:pt x="4914" y="4830"/>
                    <a:pt x="4809" y="4073"/>
                  </a:cubicBezTo>
                  <a:cubicBezTo>
                    <a:pt x="4642" y="2872"/>
                    <a:pt x="3475" y="1237"/>
                    <a:pt x="2174" y="437"/>
                  </a:cubicBezTo>
                  <a:cubicBezTo>
                    <a:pt x="1694" y="141"/>
                    <a:pt x="1264" y="0"/>
                    <a:pt x="9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0" name="Google Shape;1890;p41"/>
          <p:cNvSpPr/>
          <p:nvPr/>
        </p:nvSpPr>
        <p:spPr>
          <a:xfrm>
            <a:off x="3770421" y="76157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1"/>
          <p:cNvSpPr/>
          <p:nvPr/>
        </p:nvSpPr>
        <p:spPr>
          <a:xfrm rot="3474706">
            <a:off x="2219797" y="269376"/>
            <a:ext cx="448676" cy="533658"/>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8263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10"/>
        <p:cNvGrpSpPr/>
        <p:nvPr/>
      </p:nvGrpSpPr>
      <p:grpSpPr>
        <a:xfrm>
          <a:off x="0" y="0"/>
          <a:ext cx="0" cy="0"/>
          <a:chOff x="0" y="0"/>
          <a:chExt cx="0" cy="0"/>
        </a:xfrm>
      </p:grpSpPr>
      <p:sp>
        <p:nvSpPr>
          <p:cNvPr id="4111" name="Google Shape;4111;p83"/>
          <p:cNvSpPr txBox="1">
            <a:spLocks noGrp="1"/>
          </p:cNvSpPr>
          <p:nvPr>
            <p:ph type="subTitle" idx="1"/>
          </p:nvPr>
        </p:nvSpPr>
        <p:spPr>
          <a:xfrm>
            <a:off x="1400688" y="2110950"/>
            <a:ext cx="6581262" cy="47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Various machine learning algorithms were evaluated for their ability to predict the probability of client attrition</a:t>
            </a:r>
            <a:endParaRPr dirty="0"/>
          </a:p>
        </p:txBody>
      </p:sp>
      <p:sp>
        <p:nvSpPr>
          <p:cNvPr id="4112" name="Google Shape;4112;p83"/>
          <p:cNvSpPr txBox="1">
            <a:spLocks noGrp="1"/>
          </p:cNvSpPr>
          <p:nvPr>
            <p:ph type="subTitle" idx="2"/>
          </p:nvPr>
        </p:nvSpPr>
        <p:spPr>
          <a:xfrm>
            <a:off x="1400662" y="2783800"/>
            <a:ext cx="6581261" cy="47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A 95.5% accuracy rate was attained in predicting client attrition or retention using the </a:t>
            </a:r>
            <a:r>
              <a:rPr lang="en-US" dirty="0" err="1"/>
              <a:t>HistGradientBoostingClassifier</a:t>
            </a:r>
            <a:endParaRPr dirty="0"/>
          </a:p>
        </p:txBody>
      </p:sp>
      <p:sp>
        <p:nvSpPr>
          <p:cNvPr id="4115" name="Google Shape;4115;p8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Results</a:t>
            </a:r>
            <a:endParaRPr dirty="0"/>
          </a:p>
        </p:txBody>
      </p:sp>
      <p:sp>
        <p:nvSpPr>
          <p:cNvPr id="4116" name="Google Shape;4116;p83"/>
          <p:cNvSpPr txBox="1">
            <a:spLocks noGrp="1"/>
          </p:cNvSpPr>
          <p:nvPr>
            <p:ph type="subTitle" idx="5"/>
          </p:nvPr>
        </p:nvSpPr>
        <p:spPr>
          <a:xfrm>
            <a:off x="1400688" y="1438100"/>
            <a:ext cx="6581262" cy="47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Essential factors contributing to client attrition were determined and assessed</a:t>
            </a:r>
            <a:endParaRPr dirty="0"/>
          </a:p>
        </p:txBody>
      </p:sp>
      <p:sp>
        <p:nvSpPr>
          <p:cNvPr id="4122" name="Google Shape;4122;p83"/>
          <p:cNvSpPr/>
          <p:nvPr/>
        </p:nvSpPr>
        <p:spPr>
          <a:xfrm>
            <a:off x="725571" y="1438100"/>
            <a:ext cx="645000" cy="474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lt1"/>
                </a:solidFill>
                <a:latin typeface="Azeret Mono"/>
                <a:ea typeface="Azeret Mono"/>
                <a:cs typeface="Azeret Mono"/>
                <a:sym typeface="Azeret Mono"/>
              </a:rPr>
              <a:t>1</a:t>
            </a:r>
            <a:endParaRPr sz="2600" b="1">
              <a:solidFill>
                <a:schemeClr val="lt1"/>
              </a:solidFill>
              <a:latin typeface="Azeret Mono"/>
              <a:ea typeface="Azeret Mono"/>
              <a:cs typeface="Azeret Mono"/>
              <a:sym typeface="Azeret Mono"/>
            </a:endParaRPr>
          </a:p>
        </p:txBody>
      </p:sp>
      <p:sp>
        <p:nvSpPr>
          <p:cNvPr id="4123" name="Google Shape;4123;p83"/>
          <p:cNvSpPr/>
          <p:nvPr/>
        </p:nvSpPr>
        <p:spPr>
          <a:xfrm>
            <a:off x="725571" y="2110950"/>
            <a:ext cx="645000" cy="474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lt1"/>
                </a:solidFill>
                <a:latin typeface="Azeret Mono"/>
                <a:ea typeface="Azeret Mono"/>
                <a:cs typeface="Azeret Mono"/>
                <a:sym typeface="Azeret Mono"/>
              </a:rPr>
              <a:t>2</a:t>
            </a:r>
            <a:endParaRPr sz="2600" b="1">
              <a:solidFill>
                <a:schemeClr val="lt1"/>
              </a:solidFill>
              <a:latin typeface="Azeret Mono"/>
              <a:ea typeface="Azeret Mono"/>
              <a:cs typeface="Azeret Mono"/>
              <a:sym typeface="Azeret Mono"/>
            </a:endParaRPr>
          </a:p>
        </p:txBody>
      </p:sp>
      <p:sp>
        <p:nvSpPr>
          <p:cNvPr id="4124" name="Google Shape;4124;p83"/>
          <p:cNvSpPr/>
          <p:nvPr/>
        </p:nvSpPr>
        <p:spPr>
          <a:xfrm>
            <a:off x="725571" y="2783801"/>
            <a:ext cx="645000" cy="474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lt1"/>
                </a:solidFill>
                <a:latin typeface="Azeret Mono"/>
                <a:ea typeface="Azeret Mono"/>
                <a:cs typeface="Azeret Mono"/>
                <a:sym typeface="Azeret Mono"/>
              </a:rPr>
              <a:t>3</a:t>
            </a:r>
            <a:endParaRPr sz="2600" b="1">
              <a:solidFill>
                <a:schemeClr val="lt1"/>
              </a:solidFill>
              <a:latin typeface="Azeret Mono"/>
              <a:ea typeface="Azeret Mono"/>
              <a:cs typeface="Azeret Mono"/>
              <a:sym typeface="Azeret Mono"/>
            </a:endParaRPr>
          </a:p>
        </p:txBody>
      </p:sp>
      <p:sp>
        <p:nvSpPr>
          <p:cNvPr id="16" name="Google Shape;4112;p83">
            <a:extLst>
              <a:ext uri="{FF2B5EF4-FFF2-40B4-BE49-F238E27FC236}">
                <a16:creationId xmlns:a16="http://schemas.microsoft.com/office/drawing/2014/main" id="{69554D3E-8BE6-C490-7F7A-32EE921BC6D2}"/>
              </a:ext>
            </a:extLst>
          </p:cNvPr>
          <p:cNvSpPr txBox="1">
            <a:spLocks/>
          </p:cNvSpPr>
          <p:nvPr/>
        </p:nvSpPr>
        <p:spPr>
          <a:xfrm>
            <a:off x="1400662" y="3441175"/>
            <a:ext cx="6581261" cy="4740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buSzPts val="1100"/>
              <a:buFont typeface="Arial"/>
              <a:buNone/>
            </a:pPr>
            <a:r>
              <a:rPr lang="en-US" dirty="0"/>
              <a:t>Dynamic and critical factors influencing client attrition and loyalty were identified and incorporated into the model</a:t>
            </a:r>
          </a:p>
        </p:txBody>
      </p:sp>
      <p:sp>
        <p:nvSpPr>
          <p:cNvPr id="17" name="Google Shape;4124;p83">
            <a:extLst>
              <a:ext uri="{FF2B5EF4-FFF2-40B4-BE49-F238E27FC236}">
                <a16:creationId xmlns:a16="http://schemas.microsoft.com/office/drawing/2014/main" id="{688DED03-9747-6DB5-75F6-353003FF01BF}"/>
              </a:ext>
            </a:extLst>
          </p:cNvPr>
          <p:cNvSpPr/>
          <p:nvPr/>
        </p:nvSpPr>
        <p:spPr>
          <a:xfrm>
            <a:off x="725571" y="3441176"/>
            <a:ext cx="645000" cy="474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lt1"/>
                </a:solidFill>
                <a:latin typeface="Azeret Mono"/>
                <a:ea typeface="Azeret Mono"/>
                <a:cs typeface="Azeret Mono"/>
                <a:sym typeface="Azeret Mono"/>
              </a:rPr>
              <a:t>4</a:t>
            </a:r>
            <a:endParaRPr sz="2600" b="1" dirty="0">
              <a:solidFill>
                <a:schemeClr val="lt1"/>
              </a:solidFill>
              <a:latin typeface="Azeret Mono"/>
              <a:ea typeface="Azeret Mono"/>
              <a:cs typeface="Azeret Mono"/>
              <a:sym typeface="Azeret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10"/>
        <p:cNvGrpSpPr/>
        <p:nvPr/>
      </p:nvGrpSpPr>
      <p:grpSpPr>
        <a:xfrm>
          <a:off x="0" y="0"/>
          <a:ext cx="0" cy="0"/>
          <a:chOff x="0" y="0"/>
          <a:chExt cx="0" cy="0"/>
        </a:xfrm>
      </p:grpSpPr>
      <p:sp>
        <p:nvSpPr>
          <p:cNvPr id="4111" name="Google Shape;4111;p83"/>
          <p:cNvSpPr txBox="1">
            <a:spLocks noGrp="1"/>
          </p:cNvSpPr>
          <p:nvPr>
            <p:ph type="subTitle" idx="1"/>
          </p:nvPr>
        </p:nvSpPr>
        <p:spPr>
          <a:xfrm>
            <a:off x="1400688" y="2110950"/>
            <a:ext cx="6886062" cy="47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The model that was developed can be utilized to proactively identify customers who may be at risk of leaving, enabling banks to take measures to retain them through early intervention</a:t>
            </a:r>
            <a:endParaRPr dirty="0"/>
          </a:p>
        </p:txBody>
      </p:sp>
      <p:sp>
        <p:nvSpPr>
          <p:cNvPr id="4112" name="Google Shape;4112;p83"/>
          <p:cNvSpPr txBox="1">
            <a:spLocks noGrp="1"/>
          </p:cNvSpPr>
          <p:nvPr>
            <p:ph type="subTitle" idx="2"/>
          </p:nvPr>
        </p:nvSpPr>
        <p:spPr>
          <a:xfrm>
            <a:off x="1400662" y="2783800"/>
            <a:ext cx="6886088" cy="47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Targeted campaigns can be implemented to appeal to specific demographics that have shown a higher propensity to leave other banks, based on the insights provided by the model.</a:t>
            </a:r>
            <a:endParaRPr dirty="0"/>
          </a:p>
        </p:txBody>
      </p:sp>
      <p:sp>
        <p:nvSpPr>
          <p:cNvPr id="4115" name="Google Shape;4115;p8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Conclusions</a:t>
            </a:r>
            <a:endParaRPr dirty="0"/>
          </a:p>
        </p:txBody>
      </p:sp>
      <p:sp>
        <p:nvSpPr>
          <p:cNvPr id="4116" name="Google Shape;4116;p83"/>
          <p:cNvSpPr txBox="1">
            <a:spLocks noGrp="1"/>
          </p:cNvSpPr>
          <p:nvPr>
            <p:ph type="subTitle" idx="5"/>
          </p:nvPr>
        </p:nvSpPr>
        <p:spPr>
          <a:xfrm>
            <a:off x="1400688" y="1438100"/>
            <a:ext cx="6886062" cy="47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Banks can leverage machine learning models to detect potential customers who may leave and identify the key features that contribute to attrition</a:t>
            </a:r>
            <a:endParaRPr dirty="0"/>
          </a:p>
        </p:txBody>
      </p:sp>
      <p:sp>
        <p:nvSpPr>
          <p:cNvPr id="4122" name="Google Shape;4122;p83"/>
          <p:cNvSpPr/>
          <p:nvPr/>
        </p:nvSpPr>
        <p:spPr>
          <a:xfrm>
            <a:off x="725571" y="1438100"/>
            <a:ext cx="645000" cy="474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lt1"/>
                </a:solidFill>
                <a:latin typeface="Azeret Mono"/>
                <a:ea typeface="Azeret Mono"/>
                <a:cs typeface="Azeret Mono"/>
                <a:sym typeface="Azeret Mono"/>
              </a:rPr>
              <a:t>1</a:t>
            </a:r>
            <a:endParaRPr sz="2600" b="1">
              <a:solidFill>
                <a:schemeClr val="lt1"/>
              </a:solidFill>
              <a:latin typeface="Azeret Mono"/>
              <a:ea typeface="Azeret Mono"/>
              <a:cs typeface="Azeret Mono"/>
              <a:sym typeface="Azeret Mono"/>
            </a:endParaRPr>
          </a:p>
        </p:txBody>
      </p:sp>
      <p:sp>
        <p:nvSpPr>
          <p:cNvPr id="4123" name="Google Shape;4123;p83"/>
          <p:cNvSpPr/>
          <p:nvPr/>
        </p:nvSpPr>
        <p:spPr>
          <a:xfrm>
            <a:off x="725571" y="2110950"/>
            <a:ext cx="645000" cy="474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lt1"/>
                </a:solidFill>
                <a:latin typeface="Azeret Mono"/>
                <a:ea typeface="Azeret Mono"/>
                <a:cs typeface="Azeret Mono"/>
                <a:sym typeface="Azeret Mono"/>
              </a:rPr>
              <a:t>2</a:t>
            </a:r>
            <a:endParaRPr sz="2600" b="1">
              <a:solidFill>
                <a:schemeClr val="lt1"/>
              </a:solidFill>
              <a:latin typeface="Azeret Mono"/>
              <a:ea typeface="Azeret Mono"/>
              <a:cs typeface="Azeret Mono"/>
              <a:sym typeface="Azeret Mono"/>
            </a:endParaRPr>
          </a:p>
        </p:txBody>
      </p:sp>
      <p:sp>
        <p:nvSpPr>
          <p:cNvPr id="4124" name="Google Shape;4124;p83"/>
          <p:cNvSpPr/>
          <p:nvPr/>
        </p:nvSpPr>
        <p:spPr>
          <a:xfrm>
            <a:off x="725571" y="2783801"/>
            <a:ext cx="645000" cy="474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lt1"/>
                </a:solidFill>
                <a:latin typeface="Azeret Mono"/>
                <a:ea typeface="Azeret Mono"/>
                <a:cs typeface="Azeret Mono"/>
                <a:sym typeface="Azeret Mono"/>
              </a:rPr>
              <a:t>3</a:t>
            </a:r>
            <a:endParaRPr sz="2600" b="1">
              <a:solidFill>
                <a:schemeClr val="lt1"/>
              </a:solidFill>
              <a:latin typeface="Azeret Mono"/>
              <a:ea typeface="Azeret Mono"/>
              <a:cs typeface="Azeret Mono"/>
              <a:sym typeface="Azeret Mono"/>
            </a:endParaRPr>
          </a:p>
        </p:txBody>
      </p:sp>
      <p:sp>
        <p:nvSpPr>
          <p:cNvPr id="16" name="Google Shape;4112;p83">
            <a:extLst>
              <a:ext uri="{FF2B5EF4-FFF2-40B4-BE49-F238E27FC236}">
                <a16:creationId xmlns:a16="http://schemas.microsoft.com/office/drawing/2014/main" id="{69554D3E-8BE6-C490-7F7A-32EE921BC6D2}"/>
              </a:ext>
            </a:extLst>
          </p:cNvPr>
          <p:cNvSpPr txBox="1">
            <a:spLocks/>
          </p:cNvSpPr>
          <p:nvPr/>
        </p:nvSpPr>
        <p:spPr>
          <a:xfrm>
            <a:off x="1400662" y="3441175"/>
            <a:ext cx="6886088" cy="4740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buSzPts val="1100"/>
              <a:buFont typeface="Arial"/>
              <a:buNone/>
            </a:pPr>
            <a:r>
              <a:rPr lang="en-US" dirty="0"/>
              <a:t>Client loyalty programs can be optimized by focusing efforts on customers who are less likely to leave the bank, as identified by the model</a:t>
            </a:r>
          </a:p>
        </p:txBody>
      </p:sp>
      <p:sp>
        <p:nvSpPr>
          <p:cNvPr id="17" name="Google Shape;4124;p83">
            <a:extLst>
              <a:ext uri="{FF2B5EF4-FFF2-40B4-BE49-F238E27FC236}">
                <a16:creationId xmlns:a16="http://schemas.microsoft.com/office/drawing/2014/main" id="{688DED03-9747-6DB5-75F6-353003FF01BF}"/>
              </a:ext>
            </a:extLst>
          </p:cNvPr>
          <p:cNvSpPr/>
          <p:nvPr/>
        </p:nvSpPr>
        <p:spPr>
          <a:xfrm>
            <a:off x="725571" y="3441176"/>
            <a:ext cx="645000" cy="474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lt1"/>
                </a:solidFill>
                <a:latin typeface="Azeret Mono"/>
                <a:ea typeface="Azeret Mono"/>
                <a:cs typeface="Azeret Mono"/>
                <a:sym typeface="Azeret Mono"/>
              </a:rPr>
              <a:t>4</a:t>
            </a:r>
            <a:endParaRPr sz="2600" b="1" dirty="0">
              <a:solidFill>
                <a:schemeClr val="lt1"/>
              </a:solidFill>
              <a:latin typeface="Azeret Mono"/>
              <a:ea typeface="Azeret Mono"/>
              <a:cs typeface="Azeret Mono"/>
              <a:sym typeface="Azeret Mono"/>
            </a:endParaRPr>
          </a:p>
        </p:txBody>
      </p:sp>
    </p:spTree>
    <p:extLst>
      <p:ext uri="{BB962C8B-B14F-4D97-AF65-F5344CB8AC3E}">
        <p14:creationId xmlns:p14="http://schemas.microsoft.com/office/powerpoint/2010/main" val="2285290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37"/>
          <p:cNvSpPr txBox="1">
            <a:spLocks noGrp="1"/>
          </p:cNvSpPr>
          <p:nvPr>
            <p:ph type="ctrTitle"/>
          </p:nvPr>
        </p:nvSpPr>
        <p:spPr>
          <a:xfrm>
            <a:off x="725575" y="1906950"/>
            <a:ext cx="4103400" cy="1669318"/>
          </a:xfrm>
          <a:prstGeom prst="rect">
            <a:avLst/>
          </a:prstGeom>
        </p:spPr>
        <p:txBody>
          <a:bodyPr spcFirstLastPara="1" wrap="square" lIns="91425" tIns="91425" rIns="91425" bIns="91425" anchor="b" anchorCtr="0">
            <a:noAutofit/>
          </a:bodyPr>
          <a:lstStyle/>
          <a:p>
            <a:pPr algn="l" fontAlgn="base"/>
            <a:r>
              <a:rPr lang="es-US" sz="3200" b="1" i="0" dirty="0" err="1">
                <a:solidFill>
                  <a:srgbClr val="202124"/>
                </a:solidFill>
                <a:effectLst/>
                <a:latin typeface="zeitung"/>
              </a:rPr>
              <a:t>Thanks</a:t>
            </a:r>
            <a:r>
              <a:rPr lang="es-US" sz="3200" dirty="0">
                <a:solidFill>
                  <a:srgbClr val="202124"/>
                </a:solidFill>
                <a:latin typeface="zeitung"/>
              </a:rPr>
              <a:t>!</a:t>
            </a:r>
            <a:endParaRPr lang="es-US" sz="3200" b="1" i="0" dirty="0">
              <a:solidFill>
                <a:srgbClr val="202124"/>
              </a:solidFill>
              <a:effectLst/>
              <a:latin typeface="zeitung"/>
            </a:endParaRPr>
          </a:p>
        </p:txBody>
      </p:sp>
      <p:sp>
        <p:nvSpPr>
          <p:cNvPr id="679" name="Google Shape;679;p37"/>
          <p:cNvSpPr txBox="1">
            <a:spLocks noGrp="1"/>
          </p:cNvSpPr>
          <p:nvPr>
            <p:ph type="subTitle" idx="1"/>
          </p:nvPr>
        </p:nvSpPr>
        <p:spPr>
          <a:xfrm>
            <a:off x="758498" y="3491628"/>
            <a:ext cx="4464894" cy="74623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400" dirty="0"/>
              <a:t>By Antony Garcia</a:t>
            </a:r>
          </a:p>
          <a:p>
            <a:pPr marL="0" lvl="0" indent="0" algn="l" rtl="0">
              <a:lnSpc>
                <a:spcPct val="150000"/>
              </a:lnSpc>
              <a:spcBef>
                <a:spcPts val="0"/>
              </a:spcBef>
              <a:spcAft>
                <a:spcPts val="0"/>
              </a:spcAft>
              <a:buNone/>
            </a:pPr>
            <a:r>
              <a:rPr lang="en-US" sz="1400" dirty="0"/>
              <a:t>Student ID: 901004615 | email: agarcia3@wpi.edu</a:t>
            </a:r>
          </a:p>
          <a:p>
            <a:pPr marL="0" lvl="0" indent="0" algn="l" rtl="0">
              <a:lnSpc>
                <a:spcPct val="150000"/>
              </a:lnSpc>
              <a:spcBef>
                <a:spcPts val="0"/>
              </a:spcBef>
              <a:spcAft>
                <a:spcPts val="0"/>
              </a:spcAft>
              <a:buNone/>
            </a:pPr>
            <a:endParaRPr lang="en-US" sz="1400" dirty="0"/>
          </a:p>
        </p:txBody>
      </p:sp>
      <p:sp>
        <p:nvSpPr>
          <p:cNvPr id="680" name="Google Shape;680;p37"/>
          <p:cNvSpPr/>
          <p:nvPr/>
        </p:nvSpPr>
        <p:spPr>
          <a:xfrm>
            <a:off x="4589905" y="1624541"/>
            <a:ext cx="4161800" cy="2189500"/>
          </a:xfrm>
          <a:custGeom>
            <a:avLst/>
            <a:gdLst/>
            <a:ahLst/>
            <a:cxnLst/>
            <a:rect l="l" t="t" r="r" b="b"/>
            <a:pathLst>
              <a:path w="223093" h="117368" extrusionOk="0">
                <a:moveTo>
                  <a:pt x="111563" y="0"/>
                </a:moveTo>
                <a:cubicBezTo>
                  <a:pt x="85553" y="0"/>
                  <a:pt x="59543" y="5729"/>
                  <a:pt x="39695" y="17187"/>
                </a:cubicBezTo>
                <a:cubicBezTo>
                  <a:pt x="0" y="40137"/>
                  <a:pt x="33" y="77230"/>
                  <a:pt x="39695" y="100180"/>
                </a:cubicBezTo>
                <a:cubicBezTo>
                  <a:pt x="59543" y="111638"/>
                  <a:pt x="85553" y="117367"/>
                  <a:pt x="111563" y="117367"/>
                </a:cubicBezTo>
                <a:cubicBezTo>
                  <a:pt x="137573" y="117367"/>
                  <a:pt x="163584" y="111638"/>
                  <a:pt x="183431" y="100180"/>
                </a:cubicBezTo>
                <a:cubicBezTo>
                  <a:pt x="223093" y="77230"/>
                  <a:pt x="223093" y="40137"/>
                  <a:pt x="183431" y="17187"/>
                </a:cubicBezTo>
                <a:cubicBezTo>
                  <a:pt x="163584" y="5729"/>
                  <a:pt x="137573" y="0"/>
                  <a:pt x="1115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7705029" y="2078324"/>
            <a:ext cx="759184" cy="438728"/>
          </a:xfrm>
          <a:custGeom>
            <a:avLst/>
            <a:gdLst/>
            <a:ahLst/>
            <a:cxnLst/>
            <a:rect l="l" t="t" r="r" b="b"/>
            <a:pathLst>
              <a:path w="40696" h="23518" extrusionOk="0">
                <a:moveTo>
                  <a:pt x="20315" y="1"/>
                </a:moveTo>
                <a:lnTo>
                  <a:pt x="0" y="11776"/>
                </a:lnTo>
                <a:lnTo>
                  <a:pt x="20315" y="23518"/>
                </a:lnTo>
                <a:lnTo>
                  <a:pt x="40696" y="11776"/>
                </a:lnTo>
                <a:lnTo>
                  <a:pt x="203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7"/>
          <p:cNvSpPr/>
          <p:nvPr/>
        </p:nvSpPr>
        <p:spPr>
          <a:xfrm>
            <a:off x="5278144" y="1920577"/>
            <a:ext cx="2664606" cy="1531445"/>
          </a:xfrm>
          <a:custGeom>
            <a:avLst/>
            <a:gdLst/>
            <a:ahLst/>
            <a:cxnLst/>
            <a:rect l="l" t="t" r="r" b="b"/>
            <a:pathLst>
              <a:path w="142836" h="82093" extrusionOk="0">
                <a:moveTo>
                  <a:pt x="87346" y="1"/>
                </a:moveTo>
                <a:cubicBezTo>
                  <a:pt x="86562" y="1"/>
                  <a:pt x="85778" y="184"/>
                  <a:pt x="85061" y="551"/>
                </a:cubicBezTo>
                <a:lnTo>
                  <a:pt x="1268" y="48919"/>
                </a:lnTo>
                <a:cubicBezTo>
                  <a:pt x="0" y="49653"/>
                  <a:pt x="0" y="50821"/>
                  <a:pt x="1268" y="51554"/>
                </a:cubicBezTo>
                <a:lnTo>
                  <a:pt x="53205" y="81543"/>
                </a:lnTo>
                <a:cubicBezTo>
                  <a:pt x="53922" y="81909"/>
                  <a:pt x="54706" y="82093"/>
                  <a:pt x="55490" y="82093"/>
                </a:cubicBezTo>
                <a:cubicBezTo>
                  <a:pt x="56274" y="82093"/>
                  <a:pt x="57058" y="81909"/>
                  <a:pt x="57775" y="81543"/>
                </a:cubicBezTo>
                <a:lnTo>
                  <a:pt x="141601" y="33175"/>
                </a:lnTo>
                <a:cubicBezTo>
                  <a:pt x="142835" y="32441"/>
                  <a:pt x="142835" y="31273"/>
                  <a:pt x="141601" y="30539"/>
                </a:cubicBezTo>
                <a:lnTo>
                  <a:pt x="89631" y="551"/>
                </a:lnTo>
                <a:cubicBezTo>
                  <a:pt x="88914" y="184"/>
                  <a:pt x="88130" y="1"/>
                  <a:pt x="87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4822626" y="2986244"/>
            <a:ext cx="557579" cy="322358"/>
          </a:xfrm>
          <a:custGeom>
            <a:avLst/>
            <a:gdLst/>
            <a:ahLst/>
            <a:cxnLst/>
            <a:rect l="l" t="t" r="r" b="b"/>
            <a:pathLst>
              <a:path w="29889" h="17280" extrusionOk="0">
                <a:moveTo>
                  <a:pt x="14945" y="0"/>
                </a:moveTo>
                <a:cubicBezTo>
                  <a:pt x="6706" y="0"/>
                  <a:pt x="1" y="3869"/>
                  <a:pt x="1" y="8640"/>
                </a:cubicBezTo>
                <a:cubicBezTo>
                  <a:pt x="1" y="13410"/>
                  <a:pt x="6706" y="17279"/>
                  <a:pt x="14945" y="17279"/>
                </a:cubicBezTo>
                <a:cubicBezTo>
                  <a:pt x="23217" y="17279"/>
                  <a:pt x="29889" y="13410"/>
                  <a:pt x="29889" y="8640"/>
                </a:cubicBezTo>
                <a:cubicBezTo>
                  <a:pt x="29889" y="3869"/>
                  <a:pt x="23217" y="0"/>
                  <a:pt x="149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5298049" y="3193445"/>
            <a:ext cx="557579" cy="321743"/>
          </a:xfrm>
          <a:custGeom>
            <a:avLst/>
            <a:gdLst/>
            <a:ahLst/>
            <a:cxnLst/>
            <a:rect l="l" t="t" r="r" b="b"/>
            <a:pathLst>
              <a:path w="29889" h="17247" extrusionOk="0">
                <a:moveTo>
                  <a:pt x="14945" y="1"/>
                </a:moveTo>
                <a:cubicBezTo>
                  <a:pt x="6705" y="1"/>
                  <a:pt x="1" y="3837"/>
                  <a:pt x="1" y="8607"/>
                </a:cubicBezTo>
                <a:cubicBezTo>
                  <a:pt x="1" y="13377"/>
                  <a:pt x="6705" y="17247"/>
                  <a:pt x="14945" y="17247"/>
                </a:cubicBezTo>
                <a:cubicBezTo>
                  <a:pt x="23217" y="17247"/>
                  <a:pt x="29889" y="13377"/>
                  <a:pt x="29889" y="8607"/>
                </a:cubicBezTo>
                <a:cubicBezTo>
                  <a:pt x="29889" y="3837"/>
                  <a:pt x="23217" y="1"/>
                  <a:pt x="1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6726182" y="2936454"/>
            <a:ext cx="1168642" cy="660256"/>
          </a:xfrm>
          <a:custGeom>
            <a:avLst/>
            <a:gdLst/>
            <a:ahLst/>
            <a:cxnLst/>
            <a:rect l="l" t="t" r="r" b="b"/>
            <a:pathLst>
              <a:path w="62645" h="35393" extrusionOk="0">
                <a:moveTo>
                  <a:pt x="41363" y="0"/>
                </a:moveTo>
                <a:cubicBezTo>
                  <a:pt x="35726" y="0"/>
                  <a:pt x="30422" y="1268"/>
                  <a:pt x="26452" y="3570"/>
                </a:cubicBezTo>
                <a:cubicBezTo>
                  <a:pt x="22750" y="5705"/>
                  <a:pt x="20515" y="8540"/>
                  <a:pt x="20148" y="11609"/>
                </a:cubicBezTo>
                <a:cubicBezTo>
                  <a:pt x="19848" y="14010"/>
                  <a:pt x="20682" y="16346"/>
                  <a:pt x="22550" y="18447"/>
                </a:cubicBezTo>
                <a:lnTo>
                  <a:pt x="1501" y="30622"/>
                </a:lnTo>
                <a:cubicBezTo>
                  <a:pt x="0" y="31223"/>
                  <a:pt x="0" y="33358"/>
                  <a:pt x="1501" y="33958"/>
                </a:cubicBezTo>
                <a:lnTo>
                  <a:pt x="3102" y="34859"/>
                </a:lnTo>
                <a:cubicBezTo>
                  <a:pt x="3770" y="35226"/>
                  <a:pt x="4503" y="35392"/>
                  <a:pt x="5237" y="35392"/>
                </a:cubicBezTo>
                <a:cubicBezTo>
                  <a:pt x="6071" y="35392"/>
                  <a:pt x="6905" y="35159"/>
                  <a:pt x="7606" y="34725"/>
                </a:cubicBezTo>
                <a:lnTo>
                  <a:pt x="26886" y="21716"/>
                </a:lnTo>
                <a:cubicBezTo>
                  <a:pt x="30822" y="23884"/>
                  <a:pt x="35926" y="25052"/>
                  <a:pt x="41363" y="25052"/>
                </a:cubicBezTo>
                <a:cubicBezTo>
                  <a:pt x="46967" y="25052"/>
                  <a:pt x="52271" y="23784"/>
                  <a:pt x="56274" y="21483"/>
                </a:cubicBezTo>
                <a:cubicBezTo>
                  <a:pt x="60377" y="19114"/>
                  <a:pt x="62645" y="15945"/>
                  <a:pt x="62645" y="12543"/>
                </a:cubicBezTo>
                <a:cubicBezTo>
                  <a:pt x="62645" y="9107"/>
                  <a:pt x="60377" y="5938"/>
                  <a:pt x="56274" y="3570"/>
                </a:cubicBezTo>
                <a:cubicBezTo>
                  <a:pt x="52271" y="1235"/>
                  <a:pt x="46967" y="0"/>
                  <a:pt x="41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7858093" y="2655192"/>
            <a:ext cx="533309" cy="322974"/>
          </a:xfrm>
          <a:custGeom>
            <a:avLst/>
            <a:gdLst/>
            <a:ahLst/>
            <a:cxnLst/>
            <a:rect l="l" t="t" r="r" b="b"/>
            <a:pathLst>
              <a:path w="28588" h="17313" extrusionOk="0">
                <a:moveTo>
                  <a:pt x="14209" y="5934"/>
                </a:moveTo>
                <a:cubicBezTo>
                  <a:pt x="14287" y="5934"/>
                  <a:pt x="14366" y="5935"/>
                  <a:pt x="14445" y="5938"/>
                </a:cubicBezTo>
                <a:cubicBezTo>
                  <a:pt x="16179" y="5938"/>
                  <a:pt x="17747" y="6405"/>
                  <a:pt x="18681" y="7172"/>
                </a:cubicBezTo>
                <a:cubicBezTo>
                  <a:pt x="19181" y="7539"/>
                  <a:pt x="19482" y="8139"/>
                  <a:pt x="19448" y="8740"/>
                </a:cubicBezTo>
                <a:cubicBezTo>
                  <a:pt x="19348" y="9540"/>
                  <a:pt x="18547" y="10274"/>
                  <a:pt x="17347" y="10774"/>
                </a:cubicBezTo>
                <a:cubicBezTo>
                  <a:pt x="16346" y="11175"/>
                  <a:pt x="15245" y="11375"/>
                  <a:pt x="14178" y="11375"/>
                </a:cubicBezTo>
                <a:cubicBezTo>
                  <a:pt x="12443" y="11375"/>
                  <a:pt x="10875" y="10908"/>
                  <a:pt x="9941" y="10141"/>
                </a:cubicBezTo>
                <a:cubicBezTo>
                  <a:pt x="9408" y="9774"/>
                  <a:pt x="9141" y="9173"/>
                  <a:pt x="9174" y="8539"/>
                </a:cubicBezTo>
                <a:cubicBezTo>
                  <a:pt x="9274" y="7772"/>
                  <a:pt x="10075" y="7038"/>
                  <a:pt x="11276" y="6538"/>
                </a:cubicBezTo>
                <a:cubicBezTo>
                  <a:pt x="12205" y="6135"/>
                  <a:pt x="13192" y="5934"/>
                  <a:pt x="14209" y="5934"/>
                </a:cubicBezTo>
                <a:close/>
                <a:moveTo>
                  <a:pt x="15212" y="0"/>
                </a:moveTo>
                <a:cubicBezTo>
                  <a:pt x="14645" y="0"/>
                  <a:pt x="14111" y="334"/>
                  <a:pt x="13844" y="834"/>
                </a:cubicBezTo>
                <a:lnTo>
                  <a:pt x="13210" y="2035"/>
                </a:lnTo>
                <a:cubicBezTo>
                  <a:pt x="13177" y="2102"/>
                  <a:pt x="13077" y="2168"/>
                  <a:pt x="12977" y="2202"/>
                </a:cubicBezTo>
                <a:cubicBezTo>
                  <a:pt x="12410" y="2235"/>
                  <a:pt x="11843" y="2302"/>
                  <a:pt x="11309" y="2435"/>
                </a:cubicBezTo>
                <a:lnTo>
                  <a:pt x="11242" y="2435"/>
                </a:lnTo>
                <a:cubicBezTo>
                  <a:pt x="11109" y="2402"/>
                  <a:pt x="10975" y="2402"/>
                  <a:pt x="10842" y="2335"/>
                </a:cubicBezTo>
                <a:lnTo>
                  <a:pt x="9207" y="1234"/>
                </a:lnTo>
                <a:cubicBezTo>
                  <a:pt x="8907" y="1067"/>
                  <a:pt x="8574" y="967"/>
                  <a:pt x="8240" y="967"/>
                </a:cubicBezTo>
                <a:cubicBezTo>
                  <a:pt x="8007" y="967"/>
                  <a:pt x="7806" y="1001"/>
                  <a:pt x="7606" y="1101"/>
                </a:cubicBezTo>
                <a:lnTo>
                  <a:pt x="5138" y="2102"/>
                </a:lnTo>
                <a:cubicBezTo>
                  <a:pt x="4804" y="2235"/>
                  <a:pt x="4537" y="2535"/>
                  <a:pt x="4471" y="2869"/>
                </a:cubicBezTo>
                <a:cubicBezTo>
                  <a:pt x="4404" y="3236"/>
                  <a:pt x="4504" y="3569"/>
                  <a:pt x="4771" y="3836"/>
                </a:cubicBezTo>
                <a:lnTo>
                  <a:pt x="5705" y="4870"/>
                </a:lnTo>
                <a:cubicBezTo>
                  <a:pt x="5505" y="5037"/>
                  <a:pt x="5305" y="5204"/>
                  <a:pt x="5105" y="5404"/>
                </a:cubicBezTo>
                <a:cubicBezTo>
                  <a:pt x="5004" y="5504"/>
                  <a:pt x="4871" y="5571"/>
                  <a:pt x="4704" y="5604"/>
                </a:cubicBezTo>
                <a:lnTo>
                  <a:pt x="1902" y="5504"/>
                </a:lnTo>
                <a:cubicBezTo>
                  <a:pt x="1268" y="5537"/>
                  <a:pt x="735" y="5938"/>
                  <a:pt x="535" y="6505"/>
                </a:cubicBezTo>
                <a:lnTo>
                  <a:pt x="101" y="7872"/>
                </a:lnTo>
                <a:cubicBezTo>
                  <a:pt x="1" y="8206"/>
                  <a:pt x="34" y="8573"/>
                  <a:pt x="201" y="8873"/>
                </a:cubicBezTo>
                <a:cubicBezTo>
                  <a:pt x="401" y="9140"/>
                  <a:pt x="701" y="9340"/>
                  <a:pt x="1035" y="9407"/>
                </a:cubicBezTo>
                <a:lnTo>
                  <a:pt x="3670" y="9807"/>
                </a:lnTo>
                <a:cubicBezTo>
                  <a:pt x="3704" y="9840"/>
                  <a:pt x="3737" y="9907"/>
                  <a:pt x="3770" y="9940"/>
                </a:cubicBezTo>
                <a:cubicBezTo>
                  <a:pt x="3804" y="10141"/>
                  <a:pt x="3870" y="10307"/>
                  <a:pt x="3937" y="10474"/>
                </a:cubicBezTo>
                <a:lnTo>
                  <a:pt x="2102" y="11442"/>
                </a:lnTo>
                <a:cubicBezTo>
                  <a:pt x="1402" y="11742"/>
                  <a:pt x="1268" y="12709"/>
                  <a:pt x="1902" y="13176"/>
                </a:cubicBezTo>
                <a:lnTo>
                  <a:pt x="3437" y="14477"/>
                </a:lnTo>
                <a:cubicBezTo>
                  <a:pt x="3770" y="14744"/>
                  <a:pt x="4137" y="14877"/>
                  <a:pt x="4571" y="14877"/>
                </a:cubicBezTo>
                <a:cubicBezTo>
                  <a:pt x="4738" y="14877"/>
                  <a:pt x="4871" y="14844"/>
                  <a:pt x="5038" y="14811"/>
                </a:cubicBezTo>
                <a:lnTo>
                  <a:pt x="7440" y="14010"/>
                </a:lnTo>
                <a:cubicBezTo>
                  <a:pt x="7506" y="13977"/>
                  <a:pt x="7573" y="13977"/>
                  <a:pt x="7640" y="13977"/>
                </a:cubicBezTo>
                <a:cubicBezTo>
                  <a:pt x="7740" y="13977"/>
                  <a:pt x="7840" y="14010"/>
                  <a:pt x="7973" y="14043"/>
                </a:cubicBezTo>
                <a:cubicBezTo>
                  <a:pt x="8374" y="14210"/>
                  <a:pt x="8807" y="14377"/>
                  <a:pt x="9241" y="14510"/>
                </a:cubicBezTo>
                <a:lnTo>
                  <a:pt x="9107" y="15645"/>
                </a:lnTo>
                <a:cubicBezTo>
                  <a:pt x="9007" y="16345"/>
                  <a:pt x="9508" y="16979"/>
                  <a:pt x="10208" y="17046"/>
                </a:cubicBezTo>
                <a:lnTo>
                  <a:pt x="13277" y="17312"/>
                </a:lnTo>
                <a:lnTo>
                  <a:pt x="13377" y="17312"/>
                </a:lnTo>
                <a:cubicBezTo>
                  <a:pt x="13944" y="17312"/>
                  <a:pt x="14478" y="17012"/>
                  <a:pt x="14778" y="16512"/>
                </a:cubicBezTo>
                <a:lnTo>
                  <a:pt x="15345" y="15278"/>
                </a:lnTo>
                <a:cubicBezTo>
                  <a:pt x="15412" y="15211"/>
                  <a:pt x="15512" y="15144"/>
                  <a:pt x="15579" y="15144"/>
                </a:cubicBezTo>
                <a:cubicBezTo>
                  <a:pt x="16179" y="15077"/>
                  <a:pt x="16713" y="15011"/>
                  <a:pt x="17247" y="14911"/>
                </a:cubicBezTo>
                <a:lnTo>
                  <a:pt x="17347" y="14911"/>
                </a:lnTo>
                <a:cubicBezTo>
                  <a:pt x="17480" y="14911"/>
                  <a:pt x="17613" y="14944"/>
                  <a:pt x="17747" y="15011"/>
                </a:cubicBezTo>
                <a:lnTo>
                  <a:pt x="19348" y="16078"/>
                </a:lnTo>
                <a:cubicBezTo>
                  <a:pt x="19648" y="16278"/>
                  <a:pt x="19982" y="16378"/>
                  <a:pt x="20349" y="16378"/>
                </a:cubicBezTo>
                <a:cubicBezTo>
                  <a:pt x="20549" y="16378"/>
                  <a:pt x="20782" y="16312"/>
                  <a:pt x="20983" y="16245"/>
                </a:cubicBezTo>
                <a:lnTo>
                  <a:pt x="23418" y="15211"/>
                </a:lnTo>
                <a:cubicBezTo>
                  <a:pt x="23751" y="15077"/>
                  <a:pt x="24018" y="14777"/>
                  <a:pt x="24085" y="14444"/>
                </a:cubicBezTo>
                <a:cubicBezTo>
                  <a:pt x="24152" y="14077"/>
                  <a:pt x="24051" y="13743"/>
                  <a:pt x="23818" y="13476"/>
                </a:cubicBezTo>
                <a:lnTo>
                  <a:pt x="22884" y="12442"/>
                </a:lnTo>
                <a:cubicBezTo>
                  <a:pt x="23084" y="12275"/>
                  <a:pt x="23284" y="12109"/>
                  <a:pt x="23451" y="11909"/>
                </a:cubicBezTo>
                <a:cubicBezTo>
                  <a:pt x="23551" y="11808"/>
                  <a:pt x="23685" y="11742"/>
                  <a:pt x="23851" y="11708"/>
                </a:cubicBezTo>
                <a:lnTo>
                  <a:pt x="26687" y="11808"/>
                </a:lnTo>
                <a:cubicBezTo>
                  <a:pt x="27287" y="11808"/>
                  <a:pt x="27854" y="11375"/>
                  <a:pt x="28054" y="10808"/>
                </a:cubicBezTo>
                <a:lnTo>
                  <a:pt x="28488" y="9440"/>
                </a:lnTo>
                <a:cubicBezTo>
                  <a:pt x="28588" y="9107"/>
                  <a:pt x="28555" y="8740"/>
                  <a:pt x="28355" y="8439"/>
                </a:cubicBezTo>
                <a:cubicBezTo>
                  <a:pt x="28188" y="8173"/>
                  <a:pt x="27888" y="7972"/>
                  <a:pt x="27554" y="7906"/>
                </a:cubicBezTo>
                <a:lnTo>
                  <a:pt x="24919" y="7505"/>
                </a:lnTo>
                <a:cubicBezTo>
                  <a:pt x="24885" y="7472"/>
                  <a:pt x="24852" y="7405"/>
                  <a:pt x="24819" y="7372"/>
                </a:cubicBezTo>
                <a:cubicBezTo>
                  <a:pt x="24752" y="7172"/>
                  <a:pt x="24719" y="7005"/>
                  <a:pt x="24652" y="6838"/>
                </a:cubicBezTo>
                <a:lnTo>
                  <a:pt x="26487" y="5871"/>
                </a:lnTo>
                <a:cubicBezTo>
                  <a:pt x="26820" y="5737"/>
                  <a:pt x="27020" y="5404"/>
                  <a:pt x="27087" y="5037"/>
                </a:cubicBezTo>
                <a:cubicBezTo>
                  <a:pt x="27120" y="4703"/>
                  <a:pt x="26954" y="4336"/>
                  <a:pt x="26687" y="4136"/>
                </a:cubicBezTo>
                <a:lnTo>
                  <a:pt x="25152" y="2835"/>
                </a:lnTo>
                <a:cubicBezTo>
                  <a:pt x="24819" y="2569"/>
                  <a:pt x="24418" y="2435"/>
                  <a:pt x="24018" y="2435"/>
                </a:cubicBezTo>
                <a:cubicBezTo>
                  <a:pt x="23851" y="2435"/>
                  <a:pt x="23685" y="2468"/>
                  <a:pt x="23551" y="2502"/>
                </a:cubicBezTo>
                <a:lnTo>
                  <a:pt x="21149" y="3302"/>
                </a:lnTo>
                <a:cubicBezTo>
                  <a:pt x="21083" y="3302"/>
                  <a:pt x="21016" y="3336"/>
                  <a:pt x="20949" y="3336"/>
                </a:cubicBezTo>
                <a:cubicBezTo>
                  <a:pt x="20849" y="3336"/>
                  <a:pt x="20749" y="3302"/>
                  <a:pt x="20616" y="3269"/>
                </a:cubicBezTo>
                <a:cubicBezTo>
                  <a:pt x="20215" y="3069"/>
                  <a:pt x="19782" y="2935"/>
                  <a:pt x="19315" y="2802"/>
                </a:cubicBezTo>
                <a:lnTo>
                  <a:pt x="19482" y="1668"/>
                </a:lnTo>
                <a:cubicBezTo>
                  <a:pt x="19515" y="1334"/>
                  <a:pt x="19415" y="1001"/>
                  <a:pt x="19215" y="734"/>
                </a:cubicBezTo>
                <a:cubicBezTo>
                  <a:pt x="19014" y="467"/>
                  <a:pt x="18714" y="300"/>
                  <a:pt x="18381" y="267"/>
                </a:cubicBezTo>
                <a:lnTo>
                  <a:pt x="153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7871786" y="2657058"/>
            <a:ext cx="505942" cy="299954"/>
          </a:xfrm>
          <a:custGeom>
            <a:avLst/>
            <a:gdLst/>
            <a:ahLst/>
            <a:cxnLst/>
            <a:rect l="l" t="t" r="r" b="b"/>
            <a:pathLst>
              <a:path w="27121" h="16079" extrusionOk="0">
                <a:moveTo>
                  <a:pt x="4437" y="0"/>
                </a:moveTo>
                <a:lnTo>
                  <a:pt x="4404" y="2502"/>
                </a:lnTo>
                <a:cubicBezTo>
                  <a:pt x="4404" y="2602"/>
                  <a:pt x="4471" y="2702"/>
                  <a:pt x="4537" y="2769"/>
                </a:cubicBezTo>
                <a:lnTo>
                  <a:pt x="4671" y="2936"/>
                </a:lnTo>
                <a:cubicBezTo>
                  <a:pt x="4771" y="2869"/>
                  <a:pt x="4838" y="2835"/>
                  <a:pt x="4904" y="2769"/>
                </a:cubicBezTo>
                <a:cubicBezTo>
                  <a:pt x="5104" y="2535"/>
                  <a:pt x="5338" y="2335"/>
                  <a:pt x="5571" y="2135"/>
                </a:cubicBezTo>
                <a:cubicBezTo>
                  <a:pt x="5838" y="1968"/>
                  <a:pt x="5872" y="1635"/>
                  <a:pt x="5671" y="1401"/>
                </a:cubicBezTo>
                <a:lnTo>
                  <a:pt x="4571" y="234"/>
                </a:lnTo>
                <a:cubicBezTo>
                  <a:pt x="4504" y="167"/>
                  <a:pt x="4471" y="100"/>
                  <a:pt x="4437" y="0"/>
                </a:cubicBezTo>
                <a:close/>
                <a:moveTo>
                  <a:pt x="25686" y="1835"/>
                </a:moveTo>
                <a:lnTo>
                  <a:pt x="25686" y="1835"/>
                </a:lnTo>
                <a:cubicBezTo>
                  <a:pt x="25652" y="1968"/>
                  <a:pt x="25586" y="2068"/>
                  <a:pt x="25452" y="2135"/>
                </a:cubicBezTo>
                <a:lnTo>
                  <a:pt x="23451" y="3169"/>
                </a:lnTo>
                <a:cubicBezTo>
                  <a:pt x="23217" y="3302"/>
                  <a:pt x="23084" y="3636"/>
                  <a:pt x="23217" y="3903"/>
                </a:cubicBezTo>
                <a:cubicBezTo>
                  <a:pt x="23317" y="4070"/>
                  <a:pt x="23384" y="4236"/>
                  <a:pt x="23418" y="4437"/>
                </a:cubicBezTo>
                <a:cubicBezTo>
                  <a:pt x="23518" y="4737"/>
                  <a:pt x="23751" y="4970"/>
                  <a:pt x="24085" y="5037"/>
                </a:cubicBezTo>
                <a:lnTo>
                  <a:pt x="24552" y="5137"/>
                </a:lnTo>
                <a:lnTo>
                  <a:pt x="25386" y="4703"/>
                </a:lnTo>
                <a:cubicBezTo>
                  <a:pt x="25519" y="4637"/>
                  <a:pt x="25619" y="4503"/>
                  <a:pt x="25619" y="4370"/>
                </a:cubicBezTo>
                <a:lnTo>
                  <a:pt x="25686" y="1835"/>
                </a:lnTo>
                <a:close/>
                <a:moveTo>
                  <a:pt x="27120" y="5938"/>
                </a:moveTo>
                <a:lnTo>
                  <a:pt x="27118" y="6111"/>
                </a:lnTo>
                <a:lnTo>
                  <a:pt x="27120" y="6104"/>
                </a:lnTo>
                <a:cubicBezTo>
                  <a:pt x="27120" y="6038"/>
                  <a:pt x="27120" y="6004"/>
                  <a:pt x="27120" y="5938"/>
                </a:cubicBezTo>
                <a:close/>
                <a:moveTo>
                  <a:pt x="13720" y="2107"/>
                </a:moveTo>
                <a:cubicBezTo>
                  <a:pt x="12535" y="2107"/>
                  <a:pt x="11329" y="2321"/>
                  <a:pt x="10275" y="2769"/>
                </a:cubicBezTo>
                <a:cubicBezTo>
                  <a:pt x="7973" y="3703"/>
                  <a:pt x="7139" y="5437"/>
                  <a:pt x="8140" y="6872"/>
                </a:cubicBezTo>
                <a:cubicBezTo>
                  <a:pt x="8674" y="6171"/>
                  <a:pt x="9407" y="5604"/>
                  <a:pt x="10241" y="5304"/>
                </a:cubicBezTo>
                <a:cubicBezTo>
                  <a:pt x="11300" y="4867"/>
                  <a:pt x="12510" y="4656"/>
                  <a:pt x="13700" y="4656"/>
                </a:cubicBezTo>
                <a:cubicBezTo>
                  <a:pt x="15510" y="4656"/>
                  <a:pt x="17273" y="5145"/>
                  <a:pt x="18381" y="6071"/>
                </a:cubicBezTo>
                <a:cubicBezTo>
                  <a:pt x="18614" y="6271"/>
                  <a:pt x="18814" y="6505"/>
                  <a:pt x="18981" y="6738"/>
                </a:cubicBezTo>
                <a:cubicBezTo>
                  <a:pt x="19715" y="5704"/>
                  <a:pt x="19548" y="4503"/>
                  <a:pt x="18414" y="3536"/>
                </a:cubicBezTo>
                <a:cubicBezTo>
                  <a:pt x="17304" y="2608"/>
                  <a:pt x="15535" y="2107"/>
                  <a:pt x="13720" y="2107"/>
                </a:cubicBezTo>
                <a:close/>
                <a:moveTo>
                  <a:pt x="34" y="5137"/>
                </a:moveTo>
                <a:lnTo>
                  <a:pt x="1" y="7706"/>
                </a:lnTo>
                <a:cubicBezTo>
                  <a:pt x="1" y="7939"/>
                  <a:pt x="168" y="8106"/>
                  <a:pt x="368" y="8139"/>
                </a:cubicBezTo>
                <a:lnTo>
                  <a:pt x="2536" y="8506"/>
                </a:lnTo>
                <a:lnTo>
                  <a:pt x="3670" y="7906"/>
                </a:lnTo>
                <a:cubicBezTo>
                  <a:pt x="3937" y="7772"/>
                  <a:pt x="4037" y="7439"/>
                  <a:pt x="3904" y="7172"/>
                </a:cubicBezTo>
                <a:cubicBezTo>
                  <a:pt x="3837" y="7005"/>
                  <a:pt x="3770" y="6838"/>
                  <a:pt x="3703" y="6638"/>
                </a:cubicBezTo>
                <a:cubicBezTo>
                  <a:pt x="3637" y="6338"/>
                  <a:pt x="3370" y="6104"/>
                  <a:pt x="3070" y="6004"/>
                </a:cubicBezTo>
                <a:lnTo>
                  <a:pt x="401" y="5571"/>
                </a:lnTo>
                <a:cubicBezTo>
                  <a:pt x="201" y="5537"/>
                  <a:pt x="34" y="5371"/>
                  <a:pt x="34" y="5137"/>
                </a:cubicBezTo>
                <a:close/>
                <a:moveTo>
                  <a:pt x="27118" y="6111"/>
                </a:moveTo>
                <a:lnTo>
                  <a:pt x="26653" y="7472"/>
                </a:lnTo>
                <a:cubicBezTo>
                  <a:pt x="26553" y="7772"/>
                  <a:pt x="26286" y="7972"/>
                  <a:pt x="25953" y="7972"/>
                </a:cubicBezTo>
                <a:lnTo>
                  <a:pt x="23151" y="7906"/>
                </a:lnTo>
                <a:cubicBezTo>
                  <a:pt x="23017" y="7906"/>
                  <a:pt x="22850" y="7939"/>
                  <a:pt x="22750" y="8006"/>
                </a:cubicBezTo>
                <a:cubicBezTo>
                  <a:pt x="22550" y="8073"/>
                  <a:pt x="22383" y="8173"/>
                  <a:pt x="22250" y="8306"/>
                </a:cubicBezTo>
                <a:cubicBezTo>
                  <a:pt x="22050" y="8506"/>
                  <a:pt x="21816" y="8740"/>
                  <a:pt x="21583" y="8906"/>
                </a:cubicBezTo>
                <a:cubicBezTo>
                  <a:pt x="21349" y="9073"/>
                  <a:pt x="21316" y="9440"/>
                  <a:pt x="21516" y="9640"/>
                </a:cubicBezTo>
                <a:lnTo>
                  <a:pt x="22450" y="10674"/>
                </a:lnTo>
                <a:cubicBezTo>
                  <a:pt x="22550" y="10641"/>
                  <a:pt x="22617" y="10574"/>
                  <a:pt x="22717" y="10541"/>
                </a:cubicBezTo>
                <a:cubicBezTo>
                  <a:pt x="22850" y="10508"/>
                  <a:pt x="22984" y="10474"/>
                  <a:pt x="23117" y="10474"/>
                </a:cubicBezTo>
                <a:lnTo>
                  <a:pt x="25919" y="10541"/>
                </a:lnTo>
                <a:cubicBezTo>
                  <a:pt x="26253" y="10541"/>
                  <a:pt x="26520" y="10341"/>
                  <a:pt x="26620" y="10041"/>
                </a:cubicBezTo>
                <a:lnTo>
                  <a:pt x="27087" y="8640"/>
                </a:lnTo>
                <a:cubicBezTo>
                  <a:pt x="27087" y="8606"/>
                  <a:pt x="27087" y="8540"/>
                  <a:pt x="27087" y="8506"/>
                </a:cubicBezTo>
                <a:lnTo>
                  <a:pt x="27118" y="6111"/>
                </a:lnTo>
                <a:close/>
                <a:moveTo>
                  <a:pt x="1435" y="9273"/>
                </a:moveTo>
                <a:lnTo>
                  <a:pt x="1402" y="11809"/>
                </a:lnTo>
                <a:cubicBezTo>
                  <a:pt x="1435" y="11909"/>
                  <a:pt x="1468" y="12009"/>
                  <a:pt x="1569" y="12075"/>
                </a:cubicBezTo>
                <a:lnTo>
                  <a:pt x="3103" y="13376"/>
                </a:lnTo>
                <a:cubicBezTo>
                  <a:pt x="3303" y="13510"/>
                  <a:pt x="3537" y="13610"/>
                  <a:pt x="3770" y="13610"/>
                </a:cubicBezTo>
                <a:lnTo>
                  <a:pt x="3937" y="13610"/>
                </a:lnTo>
                <a:cubicBezTo>
                  <a:pt x="3970" y="13576"/>
                  <a:pt x="4004" y="13576"/>
                  <a:pt x="4037" y="13576"/>
                </a:cubicBezTo>
                <a:lnTo>
                  <a:pt x="6405" y="12776"/>
                </a:lnTo>
                <a:lnTo>
                  <a:pt x="6439" y="12776"/>
                </a:lnTo>
                <a:cubicBezTo>
                  <a:pt x="6577" y="12748"/>
                  <a:pt x="6721" y="12732"/>
                  <a:pt x="6863" y="12732"/>
                </a:cubicBezTo>
                <a:cubicBezTo>
                  <a:pt x="7065" y="12732"/>
                  <a:pt x="7264" y="12764"/>
                  <a:pt x="7439" y="12843"/>
                </a:cubicBezTo>
                <a:cubicBezTo>
                  <a:pt x="7873" y="13009"/>
                  <a:pt x="8273" y="13176"/>
                  <a:pt x="8707" y="13310"/>
                </a:cubicBezTo>
                <a:cubicBezTo>
                  <a:pt x="8840" y="13343"/>
                  <a:pt x="8940" y="13410"/>
                  <a:pt x="9041" y="13510"/>
                </a:cubicBezTo>
                <a:lnTo>
                  <a:pt x="9007" y="15244"/>
                </a:lnTo>
                <a:cubicBezTo>
                  <a:pt x="9007" y="15511"/>
                  <a:pt x="9207" y="15745"/>
                  <a:pt x="9474" y="15778"/>
                </a:cubicBezTo>
                <a:lnTo>
                  <a:pt x="12543" y="16078"/>
                </a:lnTo>
                <a:cubicBezTo>
                  <a:pt x="12643" y="16078"/>
                  <a:pt x="12777" y="16045"/>
                  <a:pt x="12877" y="16012"/>
                </a:cubicBezTo>
                <a:cubicBezTo>
                  <a:pt x="12943" y="15978"/>
                  <a:pt x="13010" y="15945"/>
                  <a:pt x="13077" y="15911"/>
                </a:cubicBezTo>
                <a:cubicBezTo>
                  <a:pt x="13110" y="15878"/>
                  <a:pt x="13143" y="15845"/>
                  <a:pt x="13177" y="15811"/>
                </a:cubicBezTo>
                <a:cubicBezTo>
                  <a:pt x="13210" y="15811"/>
                  <a:pt x="13244" y="15778"/>
                  <a:pt x="13244" y="15745"/>
                </a:cubicBezTo>
                <a:cubicBezTo>
                  <a:pt x="13277" y="15711"/>
                  <a:pt x="13310" y="15678"/>
                  <a:pt x="13310" y="15645"/>
                </a:cubicBezTo>
                <a:lnTo>
                  <a:pt x="13944" y="14410"/>
                </a:lnTo>
                <a:cubicBezTo>
                  <a:pt x="13944" y="14377"/>
                  <a:pt x="13977" y="14344"/>
                  <a:pt x="14011" y="14310"/>
                </a:cubicBezTo>
                <a:cubicBezTo>
                  <a:pt x="14011" y="14277"/>
                  <a:pt x="14044" y="14277"/>
                  <a:pt x="14077" y="14244"/>
                </a:cubicBezTo>
                <a:cubicBezTo>
                  <a:pt x="14111" y="14210"/>
                  <a:pt x="14144" y="14144"/>
                  <a:pt x="14211" y="14110"/>
                </a:cubicBezTo>
                <a:cubicBezTo>
                  <a:pt x="14344" y="13977"/>
                  <a:pt x="14544" y="13910"/>
                  <a:pt x="14745" y="13877"/>
                </a:cubicBezTo>
                <a:cubicBezTo>
                  <a:pt x="15278" y="13843"/>
                  <a:pt x="15812" y="13777"/>
                  <a:pt x="16312" y="13677"/>
                </a:cubicBezTo>
                <a:cubicBezTo>
                  <a:pt x="16407" y="13659"/>
                  <a:pt x="16500" y="13651"/>
                  <a:pt x="16590" y="13651"/>
                </a:cubicBezTo>
                <a:cubicBezTo>
                  <a:pt x="16849" y="13651"/>
                  <a:pt x="17090" y="13720"/>
                  <a:pt x="17313" y="13843"/>
                </a:cubicBezTo>
                <a:lnTo>
                  <a:pt x="18948" y="14944"/>
                </a:lnTo>
                <a:cubicBezTo>
                  <a:pt x="19048" y="15011"/>
                  <a:pt x="19148" y="15044"/>
                  <a:pt x="19248" y="15078"/>
                </a:cubicBezTo>
                <a:lnTo>
                  <a:pt x="19782" y="15078"/>
                </a:lnTo>
                <a:lnTo>
                  <a:pt x="19915" y="15044"/>
                </a:lnTo>
                <a:lnTo>
                  <a:pt x="22350" y="14010"/>
                </a:lnTo>
                <a:cubicBezTo>
                  <a:pt x="22450" y="13977"/>
                  <a:pt x="22517" y="13910"/>
                  <a:pt x="22584" y="13843"/>
                </a:cubicBezTo>
                <a:cubicBezTo>
                  <a:pt x="22617" y="13777"/>
                  <a:pt x="22617" y="13710"/>
                  <a:pt x="22617" y="13677"/>
                </a:cubicBezTo>
                <a:lnTo>
                  <a:pt x="22717" y="11108"/>
                </a:lnTo>
                <a:lnTo>
                  <a:pt x="22717" y="11108"/>
                </a:lnTo>
                <a:cubicBezTo>
                  <a:pt x="22684" y="11275"/>
                  <a:pt x="22584" y="11408"/>
                  <a:pt x="22450" y="11442"/>
                </a:cubicBezTo>
                <a:lnTo>
                  <a:pt x="19982" y="12476"/>
                </a:lnTo>
                <a:cubicBezTo>
                  <a:pt x="19864" y="12515"/>
                  <a:pt x="19736" y="12531"/>
                  <a:pt x="19609" y="12531"/>
                </a:cubicBezTo>
                <a:cubicBezTo>
                  <a:pt x="19519" y="12531"/>
                  <a:pt x="19431" y="12523"/>
                  <a:pt x="19348" y="12509"/>
                </a:cubicBezTo>
                <a:cubicBezTo>
                  <a:pt x="19248" y="12476"/>
                  <a:pt x="19114" y="12442"/>
                  <a:pt x="19014" y="12376"/>
                </a:cubicBezTo>
                <a:lnTo>
                  <a:pt x="17380" y="11275"/>
                </a:lnTo>
                <a:cubicBezTo>
                  <a:pt x="17157" y="11151"/>
                  <a:pt x="16898" y="11082"/>
                  <a:pt x="16643" y="11082"/>
                </a:cubicBezTo>
                <a:cubicBezTo>
                  <a:pt x="16554" y="11082"/>
                  <a:pt x="16465" y="11091"/>
                  <a:pt x="16379" y="11108"/>
                </a:cubicBezTo>
                <a:cubicBezTo>
                  <a:pt x="15845" y="11208"/>
                  <a:pt x="15312" y="11275"/>
                  <a:pt x="14778" y="11308"/>
                </a:cubicBezTo>
                <a:cubicBezTo>
                  <a:pt x="14611" y="11342"/>
                  <a:pt x="14411" y="11408"/>
                  <a:pt x="14244" y="11542"/>
                </a:cubicBezTo>
                <a:cubicBezTo>
                  <a:pt x="14144" y="11608"/>
                  <a:pt x="14044" y="11742"/>
                  <a:pt x="14011" y="11842"/>
                </a:cubicBezTo>
                <a:lnTo>
                  <a:pt x="13377" y="13076"/>
                </a:lnTo>
                <a:cubicBezTo>
                  <a:pt x="13277" y="13243"/>
                  <a:pt x="13110" y="13376"/>
                  <a:pt x="12910" y="13443"/>
                </a:cubicBezTo>
                <a:cubicBezTo>
                  <a:pt x="12810" y="13476"/>
                  <a:pt x="12676" y="13510"/>
                  <a:pt x="12576" y="13510"/>
                </a:cubicBezTo>
                <a:lnTo>
                  <a:pt x="9508" y="13210"/>
                </a:lnTo>
                <a:cubicBezTo>
                  <a:pt x="9207" y="13176"/>
                  <a:pt x="9007" y="12909"/>
                  <a:pt x="9041" y="12609"/>
                </a:cubicBezTo>
                <a:lnTo>
                  <a:pt x="9207" y="11442"/>
                </a:lnTo>
                <a:cubicBezTo>
                  <a:pt x="9241" y="11108"/>
                  <a:pt x="9041" y="10841"/>
                  <a:pt x="8740" y="10741"/>
                </a:cubicBezTo>
                <a:cubicBezTo>
                  <a:pt x="8307" y="10608"/>
                  <a:pt x="7906" y="10441"/>
                  <a:pt x="7473" y="10274"/>
                </a:cubicBezTo>
                <a:cubicBezTo>
                  <a:pt x="7297" y="10196"/>
                  <a:pt x="7098" y="10164"/>
                  <a:pt x="6897" y="10164"/>
                </a:cubicBezTo>
                <a:cubicBezTo>
                  <a:pt x="6754" y="10164"/>
                  <a:pt x="6610" y="10180"/>
                  <a:pt x="6472" y="10207"/>
                </a:cubicBezTo>
                <a:lnTo>
                  <a:pt x="6439" y="10207"/>
                </a:lnTo>
                <a:lnTo>
                  <a:pt x="4070" y="11008"/>
                </a:lnTo>
                <a:cubicBezTo>
                  <a:pt x="3970" y="11025"/>
                  <a:pt x="3870" y="11033"/>
                  <a:pt x="3770" y="11033"/>
                </a:cubicBezTo>
                <a:cubicBezTo>
                  <a:pt x="3670" y="11033"/>
                  <a:pt x="3570" y="11025"/>
                  <a:pt x="3470" y="11008"/>
                </a:cubicBezTo>
                <a:cubicBezTo>
                  <a:pt x="3370" y="10975"/>
                  <a:pt x="3236" y="10908"/>
                  <a:pt x="3136" y="10841"/>
                </a:cubicBezTo>
                <a:lnTo>
                  <a:pt x="1602" y="9540"/>
                </a:lnTo>
                <a:cubicBezTo>
                  <a:pt x="1502" y="9474"/>
                  <a:pt x="1468" y="9373"/>
                  <a:pt x="1435"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7936500" y="2848085"/>
            <a:ext cx="56040" cy="62867"/>
          </a:xfrm>
          <a:custGeom>
            <a:avLst/>
            <a:gdLst/>
            <a:ahLst/>
            <a:cxnLst/>
            <a:rect l="l" t="t" r="r" b="b"/>
            <a:pathLst>
              <a:path w="3004" h="3370" extrusionOk="0">
                <a:moveTo>
                  <a:pt x="3003" y="1"/>
                </a:moveTo>
                <a:lnTo>
                  <a:pt x="635" y="768"/>
                </a:lnTo>
                <a:cubicBezTo>
                  <a:pt x="535" y="801"/>
                  <a:pt x="435" y="818"/>
                  <a:pt x="334" y="818"/>
                </a:cubicBezTo>
                <a:cubicBezTo>
                  <a:pt x="234" y="818"/>
                  <a:pt x="134" y="801"/>
                  <a:pt x="34" y="768"/>
                </a:cubicBezTo>
                <a:lnTo>
                  <a:pt x="1" y="3303"/>
                </a:lnTo>
                <a:cubicBezTo>
                  <a:pt x="101" y="3336"/>
                  <a:pt x="201" y="3370"/>
                  <a:pt x="301" y="3370"/>
                </a:cubicBezTo>
                <a:lnTo>
                  <a:pt x="468" y="3370"/>
                </a:lnTo>
                <a:cubicBezTo>
                  <a:pt x="501" y="3370"/>
                  <a:pt x="568" y="3336"/>
                  <a:pt x="601" y="3336"/>
                </a:cubicBezTo>
                <a:lnTo>
                  <a:pt x="2970" y="2569"/>
                </a:lnTo>
                <a:lnTo>
                  <a:pt x="30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8112603" y="2872989"/>
            <a:ext cx="25539" cy="82772"/>
          </a:xfrm>
          <a:custGeom>
            <a:avLst/>
            <a:gdLst/>
            <a:ahLst/>
            <a:cxnLst/>
            <a:rect l="l" t="t" r="r" b="b"/>
            <a:pathLst>
              <a:path w="1369" h="4437" extrusionOk="0">
                <a:moveTo>
                  <a:pt x="1369" y="0"/>
                </a:moveTo>
                <a:cubicBezTo>
                  <a:pt x="1269" y="67"/>
                  <a:pt x="1168" y="167"/>
                  <a:pt x="1102" y="300"/>
                </a:cubicBezTo>
                <a:lnTo>
                  <a:pt x="468" y="1501"/>
                </a:lnTo>
                <a:cubicBezTo>
                  <a:pt x="368" y="1668"/>
                  <a:pt x="201" y="1801"/>
                  <a:pt x="34" y="1901"/>
                </a:cubicBezTo>
                <a:lnTo>
                  <a:pt x="1" y="4437"/>
                </a:lnTo>
                <a:cubicBezTo>
                  <a:pt x="68" y="4403"/>
                  <a:pt x="134" y="4370"/>
                  <a:pt x="201" y="4336"/>
                </a:cubicBezTo>
                <a:cubicBezTo>
                  <a:pt x="234" y="4303"/>
                  <a:pt x="268" y="4270"/>
                  <a:pt x="301" y="4270"/>
                </a:cubicBezTo>
                <a:cubicBezTo>
                  <a:pt x="301" y="4236"/>
                  <a:pt x="335" y="4203"/>
                  <a:pt x="368" y="4170"/>
                </a:cubicBezTo>
                <a:cubicBezTo>
                  <a:pt x="368" y="4170"/>
                  <a:pt x="401" y="4136"/>
                  <a:pt x="435" y="4103"/>
                </a:cubicBezTo>
                <a:lnTo>
                  <a:pt x="435" y="4070"/>
                </a:lnTo>
                <a:lnTo>
                  <a:pt x="1035" y="2869"/>
                </a:lnTo>
                <a:cubicBezTo>
                  <a:pt x="1068" y="2802"/>
                  <a:pt x="1102" y="2769"/>
                  <a:pt x="1102" y="2769"/>
                </a:cubicBezTo>
                <a:cubicBezTo>
                  <a:pt x="1135" y="2735"/>
                  <a:pt x="1135" y="2702"/>
                  <a:pt x="1168" y="2669"/>
                </a:cubicBezTo>
                <a:cubicBezTo>
                  <a:pt x="1202" y="2635"/>
                  <a:pt x="1269" y="2602"/>
                  <a:pt x="1302" y="2569"/>
                </a:cubicBezTo>
                <a:lnTo>
                  <a:pt x="13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8302399" y="2691271"/>
            <a:ext cx="48559" cy="61636"/>
          </a:xfrm>
          <a:custGeom>
            <a:avLst/>
            <a:gdLst/>
            <a:ahLst/>
            <a:cxnLst/>
            <a:rect l="l" t="t" r="r" b="b"/>
            <a:pathLst>
              <a:path w="2603" h="3304" extrusionOk="0">
                <a:moveTo>
                  <a:pt x="2603" y="1"/>
                </a:moveTo>
                <a:lnTo>
                  <a:pt x="2603" y="1"/>
                </a:lnTo>
                <a:cubicBezTo>
                  <a:pt x="2569" y="134"/>
                  <a:pt x="2469" y="234"/>
                  <a:pt x="2369" y="301"/>
                </a:cubicBezTo>
                <a:lnTo>
                  <a:pt x="368" y="1335"/>
                </a:lnTo>
                <a:cubicBezTo>
                  <a:pt x="134" y="1468"/>
                  <a:pt x="1" y="1802"/>
                  <a:pt x="134" y="2069"/>
                </a:cubicBezTo>
                <a:cubicBezTo>
                  <a:pt x="234" y="2236"/>
                  <a:pt x="301" y="2402"/>
                  <a:pt x="335" y="2603"/>
                </a:cubicBezTo>
                <a:cubicBezTo>
                  <a:pt x="435" y="2903"/>
                  <a:pt x="668" y="3136"/>
                  <a:pt x="1002" y="3203"/>
                </a:cubicBezTo>
                <a:lnTo>
                  <a:pt x="1469" y="3303"/>
                </a:lnTo>
                <a:lnTo>
                  <a:pt x="2303" y="2869"/>
                </a:lnTo>
                <a:cubicBezTo>
                  <a:pt x="2436" y="2803"/>
                  <a:pt x="2536" y="2669"/>
                  <a:pt x="2536" y="2536"/>
                </a:cubicBez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8294937" y="2767812"/>
            <a:ext cx="82791" cy="85888"/>
          </a:xfrm>
          <a:custGeom>
            <a:avLst/>
            <a:gdLst/>
            <a:ahLst/>
            <a:cxnLst/>
            <a:rect l="l" t="t" r="r" b="b"/>
            <a:pathLst>
              <a:path w="4438" h="4604" extrusionOk="0">
                <a:moveTo>
                  <a:pt x="4437" y="1"/>
                </a:moveTo>
                <a:lnTo>
                  <a:pt x="4437" y="48"/>
                </a:lnTo>
                <a:lnTo>
                  <a:pt x="4437" y="48"/>
                </a:lnTo>
                <a:cubicBezTo>
                  <a:pt x="4437" y="34"/>
                  <a:pt x="4437" y="18"/>
                  <a:pt x="4437" y="1"/>
                </a:cubicBezTo>
                <a:close/>
                <a:moveTo>
                  <a:pt x="4437" y="48"/>
                </a:moveTo>
                <a:lnTo>
                  <a:pt x="4437" y="48"/>
                </a:lnTo>
                <a:cubicBezTo>
                  <a:pt x="4435" y="87"/>
                  <a:pt x="4428" y="118"/>
                  <a:pt x="4404" y="167"/>
                </a:cubicBezTo>
                <a:lnTo>
                  <a:pt x="3970" y="1535"/>
                </a:lnTo>
                <a:cubicBezTo>
                  <a:pt x="3870" y="1835"/>
                  <a:pt x="3570" y="2035"/>
                  <a:pt x="3270" y="2035"/>
                </a:cubicBezTo>
                <a:lnTo>
                  <a:pt x="468" y="1969"/>
                </a:lnTo>
                <a:cubicBezTo>
                  <a:pt x="301" y="1969"/>
                  <a:pt x="167" y="2002"/>
                  <a:pt x="34" y="2069"/>
                </a:cubicBezTo>
                <a:lnTo>
                  <a:pt x="1" y="4604"/>
                </a:lnTo>
                <a:cubicBezTo>
                  <a:pt x="134" y="4571"/>
                  <a:pt x="268" y="4537"/>
                  <a:pt x="434" y="4537"/>
                </a:cubicBezTo>
                <a:lnTo>
                  <a:pt x="3236" y="4604"/>
                </a:lnTo>
                <a:cubicBezTo>
                  <a:pt x="3537" y="4604"/>
                  <a:pt x="3837" y="4404"/>
                  <a:pt x="3937" y="4104"/>
                </a:cubicBezTo>
                <a:lnTo>
                  <a:pt x="4370" y="2703"/>
                </a:lnTo>
                <a:cubicBezTo>
                  <a:pt x="4404" y="2669"/>
                  <a:pt x="4404" y="2603"/>
                  <a:pt x="4404" y="2569"/>
                </a:cubicBezTo>
                <a:lnTo>
                  <a:pt x="4437" y="4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8232089" y="2864277"/>
            <a:ext cx="62867" cy="73911"/>
          </a:xfrm>
          <a:custGeom>
            <a:avLst/>
            <a:gdLst/>
            <a:ahLst/>
            <a:cxnLst/>
            <a:rect l="l" t="t" r="r" b="b"/>
            <a:pathLst>
              <a:path w="3370" h="3962" extrusionOk="0">
                <a:moveTo>
                  <a:pt x="3370" y="0"/>
                </a:moveTo>
                <a:lnTo>
                  <a:pt x="3370" y="11"/>
                </a:lnTo>
                <a:lnTo>
                  <a:pt x="3370" y="11"/>
                </a:lnTo>
                <a:cubicBezTo>
                  <a:pt x="3370" y="7"/>
                  <a:pt x="3370" y="4"/>
                  <a:pt x="3370" y="0"/>
                </a:cubicBezTo>
                <a:close/>
                <a:moveTo>
                  <a:pt x="3370" y="11"/>
                </a:moveTo>
                <a:cubicBezTo>
                  <a:pt x="3365" y="173"/>
                  <a:pt x="3267" y="301"/>
                  <a:pt x="3136" y="334"/>
                </a:cubicBezTo>
                <a:lnTo>
                  <a:pt x="668" y="1368"/>
                </a:lnTo>
                <a:cubicBezTo>
                  <a:pt x="550" y="1407"/>
                  <a:pt x="422" y="1423"/>
                  <a:pt x="295" y="1423"/>
                </a:cubicBezTo>
                <a:cubicBezTo>
                  <a:pt x="205" y="1423"/>
                  <a:pt x="117" y="1415"/>
                  <a:pt x="34" y="1401"/>
                </a:cubicBezTo>
                <a:lnTo>
                  <a:pt x="1" y="3936"/>
                </a:lnTo>
                <a:lnTo>
                  <a:pt x="67" y="3936"/>
                </a:lnTo>
                <a:cubicBezTo>
                  <a:pt x="134" y="3953"/>
                  <a:pt x="201" y="3961"/>
                  <a:pt x="263" y="3961"/>
                </a:cubicBezTo>
                <a:cubicBezTo>
                  <a:pt x="326" y="3961"/>
                  <a:pt x="384" y="3953"/>
                  <a:pt x="434" y="3936"/>
                </a:cubicBezTo>
                <a:lnTo>
                  <a:pt x="534" y="3936"/>
                </a:lnTo>
                <a:lnTo>
                  <a:pt x="634" y="3903"/>
                </a:lnTo>
                <a:lnTo>
                  <a:pt x="3103" y="2869"/>
                </a:lnTo>
                <a:cubicBezTo>
                  <a:pt x="3170" y="2835"/>
                  <a:pt x="3270" y="2802"/>
                  <a:pt x="3303" y="2702"/>
                </a:cubicBezTo>
                <a:cubicBezTo>
                  <a:pt x="3336" y="2669"/>
                  <a:pt x="3336" y="2602"/>
                  <a:pt x="3336" y="2535"/>
                </a:cubicBezTo>
                <a:lnTo>
                  <a:pt x="3370" y="1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7870555" y="2611633"/>
            <a:ext cx="509039" cy="297454"/>
          </a:xfrm>
          <a:custGeom>
            <a:avLst/>
            <a:gdLst/>
            <a:ahLst/>
            <a:cxnLst/>
            <a:rect l="l" t="t" r="r" b="b"/>
            <a:pathLst>
              <a:path w="27287" h="15945" extrusionOk="0">
                <a:moveTo>
                  <a:pt x="13784" y="4542"/>
                </a:moveTo>
                <a:cubicBezTo>
                  <a:pt x="15596" y="4542"/>
                  <a:pt x="17357" y="5043"/>
                  <a:pt x="18447" y="5971"/>
                </a:cubicBezTo>
                <a:cubicBezTo>
                  <a:pt x="20281" y="7505"/>
                  <a:pt x="19614" y="9640"/>
                  <a:pt x="16945" y="10741"/>
                </a:cubicBezTo>
                <a:cubicBezTo>
                  <a:pt x="15887" y="11178"/>
                  <a:pt x="14677" y="11388"/>
                  <a:pt x="13487" y="11388"/>
                </a:cubicBezTo>
                <a:cubicBezTo>
                  <a:pt x="11677" y="11388"/>
                  <a:pt x="9914" y="10900"/>
                  <a:pt x="8806" y="9974"/>
                </a:cubicBezTo>
                <a:cubicBezTo>
                  <a:pt x="6972" y="8439"/>
                  <a:pt x="7672" y="6305"/>
                  <a:pt x="10341" y="5204"/>
                </a:cubicBezTo>
                <a:cubicBezTo>
                  <a:pt x="11395" y="4756"/>
                  <a:pt x="12601" y="4542"/>
                  <a:pt x="13784" y="4542"/>
                </a:cubicBezTo>
                <a:close/>
                <a:moveTo>
                  <a:pt x="14610" y="0"/>
                </a:moveTo>
                <a:cubicBezTo>
                  <a:pt x="14277" y="0"/>
                  <a:pt x="13977" y="167"/>
                  <a:pt x="13810" y="434"/>
                </a:cubicBezTo>
                <a:lnTo>
                  <a:pt x="13176" y="1635"/>
                </a:lnTo>
                <a:cubicBezTo>
                  <a:pt x="13009" y="1935"/>
                  <a:pt x="12709" y="2135"/>
                  <a:pt x="12376" y="2168"/>
                </a:cubicBezTo>
                <a:cubicBezTo>
                  <a:pt x="11842" y="2235"/>
                  <a:pt x="11308" y="2302"/>
                  <a:pt x="10808" y="2402"/>
                </a:cubicBezTo>
                <a:cubicBezTo>
                  <a:pt x="10747" y="2407"/>
                  <a:pt x="10686" y="2410"/>
                  <a:pt x="10627" y="2410"/>
                </a:cubicBezTo>
                <a:cubicBezTo>
                  <a:pt x="10331" y="2410"/>
                  <a:pt x="10057" y="2341"/>
                  <a:pt x="9807" y="2202"/>
                </a:cubicBezTo>
                <a:lnTo>
                  <a:pt x="8173" y="1134"/>
                </a:lnTo>
                <a:cubicBezTo>
                  <a:pt x="7985" y="1030"/>
                  <a:pt x="7784" y="978"/>
                  <a:pt x="7579" y="978"/>
                </a:cubicBezTo>
                <a:cubicBezTo>
                  <a:pt x="7455" y="978"/>
                  <a:pt x="7330" y="997"/>
                  <a:pt x="7205" y="1034"/>
                </a:cubicBezTo>
                <a:lnTo>
                  <a:pt x="4770" y="2068"/>
                </a:lnTo>
                <a:cubicBezTo>
                  <a:pt x="4503" y="2135"/>
                  <a:pt x="4403" y="2468"/>
                  <a:pt x="4603" y="2669"/>
                </a:cubicBezTo>
                <a:lnTo>
                  <a:pt x="5704" y="3836"/>
                </a:lnTo>
                <a:cubicBezTo>
                  <a:pt x="5904" y="4070"/>
                  <a:pt x="5871" y="4403"/>
                  <a:pt x="5637" y="4570"/>
                </a:cubicBezTo>
                <a:cubicBezTo>
                  <a:pt x="5404" y="4770"/>
                  <a:pt x="5170" y="4970"/>
                  <a:pt x="4970" y="5204"/>
                </a:cubicBezTo>
                <a:cubicBezTo>
                  <a:pt x="4737" y="5437"/>
                  <a:pt x="4403" y="5571"/>
                  <a:pt x="4036" y="5604"/>
                </a:cubicBezTo>
                <a:lnTo>
                  <a:pt x="1268" y="5537"/>
                </a:lnTo>
                <a:cubicBezTo>
                  <a:pt x="934" y="5537"/>
                  <a:pt x="634" y="5737"/>
                  <a:pt x="534" y="6038"/>
                </a:cubicBezTo>
                <a:lnTo>
                  <a:pt x="100" y="7405"/>
                </a:lnTo>
                <a:cubicBezTo>
                  <a:pt x="0" y="7706"/>
                  <a:pt x="167" y="8006"/>
                  <a:pt x="467" y="8039"/>
                </a:cubicBezTo>
                <a:lnTo>
                  <a:pt x="3136" y="8439"/>
                </a:lnTo>
                <a:cubicBezTo>
                  <a:pt x="3436" y="8539"/>
                  <a:pt x="3669" y="8773"/>
                  <a:pt x="3769" y="9073"/>
                </a:cubicBezTo>
                <a:cubicBezTo>
                  <a:pt x="3803" y="9273"/>
                  <a:pt x="3869" y="9440"/>
                  <a:pt x="3970" y="9607"/>
                </a:cubicBezTo>
                <a:cubicBezTo>
                  <a:pt x="4103" y="9874"/>
                  <a:pt x="4003" y="10207"/>
                  <a:pt x="3736" y="10341"/>
                </a:cubicBezTo>
                <a:lnTo>
                  <a:pt x="1768" y="11375"/>
                </a:lnTo>
                <a:cubicBezTo>
                  <a:pt x="1501" y="11475"/>
                  <a:pt x="1434" y="11808"/>
                  <a:pt x="1668" y="11975"/>
                </a:cubicBezTo>
                <a:lnTo>
                  <a:pt x="3236" y="13276"/>
                </a:lnTo>
                <a:cubicBezTo>
                  <a:pt x="3420" y="13414"/>
                  <a:pt x="3636" y="13489"/>
                  <a:pt x="3862" y="13489"/>
                </a:cubicBezTo>
                <a:cubicBezTo>
                  <a:pt x="3963" y="13489"/>
                  <a:pt x="4066" y="13474"/>
                  <a:pt x="4170" y="13443"/>
                </a:cubicBezTo>
                <a:lnTo>
                  <a:pt x="6538" y="12676"/>
                </a:lnTo>
                <a:cubicBezTo>
                  <a:pt x="6693" y="12629"/>
                  <a:pt x="6855" y="12604"/>
                  <a:pt x="7017" y="12604"/>
                </a:cubicBezTo>
                <a:cubicBezTo>
                  <a:pt x="7205" y="12604"/>
                  <a:pt x="7393" y="12638"/>
                  <a:pt x="7572" y="12709"/>
                </a:cubicBezTo>
                <a:cubicBezTo>
                  <a:pt x="7972" y="12876"/>
                  <a:pt x="8406" y="13043"/>
                  <a:pt x="8840" y="13176"/>
                </a:cubicBezTo>
                <a:cubicBezTo>
                  <a:pt x="9140" y="13276"/>
                  <a:pt x="9307" y="13576"/>
                  <a:pt x="9273" y="13877"/>
                </a:cubicBezTo>
                <a:lnTo>
                  <a:pt x="9140" y="15044"/>
                </a:lnTo>
                <a:cubicBezTo>
                  <a:pt x="9073" y="15344"/>
                  <a:pt x="9307" y="15611"/>
                  <a:pt x="9607" y="15645"/>
                </a:cubicBezTo>
                <a:lnTo>
                  <a:pt x="12642" y="15945"/>
                </a:lnTo>
                <a:cubicBezTo>
                  <a:pt x="12976" y="15945"/>
                  <a:pt x="13276" y="15778"/>
                  <a:pt x="13443" y="15511"/>
                </a:cubicBezTo>
                <a:lnTo>
                  <a:pt x="14077" y="14277"/>
                </a:lnTo>
                <a:cubicBezTo>
                  <a:pt x="14244" y="14010"/>
                  <a:pt x="14544" y="13810"/>
                  <a:pt x="14877" y="13743"/>
                </a:cubicBezTo>
                <a:cubicBezTo>
                  <a:pt x="15411" y="13710"/>
                  <a:pt x="15945" y="13643"/>
                  <a:pt x="16478" y="13543"/>
                </a:cubicBezTo>
                <a:cubicBezTo>
                  <a:pt x="16565" y="13526"/>
                  <a:pt x="16651" y="13517"/>
                  <a:pt x="16736" y="13517"/>
                </a:cubicBezTo>
                <a:cubicBezTo>
                  <a:pt x="16982" y="13517"/>
                  <a:pt x="17223" y="13586"/>
                  <a:pt x="17446" y="13710"/>
                </a:cubicBezTo>
                <a:lnTo>
                  <a:pt x="19114" y="14844"/>
                </a:lnTo>
                <a:cubicBezTo>
                  <a:pt x="19269" y="14941"/>
                  <a:pt x="19459" y="14993"/>
                  <a:pt x="19649" y="14993"/>
                </a:cubicBezTo>
                <a:cubicBezTo>
                  <a:pt x="19785" y="14993"/>
                  <a:pt x="19922" y="14966"/>
                  <a:pt x="20048" y="14911"/>
                </a:cubicBezTo>
                <a:lnTo>
                  <a:pt x="22516" y="13910"/>
                </a:lnTo>
                <a:cubicBezTo>
                  <a:pt x="22783" y="13810"/>
                  <a:pt x="22883" y="13476"/>
                  <a:pt x="22650" y="13276"/>
                </a:cubicBezTo>
                <a:lnTo>
                  <a:pt x="21549" y="12109"/>
                </a:lnTo>
                <a:cubicBezTo>
                  <a:pt x="21349" y="11875"/>
                  <a:pt x="21382" y="11542"/>
                  <a:pt x="21649" y="11375"/>
                </a:cubicBezTo>
                <a:cubicBezTo>
                  <a:pt x="21882" y="11175"/>
                  <a:pt x="22116" y="10975"/>
                  <a:pt x="22316" y="10774"/>
                </a:cubicBezTo>
                <a:cubicBezTo>
                  <a:pt x="22550" y="10508"/>
                  <a:pt x="22883" y="10374"/>
                  <a:pt x="23217" y="10341"/>
                </a:cubicBezTo>
                <a:lnTo>
                  <a:pt x="26019" y="10441"/>
                </a:lnTo>
                <a:cubicBezTo>
                  <a:pt x="26352" y="10407"/>
                  <a:pt x="26619" y="10207"/>
                  <a:pt x="26719" y="9907"/>
                </a:cubicBezTo>
                <a:lnTo>
                  <a:pt x="27186" y="8539"/>
                </a:lnTo>
                <a:cubicBezTo>
                  <a:pt x="27286" y="8273"/>
                  <a:pt x="27086" y="7972"/>
                  <a:pt x="26819" y="7906"/>
                </a:cubicBezTo>
                <a:lnTo>
                  <a:pt x="24151" y="7505"/>
                </a:lnTo>
                <a:cubicBezTo>
                  <a:pt x="23850" y="7439"/>
                  <a:pt x="23584" y="7172"/>
                  <a:pt x="23517" y="6872"/>
                </a:cubicBezTo>
                <a:cubicBezTo>
                  <a:pt x="23450" y="6705"/>
                  <a:pt x="23383" y="6505"/>
                  <a:pt x="23317" y="6338"/>
                </a:cubicBezTo>
                <a:cubicBezTo>
                  <a:pt x="23183" y="6071"/>
                  <a:pt x="23283" y="5737"/>
                  <a:pt x="23550" y="5604"/>
                </a:cubicBezTo>
                <a:lnTo>
                  <a:pt x="25518" y="4603"/>
                </a:lnTo>
                <a:cubicBezTo>
                  <a:pt x="25785" y="4503"/>
                  <a:pt x="25819" y="4136"/>
                  <a:pt x="25585" y="3970"/>
                </a:cubicBezTo>
                <a:lnTo>
                  <a:pt x="24051" y="2669"/>
                </a:lnTo>
                <a:cubicBezTo>
                  <a:pt x="23866" y="2530"/>
                  <a:pt x="23634" y="2456"/>
                  <a:pt x="23410" y="2456"/>
                </a:cubicBezTo>
                <a:cubicBezTo>
                  <a:pt x="23309" y="2456"/>
                  <a:pt x="23210" y="2471"/>
                  <a:pt x="23117" y="2502"/>
                </a:cubicBezTo>
                <a:lnTo>
                  <a:pt x="20715" y="3269"/>
                </a:lnTo>
                <a:cubicBezTo>
                  <a:pt x="20575" y="3311"/>
                  <a:pt x="20430" y="3329"/>
                  <a:pt x="20283" y="3329"/>
                </a:cubicBezTo>
                <a:cubicBezTo>
                  <a:pt x="20080" y="3329"/>
                  <a:pt x="19875" y="3294"/>
                  <a:pt x="19681" y="3236"/>
                </a:cubicBezTo>
                <a:cubicBezTo>
                  <a:pt x="19281" y="3036"/>
                  <a:pt x="18847" y="2902"/>
                  <a:pt x="18413" y="2769"/>
                </a:cubicBezTo>
                <a:cubicBezTo>
                  <a:pt x="18113" y="2669"/>
                  <a:pt x="17946" y="2368"/>
                  <a:pt x="17980" y="2068"/>
                </a:cubicBezTo>
                <a:lnTo>
                  <a:pt x="18146" y="901"/>
                </a:lnTo>
                <a:cubicBezTo>
                  <a:pt x="18180" y="600"/>
                  <a:pt x="17946" y="300"/>
                  <a:pt x="17646" y="300"/>
                </a:cubicBezTo>
                <a:lnTo>
                  <a:pt x="14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5154928" y="460786"/>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5154928" y="460786"/>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5205949" y="1011370"/>
            <a:ext cx="232124" cy="160937"/>
          </a:xfrm>
          <a:custGeom>
            <a:avLst/>
            <a:gdLst/>
            <a:ahLst/>
            <a:cxnLst/>
            <a:rect l="l" t="t" r="r" b="b"/>
            <a:pathLst>
              <a:path w="12443" h="8627" extrusionOk="0">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5380821" y="687537"/>
            <a:ext cx="215316" cy="301782"/>
          </a:xfrm>
          <a:custGeom>
            <a:avLst/>
            <a:gdLst/>
            <a:ahLst/>
            <a:cxnLst/>
            <a:rect l="l" t="t" r="r" b="b"/>
            <a:pathLst>
              <a:path w="11542" h="16177" extrusionOk="0">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5158043" y="460786"/>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5158043" y="460786"/>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a:off x="5206733" y="490839"/>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5801473" y="414074"/>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5801473" y="414074"/>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5855609" y="789767"/>
            <a:ext cx="161198" cy="83220"/>
          </a:xfrm>
          <a:custGeom>
            <a:avLst/>
            <a:gdLst/>
            <a:ahLst/>
            <a:cxnLst/>
            <a:rect l="l" t="t" r="r" b="b"/>
            <a:pathLst>
              <a:path w="8641" h="4461" extrusionOk="0">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5944594" y="562903"/>
            <a:ext cx="147505" cy="191139"/>
          </a:xfrm>
          <a:custGeom>
            <a:avLst/>
            <a:gdLst/>
            <a:ahLst/>
            <a:cxnLst/>
            <a:rect l="l" t="t" r="r" b="b"/>
            <a:pathLst>
              <a:path w="7907" h="10246" extrusionOk="0">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5802088" y="414036"/>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5802088" y="414036"/>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5840051" y="436478"/>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4894821" y="1171056"/>
            <a:ext cx="254529" cy="1575620"/>
          </a:xfrm>
          <a:custGeom>
            <a:avLst/>
            <a:gdLst/>
            <a:ahLst/>
            <a:cxnLst/>
            <a:rect l="l" t="t" r="r" b="b"/>
            <a:pathLst>
              <a:path w="13644" h="84461" extrusionOk="0">
                <a:moveTo>
                  <a:pt x="5571" y="0"/>
                </a:moveTo>
                <a:lnTo>
                  <a:pt x="0" y="10441"/>
                </a:lnTo>
                <a:lnTo>
                  <a:pt x="2669" y="12009"/>
                </a:lnTo>
                <a:lnTo>
                  <a:pt x="3169" y="11742"/>
                </a:lnTo>
                <a:lnTo>
                  <a:pt x="3169" y="82893"/>
                </a:lnTo>
                <a:lnTo>
                  <a:pt x="5904" y="84461"/>
                </a:lnTo>
                <a:lnTo>
                  <a:pt x="10541" y="81792"/>
                </a:lnTo>
                <a:lnTo>
                  <a:pt x="10541" y="7439"/>
                </a:lnTo>
                <a:lnTo>
                  <a:pt x="13643" y="5671"/>
                </a:lnTo>
                <a:lnTo>
                  <a:pt x="8339" y="1601"/>
                </a:lnTo>
                <a:lnTo>
                  <a:pt x="55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7"/>
          <p:cNvSpPr/>
          <p:nvPr/>
        </p:nvSpPr>
        <p:spPr>
          <a:xfrm>
            <a:off x="4944593" y="1197808"/>
            <a:ext cx="210969" cy="1553234"/>
          </a:xfrm>
          <a:custGeom>
            <a:avLst/>
            <a:gdLst/>
            <a:ahLst/>
            <a:cxnLst/>
            <a:rect l="l" t="t" r="r" b="b"/>
            <a:pathLst>
              <a:path w="11309" h="83261" extrusionOk="0">
                <a:moveTo>
                  <a:pt x="5772" y="0"/>
                </a:moveTo>
                <a:lnTo>
                  <a:pt x="1" y="10808"/>
                </a:lnTo>
                <a:lnTo>
                  <a:pt x="1" y="10808"/>
                </a:lnTo>
                <a:lnTo>
                  <a:pt x="3236" y="8940"/>
                </a:lnTo>
                <a:lnTo>
                  <a:pt x="3236" y="83260"/>
                </a:lnTo>
                <a:lnTo>
                  <a:pt x="8073" y="80458"/>
                </a:lnTo>
                <a:lnTo>
                  <a:pt x="8073" y="6138"/>
                </a:lnTo>
                <a:lnTo>
                  <a:pt x="11309" y="4270"/>
                </a:lnTo>
                <a:lnTo>
                  <a:pt x="57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p:cNvSpPr/>
          <p:nvPr/>
        </p:nvSpPr>
        <p:spPr>
          <a:xfrm>
            <a:off x="4950189" y="1364583"/>
            <a:ext cx="54790" cy="1386458"/>
          </a:xfrm>
          <a:custGeom>
            <a:avLst/>
            <a:gdLst/>
            <a:ahLst/>
            <a:cxnLst/>
            <a:rect l="l" t="t" r="r" b="b"/>
            <a:pathLst>
              <a:path w="2937" h="74321" extrusionOk="0">
                <a:moveTo>
                  <a:pt x="2936" y="0"/>
                </a:moveTo>
                <a:lnTo>
                  <a:pt x="1" y="1701"/>
                </a:lnTo>
                <a:lnTo>
                  <a:pt x="1" y="72619"/>
                </a:lnTo>
                <a:lnTo>
                  <a:pt x="2936" y="74320"/>
                </a:lnTo>
                <a:lnTo>
                  <a:pt x="29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5323569" y="1876253"/>
            <a:ext cx="2553832" cy="1506242"/>
          </a:xfrm>
          <a:custGeom>
            <a:avLst/>
            <a:gdLst/>
            <a:ahLst/>
            <a:cxnLst/>
            <a:rect l="l" t="t" r="r" b="b"/>
            <a:pathLst>
              <a:path w="136898" h="80742" extrusionOk="0">
                <a:moveTo>
                  <a:pt x="83481" y="0"/>
                </a:moveTo>
                <a:cubicBezTo>
                  <a:pt x="82734" y="0"/>
                  <a:pt x="81992" y="175"/>
                  <a:pt x="81325" y="525"/>
                </a:cubicBezTo>
                <a:lnTo>
                  <a:pt x="2168" y="46225"/>
                </a:lnTo>
                <a:cubicBezTo>
                  <a:pt x="968" y="46925"/>
                  <a:pt x="0" y="47759"/>
                  <a:pt x="0" y="49060"/>
                </a:cubicBezTo>
                <a:cubicBezTo>
                  <a:pt x="0" y="50361"/>
                  <a:pt x="968" y="51195"/>
                  <a:pt x="2168" y="51896"/>
                </a:cubicBezTo>
                <a:lnTo>
                  <a:pt x="51237" y="80216"/>
                </a:lnTo>
                <a:cubicBezTo>
                  <a:pt x="51904" y="80566"/>
                  <a:pt x="52646" y="80741"/>
                  <a:pt x="53393" y="80741"/>
                </a:cubicBezTo>
                <a:cubicBezTo>
                  <a:pt x="54139" y="80741"/>
                  <a:pt x="54889" y="80566"/>
                  <a:pt x="55573" y="80216"/>
                </a:cubicBezTo>
                <a:lnTo>
                  <a:pt x="134730" y="34516"/>
                </a:lnTo>
                <a:cubicBezTo>
                  <a:pt x="135931" y="33816"/>
                  <a:pt x="136898" y="32949"/>
                  <a:pt x="136898" y="31648"/>
                </a:cubicBezTo>
                <a:cubicBezTo>
                  <a:pt x="136898" y="30347"/>
                  <a:pt x="135931" y="29546"/>
                  <a:pt x="134730" y="28846"/>
                </a:cubicBezTo>
                <a:lnTo>
                  <a:pt x="85661" y="525"/>
                </a:lnTo>
                <a:cubicBezTo>
                  <a:pt x="84978" y="175"/>
                  <a:pt x="84227" y="0"/>
                  <a:pt x="834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5341608" y="1876253"/>
            <a:ext cx="2517753" cy="1447124"/>
          </a:xfrm>
          <a:custGeom>
            <a:avLst/>
            <a:gdLst/>
            <a:ahLst/>
            <a:cxnLst/>
            <a:rect l="l" t="t" r="r" b="b"/>
            <a:pathLst>
              <a:path w="134964" h="77573" extrusionOk="0">
                <a:moveTo>
                  <a:pt x="82514" y="0"/>
                </a:moveTo>
                <a:cubicBezTo>
                  <a:pt x="81767" y="0"/>
                  <a:pt x="81025" y="175"/>
                  <a:pt x="80358" y="525"/>
                </a:cubicBezTo>
                <a:lnTo>
                  <a:pt x="1201" y="46225"/>
                </a:lnTo>
                <a:cubicBezTo>
                  <a:pt x="1" y="46925"/>
                  <a:pt x="1" y="48026"/>
                  <a:pt x="1201" y="48727"/>
                </a:cubicBezTo>
                <a:lnTo>
                  <a:pt x="50270" y="77047"/>
                </a:lnTo>
                <a:cubicBezTo>
                  <a:pt x="50937" y="77397"/>
                  <a:pt x="51679" y="77572"/>
                  <a:pt x="52426" y="77572"/>
                </a:cubicBezTo>
                <a:cubicBezTo>
                  <a:pt x="53172" y="77572"/>
                  <a:pt x="53922" y="77397"/>
                  <a:pt x="54606" y="77047"/>
                </a:cubicBezTo>
                <a:lnTo>
                  <a:pt x="133763" y="31348"/>
                </a:lnTo>
                <a:cubicBezTo>
                  <a:pt x="134964" y="30647"/>
                  <a:pt x="134964" y="29546"/>
                  <a:pt x="133763" y="28846"/>
                </a:cubicBezTo>
                <a:lnTo>
                  <a:pt x="84694" y="525"/>
                </a:lnTo>
                <a:cubicBezTo>
                  <a:pt x="84011" y="175"/>
                  <a:pt x="83260" y="0"/>
                  <a:pt x="825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5323569" y="2740427"/>
            <a:ext cx="996289" cy="642217"/>
          </a:xfrm>
          <a:custGeom>
            <a:avLst/>
            <a:gdLst/>
            <a:ahLst/>
            <a:cxnLst/>
            <a:rect l="l" t="t" r="r" b="b"/>
            <a:pathLst>
              <a:path w="53406" h="34426" extrusionOk="0">
                <a:moveTo>
                  <a:pt x="1968" y="1"/>
                </a:moveTo>
                <a:lnTo>
                  <a:pt x="1968" y="1"/>
                </a:lnTo>
                <a:cubicBezTo>
                  <a:pt x="868" y="668"/>
                  <a:pt x="0" y="1535"/>
                  <a:pt x="0" y="2736"/>
                </a:cubicBezTo>
                <a:cubicBezTo>
                  <a:pt x="0" y="4037"/>
                  <a:pt x="968" y="4871"/>
                  <a:pt x="2168" y="5572"/>
                </a:cubicBezTo>
                <a:lnTo>
                  <a:pt x="51237" y="33892"/>
                </a:lnTo>
                <a:cubicBezTo>
                  <a:pt x="51904" y="34259"/>
                  <a:pt x="52638" y="34426"/>
                  <a:pt x="53405" y="34426"/>
                </a:cubicBezTo>
                <a:lnTo>
                  <a:pt x="53405" y="31257"/>
                </a:lnTo>
                <a:cubicBezTo>
                  <a:pt x="52638" y="31257"/>
                  <a:pt x="51904" y="31090"/>
                  <a:pt x="51237" y="30723"/>
                </a:cubicBezTo>
                <a:lnTo>
                  <a:pt x="2168" y="2403"/>
                </a:lnTo>
                <a:cubicBezTo>
                  <a:pt x="1034" y="1736"/>
                  <a:pt x="1068" y="635"/>
                  <a:pt x="1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5477883" y="1957290"/>
            <a:ext cx="1466115" cy="842124"/>
          </a:xfrm>
          <a:custGeom>
            <a:avLst/>
            <a:gdLst/>
            <a:ahLst/>
            <a:cxnLst/>
            <a:rect l="l" t="t" r="r" b="b"/>
            <a:pathLst>
              <a:path w="78591" h="45142" extrusionOk="0">
                <a:moveTo>
                  <a:pt x="74337" y="1"/>
                </a:moveTo>
                <a:cubicBezTo>
                  <a:pt x="73987" y="1"/>
                  <a:pt x="73637" y="84"/>
                  <a:pt x="73320" y="251"/>
                </a:cubicBezTo>
                <a:lnTo>
                  <a:pt x="601" y="42248"/>
                </a:lnTo>
                <a:cubicBezTo>
                  <a:pt x="1" y="42581"/>
                  <a:pt x="1" y="43082"/>
                  <a:pt x="601" y="43415"/>
                </a:cubicBezTo>
                <a:lnTo>
                  <a:pt x="3203" y="44916"/>
                </a:lnTo>
                <a:cubicBezTo>
                  <a:pt x="3537" y="45066"/>
                  <a:pt x="3887" y="45142"/>
                  <a:pt x="4237" y="45142"/>
                </a:cubicBezTo>
                <a:cubicBezTo>
                  <a:pt x="4587" y="45142"/>
                  <a:pt x="4938" y="45066"/>
                  <a:pt x="5271" y="44916"/>
                </a:cubicBezTo>
                <a:lnTo>
                  <a:pt x="78023" y="2920"/>
                </a:lnTo>
                <a:cubicBezTo>
                  <a:pt x="78590" y="2553"/>
                  <a:pt x="78590" y="2052"/>
                  <a:pt x="78023" y="1719"/>
                </a:cubicBezTo>
                <a:lnTo>
                  <a:pt x="75355" y="251"/>
                </a:lnTo>
                <a:cubicBezTo>
                  <a:pt x="75038" y="84"/>
                  <a:pt x="74687" y="1"/>
                  <a:pt x="74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5609811" y="2035193"/>
            <a:ext cx="1766050" cy="1014851"/>
          </a:xfrm>
          <a:custGeom>
            <a:avLst/>
            <a:gdLst/>
            <a:ahLst/>
            <a:cxnLst/>
            <a:rect l="l" t="t" r="r" b="b"/>
            <a:pathLst>
              <a:path w="94669" h="54401" extrusionOk="0">
                <a:moveTo>
                  <a:pt x="74415" y="0"/>
                </a:moveTo>
                <a:cubicBezTo>
                  <a:pt x="74058" y="0"/>
                  <a:pt x="73701" y="93"/>
                  <a:pt x="73386" y="278"/>
                </a:cubicBezTo>
                <a:lnTo>
                  <a:pt x="634" y="42275"/>
                </a:lnTo>
                <a:cubicBezTo>
                  <a:pt x="101" y="42608"/>
                  <a:pt x="1" y="43075"/>
                  <a:pt x="468" y="43342"/>
                </a:cubicBezTo>
                <a:lnTo>
                  <a:pt x="19481" y="54250"/>
                </a:lnTo>
                <a:cubicBezTo>
                  <a:pt x="19737" y="54350"/>
                  <a:pt x="20011" y="54401"/>
                  <a:pt x="20285" y="54401"/>
                </a:cubicBezTo>
                <a:cubicBezTo>
                  <a:pt x="20654" y="54401"/>
                  <a:pt x="21024" y="54308"/>
                  <a:pt x="21349" y="54117"/>
                </a:cubicBezTo>
                <a:lnTo>
                  <a:pt x="94034" y="12187"/>
                </a:lnTo>
                <a:cubicBezTo>
                  <a:pt x="94601" y="11886"/>
                  <a:pt x="94668" y="11386"/>
                  <a:pt x="94201" y="11119"/>
                </a:cubicBezTo>
                <a:lnTo>
                  <a:pt x="75254" y="178"/>
                </a:lnTo>
                <a:cubicBezTo>
                  <a:pt x="74987" y="59"/>
                  <a:pt x="74701" y="0"/>
                  <a:pt x="74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5647774" y="2064948"/>
            <a:ext cx="1692605" cy="967672"/>
          </a:xfrm>
          <a:custGeom>
            <a:avLst/>
            <a:gdLst/>
            <a:ahLst/>
            <a:cxnLst/>
            <a:rect l="l" t="t" r="r" b="b"/>
            <a:pathLst>
              <a:path w="90732" h="51872" extrusionOk="0">
                <a:moveTo>
                  <a:pt x="72852" y="1"/>
                </a:moveTo>
                <a:cubicBezTo>
                  <a:pt x="72794" y="1"/>
                  <a:pt x="72736" y="17"/>
                  <a:pt x="72686" y="51"/>
                </a:cubicBezTo>
                <a:lnTo>
                  <a:pt x="70417" y="1352"/>
                </a:lnTo>
                <a:cubicBezTo>
                  <a:pt x="70317" y="1418"/>
                  <a:pt x="70317" y="1485"/>
                  <a:pt x="70384" y="1552"/>
                </a:cubicBezTo>
                <a:lnTo>
                  <a:pt x="70984" y="1885"/>
                </a:lnTo>
                <a:cubicBezTo>
                  <a:pt x="71034" y="1902"/>
                  <a:pt x="71093" y="1910"/>
                  <a:pt x="71151" y="1910"/>
                </a:cubicBezTo>
                <a:cubicBezTo>
                  <a:pt x="71209" y="1910"/>
                  <a:pt x="71268" y="1902"/>
                  <a:pt x="71318" y="1885"/>
                </a:cubicBezTo>
                <a:lnTo>
                  <a:pt x="73620" y="584"/>
                </a:lnTo>
                <a:cubicBezTo>
                  <a:pt x="73686" y="518"/>
                  <a:pt x="73720" y="418"/>
                  <a:pt x="73620" y="384"/>
                </a:cubicBezTo>
                <a:lnTo>
                  <a:pt x="73019" y="51"/>
                </a:lnTo>
                <a:cubicBezTo>
                  <a:pt x="72969" y="17"/>
                  <a:pt x="72911" y="1"/>
                  <a:pt x="72852" y="1"/>
                </a:cubicBezTo>
                <a:close/>
                <a:moveTo>
                  <a:pt x="69529" y="1927"/>
                </a:moveTo>
                <a:cubicBezTo>
                  <a:pt x="69475" y="1927"/>
                  <a:pt x="69417" y="1935"/>
                  <a:pt x="69350" y="1952"/>
                </a:cubicBezTo>
                <a:lnTo>
                  <a:pt x="67082" y="3286"/>
                </a:lnTo>
                <a:cubicBezTo>
                  <a:pt x="66981" y="3320"/>
                  <a:pt x="66981" y="3420"/>
                  <a:pt x="67082" y="3453"/>
                </a:cubicBezTo>
                <a:lnTo>
                  <a:pt x="67649" y="3787"/>
                </a:lnTo>
                <a:cubicBezTo>
                  <a:pt x="67699" y="3820"/>
                  <a:pt x="67757" y="3837"/>
                  <a:pt x="67815" y="3837"/>
                </a:cubicBezTo>
                <a:cubicBezTo>
                  <a:pt x="67874" y="3837"/>
                  <a:pt x="67932" y="3820"/>
                  <a:pt x="67982" y="3787"/>
                </a:cubicBezTo>
                <a:lnTo>
                  <a:pt x="70250" y="2486"/>
                </a:lnTo>
                <a:cubicBezTo>
                  <a:pt x="70351" y="2419"/>
                  <a:pt x="70351" y="2352"/>
                  <a:pt x="70284" y="2286"/>
                </a:cubicBezTo>
                <a:lnTo>
                  <a:pt x="69683" y="1952"/>
                </a:lnTo>
                <a:cubicBezTo>
                  <a:pt x="69633" y="1935"/>
                  <a:pt x="69583" y="1927"/>
                  <a:pt x="69529" y="1927"/>
                </a:cubicBezTo>
                <a:close/>
                <a:moveTo>
                  <a:pt x="75854" y="1727"/>
                </a:moveTo>
                <a:cubicBezTo>
                  <a:pt x="75796" y="1727"/>
                  <a:pt x="75738" y="1735"/>
                  <a:pt x="75688" y="1752"/>
                </a:cubicBezTo>
                <a:lnTo>
                  <a:pt x="73419" y="3086"/>
                </a:lnTo>
                <a:cubicBezTo>
                  <a:pt x="73319" y="3153"/>
                  <a:pt x="73319" y="3220"/>
                  <a:pt x="73386" y="3286"/>
                </a:cubicBezTo>
                <a:lnTo>
                  <a:pt x="75588" y="4521"/>
                </a:lnTo>
                <a:cubicBezTo>
                  <a:pt x="75638" y="4554"/>
                  <a:pt x="75696" y="4571"/>
                  <a:pt x="75754" y="4571"/>
                </a:cubicBezTo>
                <a:cubicBezTo>
                  <a:pt x="75813" y="4571"/>
                  <a:pt x="75871" y="4554"/>
                  <a:pt x="75921" y="4521"/>
                </a:cubicBezTo>
                <a:lnTo>
                  <a:pt x="78189" y="3186"/>
                </a:lnTo>
                <a:cubicBezTo>
                  <a:pt x="78290" y="3153"/>
                  <a:pt x="78290" y="3053"/>
                  <a:pt x="78223" y="3020"/>
                </a:cubicBezTo>
                <a:lnTo>
                  <a:pt x="76021" y="1752"/>
                </a:lnTo>
                <a:cubicBezTo>
                  <a:pt x="75971" y="1735"/>
                  <a:pt x="75913" y="1727"/>
                  <a:pt x="75854" y="1727"/>
                </a:cubicBezTo>
                <a:close/>
                <a:moveTo>
                  <a:pt x="66214" y="3837"/>
                </a:moveTo>
                <a:cubicBezTo>
                  <a:pt x="66156" y="3837"/>
                  <a:pt x="66098" y="3853"/>
                  <a:pt x="66047" y="3887"/>
                </a:cubicBezTo>
                <a:lnTo>
                  <a:pt x="63779" y="5188"/>
                </a:lnTo>
                <a:cubicBezTo>
                  <a:pt x="63679" y="5254"/>
                  <a:pt x="63679" y="5321"/>
                  <a:pt x="63779" y="5388"/>
                </a:cubicBezTo>
                <a:lnTo>
                  <a:pt x="64346" y="5721"/>
                </a:lnTo>
                <a:cubicBezTo>
                  <a:pt x="64396" y="5755"/>
                  <a:pt x="64455" y="5771"/>
                  <a:pt x="64513" y="5771"/>
                </a:cubicBezTo>
                <a:cubicBezTo>
                  <a:pt x="64571" y="5771"/>
                  <a:pt x="64630" y="5755"/>
                  <a:pt x="64680" y="5721"/>
                </a:cubicBezTo>
                <a:lnTo>
                  <a:pt x="66948" y="4387"/>
                </a:lnTo>
                <a:cubicBezTo>
                  <a:pt x="67048" y="4354"/>
                  <a:pt x="67048" y="4254"/>
                  <a:pt x="66981" y="4220"/>
                </a:cubicBezTo>
                <a:lnTo>
                  <a:pt x="66381" y="3887"/>
                </a:lnTo>
                <a:cubicBezTo>
                  <a:pt x="66331" y="3853"/>
                  <a:pt x="66273" y="3837"/>
                  <a:pt x="66214" y="3837"/>
                </a:cubicBezTo>
                <a:close/>
                <a:moveTo>
                  <a:pt x="72506" y="3637"/>
                </a:moveTo>
                <a:cubicBezTo>
                  <a:pt x="72452" y="3637"/>
                  <a:pt x="72402" y="3653"/>
                  <a:pt x="72352" y="3687"/>
                </a:cubicBezTo>
                <a:lnTo>
                  <a:pt x="70050" y="5021"/>
                </a:lnTo>
                <a:cubicBezTo>
                  <a:pt x="69950" y="5054"/>
                  <a:pt x="69950" y="5154"/>
                  <a:pt x="70050" y="5188"/>
                </a:cubicBezTo>
                <a:lnTo>
                  <a:pt x="72219" y="6455"/>
                </a:lnTo>
                <a:cubicBezTo>
                  <a:pt x="72269" y="6472"/>
                  <a:pt x="72327" y="6480"/>
                  <a:pt x="72385" y="6480"/>
                </a:cubicBezTo>
                <a:cubicBezTo>
                  <a:pt x="72444" y="6480"/>
                  <a:pt x="72502" y="6472"/>
                  <a:pt x="72552" y="6455"/>
                </a:cubicBezTo>
                <a:lnTo>
                  <a:pt x="74820" y="5121"/>
                </a:lnTo>
                <a:cubicBezTo>
                  <a:pt x="74920" y="5088"/>
                  <a:pt x="74920" y="4988"/>
                  <a:pt x="74854" y="4954"/>
                </a:cubicBezTo>
                <a:lnTo>
                  <a:pt x="72686" y="3687"/>
                </a:lnTo>
                <a:cubicBezTo>
                  <a:pt x="72619" y="3653"/>
                  <a:pt x="72560" y="3637"/>
                  <a:pt x="72506" y="3637"/>
                </a:cubicBezTo>
                <a:close/>
                <a:moveTo>
                  <a:pt x="62879" y="5763"/>
                </a:moveTo>
                <a:cubicBezTo>
                  <a:pt x="62820" y="5763"/>
                  <a:pt x="62762" y="5771"/>
                  <a:pt x="62712" y="5788"/>
                </a:cubicBezTo>
                <a:lnTo>
                  <a:pt x="60443" y="7122"/>
                </a:lnTo>
                <a:cubicBezTo>
                  <a:pt x="60343" y="7156"/>
                  <a:pt x="60343" y="7256"/>
                  <a:pt x="60443" y="7289"/>
                </a:cubicBezTo>
                <a:lnTo>
                  <a:pt x="61011" y="7656"/>
                </a:lnTo>
                <a:cubicBezTo>
                  <a:pt x="61061" y="7673"/>
                  <a:pt x="61119" y="7681"/>
                  <a:pt x="61177" y="7681"/>
                </a:cubicBezTo>
                <a:cubicBezTo>
                  <a:pt x="61236" y="7681"/>
                  <a:pt x="61294" y="7673"/>
                  <a:pt x="61344" y="7656"/>
                </a:cubicBezTo>
                <a:lnTo>
                  <a:pt x="63612" y="6322"/>
                </a:lnTo>
                <a:cubicBezTo>
                  <a:pt x="63712" y="6289"/>
                  <a:pt x="63712" y="6188"/>
                  <a:pt x="63646" y="6155"/>
                </a:cubicBezTo>
                <a:lnTo>
                  <a:pt x="63045" y="5788"/>
                </a:lnTo>
                <a:cubicBezTo>
                  <a:pt x="62995" y="5771"/>
                  <a:pt x="62937" y="5763"/>
                  <a:pt x="62879" y="5763"/>
                </a:cubicBezTo>
                <a:close/>
                <a:moveTo>
                  <a:pt x="78923" y="3528"/>
                </a:moveTo>
                <a:cubicBezTo>
                  <a:pt x="78865" y="3528"/>
                  <a:pt x="78807" y="3537"/>
                  <a:pt x="78757" y="3553"/>
                </a:cubicBezTo>
                <a:lnTo>
                  <a:pt x="76488" y="4888"/>
                </a:lnTo>
                <a:cubicBezTo>
                  <a:pt x="76422" y="4954"/>
                  <a:pt x="76388" y="5021"/>
                  <a:pt x="76488" y="5054"/>
                </a:cubicBezTo>
                <a:lnTo>
                  <a:pt x="81792" y="8123"/>
                </a:lnTo>
                <a:cubicBezTo>
                  <a:pt x="81842" y="8140"/>
                  <a:pt x="81892" y="8148"/>
                  <a:pt x="81942" y="8148"/>
                </a:cubicBezTo>
                <a:cubicBezTo>
                  <a:pt x="81992" y="8148"/>
                  <a:pt x="82042" y="8140"/>
                  <a:pt x="82092" y="8123"/>
                </a:cubicBezTo>
                <a:lnTo>
                  <a:pt x="84394" y="6789"/>
                </a:lnTo>
                <a:cubicBezTo>
                  <a:pt x="84494" y="6756"/>
                  <a:pt x="84494" y="6655"/>
                  <a:pt x="84394" y="6622"/>
                </a:cubicBezTo>
                <a:lnTo>
                  <a:pt x="79090" y="3553"/>
                </a:lnTo>
                <a:cubicBezTo>
                  <a:pt x="79040" y="3537"/>
                  <a:pt x="78982" y="3528"/>
                  <a:pt x="78923" y="3528"/>
                </a:cubicBezTo>
                <a:close/>
                <a:moveTo>
                  <a:pt x="75621" y="5438"/>
                </a:moveTo>
                <a:cubicBezTo>
                  <a:pt x="75563" y="5438"/>
                  <a:pt x="75504" y="5455"/>
                  <a:pt x="75454" y="5488"/>
                </a:cubicBezTo>
                <a:lnTo>
                  <a:pt x="73186" y="6789"/>
                </a:lnTo>
                <a:cubicBezTo>
                  <a:pt x="73086" y="6856"/>
                  <a:pt x="73086" y="6956"/>
                  <a:pt x="73153" y="6989"/>
                </a:cubicBezTo>
                <a:lnTo>
                  <a:pt x="75321" y="8257"/>
                </a:lnTo>
                <a:cubicBezTo>
                  <a:pt x="75371" y="8273"/>
                  <a:pt x="75429" y="8282"/>
                  <a:pt x="75488" y="8282"/>
                </a:cubicBezTo>
                <a:cubicBezTo>
                  <a:pt x="75546" y="8282"/>
                  <a:pt x="75604" y="8273"/>
                  <a:pt x="75654" y="8257"/>
                </a:cubicBezTo>
                <a:lnTo>
                  <a:pt x="77956" y="6922"/>
                </a:lnTo>
                <a:cubicBezTo>
                  <a:pt x="78056" y="6889"/>
                  <a:pt x="78056" y="6789"/>
                  <a:pt x="77956" y="6756"/>
                </a:cubicBezTo>
                <a:lnTo>
                  <a:pt x="75788" y="5488"/>
                </a:lnTo>
                <a:cubicBezTo>
                  <a:pt x="75738" y="5455"/>
                  <a:pt x="75679" y="5438"/>
                  <a:pt x="75621" y="5438"/>
                </a:cubicBezTo>
                <a:close/>
                <a:moveTo>
                  <a:pt x="69183" y="5563"/>
                </a:moveTo>
                <a:cubicBezTo>
                  <a:pt x="69125" y="5563"/>
                  <a:pt x="69066" y="5571"/>
                  <a:pt x="69016" y="5588"/>
                </a:cubicBezTo>
                <a:lnTo>
                  <a:pt x="66748" y="6922"/>
                </a:lnTo>
                <a:cubicBezTo>
                  <a:pt x="66648" y="6989"/>
                  <a:pt x="66648" y="7056"/>
                  <a:pt x="66715" y="7122"/>
                </a:cubicBezTo>
                <a:lnTo>
                  <a:pt x="68916" y="8357"/>
                </a:lnTo>
                <a:cubicBezTo>
                  <a:pt x="68966" y="8390"/>
                  <a:pt x="69025" y="8407"/>
                  <a:pt x="69083" y="8407"/>
                </a:cubicBezTo>
                <a:cubicBezTo>
                  <a:pt x="69141" y="8407"/>
                  <a:pt x="69200" y="8390"/>
                  <a:pt x="69250" y="8357"/>
                </a:cubicBezTo>
                <a:lnTo>
                  <a:pt x="71518" y="7056"/>
                </a:lnTo>
                <a:cubicBezTo>
                  <a:pt x="71618" y="6989"/>
                  <a:pt x="71618" y="6889"/>
                  <a:pt x="71518" y="6856"/>
                </a:cubicBezTo>
                <a:lnTo>
                  <a:pt x="69350" y="5588"/>
                </a:lnTo>
                <a:cubicBezTo>
                  <a:pt x="69300" y="5571"/>
                  <a:pt x="69241" y="5563"/>
                  <a:pt x="69183" y="5563"/>
                </a:cubicBezTo>
                <a:close/>
                <a:moveTo>
                  <a:pt x="78723" y="7239"/>
                </a:moveTo>
                <a:cubicBezTo>
                  <a:pt x="78665" y="7239"/>
                  <a:pt x="78606" y="7256"/>
                  <a:pt x="78556" y="7289"/>
                </a:cubicBezTo>
                <a:lnTo>
                  <a:pt x="76288" y="8590"/>
                </a:lnTo>
                <a:cubicBezTo>
                  <a:pt x="76188" y="8657"/>
                  <a:pt x="76188" y="8757"/>
                  <a:pt x="76288" y="8790"/>
                </a:cubicBezTo>
                <a:lnTo>
                  <a:pt x="78456" y="10058"/>
                </a:lnTo>
                <a:cubicBezTo>
                  <a:pt x="78498" y="10072"/>
                  <a:pt x="78545" y="10080"/>
                  <a:pt x="78593" y="10080"/>
                </a:cubicBezTo>
                <a:cubicBezTo>
                  <a:pt x="78661" y="10080"/>
                  <a:pt x="78731" y="10064"/>
                  <a:pt x="78790" y="10025"/>
                </a:cubicBezTo>
                <a:lnTo>
                  <a:pt x="78790" y="10058"/>
                </a:lnTo>
                <a:lnTo>
                  <a:pt x="81058" y="8724"/>
                </a:lnTo>
                <a:cubicBezTo>
                  <a:pt x="81158" y="8657"/>
                  <a:pt x="81158" y="8590"/>
                  <a:pt x="81092" y="8557"/>
                </a:cubicBezTo>
                <a:lnTo>
                  <a:pt x="78890" y="7289"/>
                </a:lnTo>
                <a:cubicBezTo>
                  <a:pt x="78840" y="7256"/>
                  <a:pt x="78782" y="7239"/>
                  <a:pt x="78723" y="7239"/>
                </a:cubicBezTo>
                <a:close/>
                <a:moveTo>
                  <a:pt x="72285" y="7373"/>
                </a:moveTo>
                <a:cubicBezTo>
                  <a:pt x="72227" y="7373"/>
                  <a:pt x="72169" y="7389"/>
                  <a:pt x="72118" y="7423"/>
                </a:cubicBezTo>
                <a:lnTo>
                  <a:pt x="69884" y="8724"/>
                </a:lnTo>
                <a:cubicBezTo>
                  <a:pt x="69783" y="8757"/>
                  <a:pt x="69750" y="8857"/>
                  <a:pt x="69850" y="8924"/>
                </a:cubicBezTo>
                <a:lnTo>
                  <a:pt x="72018" y="10158"/>
                </a:lnTo>
                <a:cubicBezTo>
                  <a:pt x="72068" y="10175"/>
                  <a:pt x="72127" y="10183"/>
                  <a:pt x="72185" y="10183"/>
                </a:cubicBezTo>
                <a:cubicBezTo>
                  <a:pt x="72244" y="10183"/>
                  <a:pt x="72302" y="10175"/>
                  <a:pt x="72352" y="10158"/>
                </a:cubicBezTo>
                <a:lnTo>
                  <a:pt x="74620" y="8857"/>
                </a:lnTo>
                <a:cubicBezTo>
                  <a:pt x="74720" y="8790"/>
                  <a:pt x="74720" y="8724"/>
                  <a:pt x="74620" y="8657"/>
                </a:cubicBezTo>
                <a:lnTo>
                  <a:pt x="72452" y="7423"/>
                </a:lnTo>
                <a:cubicBezTo>
                  <a:pt x="72402" y="7389"/>
                  <a:pt x="72344" y="7373"/>
                  <a:pt x="72285" y="7373"/>
                </a:cubicBezTo>
                <a:close/>
                <a:moveTo>
                  <a:pt x="65864" y="7473"/>
                </a:moveTo>
                <a:cubicBezTo>
                  <a:pt x="65814" y="7473"/>
                  <a:pt x="65764" y="7489"/>
                  <a:pt x="65714" y="7523"/>
                </a:cubicBezTo>
                <a:lnTo>
                  <a:pt x="63412" y="8857"/>
                </a:lnTo>
                <a:cubicBezTo>
                  <a:pt x="63312" y="8890"/>
                  <a:pt x="63312" y="8990"/>
                  <a:pt x="63412" y="9024"/>
                </a:cubicBezTo>
                <a:lnTo>
                  <a:pt x="65580" y="10291"/>
                </a:lnTo>
                <a:cubicBezTo>
                  <a:pt x="65631" y="10308"/>
                  <a:pt x="65689" y="10316"/>
                  <a:pt x="65747" y="10316"/>
                </a:cubicBezTo>
                <a:cubicBezTo>
                  <a:pt x="65806" y="10316"/>
                  <a:pt x="65864" y="10308"/>
                  <a:pt x="65914" y="10291"/>
                </a:cubicBezTo>
                <a:lnTo>
                  <a:pt x="68182" y="8957"/>
                </a:lnTo>
                <a:cubicBezTo>
                  <a:pt x="68282" y="8924"/>
                  <a:pt x="68282" y="8824"/>
                  <a:pt x="68216" y="8790"/>
                </a:cubicBezTo>
                <a:lnTo>
                  <a:pt x="66014" y="7523"/>
                </a:lnTo>
                <a:cubicBezTo>
                  <a:pt x="65964" y="7489"/>
                  <a:pt x="65914" y="7473"/>
                  <a:pt x="65864" y="7473"/>
                </a:cubicBezTo>
                <a:close/>
                <a:moveTo>
                  <a:pt x="58042" y="7639"/>
                </a:moveTo>
                <a:cubicBezTo>
                  <a:pt x="57983" y="7639"/>
                  <a:pt x="57925" y="7656"/>
                  <a:pt x="57875" y="7690"/>
                </a:cubicBezTo>
                <a:lnTo>
                  <a:pt x="55607" y="8990"/>
                </a:lnTo>
                <a:cubicBezTo>
                  <a:pt x="55507" y="9057"/>
                  <a:pt x="55507" y="9124"/>
                  <a:pt x="55607" y="9191"/>
                </a:cubicBezTo>
                <a:lnTo>
                  <a:pt x="57775" y="10425"/>
                </a:lnTo>
                <a:cubicBezTo>
                  <a:pt x="57825" y="10458"/>
                  <a:pt x="57883" y="10475"/>
                  <a:pt x="57942" y="10475"/>
                </a:cubicBezTo>
                <a:cubicBezTo>
                  <a:pt x="58000" y="10475"/>
                  <a:pt x="58058" y="10458"/>
                  <a:pt x="58108" y="10425"/>
                </a:cubicBezTo>
                <a:lnTo>
                  <a:pt x="60377" y="9124"/>
                </a:lnTo>
                <a:cubicBezTo>
                  <a:pt x="60477" y="9057"/>
                  <a:pt x="60477" y="8990"/>
                  <a:pt x="60377" y="8924"/>
                </a:cubicBezTo>
                <a:lnTo>
                  <a:pt x="58209" y="7690"/>
                </a:lnTo>
                <a:cubicBezTo>
                  <a:pt x="58159" y="7656"/>
                  <a:pt x="58100" y="7639"/>
                  <a:pt x="58042" y="7639"/>
                </a:cubicBezTo>
                <a:close/>
                <a:moveTo>
                  <a:pt x="85182" y="7106"/>
                </a:moveTo>
                <a:cubicBezTo>
                  <a:pt x="85128" y="7106"/>
                  <a:pt x="85078" y="7122"/>
                  <a:pt x="85028" y="7156"/>
                </a:cubicBezTo>
                <a:lnTo>
                  <a:pt x="82726" y="8457"/>
                </a:lnTo>
                <a:cubicBezTo>
                  <a:pt x="82626" y="8523"/>
                  <a:pt x="82626" y="8590"/>
                  <a:pt x="82726" y="8657"/>
                </a:cubicBezTo>
                <a:lnTo>
                  <a:pt x="87996" y="11726"/>
                </a:lnTo>
                <a:cubicBezTo>
                  <a:pt x="88047" y="11742"/>
                  <a:pt x="88105" y="11751"/>
                  <a:pt x="88163" y="11751"/>
                </a:cubicBezTo>
                <a:cubicBezTo>
                  <a:pt x="88222" y="11751"/>
                  <a:pt x="88280" y="11742"/>
                  <a:pt x="88330" y="11726"/>
                </a:cubicBezTo>
                <a:lnTo>
                  <a:pt x="90632" y="10391"/>
                </a:lnTo>
                <a:cubicBezTo>
                  <a:pt x="90732" y="10325"/>
                  <a:pt x="90732" y="10258"/>
                  <a:pt x="90632" y="10191"/>
                </a:cubicBezTo>
                <a:lnTo>
                  <a:pt x="85361" y="7156"/>
                </a:lnTo>
                <a:cubicBezTo>
                  <a:pt x="85295" y="7122"/>
                  <a:pt x="85236" y="7106"/>
                  <a:pt x="85182" y="7106"/>
                </a:cubicBezTo>
                <a:close/>
                <a:moveTo>
                  <a:pt x="81871" y="9032"/>
                </a:moveTo>
                <a:cubicBezTo>
                  <a:pt x="81817" y="9032"/>
                  <a:pt x="81759" y="9040"/>
                  <a:pt x="81692" y="9057"/>
                </a:cubicBezTo>
                <a:lnTo>
                  <a:pt x="79424" y="10391"/>
                </a:lnTo>
                <a:cubicBezTo>
                  <a:pt x="79324" y="10425"/>
                  <a:pt x="79324" y="10525"/>
                  <a:pt x="79424" y="10558"/>
                </a:cubicBezTo>
                <a:lnTo>
                  <a:pt x="81592" y="11826"/>
                </a:lnTo>
                <a:cubicBezTo>
                  <a:pt x="81642" y="11842"/>
                  <a:pt x="81692" y="11851"/>
                  <a:pt x="81742" y="11851"/>
                </a:cubicBezTo>
                <a:cubicBezTo>
                  <a:pt x="81792" y="11851"/>
                  <a:pt x="81842" y="11842"/>
                  <a:pt x="81892" y="11826"/>
                </a:cubicBezTo>
                <a:lnTo>
                  <a:pt x="81925" y="11826"/>
                </a:lnTo>
                <a:lnTo>
                  <a:pt x="84194" y="10492"/>
                </a:lnTo>
                <a:cubicBezTo>
                  <a:pt x="84294" y="10458"/>
                  <a:pt x="84294" y="10358"/>
                  <a:pt x="84227" y="10325"/>
                </a:cubicBezTo>
                <a:lnTo>
                  <a:pt x="82026" y="9057"/>
                </a:lnTo>
                <a:cubicBezTo>
                  <a:pt x="81976" y="9040"/>
                  <a:pt x="81925" y="9032"/>
                  <a:pt x="81871" y="9032"/>
                </a:cubicBezTo>
                <a:close/>
                <a:moveTo>
                  <a:pt x="75387" y="9166"/>
                </a:moveTo>
                <a:cubicBezTo>
                  <a:pt x="75329" y="9166"/>
                  <a:pt x="75271" y="9174"/>
                  <a:pt x="75221" y="9191"/>
                </a:cubicBezTo>
                <a:lnTo>
                  <a:pt x="72919" y="10525"/>
                </a:lnTo>
                <a:cubicBezTo>
                  <a:pt x="72852" y="10592"/>
                  <a:pt x="72819" y="10658"/>
                  <a:pt x="72919" y="10725"/>
                </a:cubicBezTo>
                <a:lnTo>
                  <a:pt x="75121" y="11959"/>
                </a:lnTo>
                <a:cubicBezTo>
                  <a:pt x="75171" y="11993"/>
                  <a:pt x="75229" y="12009"/>
                  <a:pt x="75287" y="12009"/>
                </a:cubicBezTo>
                <a:cubicBezTo>
                  <a:pt x="75346" y="12009"/>
                  <a:pt x="75404" y="11993"/>
                  <a:pt x="75454" y="11959"/>
                </a:cubicBezTo>
                <a:lnTo>
                  <a:pt x="77722" y="10658"/>
                </a:lnTo>
                <a:cubicBezTo>
                  <a:pt x="77823" y="10592"/>
                  <a:pt x="77823" y="10492"/>
                  <a:pt x="77722" y="10458"/>
                </a:cubicBezTo>
                <a:lnTo>
                  <a:pt x="75554" y="9191"/>
                </a:lnTo>
                <a:cubicBezTo>
                  <a:pt x="75504" y="9174"/>
                  <a:pt x="75446" y="9166"/>
                  <a:pt x="75387" y="9166"/>
                </a:cubicBezTo>
                <a:close/>
                <a:moveTo>
                  <a:pt x="68937" y="9286"/>
                </a:moveTo>
                <a:cubicBezTo>
                  <a:pt x="68890" y="9286"/>
                  <a:pt x="68839" y="9296"/>
                  <a:pt x="68783" y="9324"/>
                </a:cubicBezTo>
                <a:lnTo>
                  <a:pt x="66548" y="10625"/>
                </a:lnTo>
                <a:cubicBezTo>
                  <a:pt x="66448" y="10692"/>
                  <a:pt x="66414" y="10792"/>
                  <a:pt x="66548" y="10825"/>
                </a:cubicBezTo>
                <a:lnTo>
                  <a:pt x="68716" y="12093"/>
                </a:lnTo>
                <a:cubicBezTo>
                  <a:pt x="68766" y="12109"/>
                  <a:pt x="68824" y="12118"/>
                  <a:pt x="68883" y="12118"/>
                </a:cubicBezTo>
                <a:cubicBezTo>
                  <a:pt x="68941" y="12118"/>
                  <a:pt x="69000" y="12109"/>
                  <a:pt x="69050" y="12093"/>
                </a:cubicBezTo>
                <a:lnTo>
                  <a:pt x="71285" y="10792"/>
                </a:lnTo>
                <a:cubicBezTo>
                  <a:pt x="71385" y="10725"/>
                  <a:pt x="71385" y="10625"/>
                  <a:pt x="71318" y="10592"/>
                </a:cubicBezTo>
                <a:lnTo>
                  <a:pt x="69116" y="9324"/>
                </a:lnTo>
                <a:cubicBezTo>
                  <a:pt x="69059" y="9305"/>
                  <a:pt x="69001" y="9286"/>
                  <a:pt x="68937" y="9286"/>
                </a:cubicBezTo>
                <a:close/>
                <a:moveTo>
                  <a:pt x="54723" y="9566"/>
                </a:moveTo>
                <a:cubicBezTo>
                  <a:pt x="54673" y="9566"/>
                  <a:pt x="54623" y="9574"/>
                  <a:pt x="54573" y="9591"/>
                </a:cubicBezTo>
                <a:lnTo>
                  <a:pt x="52271" y="10925"/>
                </a:lnTo>
                <a:cubicBezTo>
                  <a:pt x="52171" y="10959"/>
                  <a:pt x="52171" y="11059"/>
                  <a:pt x="52271" y="11092"/>
                </a:cubicBezTo>
                <a:lnTo>
                  <a:pt x="54439" y="12360"/>
                </a:lnTo>
                <a:cubicBezTo>
                  <a:pt x="54489" y="12376"/>
                  <a:pt x="54548" y="12385"/>
                  <a:pt x="54606" y="12385"/>
                </a:cubicBezTo>
                <a:cubicBezTo>
                  <a:pt x="54664" y="12385"/>
                  <a:pt x="54723" y="12376"/>
                  <a:pt x="54773" y="12360"/>
                </a:cubicBezTo>
                <a:lnTo>
                  <a:pt x="57041" y="11059"/>
                </a:lnTo>
                <a:cubicBezTo>
                  <a:pt x="57141" y="10992"/>
                  <a:pt x="57141" y="10892"/>
                  <a:pt x="57074" y="10858"/>
                </a:cubicBezTo>
                <a:lnTo>
                  <a:pt x="54873" y="9591"/>
                </a:lnTo>
                <a:cubicBezTo>
                  <a:pt x="54823" y="9574"/>
                  <a:pt x="54773" y="9566"/>
                  <a:pt x="54723" y="9566"/>
                </a:cubicBezTo>
                <a:close/>
                <a:moveTo>
                  <a:pt x="61840" y="9808"/>
                </a:moveTo>
                <a:cubicBezTo>
                  <a:pt x="61778" y="9808"/>
                  <a:pt x="61711" y="9824"/>
                  <a:pt x="61644" y="9858"/>
                </a:cubicBezTo>
                <a:lnTo>
                  <a:pt x="61678" y="9858"/>
                </a:lnTo>
                <a:lnTo>
                  <a:pt x="59376" y="11159"/>
                </a:lnTo>
                <a:cubicBezTo>
                  <a:pt x="59276" y="11225"/>
                  <a:pt x="59276" y="11292"/>
                  <a:pt x="59376" y="11359"/>
                </a:cubicBezTo>
                <a:lnTo>
                  <a:pt x="61578" y="12593"/>
                </a:lnTo>
                <a:cubicBezTo>
                  <a:pt x="61628" y="12626"/>
                  <a:pt x="61678" y="12643"/>
                  <a:pt x="61732" y="12643"/>
                </a:cubicBezTo>
                <a:cubicBezTo>
                  <a:pt x="61786" y="12643"/>
                  <a:pt x="61844" y="12626"/>
                  <a:pt x="61911" y="12593"/>
                </a:cubicBezTo>
                <a:lnTo>
                  <a:pt x="64179" y="11292"/>
                </a:lnTo>
                <a:cubicBezTo>
                  <a:pt x="64280" y="11225"/>
                  <a:pt x="64280" y="11159"/>
                  <a:pt x="64179" y="11092"/>
                </a:cubicBezTo>
                <a:lnTo>
                  <a:pt x="62011" y="9858"/>
                </a:lnTo>
                <a:cubicBezTo>
                  <a:pt x="61961" y="9824"/>
                  <a:pt x="61903" y="9808"/>
                  <a:pt x="61840" y="9808"/>
                </a:cubicBezTo>
                <a:close/>
                <a:moveTo>
                  <a:pt x="84961" y="10833"/>
                </a:moveTo>
                <a:cubicBezTo>
                  <a:pt x="84903" y="10833"/>
                  <a:pt x="84844" y="10842"/>
                  <a:pt x="84794" y="10858"/>
                </a:cubicBezTo>
                <a:lnTo>
                  <a:pt x="82526" y="12193"/>
                </a:lnTo>
                <a:cubicBezTo>
                  <a:pt x="82426" y="12226"/>
                  <a:pt x="82426" y="12326"/>
                  <a:pt x="82493" y="12360"/>
                </a:cubicBezTo>
                <a:lnTo>
                  <a:pt x="84694" y="13627"/>
                </a:lnTo>
                <a:cubicBezTo>
                  <a:pt x="84744" y="13644"/>
                  <a:pt x="84794" y="13652"/>
                  <a:pt x="84848" y="13652"/>
                </a:cubicBezTo>
                <a:cubicBezTo>
                  <a:pt x="84903" y="13652"/>
                  <a:pt x="84961" y="13644"/>
                  <a:pt x="85028" y="13627"/>
                </a:cubicBezTo>
                <a:lnTo>
                  <a:pt x="87296" y="12293"/>
                </a:lnTo>
                <a:cubicBezTo>
                  <a:pt x="87396" y="12259"/>
                  <a:pt x="87396" y="12159"/>
                  <a:pt x="87296" y="12126"/>
                </a:cubicBezTo>
                <a:lnTo>
                  <a:pt x="85128" y="10858"/>
                </a:lnTo>
                <a:cubicBezTo>
                  <a:pt x="85078" y="10842"/>
                  <a:pt x="85019" y="10833"/>
                  <a:pt x="84961" y="10833"/>
                </a:cubicBezTo>
                <a:close/>
                <a:moveTo>
                  <a:pt x="78523" y="10942"/>
                </a:moveTo>
                <a:cubicBezTo>
                  <a:pt x="78465" y="10942"/>
                  <a:pt x="78406" y="10959"/>
                  <a:pt x="78356" y="10992"/>
                </a:cubicBezTo>
                <a:lnTo>
                  <a:pt x="76088" y="12293"/>
                </a:lnTo>
                <a:cubicBezTo>
                  <a:pt x="75988" y="12360"/>
                  <a:pt x="75988" y="12460"/>
                  <a:pt x="76055" y="12493"/>
                </a:cubicBezTo>
                <a:lnTo>
                  <a:pt x="78256" y="13761"/>
                </a:lnTo>
                <a:cubicBezTo>
                  <a:pt x="78306" y="13777"/>
                  <a:pt x="78356" y="13786"/>
                  <a:pt x="78406" y="13786"/>
                </a:cubicBezTo>
                <a:cubicBezTo>
                  <a:pt x="78456" y="13786"/>
                  <a:pt x="78506" y="13777"/>
                  <a:pt x="78556" y="13761"/>
                </a:cubicBezTo>
                <a:lnTo>
                  <a:pt x="78590" y="13761"/>
                </a:lnTo>
                <a:lnTo>
                  <a:pt x="80858" y="12426"/>
                </a:lnTo>
                <a:cubicBezTo>
                  <a:pt x="80958" y="12360"/>
                  <a:pt x="80958" y="12293"/>
                  <a:pt x="80858" y="12259"/>
                </a:cubicBezTo>
                <a:lnTo>
                  <a:pt x="78690" y="10992"/>
                </a:lnTo>
                <a:cubicBezTo>
                  <a:pt x="78640" y="10959"/>
                  <a:pt x="78581" y="10942"/>
                  <a:pt x="78523" y="10942"/>
                </a:cubicBezTo>
                <a:close/>
                <a:moveTo>
                  <a:pt x="72085" y="11075"/>
                </a:moveTo>
                <a:cubicBezTo>
                  <a:pt x="72027" y="11075"/>
                  <a:pt x="71968" y="11092"/>
                  <a:pt x="71918" y="11125"/>
                </a:cubicBezTo>
                <a:lnTo>
                  <a:pt x="69617" y="12460"/>
                </a:lnTo>
                <a:cubicBezTo>
                  <a:pt x="69550" y="12493"/>
                  <a:pt x="69517" y="12593"/>
                  <a:pt x="69617" y="12626"/>
                </a:cubicBezTo>
                <a:lnTo>
                  <a:pt x="71785" y="13894"/>
                </a:lnTo>
                <a:cubicBezTo>
                  <a:pt x="71826" y="13908"/>
                  <a:pt x="71874" y="13916"/>
                  <a:pt x="71922" y="13916"/>
                </a:cubicBezTo>
                <a:cubicBezTo>
                  <a:pt x="71990" y="13916"/>
                  <a:pt x="72060" y="13900"/>
                  <a:pt x="72118" y="13861"/>
                </a:cubicBezTo>
                <a:lnTo>
                  <a:pt x="74420" y="12560"/>
                </a:lnTo>
                <a:cubicBezTo>
                  <a:pt x="74520" y="12493"/>
                  <a:pt x="74520" y="12426"/>
                  <a:pt x="74420" y="12360"/>
                </a:cubicBezTo>
                <a:lnTo>
                  <a:pt x="72252" y="11125"/>
                </a:lnTo>
                <a:cubicBezTo>
                  <a:pt x="72202" y="11092"/>
                  <a:pt x="72143" y="11075"/>
                  <a:pt x="72085" y="11075"/>
                </a:cubicBezTo>
                <a:close/>
                <a:moveTo>
                  <a:pt x="51370" y="11476"/>
                </a:moveTo>
                <a:cubicBezTo>
                  <a:pt x="51312" y="11476"/>
                  <a:pt x="51254" y="11492"/>
                  <a:pt x="51204" y="11526"/>
                </a:cubicBezTo>
                <a:lnTo>
                  <a:pt x="48935" y="12827"/>
                </a:lnTo>
                <a:cubicBezTo>
                  <a:pt x="48835" y="12893"/>
                  <a:pt x="48835" y="12960"/>
                  <a:pt x="48935" y="13027"/>
                </a:cubicBezTo>
                <a:lnTo>
                  <a:pt x="51103" y="14261"/>
                </a:lnTo>
                <a:cubicBezTo>
                  <a:pt x="51154" y="14294"/>
                  <a:pt x="51212" y="14311"/>
                  <a:pt x="51270" y="14311"/>
                </a:cubicBezTo>
                <a:cubicBezTo>
                  <a:pt x="51329" y="14311"/>
                  <a:pt x="51387" y="14294"/>
                  <a:pt x="51437" y="14261"/>
                </a:cubicBezTo>
                <a:lnTo>
                  <a:pt x="53705" y="12960"/>
                </a:lnTo>
                <a:cubicBezTo>
                  <a:pt x="53805" y="12927"/>
                  <a:pt x="53805" y="12827"/>
                  <a:pt x="53705" y="12760"/>
                </a:cubicBezTo>
                <a:lnTo>
                  <a:pt x="51537" y="11526"/>
                </a:lnTo>
                <a:cubicBezTo>
                  <a:pt x="51487" y="11492"/>
                  <a:pt x="51429" y="11476"/>
                  <a:pt x="51370" y="11476"/>
                </a:cubicBezTo>
                <a:close/>
                <a:moveTo>
                  <a:pt x="64913" y="11609"/>
                </a:moveTo>
                <a:cubicBezTo>
                  <a:pt x="64855" y="11609"/>
                  <a:pt x="64797" y="11626"/>
                  <a:pt x="64747" y="11659"/>
                </a:cubicBezTo>
                <a:lnTo>
                  <a:pt x="62478" y="12960"/>
                </a:lnTo>
                <a:cubicBezTo>
                  <a:pt x="62378" y="13027"/>
                  <a:pt x="62378" y="13093"/>
                  <a:pt x="62445" y="13160"/>
                </a:cubicBezTo>
                <a:lnTo>
                  <a:pt x="64646" y="14394"/>
                </a:lnTo>
                <a:cubicBezTo>
                  <a:pt x="64697" y="14428"/>
                  <a:pt x="64755" y="14444"/>
                  <a:pt x="64813" y="14444"/>
                </a:cubicBezTo>
                <a:cubicBezTo>
                  <a:pt x="64872" y="14444"/>
                  <a:pt x="64930" y="14428"/>
                  <a:pt x="64980" y="14394"/>
                </a:cubicBezTo>
                <a:lnTo>
                  <a:pt x="67282" y="13093"/>
                </a:lnTo>
                <a:cubicBezTo>
                  <a:pt x="67382" y="13027"/>
                  <a:pt x="67382" y="12960"/>
                  <a:pt x="67282" y="12893"/>
                </a:cubicBezTo>
                <a:lnTo>
                  <a:pt x="65080" y="11659"/>
                </a:lnTo>
                <a:cubicBezTo>
                  <a:pt x="65030" y="11626"/>
                  <a:pt x="64972" y="11609"/>
                  <a:pt x="64913" y="11609"/>
                </a:cubicBezTo>
                <a:close/>
                <a:moveTo>
                  <a:pt x="58492" y="11734"/>
                </a:moveTo>
                <a:cubicBezTo>
                  <a:pt x="58434" y="11734"/>
                  <a:pt x="58375" y="11742"/>
                  <a:pt x="58309" y="11759"/>
                </a:cubicBezTo>
                <a:lnTo>
                  <a:pt x="56040" y="13093"/>
                </a:lnTo>
                <a:cubicBezTo>
                  <a:pt x="55940" y="13160"/>
                  <a:pt x="55940" y="13227"/>
                  <a:pt x="56040" y="13294"/>
                </a:cubicBezTo>
                <a:lnTo>
                  <a:pt x="58209" y="14528"/>
                </a:lnTo>
                <a:cubicBezTo>
                  <a:pt x="58259" y="14561"/>
                  <a:pt x="58317" y="14578"/>
                  <a:pt x="58375" y="14578"/>
                </a:cubicBezTo>
                <a:cubicBezTo>
                  <a:pt x="58434" y="14578"/>
                  <a:pt x="58492" y="14561"/>
                  <a:pt x="58542" y="14528"/>
                </a:cubicBezTo>
                <a:lnTo>
                  <a:pt x="60810" y="13193"/>
                </a:lnTo>
                <a:cubicBezTo>
                  <a:pt x="60910" y="13160"/>
                  <a:pt x="60944" y="13060"/>
                  <a:pt x="60844" y="13027"/>
                </a:cubicBezTo>
                <a:lnTo>
                  <a:pt x="58676" y="11759"/>
                </a:lnTo>
                <a:cubicBezTo>
                  <a:pt x="58609" y="11742"/>
                  <a:pt x="58550" y="11734"/>
                  <a:pt x="58492" y="11734"/>
                </a:cubicBezTo>
                <a:close/>
                <a:moveTo>
                  <a:pt x="75187" y="12877"/>
                </a:moveTo>
                <a:cubicBezTo>
                  <a:pt x="75129" y="12877"/>
                  <a:pt x="75071" y="12893"/>
                  <a:pt x="75021" y="12927"/>
                </a:cubicBezTo>
                <a:lnTo>
                  <a:pt x="72752" y="14228"/>
                </a:lnTo>
                <a:cubicBezTo>
                  <a:pt x="72652" y="14294"/>
                  <a:pt x="72652" y="14394"/>
                  <a:pt x="72752" y="14428"/>
                </a:cubicBezTo>
                <a:lnTo>
                  <a:pt x="74920" y="15695"/>
                </a:lnTo>
                <a:cubicBezTo>
                  <a:pt x="74971" y="15712"/>
                  <a:pt x="75029" y="15720"/>
                  <a:pt x="75087" y="15720"/>
                </a:cubicBezTo>
                <a:cubicBezTo>
                  <a:pt x="75146" y="15720"/>
                  <a:pt x="75204" y="15712"/>
                  <a:pt x="75254" y="15695"/>
                </a:cubicBezTo>
                <a:lnTo>
                  <a:pt x="77522" y="14361"/>
                </a:lnTo>
                <a:cubicBezTo>
                  <a:pt x="77622" y="14294"/>
                  <a:pt x="77622" y="14228"/>
                  <a:pt x="77556" y="14161"/>
                </a:cubicBezTo>
                <a:lnTo>
                  <a:pt x="75354" y="12927"/>
                </a:lnTo>
                <a:cubicBezTo>
                  <a:pt x="75304" y="12893"/>
                  <a:pt x="75246" y="12877"/>
                  <a:pt x="75187" y="12877"/>
                </a:cubicBezTo>
                <a:close/>
                <a:moveTo>
                  <a:pt x="61611" y="13535"/>
                </a:moveTo>
                <a:cubicBezTo>
                  <a:pt x="61553" y="13535"/>
                  <a:pt x="61494" y="13544"/>
                  <a:pt x="61444" y="13560"/>
                </a:cubicBezTo>
                <a:lnTo>
                  <a:pt x="59176" y="14895"/>
                </a:lnTo>
                <a:cubicBezTo>
                  <a:pt x="59076" y="14928"/>
                  <a:pt x="59042" y="15028"/>
                  <a:pt x="59143" y="15061"/>
                </a:cubicBezTo>
                <a:lnTo>
                  <a:pt x="61311" y="16329"/>
                </a:lnTo>
                <a:cubicBezTo>
                  <a:pt x="61361" y="16346"/>
                  <a:pt x="61419" y="16354"/>
                  <a:pt x="61478" y="16354"/>
                </a:cubicBezTo>
                <a:cubicBezTo>
                  <a:pt x="61536" y="16354"/>
                  <a:pt x="61594" y="16346"/>
                  <a:pt x="61644" y="16329"/>
                </a:cubicBezTo>
                <a:lnTo>
                  <a:pt x="63913" y="14995"/>
                </a:lnTo>
                <a:cubicBezTo>
                  <a:pt x="64013" y="14961"/>
                  <a:pt x="64046" y="14861"/>
                  <a:pt x="63946" y="14828"/>
                </a:cubicBezTo>
                <a:lnTo>
                  <a:pt x="61778" y="13560"/>
                </a:lnTo>
                <a:cubicBezTo>
                  <a:pt x="61728" y="13544"/>
                  <a:pt x="61669" y="13535"/>
                  <a:pt x="61611" y="13535"/>
                </a:cubicBezTo>
                <a:close/>
                <a:moveTo>
                  <a:pt x="55144" y="13669"/>
                </a:moveTo>
                <a:cubicBezTo>
                  <a:pt x="55090" y="13669"/>
                  <a:pt x="55040" y="13677"/>
                  <a:pt x="55006" y="13694"/>
                </a:cubicBezTo>
                <a:lnTo>
                  <a:pt x="54973" y="13694"/>
                </a:lnTo>
                <a:lnTo>
                  <a:pt x="52705" y="15028"/>
                </a:lnTo>
                <a:cubicBezTo>
                  <a:pt x="52605" y="15061"/>
                  <a:pt x="52605" y="15162"/>
                  <a:pt x="52705" y="15195"/>
                </a:cubicBezTo>
                <a:lnTo>
                  <a:pt x="54873" y="16462"/>
                </a:lnTo>
                <a:cubicBezTo>
                  <a:pt x="54923" y="16479"/>
                  <a:pt x="54981" y="16487"/>
                  <a:pt x="55040" y="16487"/>
                </a:cubicBezTo>
                <a:cubicBezTo>
                  <a:pt x="55098" y="16487"/>
                  <a:pt x="55156" y="16479"/>
                  <a:pt x="55206" y="16462"/>
                </a:cubicBezTo>
                <a:lnTo>
                  <a:pt x="57475" y="15128"/>
                </a:lnTo>
                <a:cubicBezTo>
                  <a:pt x="57575" y="15095"/>
                  <a:pt x="57575" y="14995"/>
                  <a:pt x="57475" y="14961"/>
                </a:cubicBezTo>
                <a:lnTo>
                  <a:pt x="55306" y="13694"/>
                </a:lnTo>
                <a:cubicBezTo>
                  <a:pt x="55256" y="13677"/>
                  <a:pt x="55198" y="13669"/>
                  <a:pt x="55144" y="13669"/>
                </a:cubicBezTo>
                <a:close/>
                <a:moveTo>
                  <a:pt x="47301" y="13811"/>
                </a:moveTo>
                <a:cubicBezTo>
                  <a:pt x="47242" y="13811"/>
                  <a:pt x="47184" y="13827"/>
                  <a:pt x="47134" y="13861"/>
                </a:cubicBezTo>
                <a:lnTo>
                  <a:pt x="44866" y="15162"/>
                </a:lnTo>
                <a:cubicBezTo>
                  <a:pt x="44766" y="15228"/>
                  <a:pt x="44732" y="15328"/>
                  <a:pt x="44832" y="15362"/>
                </a:cubicBezTo>
                <a:lnTo>
                  <a:pt x="47034" y="16629"/>
                </a:lnTo>
                <a:cubicBezTo>
                  <a:pt x="47084" y="16646"/>
                  <a:pt x="47142" y="16654"/>
                  <a:pt x="47201" y="16654"/>
                </a:cubicBezTo>
                <a:cubicBezTo>
                  <a:pt x="47259" y="16654"/>
                  <a:pt x="47317" y="16646"/>
                  <a:pt x="47367" y="16629"/>
                </a:cubicBezTo>
                <a:lnTo>
                  <a:pt x="49636" y="15295"/>
                </a:lnTo>
                <a:cubicBezTo>
                  <a:pt x="49736" y="15228"/>
                  <a:pt x="49736" y="15162"/>
                  <a:pt x="49636" y="15095"/>
                </a:cubicBezTo>
                <a:lnTo>
                  <a:pt x="47468" y="13861"/>
                </a:lnTo>
                <a:cubicBezTo>
                  <a:pt x="47418" y="13827"/>
                  <a:pt x="47359" y="13811"/>
                  <a:pt x="47301" y="13811"/>
                </a:cubicBezTo>
                <a:close/>
                <a:moveTo>
                  <a:pt x="81625" y="12743"/>
                </a:moveTo>
                <a:cubicBezTo>
                  <a:pt x="81567" y="12743"/>
                  <a:pt x="81509" y="12760"/>
                  <a:pt x="81458" y="12793"/>
                </a:cubicBezTo>
                <a:lnTo>
                  <a:pt x="75854" y="16029"/>
                </a:lnTo>
                <a:cubicBezTo>
                  <a:pt x="75754" y="16062"/>
                  <a:pt x="75754" y="16162"/>
                  <a:pt x="75821" y="16196"/>
                </a:cubicBezTo>
                <a:lnTo>
                  <a:pt x="78023" y="17463"/>
                </a:lnTo>
                <a:cubicBezTo>
                  <a:pt x="78073" y="17480"/>
                  <a:pt x="78131" y="17488"/>
                  <a:pt x="78189" y="17488"/>
                </a:cubicBezTo>
                <a:cubicBezTo>
                  <a:pt x="78248" y="17488"/>
                  <a:pt x="78306" y="17480"/>
                  <a:pt x="78356" y="17463"/>
                </a:cubicBezTo>
                <a:lnTo>
                  <a:pt x="83960" y="14228"/>
                </a:lnTo>
                <a:cubicBezTo>
                  <a:pt x="84060" y="14161"/>
                  <a:pt x="84060" y="14094"/>
                  <a:pt x="83960" y="14027"/>
                </a:cubicBezTo>
                <a:lnTo>
                  <a:pt x="81792" y="12793"/>
                </a:lnTo>
                <a:cubicBezTo>
                  <a:pt x="81742" y="12760"/>
                  <a:pt x="81684" y="12743"/>
                  <a:pt x="81625" y="12743"/>
                </a:cubicBezTo>
                <a:close/>
                <a:moveTo>
                  <a:pt x="58242" y="15445"/>
                </a:moveTo>
                <a:cubicBezTo>
                  <a:pt x="58184" y="15445"/>
                  <a:pt x="58125" y="15462"/>
                  <a:pt x="58075" y="15495"/>
                </a:cubicBezTo>
                <a:lnTo>
                  <a:pt x="55773" y="16796"/>
                </a:lnTo>
                <a:cubicBezTo>
                  <a:pt x="55707" y="16863"/>
                  <a:pt x="55673" y="16963"/>
                  <a:pt x="55773" y="16996"/>
                </a:cubicBezTo>
                <a:lnTo>
                  <a:pt x="57942" y="18230"/>
                </a:lnTo>
                <a:cubicBezTo>
                  <a:pt x="58008" y="18264"/>
                  <a:pt x="58075" y="18280"/>
                  <a:pt x="58138" y="18280"/>
                </a:cubicBezTo>
                <a:cubicBezTo>
                  <a:pt x="58200" y="18280"/>
                  <a:pt x="58259" y="18264"/>
                  <a:pt x="58309" y="18230"/>
                </a:cubicBezTo>
                <a:lnTo>
                  <a:pt x="60577" y="16929"/>
                </a:lnTo>
                <a:cubicBezTo>
                  <a:pt x="60677" y="16863"/>
                  <a:pt x="60677" y="16796"/>
                  <a:pt x="60577" y="16729"/>
                </a:cubicBezTo>
                <a:lnTo>
                  <a:pt x="58409" y="15495"/>
                </a:lnTo>
                <a:cubicBezTo>
                  <a:pt x="58359" y="15462"/>
                  <a:pt x="58300" y="15445"/>
                  <a:pt x="58242" y="15445"/>
                </a:cubicBezTo>
                <a:close/>
                <a:moveTo>
                  <a:pt x="43998" y="15745"/>
                </a:moveTo>
                <a:cubicBezTo>
                  <a:pt x="43940" y="15745"/>
                  <a:pt x="43882" y="15762"/>
                  <a:pt x="43832" y="15795"/>
                </a:cubicBezTo>
                <a:lnTo>
                  <a:pt x="41563" y="17096"/>
                </a:lnTo>
                <a:cubicBezTo>
                  <a:pt x="41463" y="17163"/>
                  <a:pt x="41430" y="17263"/>
                  <a:pt x="41563" y="17296"/>
                </a:cubicBezTo>
                <a:lnTo>
                  <a:pt x="43732" y="18564"/>
                </a:lnTo>
                <a:cubicBezTo>
                  <a:pt x="43782" y="18581"/>
                  <a:pt x="43840" y="18589"/>
                  <a:pt x="43898" y="18589"/>
                </a:cubicBezTo>
                <a:cubicBezTo>
                  <a:pt x="43957" y="18589"/>
                  <a:pt x="44015" y="18581"/>
                  <a:pt x="44065" y="18564"/>
                </a:cubicBezTo>
                <a:lnTo>
                  <a:pt x="46333" y="17230"/>
                </a:lnTo>
                <a:cubicBezTo>
                  <a:pt x="46433" y="17163"/>
                  <a:pt x="46433" y="17096"/>
                  <a:pt x="46333" y="17030"/>
                </a:cubicBezTo>
                <a:lnTo>
                  <a:pt x="44165" y="15795"/>
                </a:lnTo>
                <a:cubicBezTo>
                  <a:pt x="44115" y="15762"/>
                  <a:pt x="44057" y="15745"/>
                  <a:pt x="43998" y="15745"/>
                </a:cubicBezTo>
                <a:close/>
                <a:moveTo>
                  <a:pt x="51124" y="15979"/>
                </a:moveTo>
                <a:cubicBezTo>
                  <a:pt x="51070" y="15979"/>
                  <a:pt x="51020" y="15995"/>
                  <a:pt x="50970" y="16029"/>
                </a:cubicBezTo>
                <a:lnTo>
                  <a:pt x="47101" y="18230"/>
                </a:lnTo>
                <a:cubicBezTo>
                  <a:pt x="47001" y="18297"/>
                  <a:pt x="47001" y="18397"/>
                  <a:pt x="47101" y="18431"/>
                </a:cubicBezTo>
                <a:lnTo>
                  <a:pt x="49269" y="19698"/>
                </a:lnTo>
                <a:cubicBezTo>
                  <a:pt x="49319" y="19715"/>
                  <a:pt x="49377" y="19723"/>
                  <a:pt x="49436" y="19723"/>
                </a:cubicBezTo>
                <a:cubicBezTo>
                  <a:pt x="49494" y="19723"/>
                  <a:pt x="49552" y="19715"/>
                  <a:pt x="49602" y="19698"/>
                </a:cubicBezTo>
                <a:lnTo>
                  <a:pt x="53472" y="17463"/>
                </a:lnTo>
                <a:cubicBezTo>
                  <a:pt x="53572" y="17396"/>
                  <a:pt x="53572" y="17330"/>
                  <a:pt x="53472" y="17263"/>
                </a:cubicBezTo>
                <a:lnTo>
                  <a:pt x="51304" y="16029"/>
                </a:lnTo>
                <a:cubicBezTo>
                  <a:pt x="51237" y="15995"/>
                  <a:pt x="51179" y="15979"/>
                  <a:pt x="51124" y="15979"/>
                </a:cubicBezTo>
                <a:close/>
                <a:moveTo>
                  <a:pt x="74287" y="16980"/>
                </a:moveTo>
                <a:cubicBezTo>
                  <a:pt x="74228" y="16980"/>
                  <a:pt x="74170" y="16996"/>
                  <a:pt x="74120" y="17030"/>
                </a:cubicBezTo>
                <a:lnTo>
                  <a:pt x="71852" y="18364"/>
                </a:lnTo>
                <a:cubicBezTo>
                  <a:pt x="71752" y="18397"/>
                  <a:pt x="71752" y="18497"/>
                  <a:pt x="71818" y="18531"/>
                </a:cubicBezTo>
                <a:lnTo>
                  <a:pt x="74020" y="19798"/>
                </a:lnTo>
                <a:cubicBezTo>
                  <a:pt x="74070" y="19815"/>
                  <a:pt x="74120" y="19823"/>
                  <a:pt x="74174" y="19823"/>
                </a:cubicBezTo>
                <a:cubicBezTo>
                  <a:pt x="74228" y="19823"/>
                  <a:pt x="74287" y="19815"/>
                  <a:pt x="74353" y="19798"/>
                </a:cubicBezTo>
                <a:lnTo>
                  <a:pt x="76622" y="18464"/>
                </a:lnTo>
                <a:cubicBezTo>
                  <a:pt x="76722" y="18431"/>
                  <a:pt x="76722" y="18330"/>
                  <a:pt x="76622" y="18297"/>
                </a:cubicBezTo>
                <a:lnTo>
                  <a:pt x="74453" y="17030"/>
                </a:lnTo>
                <a:cubicBezTo>
                  <a:pt x="74403" y="16996"/>
                  <a:pt x="74345" y="16980"/>
                  <a:pt x="74287" y="16980"/>
                </a:cubicBezTo>
                <a:close/>
                <a:moveTo>
                  <a:pt x="67815" y="17146"/>
                </a:moveTo>
                <a:cubicBezTo>
                  <a:pt x="67757" y="17146"/>
                  <a:pt x="67699" y="17163"/>
                  <a:pt x="67649" y="17196"/>
                </a:cubicBezTo>
                <a:lnTo>
                  <a:pt x="65380" y="18497"/>
                </a:lnTo>
                <a:cubicBezTo>
                  <a:pt x="65280" y="18564"/>
                  <a:pt x="65280" y="18664"/>
                  <a:pt x="65380" y="18697"/>
                </a:cubicBezTo>
                <a:lnTo>
                  <a:pt x="67549" y="19965"/>
                </a:lnTo>
                <a:cubicBezTo>
                  <a:pt x="67599" y="19982"/>
                  <a:pt x="67657" y="19990"/>
                  <a:pt x="67715" y="19990"/>
                </a:cubicBezTo>
                <a:cubicBezTo>
                  <a:pt x="67774" y="19990"/>
                  <a:pt x="67832" y="19982"/>
                  <a:pt x="67882" y="19965"/>
                </a:cubicBezTo>
                <a:lnTo>
                  <a:pt x="70150" y="18631"/>
                </a:lnTo>
                <a:cubicBezTo>
                  <a:pt x="70250" y="18564"/>
                  <a:pt x="70250" y="18497"/>
                  <a:pt x="70184" y="18431"/>
                </a:cubicBezTo>
                <a:lnTo>
                  <a:pt x="67982" y="17196"/>
                </a:lnTo>
                <a:cubicBezTo>
                  <a:pt x="67932" y="17163"/>
                  <a:pt x="67874" y="17146"/>
                  <a:pt x="67815" y="17146"/>
                </a:cubicBezTo>
                <a:close/>
                <a:moveTo>
                  <a:pt x="40650" y="17680"/>
                </a:moveTo>
                <a:cubicBezTo>
                  <a:pt x="40596" y="17680"/>
                  <a:pt x="40546" y="17697"/>
                  <a:pt x="40496" y="17730"/>
                </a:cubicBezTo>
                <a:lnTo>
                  <a:pt x="38194" y="19031"/>
                </a:lnTo>
                <a:cubicBezTo>
                  <a:pt x="38128" y="19098"/>
                  <a:pt x="38094" y="19164"/>
                  <a:pt x="38194" y="19231"/>
                </a:cubicBezTo>
                <a:lnTo>
                  <a:pt x="40396" y="20465"/>
                </a:lnTo>
                <a:cubicBezTo>
                  <a:pt x="40446" y="20499"/>
                  <a:pt x="40504" y="20515"/>
                  <a:pt x="40563" y="20515"/>
                </a:cubicBezTo>
                <a:cubicBezTo>
                  <a:pt x="40621" y="20515"/>
                  <a:pt x="40679" y="20499"/>
                  <a:pt x="40729" y="20465"/>
                </a:cubicBezTo>
                <a:lnTo>
                  <a:pt x="42998" y="19164"/>
                </a:lnTo>
                <a:cubicBezTo>
                  <a:pt x="43098" y="19098"/>
                  <a:pt x="43098" y="19031"/>
                  <a:pt x="42998" y="18964"/>
                </a:cubicBezTo>
                <a:lnTo>
                  <a:pt x="40829" y="17730"/>
                </a:lnTo>
                <a:cubicBezTo>
                  <a:pt x="40763" y="17697"/>
                  <a:pt x="40704" y="17680"/>
                  <a:pt x="40650" y="17680"/>
                </a:cubicBezTo>
                <a:close/>
                <a:moveTo>
                  <a:pt x="46217" y="18814"/>
                </a:moveTo>
                <a:cubicBezTo>
                  <a:pt x="46167" y="18814"/>
                  <a:pt x="46117" y="18831"/>
                  <a:pt x="46067" y="18864"/>
                </a:cubicBezTo>
                <a:lnTo>
                  <a:pt x="43798" y="20165"/>
                </a:lnTo>
                <a:cubicBezTo>
                  <a:pt x="43698" y="20232"/>
                  <a:pt x="43665" y="20299"/>
                  <a:pt x="43765" y="20365"/>
                </a:cubicBezTo>
                <a:lnTo>
                  <a:pt x="45933" y="21599"/>
                </a:lnTo>
                <a:cubicBezTo>
                  <a:pt x="45983" y="21633"/>
                  <a:pt x="46042" y="21650"/>
                  <a:pt x="46100" y="21650"/>
                </a:cubicBezTo>
                <a:cubicBezTo>
                  <a:pt x="46158" y="21650"/>
                  <a:pt x="46217" y="21633"/>
                  <a:pt x="46267" y="21599"/>
                </a:cubicBezTo>
                <a:lnTo>
                  <a:pt x="48535" y="20299"/>
                </a:lnTo>
                <a:cubicBezTo>
                  <a:pt x="48635" y="20232"/>
                  <a:pt x="48668" y="20165"/>
                  <a:pt x="48535" y="20098"/>
                </a:cubicBezTo>
                <a:lnTo>
                  <a:pt x="46367" y="18864"/>
                </a:lnTo>
                <a:cubicBezTo>
                  <a:pt x="46317" y="18831"/>
                  <a:pt x="46267" y="18814"/>
                  <a:pt x="46217" y="18814"/>
                </a:cubicBezTo>
                <a:close/>
                <a:moveTo>
                  <a:pt x="70951" y="18914"/>
                </a:moveTo>
                <a:cubicBezTo>
                  <a:pt x="70893" y="18914"/>
                  <a:pt x="70834" y="18931"/>
                  <a:pt x="70784" y="18964"/>
                </a:cubicBezTo>
                <a:lnTo>
                  <a:pt x="68516" y="20265"/>
                </a:lnTo>
                <a:cubicBezTo>
                  <a:pt x="68416" y="20332"/>
                  <a:pt x="68416" y="20399"/>
                  <a:pt x="68516" y="20465"/>
                </a:cubicBezTo>
                <a:lnTo>
                  <a:pt x="70684" y="21700"/>
                </a:lnTo>
                <a:cubicBezTo>
                  <a:pt x="70734" y="21733"/>
                  <a:pt x="70793" y="21750"/>
                  <a:pt x="70851" y="21750"/>
                </a:cubicBezTo>
                <a:cubicBezTo>
                  <a:pt x="70909" y="21750"/>
                  <a:pt x="70968" y="21733"/>
                  <a:pt x="71018" y="21700"/>
                </a:cubicBezTo>
                <a:lnTo>
                  <a:pt x="73286" y="20399"/>
                </a:lnTo>
                <a:cubicBezTo>
                  <a:pt x="73386" y="20332"/>
                  <a:pt x="73386" y="20265"/>
                  <a:pt x="73286" y="20198"/>
                </a:cubicBezTo>
                <a:lnTo>
                  <a:pt x="71118" y="18964"/>
                </a:lnTo>
                <a:cubicBezTo>
                  <a:pt x="71068" y="18931"/>
                  <a:pt x="71009" y="18914"/>
                  <a:pt x="70951" y="18914"/>
                </a:cubicBezTo>
                <a:close/>
                <a:moveTo>
                  <a:pt x="37360" y="19606"/>
                </a:moveTo>
                <a:cubicBezTo>
                  <a:pt x="37302" y="19606"/>
                  <a:pt x="37244" y="19615"/>
                  <a:pt x="37194" y="19631"/>
                </a:cubicBezTo>
                <a:lnTo>
                  <a:pt x="34925" y="20966"/>
                </a:lnTo>
                <a:cubicBezTo>
                  <a:pt x="34825" y="21032"/>
                  <a:pt x="34825" y="21099"/>
                  <a:pt x="34925" y="21166"/>
                </a:cubicBezTo>
                <a:lnTo>
                  <a:pt x="37060" y="22400"/>
                </a:lnTo>
                <a:cubicBezTo>
                  <a:pt x="37127" y="22433"/>
                  <a:pt x="37185" y="22450"/>
                  <a:pt x="37239" y="22450"/>
                </a:cubicBezTo>
                <a:cubicBezTo>
                  <a:pt x="37294" y="22450"/>
                  <a:pt x="37344" y="22433"/>
                  <a:pt x="37394" y="22400"/>
                </a:cubicBezTo>
                <a:lnTo>
                  <a:pt x="39695" y="21099"/>
                </a:lnTo>
                <a:cubicBezTo>
                  <a:pt x="39795" y="21032"/>
                  <a:pt x="39795" y="20932"/>
                  <a:pt x="39695" y="20899"/>
                </a:cubicBezTo>
                <a:lnTo>
                  <a:pt x="37527" y="19631"/>
                </a:lnTo>
                <a:cubicBezTo>
                  <a:pt x="37477" y="19615"/>
                  <a:pt x="37419" y="19606"/>
                  <a:pt x="37360" y="19606"/>
                </a:cubicBezTo>
                <a:close/>
                <a:moveTo>
                  <a:pt x="50570" y="19907"/>
                </a:moveTo>
                <a:cubicBezTo>
                  <a:pt x="50511" y="19907"/>
                  <a:pt x="50453" y="19915"/>
                  <a:pt x="50403" y="19932"/>
                </a:cubicBezTo>
                <a:lnTo>
                  <a:pt x="48101" y="21266"/>
                </a:lnTo>
                <a:cubicBezTo>
                  <a:pt x="48035" y="21299"/>
                  <a:pt x="48001" y="21399"/>
                  <a:pt x="48101" y="21433"/>
                </a:cubicBezTo>
                <a:lnTo>
                  <a:pt x="50303" y="22700"/>
                </a:lnTo>
                <a:cubicBezTo>
                  <a:pt x="50353" y="22717"/>
                  <a:pt x="50403" y="22725"/>
                  <a:pt x="50453" y="22725"/>
                </a:cubicBezTo>
                <a:cubicBezTo>
                  <a:pt x="50503" y="22725"/>
                  <a:pt x="50553" y="22717"/>
                  <a:pt x="50603" y="22700"/>
                </a:cubicBezTo>
                <a:lnTo>
                  <a:pt x="50636" y="22700"/>
                </a:lnTo>
                <a:lnTo>
                  <a:pt x="52905" y="21399"/>
                </a:lnTo>
                <a:cubicBezTo>
                  <a:pt x="53005" y="21333"/>
                  <a:pt x="53005" y="21233"/>
                  <a:pt x="52905" y="21199"/>
                </a:cubicBezTo>
                <a:lnTo>
                  <a:pt x="50737" y="19932"/>
                </a:lnTo>
                <a:cubicBezTo>
                  <a:pt x="50687" y="19915"/>
                  <a:pt x="50628" y="19907"/>
                  <a:pt x="50570" y="19907"/>
                </a:cubicBezTo>
                <a:close/>
                <a:moveTo>
                  <a:pt x="42928" y="20744"/>
                </a:moveTo>
                <a:cubicBezTo>
                  <a:pt x="42860" y="20744"/>
                  <a:pt x="42789" y="20760"/>
                  <a:pt x="42731" y="20799"/>
                </a:cubicBezTo>
                <a:lnTo>
                  <a:pt x="42731" y="20766"/>
                </a:lnTo>
                <a:lnTo>
                  <a:pt x="40463" y="22100"/>
                </a:lnTo>
                <a:cubicBezTo>
                  <a:pt x="40362" y="22133"/>
                  <a:pt x="40329" y="22233"/>
                  <a:pt x="40463" y="22300"/>
                </a:cubicBezTo>
                <a:lnTo>
                  <a:pt x="42631" y="23534"/>
                </a:lnTo>
                <a:cubicBezTo>
                  <a:pt x="42681" y="23568"/>
                  <a:pt x="42739" y="23584"/>
                  <a:pt x="42798" y="23584"/>
                </a:cubicBezTo>
                <a:cubicBezTo>
                  <a:pt x="42856" y="23584"/>
                  <a:pt x="42914" y="23568"/>
                  <a:pt x="42964" y="23534"/>
                </a:cubicBezTo>
                <a:lnTo>
                  <a:pt x="45233" y="22233"/>
                </a:lnTo>
                <a:cubicBezTo>
                  <a:pt x="45333" y="22167"/>
                  <a:pt x="45333" y="22066"/>
                  <a:pt x="45233" y="22033"/>
                </a:cubicBezTo>
                <a:lnTo>
                  <a:pt x="43064" y="20766"/>
                </a:lnTo>
                <a:cubicBezTo>
                  <a:pt x="43023" y="20752"/>
                  <a:pt x="42976" y="20744"/>
                  <a:pt x="42928" y="20744"/>
                </a:cubicBezTo>
                <a:close/>
                <a:moveTo>
                  <a:pt x="67615" y="20841"/>
                </a:moveTo>
                <a:cubicBezTo>
                  <a:pt x="67557" y="20841"/>
                  <a:pt x="67499" y="20849"/>
                  <a:pt x="67448" y="20866"/>
                </a:cubicBezTo>
                <a:lnTo>
                  <a:pt x="65180" y="22200"/>
                </a:lnTo>
                <a:cubicBezTo>
                  <a:pt x="65080" y="22233"/>
                  <a:pt x="65080" y="22333"/>
                  <a:pt x="65147" y="22400"/>
                </a:cubicBezTo>
                <a:lnTo>
                  <a:pt x="67348" y="23634"/>
                </a:lnTo>
                <a:cubicBezTo>
                  <a:pt x="67398" y="23668"/>
                  <a:pt x="67448" y="23684"/>
                  <a:pt x="67503" y="23684"/>
                </a:cubicBezTo>
                <a:cubicBezTo>
                  <a:pt x="67557" y="23684"/>
                  <a:pt x="67615" y="23668"/>
                  <a:pt x="67682" y="23634"/>
                </a:cubicBezTo>
                <a:lnTo>
                  <a:pt x="69950" y="22333"/>
                </a:lnTo>
                <a:cubicBezTo>
                  <a:pt x="70050" y="22267"/>
                  <a:pt x="70050" y="22167"/>
                  <a:pt x="69950" y="22133"/>
                </a:cubicBezTo>
                <a:lnTo>
                  <a:pt x="67782" y="20866"/>
                </a:lnTo>
                <a:cubicBezTo>
                  <a:pt x="67732" y="20849"/>
                  <a:pt x="67674" y="20841"/>
                  <a:pt x="67615" y="20841"/>
                </a:cubicBezTo>
                <a:close/>
                <a:moveTo>
                  <a:pt x="54206" y="17780"/>
                </a:moveTo>
                <a:cubicBezTo>
                  <a:pt x="54147" y="17780"/>
                  <a:pt x="54089" y="17797"/>
                  <a:pt x="54039" y="17830"/>
                </a:cubicBezTo>
                <a:lnTo>
                  <a:pt x="51404" y="19331"/>
                </a:lnTo>
                <a:cubicBezTo>
                  <a:pt x="51304" y="19398"/>
                  <a:pt x="51304" y="19498"/>
                  <a:pt x="51404" y="19531"/>
                </a:cubicBezTo>
                <a:lnTo>
                  <a:pt x="54206" y="21166"/>
                </a:lnTo>
                <a:cubicBezTo>
                  <a:pt x="54272" y="21199"/>
                  <a:pt x="54272" y="21299"/>
                  <a:pt x="54172" y="21333"/>
                </a:cubicBezTo>
                <a:lnTo>
                  <a:pt x="52104" y="22567"/>
                </a:lnTo>
                <a:cubicBezTo>
                  <a:pt x="52004" y="22600"/>
                  <a:pt x="51971" y="22700"/>
                  <a:pt x="52104" y="22767"/>
                </a:cubicBezTo>
                <a:lnTo>
                  <a:pt x="54272" y="24001"/>
                </a:lnTo>
                <a:cubicBezTo>
                  <a:pt x="54322" y="24018"/>
                  <a:pt x="54381" y="24026"/>
                  <a:pt x="54439" y="24026"/>
                </a:cubicBezTo>
                <a:cubicBezTo>
                  <a:pt x="54498" y="24026"/>
                  <a:pt x="54556" y="24018"/>
                  <a:pt x="54606" y="24001"/>
                </a:cubicBezTo>
                <a:lnTo>
                  <a:pt x="54573" y="24001"/>
                </a:lnTo>
                <a:lnTo>
                  <a:pt x="59676" y="21066"/>
                </a:lnTo>
                <a:cubicBezTo>
                  <a:pt x="59743" y="21032"/>
                  <a:pt x="59776" y="20932"/>
                  <a:pt x="59676" y="20866"/>
                </a:cubicBezTo>
                <a:lnTo>
                  <a:pt x="54372" y="17830"/>
                </a:lnTo>
                <a:cubicBezTo>
                  <a:pt x="54322" y="17797"/>
                  <a:pt x="54264" y="17780"/>
                  <a:pt x="54206" y="17780"/>
                </a:cubicBezTo>
                <a:close/>
                <a:moveTo>
                  <a:pt x="47234" y="21816"/>
                </a:moveTo>
                <a:cubicBezTo>
                  <a:pt x="47176" y="21816"/>
                  <a:pt x="47117" y="21833"/>
                  <a:pt x="47067" y="21866"/>
                </a:cubicBezTo>
                <a:lnTo>
                  <a:pt x="44799" y="23167"/>
                </a:lnTo>
                <a:cubicBezTo>
                  <a:pt x="44699" y="23234"/>
                  <a:pt x="44699" y="23334"/>
                  <a:pt x="44766" y="23367"/>
                </a:cubicBezTo>
                <a:lnTo>
                  <a:pt x="46934" y="24635"/>
                </a:lnTo>
                <a:cubicBezTo>
                  <a:pt x="47001" y="24652"/>
                  <a:pt x="47059" y="24660"/>
                  <a:pt x="47113" y="24660"/>
                </a:cubicBezTo>
                <a:cubicBezTo>
                  <a:pt x="47167" y="24660"/>
                  <a:pt x="47217" y="24652"/>
                  <a:pt x="47267" y="24635"/>
                </a:cubicBezTo>
                <a:lnTo>
                  <a:pt x="49569" y="23301"/>
                </a:lnTo>
                <a:cubicBezTo>
                  <a:pt x="49669" y="23234"/>
                  <a:pt x="49669" y="23167"/>
                  <a:pt x="49569" y="23101"/>
                </a:cubicBezTo>
                <a:lnTo>
                  <a:pt x="47401" y="21866"/>
                </a:lnTo>
                <a:cubicBezTo>
                  <a:pt x="47351" y="21833"/>
                  <a:pt x="47292" y="21816"/>
                  <a:pt x="47234" y="21816"/>
                </a:cubicBezTo>
                <a:close/>
                <a:moveTo>
                  <a:pt x="32557" y="22317"/>
                </a:moveTo>
                <a:cubicBezTo>
                  <a:pt x="32499" y="22317"/>
                  <a:pt x="32440" y="22333"/>
                  <a:pt x="32390" y="22367"/>
                </a:cubicBezTo>
                <a:lnTo>
                  <a:pt x="30122" y="23701"/>
                </a:lnTo>
                <a:cubicBezTo>
                  <a:pt x="30022" y="23768"/>
                  <a:pt x="29988" y="23834"/>
                  <a:pt x="30088" y="23901"/>
                </a:cubicBezTo>
                <a:lnTo>
                  <a:pt x="32323" y="25135"/>
                </a:lnTo>
                <a:cubicBezTo>
                  <a:pt x="32373" y="25152"/>
                  <a:pt x="32423" y="25160"/>
                  <a:pt x="32473" y="25160"/>
                </a:cubicBezTo>
                <a:cubicBezTo>
                  <a:pt x="32524" y="25160"/>
                  <a:pt x="32574" y="25152"/>
                  <a:pt x="32624" y="25135"/>
                </a:cubicBezTo>
                <a:lnTo>
                  <a:pt x="34925" y="23801"/>
                </a:lnTo>
                <a:cubicBezTo>
                  <a:pt x="34992" y="23734"/>
                  <a:pt x="35025" y="23668"/>
                  <a:pt x="34925" y="23601"/>
                </a:cubicBezTo>
                <a:lnTo>
                  <a:pt x="32724" y="22367"/>
                </a:lnTo>
                <a:cubicBezTo>
                  <a:pt x="32674" y="22333"/>
                  <a:pt x="32615" y="22317"/>
                  <a:pt x="32557" y="22317"/>
                </a:cubicBezTo>
                <a:close/>
                <a:moveTo>
                  <a:pt x="39571" y="22645"/>
                </a:moveTo>
                <a:cubicBezTo>
                  <a:pt x="39512" y="22645"/>
                  <a:pt x="39454" y="22661"/>
                  <a:pt x="39395" y="22700"/>
                </a:cubicBezTo>
                <a:lnTo>
                  <a:pt x="37093" y="24001"/>
                </a:lnTo>
                <a:cubicBezTo>
                  <a:pt x="36993" y="24068"/>
                  <a:pt x="36993" y="24168"/>
                  <a:pt x="37093" y="24201"/>
                </a:cubicBezTo>
                <a:lnTo>
                  <a:pt x="39262" y="25469"/>
                </a:lnTo>
                <a:cubicBezTo>
                  <a:pt x="39312" y="25486"/>
                  <a:pt x="39370" y="25494"/>
                  <a:pt x="39428" y="25494"/>
                </a:cubicBezTo>
                <a:cubicBezTo>
                  <a:pt x="39487" y="25494"/>
                  <a:pt x="39545" y="25486"/>
                  <a:pt x="39595" y="25469"/>
                </a:cubicBezTo>
                <a:lnTo>
                  <a:pt x="41897" y="24135"/>
                </a:lnTo>
                <a:cubicBezTo>
                  <a:pt x="41997" y="24068"/>
                  <a:pt x="41997" y="23968"/>
                  <a:pt x="41897" y="23934"/>
                </a:cubicBezTo>
                <a:lnTo>
                  <a:pt x="39695" y="22667"/>
                </a:lnTo>
                <a:cubicBezTo>
                  <a:pt x="39654" y="22653"/>
                  <a:pt x="39612" y="22645"/>
                  <a:pt x="39571" y="22645"/>
                </a:cubicBezTo>
                <a:close/>
                <a:moveTo>
                  <a:pt x="51204" y="23117"/>
                </a:moveTo>
                <a:cubicBezTo>
                  <a:pt x="51145" y="23117"/>
                  <a:pt x="51087" y="23134"/>
                  <a:pt x="51037" y="23167"/>
                </a:cubicBezTo>
                <a:lnTo>
                  <a:pt x="48768" y="24468"/>
                </a:lnTo>
                <a:cubicBezTo>
                  <a:pt x="48668" y="24535"/>
                  <a:pt x="48668" y="24602"/>
                  <a:pt x="48735" y="24668"/>
                </a:cubicBezTo>
                <a:lnTo>
                  <a:pt x="50903" y="25903"/>
                </a:lnTo>
                <a:cubicBezTo>
                  <a:pt x="50970" y="25936"/>
                  <a:pt x="51037" y="25953"/>
                  <a:pt x="51099" y="25953"/>
                </a:cubicBezTo>
                <a:cubicBezTo>
                  <a:pt x="51162" y="25953"/>
                  <a:pt x="51220" y="25936"/>
                  <a:pt x="51270" y="25903"/>
                </a:cubicBezTo>
                <a:lnTo>
                  <a:pt x="53539" y="24602"/>
                </a:lnTo>
                <a:cubicBezTo>
                  <a:pt x="53639" y="24535"/>
                  <a:pt x="53639" y="24468"/>
                  <a:pt x="53539" y="24401"/>
                </a:cubicBezTo>
                <a:lnTo>
                  <a:pt x="51370" y="23167"/>
                </a:lnTo>
                <a:cubicBezTo>
                  <a:pt x="51320" y="23134"/>
                  <a:pt x="51262" y="23117"/>
                  <a:pt x="51204" y="23117"/>
                </a:cubicBezTo>
                <a:close/>
                <a:moveTo>
                  <a:pt x="43928" y="23751"/>
                </a:moveTo>
                <a:cubicBezTo>
                  <a:pt x="43865" y="23751"/>
                  <a:pt x="43798" y="23768"/>
                  <a:pt x="43732" y="23801"/>
                </a:cubicBezTo>
                <a:lnTo>
                  <a:pt x="41463" y="25102"/>
                </a:lnTo>
                <a:cubicBezTo>
                  <a:pt x="41363" y="25169"/>
                  <a:pt x="41363" y="25235"/>
                  <a:pt x="41463" y="25302"/>
                </a:cubicBezTo>
                <a:lnTo>
                  <a:pt x="43631" y="26536"/>
                </a:lnTo>
                <a:cubicBezTo>
                  <a:pt x="43682" y="26570"/>
                  <a:pt x="43740" y="26586"/>
                  <a:pt x="43798" y="26586"/>
                </a:cubicBezTo>
                <a:cubicBezTo>
                  <a:pt x="43857" y="26586"/>
                  <a:pt x="43915" y="26570"/>
                  <a:pt x="43965" y="26536"/>
                </a:cubicBezTo>
                <a:lnTo>
                  <a:pt x="46267" y="25235"/>
                </a:lnTo>
                <a:cubicBezTo>
                  <a:pt x="46333" y="25169"/>
                  <a:pt x="46367" y="25102"/>
                  <a:pt x="46267" y="25035"/>
                </a:cubicBezTo>
                <a:lnTo>
                  <a:pt x="44098" y="23801"/>
                </a:lnTo>
                <a:cubicBezTo>
                  <a:pt x="44048" y="23768"/>
                  <a:pt x="43990" y="23751"/>
                  <a:pt x="43928" y="23751"/>
                </a:cubicBezTo>
                <a:close/>
                <a:moveTo>
                  <a:pt x="63579" y="23176"/>
                </a:moveTo>
                <a:cubicBezTo>
                  <a:pt x="63521" y="23176"/>
                  <a:pt x="63462" y="23184"/>
                  <a:pt x="63412" y="23201"/>
                </a:cubicBezTo>
                <a:lnTo>
                  <a:pt x="59910" y="25235"/>
                </a:lnTo>
                <a:cubicBezTo>
                  <a:pt x="59810" y="25302"/>
                  <a:pt x="59810" y="25369"/>
                  <a:pt x="59910" y="25436"/>
                </a:cubicBezTo>
                <a:lnTo>
                  <a:pt x="62111" y="26670"/>
                </a:lnTo>
                <a:cubicBezTo>
                  <a:pt x="62161" y="26703"/>
                  <a:pt x="62211" y="26720"/>
                  <a:pt x="62266" y="26720"/>
                </a:cubicBezTo>
                <a:cubicBezTo>
                  <a:pt x="62320" y="26720"/>
                  <a:pt x="62378" y="26703"/>
                  <a:pt x="62445" y="26670"/>
                </a:cubicBezTo>
                <a:lnTo>
                  <a:pt x="65947" y="24668"/>
                </a:lnTo>
                <a:cubicBezTo>
                  <a:pt x="66014" y="24602"/>
                  <a:pt x="66047" y="24502"/>
                  <a:pt x="65947" y="24468"/>
                </a:cubicBezTo>
                <a:lnTo>
                  <a:pt x="63746" y="23201"/>
                </a:lnTo>
                <a:cubicBezTo>
                  <a:pt x="63696" y="23184"/>
                  <a:pt x="63637" y="23176"/>
                  <a:pt x="63579" y="23176"/>
                </a:cubicBezTo>
                <a:close/>
                <a:moveTo>
                  <a:pt x="60443" y="21383"/>
                </a:moveTo>
                <a:cubicBezTo>
                  <a:pt x="60385" y="21383"/>
                  <a:pt x="60327" y="21399"/>
                  <a:pt x="60277" y="21433"/>
                </a:cubicBezTo>
                <a:lnTo>
                  <a:pt x="53605" y="25269"/>
                </a:lnTo>
                <a:cubicBezTo>
                  <a:pt x="53539" y="25335"/>
                  <a:pt x="53505" y="25402"/>
                  <a:pt x="53605" y="25469"/>
                </a:cubicBezTo>
                <a:lnTo>
                  <a:pt x="55807" y="26703"/>
                </a:lnTo>
                <a:cubicBezTo>
                  <a:pt x="55857" y="26736"/>
                  <a:pt x="55915" y="26753"/>
                  <a:pt x="55974" y="26753"/>
                </a:cubicBezTo>
                <a:cubicBezTo>
                  <a:pt x="56032" y="26753"/>
                  <a:pt x="56090" y="26736"/>
                  <a:pt x="56140" y="26703"/>
                </a:cubicBezTo>
                <a:lnTo>
                  <a:pt x="62778" y="22867"/>
                </a:lnTo>
                <a:cubicBezTo>
                  <a:pt x="62879" y="22800"/>
                  <a:pt x="62879" y="22734"/>
                  <a:pt x="62812" y="22667"/>
                </a:cubicBezTo>
                <a:lnTo>
                  <a:pt x="60610" y="21433"/>
                </a:lnTo>
                <a:cubicBezTo>
                  <a:pt x="60560" y="21399"/>
                  <a:pt x="60502" y="21383"/>
                  <a:pt x="60443" y="21383"/>
                </a:cubicBezTo>
                <a:close/>
                <a:moveTo>
                  <a:pt x="29255" y="24251"/>
                </a:moveTo>
                <a:cubicBezTo>
                  <a:pt x="29196" y="24251"/>
                  <a:pt x="29138" y="24268"/>
                  <a:pt x="29088" y="24301"/>
                </a:cubicBezTo>
                <a:lnTo>
                  <a:pt x="26819" y="25602"/>
                </a:lnTo>
                <a:cubicBezTo>
                  <a:pt x="26719" y="25669"/>
                  <a:pt x="26686" y="25736"/>
                  <a:pt x="26819" y="25802"/>
                </a:cubicBezTo>
                <a:lnTo>
                  <a:pt x="28954" y="27037"/>
                </a:lnTo>
                <a:cubicBezTo>
                  <a:pt x="29004" y="27070"/>
                  <a:pt x="29063" y="27087"/>
                  <a:pt x="29121" y="27087"/>
                </a:cubicBezTo>
                <a:cubicBezTo>
                  <a:pt x="29179" y="27087"/>
                  <a:pt x="29238" y="27070"/>
                  <a:pt x="29288" y="27037"/>
                </a:cubicBezTo>
                <a:lnTo>
                  <a:pt x="31590" y="25736"/>
                </a:lnTo>
                <a:cubicBezTo>
                  <a:pt x="31656" y="25669"/>
                  <a:pt x="31690" y="25602"/>
                  <a:pt x="31590" y="25536"/>
                </a:cubicBezTo>
                <a:lnTo>
                  <a:pt x="29421" y="24301"/>
                </a:lnTo>
                <a:cubicBezTo>
                  <a:pt x="29371" y="24268"/>
                  <a:pt x="29313" y="24251"/>
                  <a:pt x="29255" y="24251"/>
                </a:cubicBezTo>
                <a:close/>
                <a:moveTo>
                  <a:pt x="36243" y="24585"/>
                </a:moveTo>
                <a:cubicBezTo>
                  <a:pt x="36193" y="24585"/>
                  <a:pt x="36143" y="24602"/>
                  <a:pt x="36093" y="24635"/>
                </a:cubicBezTo>
                <a:lnTo>
                  <a:pt x="36059" y="24635"/>
                </a:lnTo>
                <a:lnTo>
                  <a:pt x="33758" y="25936"/>
                </a:lnTo>
                <a:cubicBezTo>
                  <a:pt x="33658" y="26003"/>
                  <a:pt x="33658" y="26069"/>
                  <a:pt x="33758" y="26136"/>
                </a:cubicBezTo>
                <a:lnTo>
                  <a:pt x="35926" y="27370"/>
                </a:lnTo>
                <a:cubicBezTo>
                  <a:pt x="35993" y="27404"/>
                  <a:pt x="36051" y="27420"/>
                  <a:pt x="36105" y="27420"/>
                </a:cubicBezTo>
                <a:cubicBezTo>
                  <a:pt x="36159" y="27420"/>
                  <a:pt x="36210" y="27404"/>
                  <a:pt x="36260" y="27370"/>
                </a:cubicBezTo>
                <a:lnTo>
                  <a:pt x="38561" y="26069"/>
                </a:lnTo>
                <a:cubicBezTo>
                  <a:pt x="38661" y="26003"/>
                  <a:pt x="38661" y="25936"/>
                  <a:pt x="38561" y="25869"/>
                </a:cubicBezTo>
                <a:lnTo>
                  <a:pt x="36393" y="24635"/>
                </a:lnTo>
                <a:cubicBezTo>
                  <a:pt x="36343" y="24602"/>
                  <a:pt x="36293" y="24585"/>
                  <a:pt x="36243" y="24585"/>
                </a:cubicBezTo>
                <a:close/>
                <a:moveTo>
                  <a:pt x="47868" y="25044"/>
                </a:moveTo>
                <a:cubicBezTo>
                  <a:pt x="47809" y="25044"/>
                  <a:pt x="47751" y="25052"/>
                  <a:pt x="47701" y="25069"/>
                </a:cubicBezTo>
                <a:lnTo>
                  <a:pt x="45433" y="26403"/>
                </a:lnTo>
                <a:cubicBezTo>
                  <a:pt x="45333" y="26436"/>
                  <a:pt x="45333" y="26536"/>
                  <a:pt x="45399" y="26570"/>
                </a:cubicBezTo>
                <a:lnTo>
                  <a:pt x="47601" y="27837"/>
                </a:lnTo>
                <a:cubicBezTo>
                  <a:pt x="47651" y="27871"/>
                  <a:pt x="47709" y="27887"/>
                  <a:pt x="47768" y="27887"/>
                </a:cubicBezTo>
                <a:cubicBezTo>
                  <a:pt x="47826" y="27887"/>
                  <a:pt x="47885" y="27871"/>
                  <a:pt x="47935" y="27837"/>
                </a:cubicBezTo>
                <a:lnTo>
                  <a:pt x="50203" y="26503"/>
                </a:lnTo>
                <a:cubicBezTo>
                  <a:pt x="50303" y="26470"/>
                  <a:pt x="50336" y="26370"/>
                  <a:pt x="50203" y="26336"/>
                </a:cubicBezTo>
                <a:lnTo>
                  <a:pt x="48035" y="25069"/>
                </a:lnTo>
                <a:cubicBezTo>
                  <a:pt x="47985" y="25052"/>
                  <a:pt x="47926" y="25044"/>
                  <a:pt x="47868" y="25044"/>
                </a:cubicBezTo>
                <a:close/>
                <a:moveTo>
                  <a:pt x="40547" y="25681"/>
                </a:moveTo>
                <a:cubicBezTo>
                  <a:pt x="40501" y="25681"/>
                  <a:pt x="40451" y="25689"/>
                  <a:pt x="40396" y="25702"/>
                </a:cubicBezTo>
                <a:lnTo>
                  <a:pt x="40429" y="25702"/>
                </a:lnTo>
                <a:lnTo>
                  <a:pt x="38128" y="27037"/>
                </a:lnTo>
                <a:cubicBezTo>
                  <a:pt x="38027" y="27103"/>
                  <a:pt x="38027" y="27170"/>
                  <a:pt x="38128" y="27237"/>
                </a:cubicBezTo>
                <a:lnTo>
                  <a:pt x="40296" y="28471"/>
                </a:lnTo>
                <a:cubicBezTo>
                  <a:pt x="40362" y="28504"/>
                  <a:pt x="40421" y="28521"/>
                  <a:pt x="40475" y="28521"/>
                </a:cubicBezTo>
                <a:cubicBezTo>
                  <a:pt x="40529" y="28521"/>
                  <a:pt x="40579" y="28504"/>
                  <a:pt x="40629" y="28471"/>
                </a:cubicBezTo>
                <a:lnTo>
                  <a:pt x="42931" y="27170"/>
                </a:lnTo>
                <a:cubicBezTo>
                  <a:pt x="43031" y="27103"/>
                  <a:pt x="43031" y="27003"/>
                  <a:pt x="42931" y="26970"/>
                </a:cubicBezTo>
                <a:lnTo>
                  <a:pt x="40729" y="25736"/>
                </a:lnTo>
                <a:cubicBezTo>
                  <a:pt x="40671" y="25697"/>
                  <a:pt x="40612" y="25681"/>
                  <a:pt x="40547" y="25681"/>
                </a:cubicBezTo>
                <a:close/>
                <a:moveTo>
                  <a:pt x="52771" y="25819"/>
                </a:moveTo>
                <a:cubicBezTo>
                  <a:pt x="52713" y="25819"/>
                  <a:pt x="52655" y="25836"/>
                  <a:pt x="52605" y="25869"/>
                </a:cubicBezTo>
                <a:lnTo>
                  <a:pt x="50336" y="27170"/>
                </a:lnTo>
                <a:cubicBezTo>
                  <a:pt x="50236" y="27237"/>
                  <a:pt x="50236" y="27304"/>
                  <a:pt x="50303" y="27370"/>
                </a:cubicBezTo>
                <a:lnTo>
                  <a:pt x="52504" y="28605"/>
                </a:lnTo>
                <a:cubicBezTo>
                  <a:pt x="52555" y="28638"/>
                  <a:pt x="52605" y="28655"/>
                  <a:pt x="52655" y="28655"/>
                </a:cubicBezTo>
                <a:cubicBezTo>
                  <a:pt x="52705" y="28655"/>
                  <a:pt x="52755" y="28638"/>
                  <a:pt x="52805" y="28605"/>
                </a:cubicBezTo>
                <a:lnTo>
                  <a:pt x="55106" y="27304"/>
                </a:lnTo>
                <a:cubicBezTo>
                  <a:pt x="55206" y="27237"/>
                  <a:pt x="55206" y="27170"/>
                  <a:pt x="55106" y="27103"/>
                </a:cubicBezTo>
                <a:lnTo>
                  <a:pt x="52938" y="25869"/>
                </a:lnTo>
                <a:cubicBezTo>
                  <a:pt x="52888" y="25836"/>
                  <a:pt x="52830" y="25819"/>
                  <a:pt x="52771" y="25819"/>
                </a:cubicBezTo>
                <a:close/>
                <a:moveTo>
                  <a:pt x="59022" y="25786"/>
                </a:moveTo>
                <a:cubicBezTo>
                  <a:pt x="58967" y="25786"/>
                  <a:pt x="58909" y="25802"/>
                  <a:pt x="58842" y="25836"/>
                </a:cubicBezTo>
                <a:lnTo>
                  <a:pt x="56074" y="27470"/>
                </a:lnTo>
                <a:cubicBezTo>
                  <a:pt x="55974" y="27504"/>
                  <a:pt x="55940" y="27604"/>
                  <a:pt x="56074" y="27637"/>
                </a:cubicBezTo>
                <a:lnTo>
                  <a:pt x="58242" y="28905"/>
                </a:lnTo>
                <a:cubicBezTo>
                  <a:pt x="58292" y="28921"/>
                  <a:pt x="58350" y="28930"/>
                  <a:pt x="58409" y="28930"/>
                </a:cubicBezTo>
                <a:cubicBezTo>
                  <a:pt x="58467" y="28930"/>
                  <a:pt x="58525" y="28921"/>
                  <a:pt x="58575" y="28905"/>
                </a:cubicBezTo>
                <a:lnTo>
                  <a:pt x="61377" y="27270"/>
                </a:lnTo>
                <a:cubicBezTo>
                  <a:pt x="61478" y="27237"/>
                  <a:pt x="61478" y="27137"/>
                  <a:pt x="61377" y="27103"/>
                </a:cubicBezTo>
                <a:lnTo>
                  <a:pt x="59176" y="25836"/>
                </a:lnTo>
                <a:cubicBezTo>
                  <a:pt x="59126" y="25802"/>
                  <a:pt x="59076" y="25786"/>
                  <a:pt x="59022" y="25786"/>
                </a:cubicBezTo>
                <a:close/>
                <a:moveTo>
                  <a:pt x="25898" y="26178"/>
                </a:moveTo>
                <a:cubicBezTo>
                  <a:pt x="25844" y="26178"/>
                  <a:pt x="25785" y="26186"/>
                  <a:pt x="25719" y="26203"/>
                </a:cubicBezTo>
                <a:lnTo>
                  <a:pt x="23450" y="27537"/>
                </a:lnTo>
                <a:cubicBezTo>
                  <a:pt x="23350" y="27570"/>
                  <a:pt x="23350" y="27670"/>
                  <a:pt x="23417" y="27704"/>
                </a:cubicBezTo>
                <a:lnTo>
                  <a:pt x="25652" y="28971"/>
                </a:lnTo>
                <a:cubicBezTo>
                  <a:pt x="25702" y="28988"/>
                  <a:pt x="25752" y="28996"/>
                  <a:pt x="25802" y="28996"/>
                </a:cubicBezTo>
                <a:cubicBezTo>
                  <a:pt x="25852" y="28996"/>
                  <a:pt x="25902" y="28988"/>
                  <a:pt x="25952" y="28971"/>
                </a:cubicBezTo>
                <a:lnTo>
                  <a:pt x="28254" y="27670"/>
                </a:lnTo>
                <a:cubicBezTo>
                  <a:pt x="28354" y="27604"/>
                  <a:pt x="28354" y="27504"/>
                  <a:pt x="28254" y="27470"/>
                </a:cubicBezTo>
                <a:lnTo>
                  <a:pt x="26052" y="26203"/>
                </a:lnTo>
                <a:cubicBezTo>
                  <a:pt x="26002" y="26186"/>
                  <a:pt x="25952" y="26178"/>
                  <a:pt x="25898" y="26178"/>
                </a:cubicBezTo>
                <a:close/>
                <a:moveTo>
                  <a:pt x="32881" y="26514"/>
                </a:moveTo>
                <a:cubicBezTo>
                  <a:pt x="32840" y="26514"/>
                  <a:pt x="32798" y="26523"/>
                  <a:pt x="32757" y="26536"/>
                </a:cubicBezTo>
                <a:lnTo>
                  <a:pt x="30455" y="27871"/>
                </a:lnTo>
                <a:cubicBezTo>
                  <a:pt x="30355" y="27937"/>
                  <a:pt x="30355" y="28004"/>
                  <a:pt x="30455" y="28071"/>
                </a:cubicBezTo>
                <a:lnTo>
                  <a:pt x="32624" y="29305"/>
                </a:lnTo>
                <a:cubicBezTo>
                  <a:pt x="32674" y="29338"/>
                  <a:pt x="32732" y="29355"/>
                  <a:pt x="32790" y="29355"/>
                </a:cubicBezTo>
                <a:cubicBezTo>
                  <a:pt x="32849" y="29355"/>
                  <a:pt x="32907" y="29338"/>
                  <a:pt x="32957" y="29305"/>
                </a:cubicBezTo>
                <a:lnTo>
                  <a:pt x="35225" y="28004"/>
                </a:lnTo>
                <a:cubicBezTo>
                  <a:pt x="35326" y="27937"/>
                  <a:pt x="35326" y="27871"/>
                  <a:pt x="35225" y="27804"/>
                </a:cubicBezTo>
                <a:lnTo>
                  <a:pt x="33057" y="26570"/>
                </a:lnTo>
                <a:cubicBezTo>
                  <a:pt x="32999" y="26531"/>
                  <a:pt x="32940" y="26514"/>
                  <a:pt x="32881" y="26514"/>
                </a:cubicBezTo>
                <a:close/>
                <a:moveTo>
                  <a:pt x="44553" y="26953"/>
                </a:moveTo>
                <a:cubicBezTo>
                  <a:pt x="44499" y="26953"/>
                  <a:pt x="44449" y="26970"/>
                  <a:pt x="44399" y="27003"/>
                </a:cubicBezTo>
                <a:lnTo>
                  <a:pt x="42097" y="28304"/>
                </a:lnTo>
                <a:cubicBezTo>
                  <a:pt x="42030" y="28371"/>
                  <a:pt x="41997" y="28471"/>
                  <a:pt x="42097" y="28504"/>
                </a:cubicBezTo>
                <a:lnTo>
                  <a:pt x="44265" y="29739"/>
                </a:lnTo>
                <a:cubicBezTo>
                  <a:pt x="44324" y="29778"/>
                  <a:pt x="44394" y="29794"/>
                  <a:pt x="44462" y="29794"/>
                </a:cubicBezTo>
                <a:cubicBezTo>
                  <a:pt x="44510" y="29794"/>
                  <a:pt x="44557" y="29786"/>
                  <a:pt x="44599" y="29772"/>
                </a:cubicBezTo>
                <a:lnTo>
                  <a:pt x="46867" y="28438"/>
                </a:lnTo>
                <a:cubicBezTo>
                  <a:pt x="46967" y="28371"/>
                  <a:pt x="47001" y="28304"/>
                  <a:pt x="46900" y="28238"/>
                </a:cubicBezTo>
                <a:lnTo>
                  <a:pt x="44732" y="27003"/>
                </a:lnTo>
                <a:cubicBezTo>
                  <a:pt x="44666" y="26970"/>
                  <a:pt x="44607" y="26953"/>
                  <a:pt x="44553" y="26953"/>
                </a:cubicBezTo>
                <a:close/>
                <a:moveTo>
                  <a:pt x="37260" y="27587"/>
                </a:moveTo>
                <a:cubicBezTo>
                  <a:pt x="37202" y="27587"/>
                  <a:pt x="37144" y="27604"/>
                  <a:pt x="37093" y="27637"/>
                </a:cubicBezTo>
                <a:lnTo>
                  <a:pt x="34825" y="28938"/>
                </a:lnTo>
                <a:cubicBezTo>
                  <a:pt x="34725" y="29005"/>
                  <a:pt x="34725" y="29072"/>
                  <a:pt x="34825" y="29138"/>
                </a:cubicBezTo>
                <a:lnTo>
                  <a:pt x="36993" y="30372"/>
                </a:lnTo>
                <a:cubicBezTo>
                  <a:pt x="37043" y="30406"/>
                  <a:pt x="37102" y="30422"/>
                  <a:pt x="37160" y="30422"/>
                </a:cubicBezTo>
                <a:cubicBezTo>
                  <a:pt x="37219" y="30422"/>
                  <a:pt x="37277" y="30406"/>
                  <a:pt x="37327" y="30372"/>
                </a:cubicBezTo>
                <a:lnTo>
                  <a:pt x="39595" y="29072"/>
                </a:lnTo>
                <a:cubicBezTo>
                  <a:pt x="39695" y="29005"/>
                  <a:pt x="39729" y="28938"/>
                  <a:pt x="39595" y="28871"/>
                </a:cubicBezTo>
                <a:lnTo>
                  <a:pt x="37427" y="27637"/>
                </a:lnTo>
                <a:cubicBezTo>
                  <a:pt x="37377" y="27604"/>
                  <a:pt x="37319" y="27587"/>
                  <a:pt x="37260" y="27587"/>
                </a:cubicBezTo>
                <a:close/>
                <a:moveTo>
                  <a:pt x="49436" y="27746"/>
                </a:moveTo>
                <a:cubicBezTo>
                  <a:pt x="49377" y="27746"/>
                  <a:pt x="49319" y="27754"/>
                  <a:pt x="49269" y="27771"/>
                </a:cubicBezTo>
                <a:lnTo>
                  <a:pt x="47001" y="29138"/>
                </a:lnTo>
                <a:cubicBezTo>
                  <a:pt x="46900" y="29172"/>
                  <a:pt x="46867" y="29272"/>
                  <a:pt x="47001" y="29305"/>
                </a:cubicBezTo>
                <a:lnTo>
                  <a:pt x="49169" y="30573"/>
                </a:lnTo>
                <a:cubicBezTo>
                  <a:pt x="49210" y="30586"/>
                  <a:pt x="49252" y="30594"/>
                  <a:pt x="49293" y="30594"/>
                </a:cubicBezTo>
                <a:cubicBezTo>
                  <a:pt x="49352" y="30594"/>
                  <a:pt x="49410" y="30578"/>
                  <a:pt x="49469" y="30539"/>
                </a:cubicBezTo>
                <a:lnTo>
                  <a:pt x="51771" y="29238"/>
                </a:lnTo>
                <a:cubicBezTo>
                  <a:pt x="51871" y="29172"/>
                  <a:pt x="51871" y="29072"/>
                  <a:pt x="51771" y="29038"/>
                </a:cubicBezTo>
                <a:lnTo>
                  <a:pt x="49602" y="27771"/>
                </a:lnTo>
                <a:cubicBezTo>
                  <a:pt x="49552" y="27754"/>
                  <a:pt x="49494" y="27746"/>
                  <a:pt x="49436" y="27746"/>
                </a:cubicBezTo>
                <a:close/>
                <a:moveTo>
                  <a:pt x="22583" y="28087"/>
                </a:moveTo>
                <a:cubicBezTo>
                  <a:pt x="22525" y="28087"/>
                  <a:pt x="22466" y="28104"/>
                  <a:pt x="22416" y="28138"/>
                </a:cubicBezTo>
                <a:lnTo>
                  <a:pt x="20148" y="29438"/>
                </a:lnTo>
                <a:cubicBezTo>
                  <a:pt x="20048" y="29505"/>
                  <a:pt x="20015" y="29605"/>
                  <a:pt x="20148" y="29639"/>
                </a:cubicBezTo>
                <a:lnTo>
                  <a:pt x="22283" y="30906"/>
                </a:lnTo>
                <a:cubicBezTo>
                  <a:pt x="22333" y="30923"/>
                  <a:pt x="22391" y="30931"/>
                  <a:pt x="22450" y="30931"/>
                </a:cubicBezTo>
                <a:cubicBezTo>
                  <a:pt x="22508" y="30931"/>
                  <a:pt x="22566" y="30923"/>
                  <a:pt x="22616" y="30906"/>
                </a:cubicBezTo>
                <a:lnTo>
                  <a:pt x="24918" y="29572"/>
                </a:lnTo>
                <a:cubicBezTo>
                  <a:pt x="24985" y="29539"/>
                  <a:pt x="25018" y="29438"/>
                  <a:pt x="24918" y="29372"/>
                </a:cubicBezTo>
                <a:lnTo>
                  <a:pt x="22750" y="28138"/>
                </a:lnTo>
                <a:cubicBezTo>
                  <a:pt x="22700" y="28104"/>
                  <a:pt x="22641" y="28087"/>
                  <a:pt x="22583" y="28087"/>
                </a:cubicBezTo>
                <a:close/>
                <a:moveTo>
                  <a:pt x="55173" y="28021"/>
                </a:moveTo>
                <a:cubicBezTo>
                  <a:pt x="55115" y="28021"/>
                  <a:pt x="55056" y="28037"/>
                  <a:pt x="55006" y="28071"/>
                </a:cubicBezTo>
                <a:lnTo>
                  <a:pt x="52204" y="29672"/>
                </a:lnTo>
                <a:cubicBezTo>
                  <a:pt x="52104" y="29739"/>
                  <a:pt x="52104" y="29839"/>
                  <a:pt x="52204" y="29872"/>
                </a:cubicBezTo>
                <a:lnTo>
                  <a:pt x="54372" y="31140"/>
                </a:lnTo>
                <a:cubicBezTo>
                  <a:pt x="54439" y="31156"/>
                  <a:pt x="54498" y="31165"/>
                  <a:pt x="54552" y="31165"/>
                </a:cubicBezTo>
                <a:cubicBezTo>
                  <a:pt x="54606" y="31165"/>
                  <a:pt x="54656" y="31156"/>
                  <a:pt x="54706" y="31140"/>
                </a:cubicBezTo>
                <a:lnTo>
                  <a:pt x="57508" y="29505"/>
                </a:lnTo>
                <a:cubicBezTo>
                  <a:pt x="57608" y="29438"/>
                  <a:pt x="57641" y="29372"/>
                  <a:pt x="57508" y="29305"/>
                </a:cubicBezTo>
                <a:lnTo>
                  <a:pt x="55340" y="28071"/>
                </a:lnTo>
                <a:cubicBezTo>
                  <a:pt x="55290" y="28037"/>
                  <a:pt x="55231" y="28021"/>
                  <a:pt x="55173" y="28021"/>
                </a:cubicBezTo>
                <a:close/>
                <a:moveTo>
                  <a:pt x="29588" y="28421"/>
                </a:moveTo>
                <a:cubicBezTo>
                  <a:pt x="29530" y="28421"/>
                  <a:pt x="29471" y="28438"/>
                  <a:pt x="29421" y="28471"/>
                </a:cubicBezTo>
                <a:lnTo>
                  <a:pt x="27153" y="29772"/>
                </a:lnTo>
                <a:cubicBezTo>
                  <a:pt x="27053" y="29839"/>
                  <a:pt x="27053" y="29905"/>
                  <a:pt x="27120" y="29972"/>
                </a:cubicBezTo>
                <a:lnTo>
                  <a:pt x="29288" y="31206"/>
                </a:lnTo>
                <a:cubicBezTo>
                  <a:pt x="29355" y="31240"/>
                  <a:pt x="29413" y="31256"/>
                  <a:pt x="29467" y="31256"/>
                </a:cubicBezTo>
                <a:cubicBezTo>
                  <a:pt x="29521" y="31256"/>
                  <a:pt x="29571" y="31240"/>
                  <a:pt x="29621" y="31206"/>
                </a:cubicBezTo>
                <a:lnTo>
                  <a:pt x="31923" y="29905"/>
                </a:lnTo>
                <a:cubicBezTo>
                  <a:pt x="31990" y="29839"/>
                  <a:pt x="32023" y="29772"/>
                  <a:pt x="31923" y="29705"/>
                </a:cubicBezTo>
                <a:lnTo>
                  <a:pt x="29755" y="28471"/>
                </a:lnTo>
                <a:cubicBezTo>
                  <a:pt x="29705" y="28438"/>
                  <a:pt x="29646" y="28421"/>
                  <a:pt x="29588" y="28421"/>
                </a:cubicBezTo>
                <a:close/>
                <a:moveTo>
                  <a:pt x="41217" y="28880"/>
                </a:moveTo>
                <a:cubicBezTo>
                  <a:pt x="41163" y="28880"/>
                  <a:pt x="41113" y="28888"/>
                  <a:pt x="41063" y="28905"/>
                </a:cubicBezTo>
                <a:lnTo>
                  <a:pt x="38761" y="30239"/>
                </a:lnTo>
                <a:cubicBezTo>
                  <a:pt x="38661" y="30306"/>
                  <a:pt x="38661" y="30372"/>
                  <a:pt x="38761" y="30439"/>
                </a:cubicBezTo>
                <a:lnTo>
                  <a:pt x="40963" y="31673"/>
                </a:lnTo>
                <a:cubicBezTo>
                  <a:pt x="41013" y="31707"/>
                  <a:pt x="41063" y="31723"/>
                  <a:pt x="41117" y="31723"/>
                </a:cubicBezTo>
                <a:cubicBezTo>
                  <a:pt x="41171" y="31723"/>
                  <a:pt x="41230" y="31707"/>
                  <a:pt x="41296" y="31673"/>
                </a:cubicBezTo>
                <a:lnTo>
                  <a:pt x="41263" y="31673"/>
                </a:lnTo>
                <a:lnTo>
                  <a:pt x="43531" y="30372"/>
                </a:lnTo>
                <a:cubicBezTo>
                  <a:pt x="43631" y="30306"/>
                  <a:pt x="43631" y="30206"/>
                  <a:pt x="43565" y="30172"/>
                </a:cubicBezTo>
                <a:lnTo>
                  <a:pt x="41397" y="28905"/>
                </a:lnTo>
                <a:cubicBezTo>
                  <a:pt x="41330" y="28888"/>
                  <a:pt x="41271" y="28880"/>
                  <a:pt x="41217" y="28880"/>
                </a:cubicBezTo>
                <a:close/>
                <a:moveTo>
                  <a:pt x="33897" y="29500"/>
                </a:moveTo>
                <a:cubicBezTo>
                  <a:pt x="33848" y="29500"/>
                  <a:pt x="33800" y="29510"/>
                  <a:pt x="33758" y="29539"/>
                </a:cubicBezTo>
                <a:lnTo>
                  <a:pt x="31489" y="30873"/>
                </a:lnTo>
                <a:cubicBezTo>
                  <a:pt x="31389" y="30906"/>
                  <a:pt x="31389" y="31006"/>
                  <a:pt x="31489" y="31073"/>
                </a:cubicBezTo>
                <a:lnTo>
                  <a:pt x="33658" y="32307"/>
                </a:lnTo>
                <a:cubicBezTo>
                  <a:pt x="33708" y="32341"/>
                  <a:pt x="33766" y="32357"/>
                  <a:pt x="33824" y="32357"/>
                </a:cubicBezTo>
                <a:cubicBezTo>
                  <a:pt x="33883" y="32357"/>
                  <a:pt x="33941" y="32341"/>
                  <a:pt x="33991" y="32307"/>
                </a:cubicBezTo>
                <a:lnTo>
                  <a:pt x="36260" y="31006"/>
                </a:lnTo>
                <a:cubicBezTo>
                  <a:pt x="36360" y="30940"/>
                  <a:pt x="36393" y="30839"/>
                  <a:pt x="36260" y="30806"/>
                </a:cubicBezTo>
                <a:lnTo>
                  <a:pt x="34091" y="29539"/>
                </a:lnTo>
                <a:cubicBezTo>
                  <a:pt x="34034" y="29519"/>
                  <a:pt x="33965" y="29500"/>
                  <a:pt x="33897" y="29500"/>
                </a:cubicBezTo>
                <a:close/>
                <a:moveTo>
                  <a:pt x="46087" y="29655"/>
                </a:moveTo>
                <a:cubicBezTo>
                  <a:pt x="46033" y="29655"/>
                  <a:pt x="45983" y="29672"/>
                  <a:pt x="45933" y="29705"/>
                </a:cubicBezTo>
                <a:lnTo>
                  <a:pt x="43631" y="31006"/>
                </a:lnTo>
                <a:cubicBezTo>
                  <a:pt x="43531" y="31073"/>
                  <a:pt x="43531" y="31173"/>
                  <a:pt x="43631" y="31206"/>
                </a:cubicBezTo>
                <a:lnTo>
                  <a:pt x="45833" y="32474"/>
                </a:lnTo>
                <a:cubicBezTo>
                  <a:pt x="45883" y="32491"/>
                  <a:pt x="45933" y="32499"/>
                  <a:pt x="45983" y="32499"/>
                </a:cubicBezTo>
                <a:cubicBezTo>
                  <a:pt x="46033" y="32499"/>
                  <a:pt x="46083" y="32491"/>
                  <a:pt x="46133" y="32474"/>
                </a:cubicBezTo>
                <a:lnTo>
                  <a:pt x="48435" y="31140"/>
                </a:lnTo>
                <a:cubicBezTo>
                  <a:pt x="48535" y="31073"/>
                  <a:pt x="48535" y="31006"/>
                  <a:pt x="48435" y="30940"/>
                </a:cubicBezTo>
                <a:lnTo>
                  <a:pt x="46267" y="29705"/>
                </a:lnTo>
                <a:cubicBezTo>
                  <a:pt x="46200" y="29672"/>
                  <a:pt x="46142" y="29655"/>
                  <a:pt x="46087" y="29655"/>
                </a:cubicBezTo>
                <a:close/>
                <a:moveTo>
                  <a:pt x="26252" y="30347"/>
                </a:moveTo>
                <a:cubicBezTo>
                  <a:pt x="26194" y="30347"/>
                  <a:pt x="26136" y="30356"/>
                  <a:pt x="26086" y="30372"/>
                </a:cubicBezTo>
                <a:lnTo>
                  <a:pt x="23817" y="31707"/>
                </a:lnTo>
                <a:cubicBezTo>
                  <a:pt x="23717" y="31740"/>
                  <a:pt x="23717" y="31840"/>
                  <a:pt x="23817" y="31874"/>
                </a:cubicBezTo>
                <a:lnTo>
                  <a:pt x="25986" y="33141"/>
                </a:lnTo>
                <a:cubicBezTo>
                  <a:pt x="26036" y="33158"/>
                  <a:pt x="26094" y="33166"/>
                  <a:pt x="26152" y="33166"/>
                </a:cubicBezTo>
                <a:cubicBezTo>
                  <a:pt x="26211" y="33166"/>
                  <a:pt x="26269" y="33158"/>
                  <a:pt x="26319" y="33141"/>
                </a:cubicBezTo>
                <a:lnTo>
                  <a:pt x="28587" y="31807"/>
                </a:lnTo>
                <a:cubicBezTo>
                  <a:pt x="28687" y="31773"/>
                  <a:pt x="28687" y="31673"/>
                  <a:pt x="28587" y="31640"/>
                </a:cubicBezTo>
                <a:lnTo>
                  <a:pt x="26419" y="30372"/>
                </a:lnTo>
                <a:cubicBezTo>
                  <a:pt x="26369" y="30356"/>
                  <a:pt x="26311" y="30347"/>
                  <a:pt x="26252" y="30347"/>
                </a:cubicBezTo>
                <a:close/>
                <a:moveTo>
                  <a:pt x="51324" y="30256"/>
                </a:moveTo>
                <a:cubicBezTo>
                  <a:pt x="51270" y="30256"/>
                  <a:pt x="51220" y="30272"/>
                  <a:pt x="51170" y="30306"/>
                </a:cubicBezTo>
                <a:lnTo>
                  <a:pt x="48368" y="31907"/>
                </a:lnTo>
                <a:cubicBezTo>
                  <a:pt x="48268" y="31974"/>
                  <a:pt x="48268" y="32040"/>
                  <a:pt x="48368" y="32107"/>
                </a:cubicBezTo>
                <a:lnTo>
                  <a:pt x="50536" y="33341"/>
                </a:lnTo>
                <a:cubicBezTo>
                  <a:pt x="50586" y="33375"/>
                  <a:pt x="50645" y="33391"/>
                  <a:pt x="50703" y="33391"/>
                </a:cubicBezTo>
                <a:cubicBezTo>
                  <a:pt x="50762" y="33391"/>
                  <a:pt x="50820" y="33375"/>
                  <a:pt x="50870" y="33341"/>
                </a:cubicBezTo>
                <a:lnTo>
                  <a:pt x="53672" y="31740"/>
                </a:lnTo>
                <a:cubicBezTo>
                  <a:pt x="53772" y="31673"/>
                  <a:pt x="53772" y="31607"/>
                  <a:pt x="53672" y="31540"/>
                </a:cubicBezTo>
                <a:lnTo>
                  <a:pt x="51504" y="30306"/>
                </a:lnTo>
                <a:cubicBezTo>
                  <a:pt x="51437" y="30272"/>
                  <a:pt x="51379" y="30256"/>
                  <a:pt x="51324" y="30256"/>
                </a:cubicBezTo>
                <a:close/>
                <a:moveTo>
                  <a:pt x="37894" y="30823"/>
                </a:moveTo>
                <a:cubicBezTo>
                  <a:pt x="37836" y="30823"/>
                  <a:pt x="37777" y="30839"/>
                  <a:pt x="37727" y="30873"/>
                </a:cubicBezTo>
                <a:lnTo>
                  <a:pt x="35459" y="32174"/>
                </a:lnTo>
                <a:cubicBezTo>
                  <a:pt x="35359" y="32240"/>
                  <a:pt x="35359" y="32307"/>
                  <a:pt x="35426" y="32374"/>
                </a:cubicBezTo>
                <a:lnTo>
                  <a:pt x="37594" y="33608"/>
                </a:lnTo>
                <a:cubicBezTo>
                  <a:pt x="37661" y="33641"/>
                  <a:pt x="37727" y="33658"/>
                  <a:pt x="37790" y="33658"/>
                </a:cubicBezTo>
                <a:cubicBezTo>
                  <a:pt x="37852" y="33658"/>
                  <a:pt x="37911" y="33641"/>
                  <a:pt x="37961" y="33608"/>
                </a:cubicBezTo>
                <a:lnTo>
                  <a:pt x="40229" y="32307"/>
                </a:lnTo>
                <a:cubicBezTo>
                  <a:pt x="40329" y="32240"/>
                  <a:pt x="40329" y="32174"/>
                  <a:pt x="40229" y="32107"/>
                </a:cubicBezTo>
                <a:lnTo>
                  <a:pt x="38061" y="30873"/>
                </a:lnTo>
                <a:cubicBezTo>
                  <a:pt x="38011" y="30839"/>
                  <a:pt x="37952" y="30823"/>
                  <a:pt x="37894" y="30823"/>
                </a:cubicBezTo>
                <a:close/>
                <a:moveTo>
                  <a:pt x="17796" y="30856"/>
                </a:moveTo>
                <a:cubicBezTo>
                  <a:pt x="17746" y="30856"/>
                  <a:pt x="17696" y="30873"/>
                  <a:pt x="17646" y="30906"/>
                </a:cubicBezTo>
                <a:lnTo>
                  <a:pt x="15345" y="32207"/>
                </a:lnTo>
                <a:cubicBezTo>
                  <a:pt x="15278" y="32274"/>
                  <a:pt x="15245" y="32341"/>
                  <a:pt x="15345" y="32407"/>
                </a:cubicBezTo>
                <a:lnTo>
                  <a:pt x="17513" y="33641"/>
                </a:lnTo>
                <a:cubicBezTo>
                  <a:pt x="17563" y="33675"/>
                  <a:pt x="17621" y="33691"/>
                  <a:pt x="17680" y="33691"/>
                </a:cubicBezTo>
                <a:cubicBezTo>
                  <a:pt x="17738" y="33691"/>
                  <a:pt x="17796" y="33675"/>
                  <a:pt x="17846" y="33641"/>
                </a:cubicBezTo>
                <a:lnTo>
                  <a:pt x="20115" y="32341"/>
                </a:lnTo>
                <a:cubicBezTo>
                  <a:pt x="20215" y="32274"/>
                  <a:pt x="20215" y="32207"/>
                  <a:pt x="20148" y="32140"/>
                </a:cubicBezTo>
                <a:lnTo>
                  <a:pt x="17946" y="30906"/>
                </a:lnTo>
                <a:cubicBezTo>
                  <a:pt x="17896" y="30873"/>
                  <a:pt x="17846" y="30856"/>
                  <a:pt x="17796" y="30856"/>
                </a:cubicBezTo>
                <a:close/>
                <a:moveTo>
                  <a:pt x="30589" y="31423"/>
                </a:moveTo>
                <a:cubicBezTo>
                  <a:pt x="30530" y="31423"/>
                  <a:pt x="30472" y="31440"/>
                  <a:pt x="30422" y="31473"/>
                </a:cubicBezTo>
                <a:lnTo>
                  <a:pt x="30455" y="31473"/>
                </a:lnTo>
                <a:lnTo>
                  <a:pt x="28187" y="32774"/>
                </a:lnTo>
                <a:cubicBezTo>
                  <a:pt x="28087" y="32841"/>
                  <a:pt x="28087" y="32941"/>
                  <a:pt x="28154" y="32974"/>
                </a:cubicBezTo>
                <a:lnTo>
                  <a:pt x="30355" y="34242"/>
                </a:lnTo>
                <a:cubicBezTo>
                  <a:pt x="30405" y="34259"/>
                  <a:pt x="30455" y="34267"/>
                  <a:pt x="30505" y="34267"/>
                </a:cubicBezTo>
                <a:cubicBezTo>
                  <a:pt x="30555" y="34267"/>
                  <a:pt x="30605" y="34259"/>
                  <a:pt x="30656" y="34242"/>
                </a:cubicBezTo>
                <a:lnTo>
                  <a:pt x="32957" y="32908"/>
                </a:lnTo>
                <a:cubicBezTo>
                  <a:pt x="33057" y="32874"/>
                  <a:pt x="33057" y="32774"/>
                  <a:pt x="32957" y="32707"/>
                </a:cubicBezTo>
                <a:lnTo>
                  <a:pt x="30756" y="31473"/>
                </a:lnTo>
                <a:cubicBezTo>
                  <a:pt x="30706" y="31440"/>
                  <a:pt x="30647" y="31423"/>
                  <a:pt x="30589" y="31423"/>
                </a:cubicBezTo>
                <a:close/>
                <a:moveTo>
                  <a:pt x="42731" y="31590"/>
                </a:moveTo>
                <a:cubicBezTo>
                  <a:pt x="42672" y="31590"/>
                  <a:pt x="42614" y="31607"/>
                  <a:pt x="42564" y="31640"/>
                </a:cubicBezTo>
                <a:lnTo>
                  <a:pt x="40296" y="32941"/>
                </a:lnTo>
                <a:cubicBezTo>
                  <a:pt x="40196" y="33008"/>
                  <a:pt x="40196" y="33074"/>
                  <a:pt x="40296" y="33141"/>
                </a:cubicBezTo>
                <a:lnTo>
                  <a:pt x="42497" y="34375"/>
                </a:lnTo>
                <a:cubicBezTo>
                  <a:pt x="42547" y="34409"/>
                  <a:pt x="42597" y="34425"/>
                  <a:pt x="42652" y="34425"/>
                </a:cubicBezTo>
                <a:cubicBezTo>
                  <a:pt x="42706" y="34425"/>
                  <a:pt x="42764" y="34409"/>
                  <a:pt x="42831" y="34375"/>
                </a:cubicBezTo>
                <a:lnTo>
                  <a:pt x="42798" y="34375"/>
                </a:lnTo>
                <a:lnTo>
                  <a:pt x="45099" y="33074"/>
                </a:lnTo>
                <a:cubicBezTo>
                  <a:pt x="45199" y="33008"/>
                  <a:pt x="45199" y="32941"/>
                  <a:pt x="45099" y="32874"/>
                </a:cubicBezTo>
                <a:lnTo>
                  <a:pt x="42898" y="31640"/>
                </a:lnTo>
                <a:cubicBezTo>
                  <a:pt x="42848" y="31607"/>
                  <a:pt x="42789" y="31590"/>
                  <a:pt x="42731" y="31590"/>
                </a:cubicBezTo>
                <a:close/>
                <a:moveTo>
                  <a:pt x="22917" y="32257"/>
                </a:moveTo>
                <a:cubicBezTo>
                  <a:pt x="22858" y="32257"/>
                  <a:pt x="22800" y="32274"/>
                  <a:pt x="22750" y="32307"/>
                </a:cubicBezTo>
                <a:lnTo>
                  <a:pt x="20482" y="33608"/>
                </a:lnTo>
                <a:cubicBezTo>
                  <a:pt x="20382" y="33675"/>
                  <a:pt x="20382" y="33742"/>
                  <a:pt x="20448" y="33808"/>
                </a:cubicBezTo>
                <a:lnTo>
                  <a:pt x="22616" y="35042"/>
                </a:lnTo>
                <a:cubicBezTo>
                  <a:pt x="22683" y="35076"/>
                  <a:pt x="22742" y="35092"/>
                  <a:pt x="22796" y="35092"/>
                </a:cubicBezTo>
                <a:cubicBezTo>
                  <a:pt x="22850" y="35092"/>
                  <a:pt x="22900" y="35076"/>
                  <a:pt x="22950" y="35042"/>
                </a:cubicBezTo>
                <a:lnTo>
                  <a:pt x="25252" y="33742"/>
                </a:lnTo>
                <a:cubicBezTo>
                  <a:pt x="25352" y="33675"/>
                  <a:pt x="25352" y="33608"/>
                  <a:pt x="25252" y="33541"/>
                </a:cubicBezTo>
                <a:lnTo>
                  <a:pt x="23083" y="32307"/>
                </a:lnTo>
                <a:cubicBezTo>
                  <a:pt x="23033" y="32274"/>
                  <a:pt x="22975" y="32257"/>
                  <a:pt x="22917" y="32257"/>
                </a:cubicBezTo>
                <a:close/>
                <a:moveTo>
                  <a:pt x="34558" y="32716"/>
                </a:moveTo>
                <a:cubicBezTo>
                  <a:pt x="34500" y="32716"/>
                  <a:pt x="34442" y="32724"/>
                  <a:pt x="34392" y="32741"/>
                </a:cubicBezTo>
                <a:lnTo>
                  <a:pt x="32123" y="34075"/>
                </a:lnTo>
                <a:cubicBezTo>
                  <a:pt x="32023" y="34108"/>
                  <a:pt x="32023" y="34209"/>
                  <a:pt x="32123" y="34242"/>
                </a:cubicBezTo>
                <a:lnTo>
                  <a:pt x="34291" y="35509"/>
                </a:lnTo>
                <a:cubicBezTo>
                  <a:pt x="34341" y="35543"/>
                  <a:pt x="34400" y="35559"/>
                  <a:pt x="34458" y="35559"/>
                </a:cubicBezTo>
                <a:cubicBezTo>
                  <a:pt x="34517" y="35559"/>
                  <a:pt x="34575" y="35543"/>
                  <a:pt x="34625" y="35509"/>
                </a:cubicBezTo>
                <a:lnTo>
                  <a:pt x="36893" y="34209"/>
                </a:lnTo>
                <a:cubicBezTo>
                  <a:pt x="36993" y="34142"/>
                  <a:pt x="36993" y="34042"/>
                  <a:pt x="36927" y="34008"/>
                </a:cubicBezTo>
                <a:lnTo>
                  <a:pt x="34725" y="32741"/>
                </a:lnTo>
                <a:cubicBezTo>
                  <a:pt x="34675" y="32724"/>
                  <a:pt x="34617" y="32716"/>
                  <a:pt x="34558" y="32716"/>
                </a:cubicBezTo>
                <a:close/>
                <a:moveTo>
                  <a:pt x="14477" y="32782"/>
                </a:moveTo>
                <a:cubicBezTo>
                  <a:pt x="14419" y="32782"/>
                  <a:pt x="14361" y="32791"/>
                  <a:pt x="14311" y="32808"/>
                </a:cubicBezTo>
                <a:lnTo>
                  <a:pt x="12009" y="34142"/>
                </a:lnTo>
                <a:cubicBezTo>
                  <a:pt x="11942" y="34175"/>
                  <a:pt x="11909" y="34275"/>
                  <a:pt x="12009" y="34309"/>
                </a:cubicBezTo>
                <a:lnTo>
                  <a:pt x="14177" y="35576"/>
                </a:lnTo>
                <a:cubicBezTo>
                  <a:pt x="14227" y="35593"/>
                  <a:pt x="14286" y="35601"/>
                  <a:pt x="14344" y="35601"/>
                </a:cubicBezTo>
                <a:cubicBezTo>
                  <a:pt x="14402" y="35601"/>
                  <a:pt x="14461" y="35593"/>
                  <a:pt x="14511" y="35576"/>
                </a:cubicBezTo>
                <a:lnTo>
                  <a:pt x="16779" y="34242"/>
                </a:lnTo>
                <a:cubicBezTo>
                  <a:pt x="16879" y="34209"/>
                  <a:pt x="16879" y="34108"/>
                  <a:pt x="16812" y="34075"/>
                </a:cubicBezTo>
                <a:lnTo>
                  <a:pt x="14644" y="32808"/>
                </a:lnTo>
                <a:cubicBezTo>
                  <a:pt x="14594" y="32791"/>
                  <a:pt x="14536" y="32782"/>
                  <a:pt x="14477" y="32782"/>
                </a:cubicBezTo>
                <a:close/>
                <a:moveTo>
                  <a:pt x="27257" y="33358"/>
                </a:moveTo>
                <a:cubicBezTo>
                  <a:pt x="27195" y="33358"/>
                  <a:pt x="27136" y="33375"/>
                  <a:pt x="27086" y="33408"/>
                </a:cubicBezTo>
                <a:lnTo>
                  <a:pt x="27120" y="33408"/>
                </a:lnTo>
                <a:lnTo>
                  <a:pt x="24851" y="34709"/>
                </a:lnTo>
                <a:cubicBezTo>
                  <a:pt x="24751" y="34776"/>
                  <a:pt x="24718" y="34842"/>
                  <a:pt x="24818" y="34909"/>
                </a:cubicBezTo>
                <a:lnTo>
                  <a:pt x="26986" y="36143"/>
                </a:lnTo>
                <a:cubicBezTo>
                  <a:pt x="27036" y="36177"/>
                  <a:pt x="27095" y="36193"/>
                  <a:pt x="27153" y="36193"/>
                </a:cubicBezTo>
                <a:cubicBezTo>
                  <a:pt x="27211" y="36193"/>
                  <a:pt x="27270" y="36177"/>
                  <a:pt x="27320" y="36143"/>
                </a:cubicBezTo>
                <a:lnTo>
                  <a:pt x="29588" y="34842"/>
                </a:lnTo>
                <a:cubicBezTo>
                  <a:pt x="29688" y="34776"/>
                  <a:pt x="29688" y="34709"/>
                  <a:pt x="29621" y="34642"/>
                </a:cubicBezTo>
                <a:lnTo>
                  <a:pt x="27453" y="33408"/>
                </a:lnTo>
                <a:cubicBezTo>
                  <a:pt x="27387" y="33375"/>
                  <a:pt x="27320" y="33358"/>
                  <a:pt x="27257" y="33358"/>
                </a:cubicBezTo>
                <a:close/>
                <a:moveTo>
                  <a:pt x="39428" y="33525"/>
                </a:moveTo>
                <a:cubicBezTo>
                  <a:pt x="39370" y="33525"/>
                  <a:pt x="39312" y="33541"/>
                  <a:pt x="39262" y="33575"/>
                </a:cubicBezTo>
                <a:lnTo>
                  <a:pt x="36993" y="34876"/>
                </a:lnTo>
                <a:cubicBezTo>
                  <a:pt x="36893" y="34942"/>
                  <a:pt x="36893" y="35009"/>
                  <a:pt x="36993" y="35076"/>
                </a:cubicBezTo>
                <a:lnTo>
                  <a:pt x="39162" y="36310"/>
                </a:lnTo>
                <a:cubicBezTo>
                  <a:pt x="39212" y="36343"/>
                  <a:pt x="39270" y="36360"/>
                  <a:pt x="39328" y="36360"/>
                </a:cubicBezTo>
                <a:cubicBezTo>
                  <a:pt x="39387" y="36360"/>
                  <a:pt x="39445" y="36343"/>
                  <a:pt x="39495" y="36310"/>
                </a:cubicBezTo>
                <a:lnTo>
                  <a:pt x="39495" y="36343"/>
                </a:lnTo>
                <a:lnTo>
                  <a:pt x="41763" y="35009"/>
                </a:lnTo>
                <a:cubicBezTo>
                  <a:pt x="41864" y="34942"/>
                  <a:pt x="41864" y="34876"/>
                  <a:pt x="41763" y="34809"/>
                </a:cubicBezTo>
                <a:lnTo>
                  <a:pt x="39595" y="33575"/>
                </a:lnTo>
                <a:cubicBezTo>
                  <a:pt x="39545" y="33541"/>
                  <a:pt x="39487" y="33525"/>
                  <a:pt x="39428" y="33525"/>
                </a:cubicBezTo>
                <a:close/>
                <a:moveTo>
                  <a:pt x="19581" y="34192"/>
                </a:moveTo>
                <a:cubicBezTo>
                  <a:pt x="19523" y="34192"/>
                  <a:pt x="19464" y="34209"/>
                  <a:pt x="19414" y="34242"/>
                </a:cubicBezTo>
                <a:lnTo>
                  <a:pt x="19414" y="34209"/>
                </a:lnTo>
                <a:lnTo>
                  <a:pt x="17146" y="35543"/>
                </a:lnTo>
                <a:cubicBezTo>
                  <a:pt x="17046" y="35576"/>
                  <a:pt x="17046" y="35676"/>
                  <a:pt x="17146" y="35710"/>
                </a:cubicBezTo>
                <a:lnTo>
                  <a:pt x="19314" y="36977"/>
                </a:lnTo>
                <a:cubicBezTo>
                  <a:pt x="19364" y="36994"/>
                  <a:pt x="19423" y="37002"/>
                  <a:pt x="19481" y="37002"/>
                </a:cubicBezTo>
                <a:cubicBezTo>
                  <a:pt x="19539" y="37002"/>
                  <a:pt x="19598" y="36994"/>
                  <a:pt x="19648" y="36977"/>
                </a:cubicBezTo>
                <a:lnTo>
                  <a:pt x="21916" y="35676"/>
                </a:lnTo>
                <a:cubicBezTo>
                  <a:pt x="22016" y="35610"/>
                  <a:pt x="22016" y="35543"/>
                  <a:pt x="21949" y="35476"/>
                </a:cubicBezTo>
                <a:lnTo>
                  <a:pt x="19748" y="34242"/>
                </a:lnTo>
                <a:cubicBezTo>
                  <a:pt x="19698" y="34209"/>
                  <a:pt x="19639" y="34192"/>
                  <a:pt x="19581" y="34192"/>
                </a:cubicBezTo>
                <a:close/>
                <a:moveTo>
                  <a:pt x="31256" y="34650"/>
                </a:moveTo>
                <a:cubicBezTo>
                  <a:pt x="31198" y="34650"/>
                  <a:pt x="31139" y="34659"/>
                  <a:pt x="31089" y="34676"/>
                </a:cubicBezTo>
                <a:lnTo>
                  <a:pt x="28821" y="36010"/>
                </a:lnTo>
                <a:cubicBezTo>
                  <a:pt x="28721" y="36043"/>
                  <a:pt x="28687" y="36143"/>
                  <a:pt x="28821" y="36177"/>
                </a:cubicBezTo>
                <a:lnTo>
                  <a:pt x="30989" y="37444"/>
                </a:lnTo>
                <a:cubicBezTo>
                  <a:pt x="31048" y="37483"/>
                  <a:pt x="31106" y="37499"/>
                  <a:pt x="31165" y="37499"/>
                </a:cubicBezTo>
                <a:cubicBezTo>
                  <a:pt x="31206" y="37499"/>
                  <a:pt x="31248" y="37491"/>
                  <a:pt x="31289" y="37478"/>
                </a:cubicBezTo>
                <a:lnTo>
                  <a:pt x="31323" y="37444"/>
                </a:lnTo>
                <a:lnTo>
                  <a:pt x="33591" y="36143"/>
                </a:lnTo>
                <a:cubicBezTo>
                  <a:pt x="33691" y="36077"/>
                  <a:pt x="33691" y="35976"/>
                  <a:pt x="33591" y="35943"/>
                </a:cubicBezTo>
                <a:lnTo>
                  <a:pt x="31423" y="34676"/>
                </a:lnTo>
                <a:cubicBezTo>
                  <a:pt x="31373" y="34659"/>
                  <a:pt x="31314" y="34650"/>
                  <a:pt x="31256" y="34650"/>
                </a:cubicBezTo>
                <a:close/>
                <a:moveTo>
                  <a:pt x="11142" y="34692"/>
                </a:moveTo>
                <a:cubicBezTo>
                  <a:pt x="11083" y="34692"/>
                  <a:pt x="11025" y="34709"/>
                  <a:pt x="10975" y="34742"/>
                </a:cubicBezTo>
                <a:lnTo>
                  <a:pt x="8707" y="36043"/>
                </a:lnTo>
                <a:cubicBezTo>
                  <a:pt x="8606" y="36110"/>
                  <a:pt x="8573" y="36177"/>
                  <a:pt x="8673" y="36243"/>
                </a:cubicBezTo>
                <a:lnTo>
                  <a:pt x="10875" y="37478"/>
                </a:lnTo>
                <a:cubicBezTo>
                  <a:pt x="10925" y="37511"/>
                  <a:pt x="10983" y="37528"/>
                  <a:pt x="11042" y="37528"/>
                </a:cubicBezTo>
                <a:cubicBezTo>
                  <a:pt x="11100" y="37528"/>
                  <a:pt x="11158" y="37511"/>
                  <a:pt x="11208" y="37478"/>
                </a:cubicBezTo>
                <a:lnTo>
                  <a:pt x="13477" y="36177"/>
                </a:lnTo>
                <a:cubicBezTo>
                  <a:pt x="13577" y="36110"/>
                  <a:pt x="13577" y="36043"/>
                  <a:pt x="13477" y="35976"/>
                </a:cubicBezTo>
                <a:lnTo>
                  <a:pt x="11308" y="34742"/>
                </a:lnTo>
                <a:cubicBezTo>
                  <a:pt x="11258" y="34709"/>
                  <a:pt x="11200" y="34692"/>
                  <a:pt x="11142" y="34692"/>
                </a:cubicBezTo>
                <a:close/>
                <a:moveTo>
                  <a:pt x="23944" y="35271"/>
                </a:moveTo>
                <a:cubicBezTo>
                  <a:pt x="23877" y="35271"/>
                  <a:pt x="23808" y="35290"/>
                  <a:pt x="23751" y="35309"/>
                </a:cubicBezTo>
                <a:lnTo>
                  <a:pt x="23784" y="35309"/>
                </a:lnTo>
                <a:lnTo>
                  <a:pt x="21516" y="36644"/>
                </a:lnTo>
                <a:cubicBezTo>
                  <a:pt x="21416" y="36677"/>
                  <a:pt x="21382" y="36777"/>
                  <a:pt x="21482" y="36810"/>
                </a:cubicBezTo>
                <a:lnTo>
                  <a:pt x="23651" y="38078"/>
                </a:lnTo>
                <a:cubicBezTo>
                  <a:pt x="23701" y="38095"/>
                  <a:pt x="23759" y="38103"/>
                  <a:pt x="23817" y="38103"/>
                </a:cubicBezTo>
                <a:cubicBezTo>
                  <a:pt x="23876" y="38103"/>
                  <a:pt x="23934" y="38095"/>
                  <a:pt x="23984" y="38078"/>
                </a:cubicBezTo>
                <a:lnTo>
                  <a:pt x="26252" y="36744"/>
                </a:lnTo>
                <a:cubicBezTo>
                  <a:pt x="26352" y="36710"/>
                  <a:pt x="26386" y="36610"/>
                  <a:pt x="26252" y="36544"/>
                </a:cubicBezTo>
                <a:lnTo>
                  <a:pt x="24084" y="35309"/>
                </a:lnTo>
                <a:cubicBezTo>
                  <a:pt x="24042" y="35281"/>
                  <a:pt x="23994" y="35271"/>
                  <a:pt x="23944" y="35271"/>
                </a:cubicBezTo>
                <a:close/>
                <a:moveTo>
                  <a:pt x="36093" y="35459"/>
                </a:moveTo>
                <a:cubicBezTo>
                  <a:pt x="36034" y="35459"/>
                  <a:pt x="35976" y="35476"/>
                  <a:pt x="35926" y="35509"/>
                </a:cubicBezTo>
                <a:lnTo>
                  <a:pt x="33658" y="36810"/>
                </a:lnTo>
                <a:cubicBezTo>
                  <a:pt x="33558" y="36877"/>
                  <a:pt x="33558" y="36944"/>
                  <a:pt x="33624" y="37011"/>
                </a:cubicBezTo>
                <a:lnTo>
                  <a:pt x="35826" y="38245"/>
                </a:lnTo>
                <a:cubicBezTo>
                  <a:pt x="35868" y="38273"/>
                  <a:pt x="35916" y="38283"/>
                  <a:pt x="35966" y="38283"/>
                </a:cubicBezTo>
                <a:cubicBezTo>
                  <a:pt x="36033" y="38283"/>
                  <a:pt x="36102" y="38264"/>
                  <a:pt x="36159" y="38245"/>
                </a:cubicBezTo>
                <a:lnTo>
                  <a:pt x="38428" y="36944"/>
                </a:lnTo>
                <a:cubicBezTo>
                  <a:pt x="38528" y="36877"/>
                  <a:pt x="38561" y="36777"/>
                  <a:pt x="38428" y="36744"/>
                </a:cubicBezTo>
                <a:lnTo>
                  <a:pt x="36260" y="35509"/>
                </a:lnTo>
                <a:cubicBezTo>
                  <a:pt x="36210" y="35476"/>
                  <a:pt x="36151" y="35459"/>
                  <a:pt x="36093" y="35459"/>
                </a:cubicBezTo>
                <a:close/>
                <a:moveTo>
                  <a:pt x="16245" y="36118"/>
                </a:moveTo>
                <a:cubicBezTo>
                  <a:pt x="16187" y="36118"/>
                  <a:pt x="16128" y="36127"/>
                  <a:pt x="16078" y="36143"/>
                </a:cubicBezTo>
                <a:lnTo>
                  <a:pt x="13810" y="37478"/>
                </a:lnTo>
                <a:cubicBezTo>
                  <a:pt x="13710" y="37511"/>
                  <a:pt x="13710" y="37611"/>
                  <a:pt x="13810" y="37644"/>
                </a:cubicBezTo>
                <a:lnTo>
                  <a:pt x="15978" y="38912"/>
                </a:lnTo>
                <a:cubicBezTo>
                  <a:pt x="16028" y="38929"/>
                  <a:pt x="16087" y="38937"/>
                  <a:pt x="16145" y="38937"/>
                </a:cubicBezTo>
                <a:cubicBezTo>
                  <a:pt x="16204" y="38937"/>
                  <a:pt x="16262" y="38929"/>
                  <a:pt x="16312" y="38912"/>
                </a:cubicBezTo>
                <a:lnTo>
                  <a:pt x="18580" y="37578"/>
                </a:lnTo>
                <a:cubicBezTo>
                  <a:pt x="18680" y="37544"/>
                  <a:pt x="18680" y="37444"/>
                  <a:pt x="18580" y="37411"/>
                </a:cubicBezTo>
                <a:lnTo>
                  <a:pt x="16412" y="36143"/>
                </a:lnTo>
                <a:cubicBezTo>
                  <a:pt x="16362" y="36127"/>
                  <a:pt x="16304" y="36118"/>
                  <a:pt x="16245" y="36118"/>
                </a:cubicBezTo>
                <a:close/>
                <a:moveTo>
                  <a:pt x="27920" y="36560"/>
                </a:moveTo>
                <a:cubicBezTo>
                  <a:pt x="27862" y="36560"/>
                  <a:pt x="27803" y="36577"/>
                  <a:pt x="27753" y="36610"/>
                </a:cubicBezTo>
                <a:lnTo>
                  <a:pt x="25485" y="37911"/>
                </a:lnTo>
                <a:cubicBezTo>
                  <a:pt x="25385" y="37978"/>
                  <a:pt x="25385" y="38045"/>
                  <a:pt x="25485" y="38111"/>
                </a:cubicBezTo>
                <a:lnTo>
                  <a:pt x="27653" y="39346"/>
                </a:lnTo>
                <a:cubicBezTo>
                  <a:pt x="27712" y="39385"/>
                  <a:pt x="27782" y="39401"/>
                  <a:pt x="27843" y="39401"/>
                </a:cubicBezTo>
                <a:cubicBezTo>
                  <a:pt x="27887" y="39401"/>
                  <a:pt x="27926" y="39393"/>
                  <a:pt x="27954" y="39379"/>
                </a:cubicBezTo>
                <a:lnTo>
                  <a:pt x="27987" y="39346"/>
                </a:lnTo>
                <a:lnTo>
                  <a:pt x="30255" y="38045"/>
                </a:lnTo>
                <a:cubicBezTo>
                  <a:pt x="30355" y="37978"/>
                  <a:pt x="30355" y="37911"/>
                  <a:pt x="30289" y="37844"/>
                </a:cubicBezTo>
                <a:lnTo>
                  <a:pt x="28087" y="36610"/>
                </a:lnTo>
                <a:cubicBezTo>
                  <a:pt x="28037" y="36577"/>
                  <a:pt x="27979" y="36560"/>
                  <a:pt x="27920" y="36560"/>
                </a:cubicBezTo>
                <a:close/>
                <a:moveTo>
                  <a:pt x="7839" y="36619"/>
                </a:moveTo>
                <a:cubicBezTo>
                  <a:pt x="7781" y="36619"/>
                  <a:pt x="7722" y="36627"/>
                  <a:pt x="7672" y="36644"/>
                </a:cubicBezTo>
                <a:lnTo>
                  <a:pt x="5404" y="37978"/>
                </a:lnTo>
                <a:cubicBezTo>
                  <a:pt x="5304" y="38011"/>
                  <a:pt x="5304" y="38111"/>
                  <a:pt x="5404" y="38145"/>
                </a:cubicBezTo>
                <a:lnTo>
                  <a:pt x="7539" y="39412"/>
                </a:lnTo>
                <a:cubicBezTo>
                  <a:pt x="7606" y="39446"/>
                  <a:pt x="7664" y="39462"/>
                  <a:pt x="7718" y="39462"/>
                </a:cubicBezTo>
                <a:cubicBezTo>
                  <a:pt x="7773" y="39462"/>
                  <a:pt x="7823" y="39446"/>
                  <a:pt x="7873" y="39412"/>
                </a:cubicBezTo>
                <a:lnTo>
                  <a:pt x="10174" y="38078"/>
                </a:lnTo>
                <a:cubicBezTo>
                  <a:pt x="10241" y="38045"/>
                  <a:pt x="10274" y="37945"/>
                  <a:pt x="10174" y="37911"/>
                </a:cubicBezTo>
                <a:lnTo>
                  <a:pt x="8006" y="36644"/>
                </a:lnTo>
                <a:cubicBezTo>
                  <a:pt x="7956" y="36627"/>
                  <a:pt x="7898" y="36619"/>
                  <a:pt x="7839" y="36619"/>
                </a:cubicBezTo>
                <a:close/>
                <a:moveTo>
                  <a:pt x="20603" y="37194"/>
                </a:moveTo>
                <a:cubicBezTo>
                  <a:pt x="20548" y="37194"/>
                  <a:pt x="20498" y="37211"/>
                  <a:pt x="20448" y="37244"/>
                </a:cubicBezTo>
                <a:lnTo>
                  <a:pt x="18180" y="38545"/>
                </a:lnTo>
                <a:cubicBezTo>
                  <a:pt x="18080" y="38612"/>
                  <a:pt x="18047" y="38712"/>
                  <a:pt x="18147" y="38745"/>
                </a:cubicBezTo>
                <a:lnTo>
                  <a:pt x="20315" y="40013"/>
                </a:lnTo>
                <a:cubicBezTo>
                  <a:pt x="20365" y="40029"/>
                  <a:pt x="20423" y="40038"/>
                  <a:pt x="20482" y="40038"/>
                </a:cubicBezTo>
                <a:cubicBezTo>
                  <a:pt x="20540" y="40038"/>
                  <a:pt x="20598" y="40029"/>
                  <a:pt x="20648" y="40013"/>
                </a:cubicBezTo>
                <a:lnTo>
                  <a:pt x="22917" y="38678"/>
                </a:lnTo>
                <a:cubicBezTo>
                  <a:pt x="23017" y="38645"/>
                  <a:pt x="23050" y="38545"/>
                  <a:pt x="22950" y="38478"/>
                </a:cubicBezTo>
                <a:lnTo>
                  <a:pt x="20782" y="37244"/>
                </a:lnTo>
                <a:cubicBezTo>
                  <a:pt x="20715" y="37211"/>
                  <a:pt x="20657" y="37194"/>
                  <a:pt x="20603" y="37194"/>
                </a:cubicBezTo>
                <a:close/>
                <a:moveTo>
                  <a:pt x="32778" y="37361"/>
                </a:moveTo>
                <a:cubicBezTo>
                  <a:pt x="32724" y="37361"/>
                  <a:pt x="32674" y="37377"/>
                  <a:pt x="32624" y="37411"/>
                </a:cubicBezTo>
                <a:lnTo>
                  <a:pt x="30355" y="38712"/>
                </a:lnTo>
                <a:cubicBezTo>
                  <a:pt x="30255" y="38778"/>
                  <a:pt x="30222" y="38845"/>
                  <a:pt x="30322" y="38912"/>
                </a:cubicBezTo>
                <a:lnTo>
                  <a:pt x="32490" y="40146"/>
                </a:lnTo>
                <a:cubicBezTo>
                  <a:pt x="32557" y="40179"/>
                  <a:pt x="32615" y="40196"/>
                  <a:pt x="32669" y="40196"/>
                </a:cubicBezTo>
                <a:cubicBezTo>
                  <a:pt x="32724" y="40196"/>
                  <a:pt x="32774" y="40179"/>
                  <a:pt x="32824" y="40146"/>
                </a:cubicBezTo>
                <a:lnTo>
                  <a:pt x="32824" y="40179"/>
                </a:lnTo>
                <a:lnTo>
                  <a:pt x="35092" y="38845"/>
                </a:lnTo>
                <a:cubicBezTo>
                  <a:pt x="35192" y="38812"/>
                  <a:pt x="35225" y="38712"/>
                  <a:pt x="35125" y="38678"/>
                </a:cubicBezTo>
                <a:lnTo>
                  <a:pt x="32957" y="37411"/>
                </a:lnTo>
                <a:cubicBezTo>
                  <a:pt x="32890" y="37377"/>
                  <a:pt x="32832" y="37361"/>
                  <a:pt x="32778" y="37361"/>
                </a:cubicBezTo>
                <a:close/>
                <a:moveTo>
                  <a:pt x="12926" y="38053"/>
                </a:moveTo>
                <a:cubicBezTo>
                  <a:pt x="12876" y="38053"/>
                  <a:pt x="12826" y="38061"/>
                  <a:pt x="12776" y="38078"/>
                </a:cubicBezTo>
                <a:lnTo>
                  <a:pt x="12709" y="38078"/>
                </a:lnTo>
                <a:lnTo>
                  <a:pt x="10441" y="39379"/>
                </a:lnTo>
                <a:cubicBezTo>
                  <a:pt x="10341" y="39446"/>
                  <a:pt x="10341" y="39546"/>
                  <a:pt x="10441" y="39579"/>
                </a:cubicBezTo>
                <a:lnTo>
                  <a:pt x="12643" y="40847"/>
                </a:lnTo>
                <a:cubicBezTo>
                  <a:pt x="12693" y="40863"/>
                  <a:pt x="12743" y="40872"/>
                  <a:pt x="12793" y="40872"/>
                </a:cubicBezTo>
                <a:cubicBezTo>
                  <a:pt x="12843" y="40872"/>
                  <a:pt x="12893" y="40863"/>
                  <a:pt x="12943" y="40847"/>
                </a:cubicBezTo>
                <a:lnTo>
                  <a:pt x="15245" y="39512"/>
                </a:lnTo>
                <a:cubicBezTo>
                  <a:pt x="15345" y="39446"/>
                  <a:pt x="15345" y="39379"/>
                  <a:pt x="15245" y="39312"/>
                </a:cubicBezTo>
                <a:lnTo>
                  <a:pt x="13076" y="38078"/>
                </a:lnTo>
                <a:cubicBezTo>
                  <a:pt x="13026" y="38061"/>
                  <a:pt x="12976" y="38053"/>
                  <a:pt x="12926" y="38053"/>
                </a:cubicBezTo>
                <a:close/>
                <a:moveTo>
                  <a:pt x="24585" y="38487"/>
                </a:moveTo>
                <a:cubicBezTo>
                  <a:pt x="24526" y="38487"/>
                  <a:pt x="24468" y="38495"/>
                  <a:pt x="24418" y="38512"/>
                </a:cubicBezTo>
                <a:lnTo>
                  <a:pt x="22116" y="39846"/>
                </a:lnTo>
                <a:cubicBezTo>
                  <a:pt x="22049" y="39879"/>
                  <a:pt x="22016" y="39979"/>
                  <a:pt x="22116" y="40013"/>
                </a:cubicBezTo>
                <a:lnTo>
                  <a:pt x="24318" y="41280"/>
                </a:lnTo>
                <a:cubicBezTo>
                  <a:pt x="24368" y="41314"/>
                  <a:pt x="24418" y="41330"/>
                  <a:pt x="24472" y="41330"/>
                </a:cubicBezTo>
                <a:cubicBezTo>
                  <a:pt x="24526" y="41330"/>
                  <a:pt x="24585" y="41314"/>
                  <a:pt x="24651" y="41280"/>
                </a:cubicBezTo>
                <a:lnTo>
                  <a:pt x="26920" y="39979"/>
                </a:lnTo>
                <a:cubicBezTo>
                  <a:pt x="27020" y="39913"/>
                  <a:pt x="27020" y="39813"/>
                  <a:pt x="26920" y="39779"/>
                </a:cubicBezTo>
                <a:lnTo>
                  <a:pt x="24751" y="38512"/>
                </a:lnTo>
                <a:cubicBezTo>
                  <a:pt x="24701" y="38495"/>
                  <a:pt x="24643" y="38487"/>
                  <a:pt x="24585" y="38487"/>
                </a:cubicBezTo>
                <a:close/>
                <a:moveTo>
                  <a:pt x="17279" y="39129"/>
                </a:moveTo>
                <a:cubicBezTo>
                  <a:pt x="17221" y="39129"/>
                  <a:pt x="17163" y="39145"/>
                  <a:pt x="17113" y="39179"/>
                </a:cubicBezTo>
                <a:lnTo>
                  <a:pt x="14844" y="40480"/>
                </a:lnTo>
                <a:cubicBezTo>
                  <a:pt x="14744" y="40546"/>
                  <a:pt x="14711" y="40613"/>
                  <a:pt x="14844" y="40680"/>
                </a:cubicBezTo>
                <a:lnTo>
                  <a:pt x="17012" y="41914"/>
                </a:lnTo>
                <a:cubicBezTo>
                  <a:pt x="17062" y="41947"/>
                  <a:pt x="17121" y="41964"/>
                  <a:pt x="17179" y="41964"/>
                </a:cubicBezTo>
                <a:cubicBezTo>
                  <a:pt x="17238" y="41964"/>
                  <a:pt x="17296" y="41947"/>
                  <a:pt x="17346" y="41914"/>
                </a:cubicBezTo>
                <a:lnTo>
                  <a:pt x="19614" y="40613"/>
                </a:lnTo>
                <a:cubicBezTo>
                  <a:pt x="19714" y="40546"/>
                  <a:pt x="19714" y="40480"/>
                  <a:pt x="19648" y="40413"/>
                </a:cubicBezTo>
                <a:lnTo>
                  <a:pt x="17446" y="39179"/>
                </a:lnTo>
                <a:cubicBezTo>
                  <a:pt x="17396" y="39145"/>
                  <a:pt x="17338" y="39129"/>
                  <a:pt x="17279" y="39129"/>
                </a:cubicBezTo>
                <a:close/>
                <a:moveTo>
                  <a:pt x="29442" y="39262"/>
                </a:moveTo>
                <a:cubicBezTo>
                  <a:pt x="29388" y="39262"/>
                  <a:pt x="29338" y="39279"/>
                  <a:pt x="29288" y="39312"/>
                </a:cubicBezTo>
                <a:lnTo>
                  <a:pt x="26986" y="40646"/>
                </a:lnTo>
                <a:cubicBezTo>
                  <a:pt x="26886" y="40680"/>
                  <a:pt x="26886" y="40780"/>
                  <a:pt x="26986" y="40813"/>
                </a:cubicBezTo>
                <a:lnTo>
                  <a:pt x="29188" y="42081"/>
                </a:lnTo>
                <a:cubicBezTo>
                  <a:pt x="29238" y="42097"/>
                  <a:pt x="29288" y="42106"/>
                  <a:pt x="29342" y="42106"/>
                </a:cubicBezTo>
                <a:cubicBezTo>
                  <a:pt x="29396" y="42106"/>
                  <a:pt x="29455" y="42097"/>
                  <a:pt x="29521" y="42081"/>
                </a:cubicBezTo>
                <a:lnTo>
                  <a:pt x="31790" y="40747"/>
                </a:lnTo>
                <a:cubicBezTo>
                  <a:pt x="31890" y="40713"/>
                  <a:pt x="31890" y="40613"/>
                  <a:pt x="31790" y="40580"/>
                </a:cubicBezTo>
                <a:lnTo>
                  <a:pt x="29621" y="39312"/>
                </a:lnTo>
                <a:cubicBezTo>
                  <a:pt x="29555" y="39279"/>
                  <a:pt x="29496" y="39262"/>
                  <a:pt x="29442" y="39262"/>
                </a:cubicBezTo>
                <a:close/>
                <a:moveTo>
                  <a:pt x="3069" y="39362"/>
                </a:moveTo>
                <a:cubicBezTo>
                  <a:pt x="3011" y="39362"/>
                  <a:pt x="2952" y="39379"/>
                  <a:pt x="2902" y="39412"/>
                </a:cubicBezTo>
                <a:lnTo>
                  <a:pt x="100" y="41013"/>
                </a:lnTo>
                <a:cubicBezTo>
                  <a:pt x="0" y="41080"/>
                  <a:pt x="0" y="41180"/>
                  <a:pt x="100" y="41214"/>
                </a:cubicBezTo>
                <a:lnTo>
                  <a:pt x="2269" y="42481"/>
                </a:lnTo>
                <a:cubicBezTo>
                  <a:pt x="2319" y="42498"/>
                  <a:pt x="2377" y="42506"/>
                  <a:pt x="2435" y="42506"/>
                </a:cubicBezTo>
                <a:cubicBezTo>
                  <a:pt x="2494" y="42506"/>
                  <a:pt x="2552" y="42498"/>
                  <a:pt x="2602" y="42481"/>
                </a:cubicBezTo>
                <a:lnTo>
                  <a:pt x="5404" y="40847"/>
                </a:lnTo>
                <a:cubicBezTo>
                  <a:pt x="5438" y="40813"/>
                  <a:pt x="5471" y="40747"/>
                  <a:pt x="5371" y="40680"/>
                </a:cubicBezTo>
                <a:lnTo>
                  <a:pt x="5404" y="40646"/>
                </a:lnTo>
                <a:lnTo>
                  <a:pt x="3236" y="39412"/>
                </a:lnTo>
                <a:cubicBezTo>
                  <a:pt x="3186" y="39379"/>
                  <a:pt x="3128" y="39362"/>
                  <a:pt x="3069" y="39362"/>
                </a:cubicBezTo>
                <a:close/>
                <a:moveTo>
                  <a:pt x="9590" y="39963"/>
                </a:moveTo>
                <a:cubicBezTo>
                  <a:pt x="9540" y="39963"/>
                  <a:pt x="9490" y="39979"/>
                  <a:pt x="9440" y="40013"/>
                </a:cubicBezTo>
                <a:lnTo>
                  <a:pt x="9407" y="40013"/>
                </a:lnTo>
                <a:lnTo>
                  <a:pt x="7139" y="41314"/>
                </a:lnTo>
                <a:cubicBezTo>
                  <a:pt x="7039" y="41380"/>
                  <a:pt x="7039" y="41447"/>
                  <a:pt x="7139" y="41514"/>
                </a:cubicBezTo>
                <a:lnTo>
                  <a:pt x="9307" y="42748"/>
                </a:lnTo>
                <a:cubicBezTo>
                  <a:pt x="9357" y="42781"/>
                  <a:pt x="9415" y="42798"/>
                  <a:pt x="9474" y="42798"/>
                </a:cubicBezTo>
                <a:cubicBezTo>
                  <a:pt x="9532" y="42798"/>
                  <a:pt x="9590" y="42781"/>
                  <a:pt x="9641" y="42748"/>
                </a:cubicBezTo>
                <a:lnTo>
                  <a:pt x="11909" y="41447"/>
                </a:lnTo>
                <a:cubicBezTo>
                  <a:pt x="12009" y="41380"/>
                  <a:pt x="12009" y="41314"/>
                  <a:pt x="11909" y="41247"/>
                </a:cubicBezTo>
                <a:lnTo>
                  <a:pt x="9741" y="40013"/>
                </a:lnTo>
                <a:cubicBezTo>
                  <a:pt x="9691" y="39979"/>
                  <a:pt x="9641" y="39963"/>
                  <a:pt x="9590" y="39963"/>
                </a:cubicBezTo>
                <a:close/>
                <a:moveTo>
                  <a:pt x="21249" y="40430"/>
                </a:moveTo>
                <a:cubicBezTo>
                  <a:pt x="21190" y="40430"/>
                  <a:pt x="21132" y="40446"/>
                  <a:pt x="21082" y="40480"/>
                </a:cubicBezTo>
                <a:lnTo>
                  <a:pt x="18814" y="41781"/>
                </a:lnTo>
                <a:cubicBezTo>
                  <a:pt x="18714" y="41847"/>
                  <a:pt x="18680" y="41914"/>
                  <a:pt x="18814" y="41981"/>
                </a:cubicBezTo>
                <a:lnTo>
                  <a:pt x="20982" y="43215"/>
                </a:lnTo>
                <a:cubicBezTo>
                  <a:pt x="21032" y="43248"/>
                  <a:pt x="21090" y="43265"/>
                  <a:pt x="21149" y="43265"/>
                </a:cubicBezTo>
                <a:cubicBezTo>
                  <a:pt x="21207" y="43265"/>
                  <a:pt x="21265" y="43248"/>
                  <a:pt x="21316" y="43215"/>
                </a:cubicBezTo>
                <a:lnTo>
                  <a:pt x="23584" y="41914"/>
                </a:lnTo>
                <a:cubicBezTo>
                  <a:pt x="23684" y="41847"/>
                  <a:pt x="23684" y="41781"/>
                  <a:pt x="23584" y="41714"/>
                </a:cubicBezTo>
                <a:lnTo>
                  <a:pt x="21416" y="40480"/>
                </a:lnTo>
                <a:cubicBezTo>
                  <a:pt x="21366" y="40446"/>
                  <a:pt x="21307" y="40430"/>
                  <a:pt x="21249" y="40430"/>
                </a:cubicBezTo>
                <a:close/>
                <a:moveTo>
                  <a:pt x="13898" y="41055"/>
                </a:moveTo>
                <a:cubicBezTo>
                  <a:pt x="13844" y="41055"/>
                  <a:pt x="13793" y="41063"/>
                  <a:pt x="13743" y="41080"/>
                </a:cubicBezTo>
                <a:lnTo>
                  <a:pt x="11509" y="42414"/>
                </a:lnTo>
                <a:cubicBezTo>
                  <a:pt x="11408" y="42448"/>
                  <a:pt x="11375" y="42548"/>
                  <a:pt x="11475" y="42581"/>
                </a:cubicBezTo>
                <a:lnTo>
                  <a:pt x="13643" y="43849"/>
                </a:lnTo>
                <a:cubicBezTo>
                  <a:pt x="13693" y="43882"/>
                  <a:pt x="13743" y="43899"/>
                  <a:pt x="13793" y="43899"/>
                </a:cubicBezTo>
                <a:cubicBezTo>
                  <a:pt x="13844" y="43899"/>
                  <a:pt x="13894" y="43882"/>
                  <a:pt x="13944" y="43849"/>
                </a:cubicBezTo>
                <a:lnTo>
                  <a:pt x="16245" y="42548"/>
                </a:lnTo>
                <a:cubicBezTo>
                  <a:pt x="16345" y="42481"/>
                  <a:pt x="16345" y="42381"/>
                  <a:pt x="16245" y="42348"/>
                </a:cubicBezTo>
                <a:lnTo>
                  <a:pt x="14077" y="41080"/>
                </a:lnTo>
                <a:cubicBezTo>
                  <a:pt x="14010" y="41063"/>
                  <a:pt x="13952" y="41055"/>
                  <a:pt x="13898" y="41055"/>
                </a:cubicBezTo>
                <a:close/>
                <a:moveTo>
                  <a:pt x="26152" y="41189"/>
                </a:moveTo>
                <a:cubicBezTo>
                  <a:pt x="26094" y="41189"/>
                  <a:pt x="26036" y="41197"/>
                  <a:pt x="25986" y="41214"/>
                </a:cubicBezTo>
                <a:lnTo>
                  <a:pt x="23717" y="42548"/>
                </a:lnTo>
                <a:cubicBezTo>
                  <a:pt x="23617" y="42581"/>
                  <a:pt x="23617" y="42681"/>
                  <a:pt x="23717" y="42715"/>
                </a:cubicBezTo>
                <a:lnTo>
                  <a:pt x="25885" y="43982"/>
                </a:lnTo>
                <a:cubicBezTo>
                  <a:pt x="25935" y="43999"/>
                  <a:pt x="25986" y="44007"/>
                  <a:pt x="26036" y="44007"/>
                </a:cubicBezTo>
                <a:cubicBezTo>
                  <a:pt x="26086" y="44007"/>
                  <a:pt x="26136" y="43999"/>
                  <a:pt x="26186" y="43982"/>
                </a:cubicBezTo>
                <a:lnTo>
                  <a:pt x="26219" y="43982"/>
                </a:lnTo>
                <a:lnTo>
                  <a:pt x="28487" y="42648"/>
                </a:lnTo>
                <a:cubicBezTo>
                  <a:pt x="28587" y="42615"/>
                  <a:pt x="28587" y="42514"/>
                  <a:pt x="28521" y="42481"/>
                </a:cubicBezTo>
                <a:lnTo>
                  <a:pt x="26319" y="41214"/>
                </a:lnTo>
                <a:cubicBezTo>
                  <a:pt x="26269" y="41197"/>
                  <a:pt x="26211" y="41189"/>
                  <a:pt x="26152" y="41189"/>
                </a:cubicBezTo>
                <a:close/>
                <a:moveTo>
                  <a:pt x="6305" y="41856"/>
                </a:moveTo>
                <a:cubicBezTo>
                  <a:pt x="6246" y="41856"/>
                  <a:pt x="6188" y="41864"/>
                  <a:pt x="6138" y="41881"/>
                </a:cubicBezTo>
                <a:lnTo>
                  <a:pt x="3870" y="43215"/>
                </a:lnTo>
                <a:cubicBezTo>
                  <a:pt x="3770" y="43282"/>
                  <a:pt x="3770" y="43348"/>
                  <a:pt x="3870" y="43415"/>
                </a:cubicBezTo>
                <a:lnTo>
                  <a:pt x="6038" y="44649"/>
                </a:lnTo>
                <a:cubicBezTo>
                  <a:pt x="6088" y="44683"/>
                  <a:pt x="6146" y="44699"/>
                  <a:pt x="6205" y="44699"/>
                </a:cubicBezTo>
                <a:cubicBezTo>
                  <a:pt x="6263" y="44699"/>
                  <a:pt x="6321" y="44683"/>
                  <a:pt x="6372" y="44649"/>
                </a:cubicBezTo>
                <a:lnTo>
                  <a:pt x="8640" y="43348"/>
                </a:lnTo>
                <a:cubicBezTo>
                  <a:pt x="8707" y="43315"/>
                  <a:pt x="8707" y="43215"/>
                  <a:pt x="8606" y="43182"/>
                </a:cubicBezTo>
                <a:lnTo>
                  <a:pt x="8640" y="43148"/>
                </a:lnTo>
                <a:lnTo>
                  <a:pt x="6472" y="41881"/>
                </a:lnTo>
                <a:cubicBezTo>
                  <a:pt x="6422" y="41864"/>
                  <a:pt x="6363" y="41856"/>
                  <a:pt x="6305" y="41856"/>
                </a:cubicBezTo>
                <a:close/>
                <a:moveTo>
                  <a:pt x="47468" y="32482"/>
                </a:moveTo>
                <a:cubicBezTo>
                  <a:pt x="47409" y="32482"/>
                  <a:pt x="47351" y="32491"/>
                  <a:pt x="47301" y="32507"/>
                </a:cubicBezTo>
                <a:lnTo>
                  <a:pt x="28554" y="43348"/>
                </a:lnTo>
                <a:cubicBezTo>
                  <a:pt x="28454" y="43415"/>
                  <a:pt x="28421" y="43515"/>
                  <a:pt x="28554" y="43549"/>
                </a:cubicBezTo>
                <a:lnTo>
                  <a:pt x="30722" y="44816"/>
                </a:lnTo>
                <a:cubicBezTo>
                  <a:pt x="30772" y="44833"/>
                  <a:pt x="30831" y="44841"/>
                  <a:pt x="30889" y="44841"/>
                </a:cubicBezTo>
                <a:cubicBezTo>
                  <a:pt x="30947" y="44841"/>
                  <a:pt x="31006" y="44833"/>
                  <a:pt x="31056" y="44816"/>
                </a:cubicBezTo>
                <a:lnTo>
                  <a:pt x="49803" y="33975"/>
                </a:lnTo>
                <a:cubicBezTo>
                  <a:pt x="49903" y="33908"/>
                  <a:pt x="49936" y="33808"/>
                  <a:pt x="49803" y="33775"/>
                </a:cubicBezTo>
                <a:lnTo>
                  <a:pt x="47634" y="32507"/>
                </a:lnTo>
                <a:cubicBezTo>
                  <a:pt x="47584" y="32491"/>
                  <a:pt x="47526" y="32482"/>
                  <a:pt x="47468" y="32482"/>
                </a:cubicBezTo>
                <a:close/>
                <a:moveTo>
                  <a:pt x="17880" y="42356"/>
                </a:moveTo>
                <a:cubicBezTo>
                  <a:pt x="17821" y="42356"/>
                  <a:pt x="17763" y="42364"/>
                  <a:pt x="17713" y="42381"/>
                </a:cubicBezTo>
                <a:lnTo>
                  <a:pt x="15445" y="43715"/>
                </a:lnTo>
                <a:cubicBezTo>
                  <a:pt x="15345" y="43749"/>
                  <a:pt x="15345" y="43849"/>
                  <a:pt x="15411" y="43882"/>
                </a:cubicBezTo>
                <a:lnTo>
                  <a:pt x="17613" y="45150"/>
                </a:lnTo>
                <a:cubicBezTo>
                  <a:pt x="17663" y="45166"/>
                  <a:pt x="17721" y="45175"/>
                  <a:pt x="17780" y="45175"/>
                </a:cubicBezTo>
                <a:cubicBezTo>
                  <a:pt x="17838" y="45175"/>
                  <a:pt x="17896" y="45166"/>
                  <a:pt x="17946" y="45150"/>
                </a:cubicBezTo>
                <a:lnTo>
                  <a:pt x="20215" y="43815"/>
                </a:lnTo>
                <a:cubicBezTo>
                  <a:pt x="20315" y="43782"/>
                  <a:pt x="20348" y="43682"/>
                  <a:pt x="20215" y="43649"/>
                </a:cubicBezTo>
                <a:lnTo>
                  <a:pt x="18047" y="42381"/>
                </a:lnTo>
                <a:cubicBezTo>
                  <a:pt x="17996" y="42364"/>
                  <a:pt x="17938" y="42356"/>
                  <a:pt x="17880" y="42356"/>
                </a:cubicBezTo>
                <a:close/>
                <a:moveTo>
                  <a:pt x="22750" y="43123"/>
                </a:moveTo>
                <a:cubicBezTo>
                  <a:pt x="22692" y="43123"/>
                  <a:pt x="22633" y="43132"/>
                  <a:pt x="22583" y="43148"/>
                </a:cubicBezTo>
                <a:lnTo>
                  <a:pt x="20315" y="44483"/>
                </a:lnTo>
                <a:cubicBezTo>
                  <a:pt x="20215" y="44516"/>
                  <a:pt x="20215" y="44616"/>
                  <a:pt x="20315" y="44683"/>
                </a:cubicBezTo>
                <a:lnTo>
                  <a:pt x="22483" y="45917"/>
                </a:lnTo>
                <a:cubicBezTo>
                  <a:pt x="22533" y="45950"/>
                  <a:pt x="22600" y="45967"/>
                  <a:pt x="22666" y="45967"/>
                </a:cubicBezTo>
                <a:cubicBezTo>
                  <a:pt x="22733" y="45967"/>
                  <a:pt x="22800" y="45950"/>
                  <a:pt x="22850" y="45917"/>
                </a:cubicBezTo>
                <a:lnTo>
                  <a:pt x="22817" y="45917"/>
                </a:lnTo>
                <a:lnTo>
                  <a:pt x="25085" y="44616"/>
                </a:lnTo>
                <a:cubicBezTo>
                  <a:pt x="25185" y="44549"/>
                  <a:pt x="25185" y="44449"/>
                  <a:pt x="25118" y="44416"/>
                </a:cubicBezTo>
                <a:lnTo>
                  <a:pt x="22917" y="43148"/>
                </a:lnTo>
                <a:cubicBezTo>
                  <a:pt x="22867" y="43132"/>
                  <a:pt x="22808" y="43123"/>
                  <a:pt x="22750" y="43123"/>
                </a:cubicBezTo>
                <a:close/>
                <a:moveTo>
                  <a:pt x="10641" y="42956"/>
                </a:moveTo>
                <a:cubicBezTo>
                  <a:pt x="10583" y="42956"/>
                  <a:pt x="10524" y="42965"/>
                  <a:pt x="10474" y="42981"/>
                </a:cubicBezTo>
                <a:lnTo>
                  <a:pt x="6972" y="45016"/>
                </a:lnTo>
                <a:cubicBezTo>
                  <a:pt x="6872" y="45050"/>
                  <a:pt x="6872" y="45150"/>
                  <a:pt x="6972" y="45183"/>
                </a:cubicBezTo>
                <a:lnTo>
                  <a:pt x="9174" y="46451"/>
                </a:lnTo>
                <a:cubicBezTo>
                  <a:pt x="9224" y="46484"/>
                  <a:pt x="9274" y="46501"/>
                  <a:pt x="9328" y="46501"/>
                </a:cubicBezTo>
                <a:cubicBezTo>
                  <a:pt x="9382" y="46501"/>
                  <a:pt x="9440" y="46484"/>
                  <a:pt x="9507" y="46451"/>
                </a:cubicBezTo>
                <a:lnTo>
                  <a:pt x="13010" y="44416"/>
                </a:lnTo>
                <a:cubicBezTo>
                  <a:pt x="13043" y="44382"/>
                  <a:pt x="13043" y="44316"/>
                  <a:pt x="12976" y="44249"/>
                </a:cubicBezTo>
                <a:lnTo>
                  <a:pt x="13010" y="44249"/>
                </a:lnTo>
                <a:lnTo>
                  <a:pt x="10808" y="42981"/>
                </a:lnTo>
                <a:cubicBezTo>
                  <a:pt x="10758" y="42965"/>
                  <a:pt x="10700" y="42956"/>
                  <a:pt x="10641" y="42956"/>
                </a:cubicBezTo>
                <a:close/>
                <a:moveTo>
                  <a:pt x="27674" y="43899"/>
                </a:moveTo>
                <a:cubicBezTo>
                  <a:pt x="27620" y="43899"/>
                  <a:pt x="27570" y="43915"/>
                  <a:pt x="27520" y="43949"/>
                </a:cubicBezTo>
                <a:lnTo>
                  <a:pt x="24718" y="45550"/>
                </a:lnTo>
                <a:cubicBezTo>
                  <a:pt x="24618" y="45617"/>
                  <a:pt x="24585" y="45717"/>
                  <a:pt x="24718" y="45750"/>
                </a:cubicBezTo>
                <a:lnTo>
                  <a:pt x="26886" y="47018"/>
                </a:lnTo>
                <a:cubicBezTo>
                  <a:pt x="26936" y="47034"/>
                  <a:pt x="26995" y="47043"/>
                  <a:pt x="27053" y="47043"/>
                </a:cubicBezTo>
                <a:cubicBezTo>
                  <a:pt x="27111" y="47043"/>
                  <a:pt x="27170" y="47034"/>
                  <a:pt x="27220" y="47018"/>
                </a:cubicBezTo>
                <a:lnTo>
                  <a:pt x="30022" y="45383"/>
                </a:lnTo>
                <a:cubicBezTo>
                  <a:pt x="30122" y="45316"/>
                  <a:pt x="30122" y="45250"/>
                  <a:pt x="30022" y="45183"/>
                </a:cubicBezTo>
                <a:lnTo>
                  <a:pt x="27854" y="43949"/>
                </a:lnTo>
                <a:cubicBezTo>
                  <a:pt x="27787" y="43915"/>
                  <a:pt x="27728" y="43899"/>
                  <a:pt x="27674" y="43899"/>
                </a:cubicBezTo>
                <a:close/>
                <a:moveTo>
                  <a:pt x="19414" y="45058"/>
                </a:moveTo>
                <a:cubicBezTo>
                  <a:pt x="19356" y="45058"/>
                  <a:pt x="19297" y="45066"/>
                  <a:pt x="19247" y="45083"/>
                </a:cubicBezTo>
                <a:lnTo>
                  <a:pt x="16979" y="46417"/>
                </a:lnTo>
                <a:cubicBezTo>
                  <a:pt x="16879" y="46451"/>
                  <a:pt x="16846" y="46551"/>
                  <a:pt x="16946" y="46584"/>
                </a:cubicBezTo>
                <a:lnTo>
                  <a:pt x="19147" y="47852"/>
                </a:lnTo>
                <a:cubicBezTo>
                  <a:pt x="19197" y="47868"/>
                  <a:pt x="19256" y="47877"/>
                  <a:pt x="19314" y="47877"/>
                </a:cubicBezTo>
                <a:cubicBezTo>
                  <a:pt x="19372" y="47877"/>
                  <a:pt x="19431" y="47868"/>
                  <a:pt x="19481" y="47852"/>
                </a:cubicBezTo>
                <a:lnTo>
                  <a:pt x="21749" y="46551"/>
                </a:lnTo>
                <a:cubicBezTo>
                  <a:pt x="21849" y="46484"/>
                  <a:pt x="21849" y="46384"/>
                  <a:pt x="21749" y="46351"/>
                </a:cubicBezTo>
                <a:lnTo>
                  <a:pt x="19581" y="45083"/>
                </a:lnTo>
                <a:cubicBezTo>
                  <a:pt x="19531" y="45066"/>
                  <a:pt x="19473" y="45058"/>
                  <a:pt x="19414" y="45058"/>
                </a:cubicBezTo>
                <a:close/>
                <a:moveTo>
                  <a:pt x="14644" y="44232"/>
                </a:moveTo>
                <a:cubicBezTo>
                  <a:pt x="14586" y="44232"/>
                  <a:pt x="14527" y="44249"/>
                  <a:pt x="14477" y="44282"/>
                </a:cubicBezTo>
                <a:lnTo>
                  <a:pt x="10108" y="46784"/>
                </a:lnTo>
                <a:cubicBezTo>
                  <a:pt x="10007" y="46851"/>
                  <a:pt x="10007" y="46951"/>
                  <a:pt x="10074" y="46984"/>
                </a:cubicBezTo>
                <a:lnTo>
                  <a:pt x="12242" y="48252"/>
                </a:lnTo>
                <a:cubicBezTo>
                  <a:pt x="12292" y="48269"/>
                  <a:pt x="12351" y="48277"/>
                  <a:pt x="12409" y="48277"/>
                </a:cubicBezTo>
                <a:cubicBezTo>
                  <a:pt x="12468" y="48277"/>
                  <a:pt x="12526" y="48269"/>
                  <a:pt x="12576" y="48252"/>
                </a:cubicBezTo>
                <a:lnTo>
                  <a:pt x="16912" y="45750"/>
                </a:lnTo>
                <a:cubicBezTo>
                  <a:pt x="17012" y="45683"/>
                  <a:pt x="17046" y="45583"/>
                  <a:pt x="16946" y="45550"/>
                </a:cubicBezTo>
                <a:lnTo>
                  <a:pt x="16979" y="45517"/>
                </a:lnTo>
                <a:lnTo>
                  <a:pt x="14811" y="44282"/>
                </a:lnTo>
                <a:cubicBezTo>
                  <a:pt x="14761" y="44249"/>
                  <a:pt x="14702" y="44232"/>
                  <a:pt x="14644" y="44232"/>
                </a:cubicBezTo>
                <a:close/>
                <a:moveTo>
                  <a:pt x="23817" y="46134"/>
                </a:moveTo>
                <a:cubicBezTo>
                  <a:pt x="23759" y="46134"/>
                  <a:pt x="23701" y="46150"/>
                  <a:pt x="23651" y="46184"/>
                </a:cubicBezTo>
                <a:lnTo>
                  <a:pt x="20849" y="47785"/>
                </a:lnTo>
                <a:cubicBezTo>
                  <a:pt x="20748" y="47852"/>
                  <a:pt x="20748" y="47952"/>
                  <a:pt x="20849" y="47985"/>
                </a:cubicBezTo>
                <a:lnTo>
                  <a:pt x="23017" y="49219"/>
                </a:lnTo>
                <a:cubicBezTo>
                  <a:pt x="23067" y="49253"/>
                  <a:pt x="23125" y="49269"/>
                  <a:pt x="23184" y="49269"/>
                </a:cubicBezTo>
                <a:cubicBezTo>
                  <a:pt x="23242" y="49269"/>
                  <a:pt x="23300" y="49253"/>
                  <a:pt x="23350" y="49219"/>
                </a:cubicBezTo>
                <a:lnTo>
                  <a:pt x="26152" y="47618"/>
                </a:lnTo>
                <a:cubicBezTo>
                  <a:pt x="26252" y="47551"/>
                  <a:pt x="26252" y="47485"/>
                  <a:pt x="26152" y="47418"/>
                </a:cubicBezTo>
                <a:lnTo>
                  <a:pt x="23984" y="46184"/>
                </a:lnTo>
                <a:cubicBezTo>
                  <a:pt x="23934" y="46150"/>
                  <a:pt x="23876" y="46134"/>
                  <a:pt x="23817" y="46134"/>
                </a:cubicBezTo>
                <a:close/>
                <a:moveTo>
                  <a:pt x="16179" y="46934"/>
                </a:moveTo>
                <a:cubicBezTo>
                  <a:pt x="16120" y="46934"/>
                  <a:pt x="16062" y="46951"/>
                  <a:pt x="16012" y="46984"/>
                </a:cubicBezTo>
                <a:lnTo>
                  <a:pt x="13176" y="48619"/>
                </a:lnTo>
                <a:cubicBezTo>
                  <a:pt x="13076" y="48686"/>
                  <a:pt x="13043" y="48752"/>
                  <a:pt x="13143" y="48819"/>
                </a:cubicBezTo>
                <a:lnTo>
                  <a:pt x="15311" y="50053"/>
                </a:lnTo>
                <a:cubicBezTo>
                  <a:pt x="15361" y="50087"/>
                  <a:pt x="15420" y="50103"/>
                  <a:pt x="15478" y="50103"/>
                </a:cubicBezTo>
                <a:cubicBezTo>
                  <a:pt x="15536" y="50103"/>
                  <a:pt x="15595" y="50087"/>
                  <a:pt x="15645" y="50053"/>
                </a:cubicBezTo>
                <a:lnTo>
                  <a:pt x="18447" y="48452"/>
                </a:lnTo>
                <a:cubicBezTo>
                  <a:pt x="18580" y="48385"/>
                  <a:pt x="18580" y="48319"/>
                  <a:pt x="18480" y="48252"/>
                </a:cubicBezTo>
                <a:lnTo>
                  <a:pt x="18514" y="48219"/>
                </a:lnTo>
                <a:lnTo>
                  <a:pt x="16345" y="46984"/>
                </a:lnTo>
                <a:cubicBezTo>
                  <a:pt x="16295" y="46951"/>
                  <a:pt x="16237" y="46934"/>
                  <a:pt x="16179" y="46934"/>
                </a:cubicBezTo>
                <a:close/>
                <a:moveTo>
                  <a:pt x="19965" y="48327"/>
                </a:moveTo>
                <a:cubicBezTo>
                  <a:pt x="19915" y="48327"/>
                  <a:pt x="19864" y="48335"/>
                  <a:pt x="19814" y="48352"/>
                </a:cubicBezTo>
                <a:lnTo>
                  <a:pt x="16279" y="50387"/>
                </a:lnTo>
                <a:cubicBezTo>
                  <a:pt x="16212" y="50453"/>
                  <a:pt x="16179" y="50520"/>
                  <a:pt x="16279" y="50587"/>
                </a:cubicBezTo>
                <a:lnTo>
                  <a:pt x="18480" y="51821"/>
                </a:lnTo>
                <a:cubicBezTo>
                  <a:pt x="18530" y="51854"/>
                  <a:pt x="18589" y="51871"/>
                  <a:pt x="18647" y="51871"/>
                </a:cubicBezTo>
                <a:cubicBezTo>
                  <a:pt x="18705" y="51871"/>
                  <a:pt x="18764" y="51854"/>
                  <a:pt x="18814" y="51821"/>
                </a:cubicBezTo>
                <a:lnTo>
                  <a:pt x="22316" y="49820"/>
                </a:lnTo>
                <a:cubicBezTo>
                  <a:pt x="22416" y="49753"/>
                  <a:pt x="22416" y="49653"/>
                  <a:pt x="22316" y="49620"/>
                </a:cubicBezTo>
                <a:lnTo>
                  <a:pt x="20115" y="48352"/>
                </a:lnTo>
                <a:cubicBezTo>
                  <a:pt x="20065" y="48335"/>
                  <a:pt x="20015" y="48327"/>
                  <a:pt x="19965" y="483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6516463" y="2578651"/>
            <a:ext cx="700719" cy="404496"/>
          </a:xfrm>
          <a:custGeom>
            <a:avLst/>
            <a:gdLst/>
            <a:ahLst/>
            <a:cxnLst/>
            <a:rect l="l" t="t" r="r" b="b"/>
            <a:pathLst>
              <a:path w="37562" h="21683" extrusionOk="0">
                <a:moveTo>
                  <a:pt x="23885" y="0"/>
                </a:moveTo>
                <a:lnTo>
                  <a:pt x="1" y="13810"/>
                </a:lnTo>
                <a:lnTo>
                  <a:pt x="501" y="14077"/>
                </a:lnTo>
                <a:lnTo>
                  <a:pt x="13677" y="21682"/>
                </a:lnTo>
                <a:lnTo>
                  <a:pt x="37061" y="8173"/>
                </a:lnTo>
                <a:lnTo>
                  <a:pt x="37561" y="7906"/>
                </a:lnTo>
                <a:lnTo>
                  <a:pt x="23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a:off x="6531405" y="2596074"/>
            <a:ext cx="670834" cy="387073"/>
          </a:xfrm>
          <a:custGeom>
            <a:avLst/>
            <a:gdLst/>
            <a:ahLst/>
            <a:cxnLst/>
            <a:rect l="l" t="t" r="r" b="b"/>
            <a:pathLst>
              <a:path w="35960" h="20749" extrusionOk="0">
                <a:moveTo>
                  <a:pt x="23084" y="0"/>
                </a:moveTo>
                <a:lnTo>
                  <a:pt x="0" y="13310"/>
                </a:lnTo>
                <a:lnTo>
                  <a:pt x="12876" y="20748"/>
                </a:lnTo>
                <a:lnTo>
                  <a:pt x="35959" y="7405"/>
                </a:lnTo>
                <a:lnTo>
                  <a:pt x="23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5278144" y="557102"/>
            <a:ext cx="1593659" cy="2198566"/>
          </a:xfrm>
          <a:custGeom>
            <a:avLst/>
            <a:gdLst/>
            <a:ahLst/>
            <a:cxnLst/>
            <a:rect l="l" t="t" r="r" b="b"/>
            <a:pathLst>
              <a:path w="85428" h="117854" extrusionOk="0">
                <a:moveTo>
                  <a:pt x="83227" y="1"/>
                </a:moveTo>
                <a:cubicBezTo>
                  <a:pt x="82646" y="1"/>
                  <a:pt x="82045" y="301"/>
                  <a:pt x="81325" y="721"/>
                </a:cubicBezTo>
                <a:lnTo>
                  <a:pt x="2168" y="46387"/>
                </a:lnTo>
                <a:cubicBezTo>
                  <a:pt x="901" y="47221"/>
                  <a:pt x="67" y="48622"/>
                  <a:pt x="0" y="50157"/>
                </a:cubicBezTo>
                <a:lnTo>
                  <a:pt x="0" y="114836"/>
                </a:lnTo>
                <a:cubicBezTo>
                  <a:pt x="0" y="116237"/>
                  <a:pt x="200" y="117005"/>
                  <a:pt x="1068" y="117472"/>
                </a:cubicBezTo>
                <a:cubicBezTo>
                  <a:pt x="1538" y="117734"/>
                  <a:pt x="1933" y="117854"/>
                  <a:pt x="2318" y="117854"/>
                </a:cubicBezTo>
                <a:cubicBezTo>
                  <a:pt x="2862" y="117854"/>
                  <a:pt x="3386" y="117615"/>
                  <a:pt x="4070" y="117205"/>
                </a:cubicBezTo>
                <a:lnTo>
                  <a:pt x="83226" y="71505"/>
                </a:lnTo>
                <a:cubicBezTo>
                  <a:pt x="84527" y="70671"/>
                  <a:pt x="85328" y="69270"/>
                  <a:pt x="85394" y="67769"/>
                </a:cubicBezTo>
                <a:lnTo>
                  <a:pt x="85394" y="3090"/>
                </a:lnTo>
                <a:cubicBezTo>
                  <a:pt x="85394" y="1689"/>
                  <a:pt x="85428" y="1255"/>
                  <a:pt x="84394" y="454"/>
                </a:cubicBezTo>
                <a:cubicBezTo>
                  <a:pt x="83993" y="134"/>
                  <a:pt x="83615" y="1"/>
                  <a:pt x="83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5289337" y="556840"/>
            <a:ext cx="1581851" cy="917285"/>
          </a:xfrm>
          <a:custGeom>
            <a:avLst/>
            <a:gdLst/>
            <a:ahLst/>
            <a:cxnLst/>
            <a:rect l="l" t="t" r="r" b="b"/>
            <a:pathLst>
              <a:path w="84795" h="49171" extrusionOk="0">
                <a:moveTo>
                  <a:pt x="82634" y="0"/>
                </a:moveTo>
                <a:cubicBezTo>
                  <a:pt x="82050" y="0"/>
                  <a:pt x="81448" y="313"/>
                  <a:pt x="80725" y="735"/>
                </a:cubicBezTo>
                <a:lnTo>
                  <a:pt x="1568" y="46401"/>
                </a:lnTo>
                <a:cubicBezTo>
                  <a:pt x="901" y="46802"/>
                  <a:pt x="368" y="47369"/>
                  <a:pt x="1" y="48036"/>
                </a:cubicBezTo>
                <a:lnTo>
                  <a:pt x="1935" y="49170"/>
                </a:lnTo>
                <a:cubicBezTo>
                  <a:pt x="2302" y="48503"/>
                  <a:pt x="2836" y="47936"/>
                  <a:pt x="3470" y="47536"/>
                </a:cubicBezTo>
                <a:lnTo>
                  <a:pt x="82626" y="1836"/>
                </a:lnTo>
                <a:cubicBezTo>
                  <a:pt x="82977" y="1632"/>
                  <a:pt x="83308" y="1535"/>
                  <a:pt x="83600" y="1535"/>
                </a:cubicBezTo>
                <a:cubicBezTo>
                  <a:pt x="84310" y="1535"/>
                  <a:pt x="84794" y="2102"/>
                  <a:pt x="84794" y="3070"/>
                </a:cubicBezTo>
                <a:cubicBezTo>
                  <a:pt x="84794" y="1703"/>
                  <a:pt x="84794" y="1269"/>
                  <a:pt x="83794" y="468"/>
                </a:cubicBezTo>
                <a:cubicBezTo>
                  <a:pt x="83396" y="137"/>
                  <a:pt x="83019" y="0"/>
                  <a:pt x="826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5278144" y="1452933"/>
            <a:ext cx="73445" cy="1302306"/>
          </a:xfrm>
          <a:custGeom>
            <a:avLst/>
            <a:gdLst/>
            <a:ahLst/>
            <a:cxnLst/>
            <a:rect l="l" t="t" r="r" b="b"/>
            <a:pathLst>
              <a:path w="3937" h="69810" extrusionOk="0">
                <a:moveTo>
                  <a:pt x="3936" y="69284"/>
                </a:moveTo>
                <a:cubicBezTo>
                  <a:pt x="3931" y="69287"/>
                  <a:pt x="3925" y="69290"/>
                  <a:pt x="3920" y="69293"/>
                </a:cubicBezTo>
                <a:lnTo>
                  <a:pt x="3920" y="69293"/>
                </a:lnTo>
                <a:cubicBezTo>
                  <a:pt x="3925" y="69290"/>
                  <a:pt x="3931" y="69287"/>
                  <a:pt x="3936" y="69284"/>
                </a:cubicBezTo>
                <a:close/>
                <a:moveTo>
                  <a:pt x="634" y="1"/>
                </a:moveTo>
                <a:cubicBezTo>
                  <a:pt x="234" y="635"/>
                  <a:pt x="34" y="1369"/>
                  <a:pt x="0" y="2136"/>
                </a:cubicBezTo>
                <a:lnTo>
                  <a:pt x="0" y="66815"/>
                </a:lnTo>
                <a:cubicBezTo>
                  <a:pt x="0" y="68216"/>
                  <a:pt x="234" y="69050"/>
                  <a:pt x="1068" y="69451"/>
                </a:cubicBezTo>
                <a:cubicBezTo>
                  <a:pt x="1563" y="69691"/>
                  <a:pt x="1971" y="69809"/>
                  <a:pt x="2369" y="69809"/>
                </a:cubicBezTo>
                <a:cubicBezTo>
                  <a:pt x="2852" y="69809"/>
                  <a:pt x="3322" y="69636"/>
                  <a:pt x="3920" y="69293"/>
                </a:cubicBezTo>
                <a:lnTo>
                  <a:pt x="3920" y="69293"/>
                </a:lnTo>
                <a:cubicBezTo>
                  <a:pt x="3663" y="69439"/>
                  <a:pt x="3409" y="69507"/>
                  <a:pt x="3171" y="69507"/>
                </a:cubicBezTo>
                <a:cubicBezTo>
                  <a:pt x="2459" y="69507"/>
                  <a:pt x="1902" y="68895"/>
                  <a:pt x="1902" y="67950"/>
                </a:cubicBezTo>
                <a:lnTo>
                  <a:pt x="1902" y="3237"/>
                </a:lnTo>
                <a:cubicBezTo>
                  <a:pt x="1935" y="2503"/>
                  <a:pt x="2135" y="1769"/>
                  <a:pt x="2535" y="1102"/>
                </a:cubicBezTo>
                <a:lnTo>
                  <a:pt x="6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5351570" y="666569"/>
            <a:ext cx="1469827" cy="2008584"/>
          </a:xfrm>
          <a:custGeom>
            <a:avLst/>
            <a:gdLst/>
            <a:ahLst/>
            <a:cxnLst/>
            <a:rect l="l" t="t" r="r" b="b"/>
            <a:pathLst>
              <a:path w="78790" h="107670" extrusionOk="0">
                <a:moveTo>
                  <a:pt x="78090" y="0"/>
                </a:moveTo>
                <a:cubicBezTo>
                  <a:pt x="77912" y="0"/>
                  <a:pt x="77708" y="61"/>
                  <a:pt x="77489" y="190"/>
                </a:cubicBezTo>
                <a:lnTo>
                  <a:pt x="1301" y="44155"/>
                </a:lnTo>
                <a:cubicBezTo>
                  <a:pt x="534" y="44656"/>
                  <a:pt x="67" y="45490"/>
                  <a:pt x="0" y="46390"/>
                </a:cubicBezTo>
                <a:lnTo>
                  <a:pt x="0" y="106733"/>
                </a:lnTo>
                <a:cubicBezTo>
                  <a:pt x="0" y="107329"/>
                  <a:pt x="307" y="107669"/>
                  <a:pt x="737" y="107669"/>
                </a:cubicBezTo>
                <a:cubicBezTo>
                  <a:pt x="909" y="107669"/>
                  <a:pt x="1101" y="107615"/>
                  <a:pt x="1301" y="107501"/>
                </a:cubicBezTo>
                <a:lnTo>
                  <a:pt x="77489" y="63536"/>
                </a:lnTo>
                <a:cubicBezTo>
                  <a:pt x="78256" y="63035"/>
                  <a:pt x="78723" y="62202"/>
                  <a:pt x="78790" y="61268"/>
                </a:cubicBezTo>
                <a:lnTo>
                  <a:pt x="78790" y="924"/>
                </a:lnTo>
                <a:cubicBezTo>
                  <a:pt x="78790" y="339"/>
                  <a:pt x="78510" y="0"/>
                  <a:pt x="78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5352186" y="679441"/>
            <a:ext cx="1429402" cy="1959577"/>
          </a:xfrm>
          <a:custGeom>
            <a:avLst/>
            <a:gdLst/>
            <a:ahLst/>
            <a:cxnLst/>
            <a:rect l="l" t="t" r="r" b="b"/>
            <a:pathLst>
              <a:path w="76623" h="105043" extrusionOk="0">
                <a:moveTo>
                  <a:pt x="76622" y="1"/>
                </a:moveTo>
                <a:lnTo>
                  <a:pt x="1302" y="43465"/>
                </a:lnTo>
                <a:cubicBezTo>
                  <a:pt x="534" y="43966"/>
                  <a:pt x="34" y="44800"/>
                  <a:pt x="1" y="45700"/>
                </a:cubicBezTo>
                <a:lnTo>
                  <a:pt x="1" y="105043"/>
                </a:lnTo>
                <a:lnTo>
                  <a:pt x="75321" y="61578"/>
                </a:lnTo>
                <a:cubicBezTo>
                  <a:pt x="76088" y="61078"/>
                  <a:pt x="76555" y="60244"/>
                  <a:pt x="76622" y="59343"/>
                </a:cubicBezTo>
                <a:lnTo>
                  <a:pt x="766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5448651" y="1134959"/>
            <a:ext cx="749856" cy="844456"/>
          </a:xfrm>
          <a:custGeom>
            <a:avLst/>
            <a:gdLst/>
            <a:ahLst/>
            <a:cxnLst/>
            <a:rect l="l" t="t" r="r" b="b"/>
            <a:pathLst>
              <a:path w="40196" h="45267" extrusionOk="0">
                <a:moveTo>
                  <a:pt x="38794" y="0"/>
                </a:moveTo>
                <a:lnTo>
                  <a:pt x="34825" y="1435"/>
                </a:lnTo>
                <a:lnTo>
                  <a:pt x="35192" y="2402"/>
                </a:lnTo>
                <a:lnTo>
                  <a:pt x="37427" y="1568"/>
                </a:lnTo>
                <a:lnTo>
                  <a:pt x="37427" y="1568"/>
                </a:lnTo>
                <a:lnTo>
                  <a:pt x="25385" y="27120"/>
                </a:lnTo>
                <a:lnTo>
                  <a:pt x="12809" y="24685"/>
                </a:lnTo>
                <a:lnTo>
                  <a:pt x="0" y="44699"/>
                </a:lnTo>
                <a:lnTo>
                  <a:pt x="867" y="45266"/>
                </a:lnTo>
                <a:lnTo>
                  <a:pt x="13310" y="25852"/>
                </a:lnTo>
                <a:lnTo>
                  <a:pt x="25985" y="28287"/>
                </a:lnTo>
                <a:lnTo>
                  <a:pt x="38394" y="1968"/>
                </a:lnTo>
                <a:lnTo>
                  <a:pt x="39228" y="4303"/>
                </a:lnTo>
                <a:lnTo>
                  <a:pt x="40195" y="3936"/>
                </a:lnTo>
                <a:lnTo>
                  <a:pt x="387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5468556" y="1372661"/>
            <a:ext cx="812089" cy="1047945"/>
          </a:xfrm>
          <a:custGeom>
            <a:avLst/>
            <a:gdLst/>
            <a:ahLst/>
            <a:cxnLst/>
            <a:rect l="l" t="t" r="r" b="b"/>
            <a:pathLst>
              <a:path w="43532" h="56175" extrusionOk="0">
                <a:moveTo>
                  <a:pt x="42064" y="1"/>
                </a:moveTo>
                <a:lnTo>
                  <a:pt x="34458" y="4437"/>
                </a:lnTo>
                <a:lnTo>
                  <a:pt x="34458" y="35326"/>
                </a:lnTo>
                <a:lnTo>
                  <a:pt x="35893" y="36327"/>
                </a:lnTo>
                <a:lnTo>
                  <a:pt x="43532" y="31890"/>
                </a:lnTo>
                <a:lnTo>
                  <a:pt x="43532" y="968"/>
                </a:lnTo>
                <a:lnTo>
                  <a:pt x="42064" y="1"/>
                </a:lnTo>
                <a:close/>
                <a:moveTo>
                  <a:pt x="30589" y="24285"/>
                </a:moveTo>
                <a:lnTo>
                  <a:pt x="22950" y="28721"/>
                </a:lnTo>
                <a:lnTo>
                  <a:pt x="22950" y="41964"/>
                </a:lnTo>
                <a:lnTo>
                  <a:pt x="24418" y="42932"/>
                </a:lnTo>
                <a:lnTo>
                  <a:pt x="32057" y="38528"/>
                </a:lnTo>
                <a:lnTo>
                  <a:pt x="32057" y="25286"/>
                </a:lnTo>
                <a:lnTo>
                  <a:pt x="30589" y="24285"/>
                </a:lnTo>
                <a:close/>
                <a:moveTo>
                  <a:pt x="19114" y="22083"/>
                </a:moveTo>
                <a:lnTo>
                  <a:pt x="11475" y="26486"/>
                </a:lnTo>
                <a:lnTo>
                  <a:pt x="11475" y="48602"/>
                </a:lnTo>
                <a:lnTo>
                  <a:pt x="12943" y="49570"/>
                </a:lnTo>
                <a:lnTo>
                  <a:pt x="20582" y="45133"/>
                </a:lnTo>
                <a:lnTo>
                  <a:pt x="20582" y="23051"/>
                </a:lnTo>
                <a:lnTo>
                  <a:pt x="19114" y="22083"/>
                </a:lnTo>
                <a:close/>
                <a:moveTo>
                  <a:pt x="7639" y="40029"/>
                </a:moveTo>
                <a:lnTo>
                  <a:pt x="0" y="44433"/>
                </a:lnTo>
                <a:lnTo>
                  <a:pt x="0" y="55207"/>
                </a:lnTo>
                <a:lnTo>
                  <a:pt x="1468" y="56174"/>
                </a:lnTo>
                <a:lnTo>
                  <a:pt x="9107" y="51771"/>
                </a:lnTo>
                <a:lnTo>
                  <a:pt x="9107" y="40997"/>
                </a:lnTo>
                <a:lnTo>
                  <a:pt x="7639" y="4002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5495941" y="1391335"/>
            <a:ext cx="784704" cy="1029271"/>
          </a:xfrm>
          <a:custGeom>
            <a:avLst/>
            <a:gdLst/>
            <a:ahLst/>
            <a:cxnLst/>
            <a:rect l="l" t="t" r="r" b="b"/>
            <a:pathLst>
              <a:path w="42064" h="55174" extrusionOk="0">
                <a:moveTo>
                  <a:pt x="42064" y="1"/>
                </a:moveTo>
                <a:lnTo>
                  <a:pt x="34391" y="4404"/>
                </a:lnTo>
                <a:lnTo>
                  <a:pt x="34391" y="35326"/>
                </a:lnTo>
                <a:lnTo>
                  <a:pt x="42064" y="30889"/>
                </a:lnTo>
                <a:lnTo>
                  <a:pt x="42064" y="1"/>
                </a:lnTo>
                <a:close/>
                <a:moveTo>
                  <a:pt x="30589" y="24285"/>
                </a:moveTo>
                <a:lnTo>
                  <a:pt x="22950" y="28688"/>
                </a:lnTo>
                <a:lnTo>
                  <a:pt x="22950" y="41931"/>
                </a:lnTo>
                <a:lnTo>
                  <a:pt x="30589" y="37527"/>
                </a:lnTo>
                <a:lnTo>
                  <a:pt x="30589" y="24285"/>
                </a:lnTo>
                <a:close/>
                <a:moveTo>
                  <a:pt x="19114" y="22050"/>
                </a:moveTo>
                <a:lnTo>
                  <a:pt x="11475" y="26486"/>
                </a:lnTo>
                <a:lnTo>
                  <a:pt x="11475" y="48569"/>
                </a:lnTo>
                <a:lnTo>
                  <a:pt x="19114" y="44132"/>
                </a:lnTo>
                <a:lnTo>
                  <a:pt x="19114" y="22050"/>
                </a:lnTo>
                <a:close/>
                <a:moveTo>
                  <a:pt x="7639" y="39996"/>
                </a:moveTo>
                <a:lnTo>
                  <a:pt x="0" y="44399"/>
                </a:lnTo>
                <a:lnTo>
                  <a:pt x="0" y="55173"/>
                </a:lnTo>
                <a:lnTo>
                  <a:pt x="7639" y="50770"/>
                </a:lnTo>
                <a:lnTo>
                  <a:pt x="7639" y="3999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7"/>
          <p:cNvSpPr/>
          <p:nvPr/>
        </p:nvSpPr>
        <p:spPr>
          <a:xfrm>
            <a:off x="5468556" y="1372661"/>
            <a:ext cx="812089" cy="846937"/>
          </a:xfrm>
          <a:custGeom>
            <a:avLst/>
            <a:gdLst/>
            <a:ahLst/>
            <a:cxnLst/>
            <a:rect l="l" t="t" r="r" b="b"/>
            <a:pathLst>
              <a:path w="43532" h="45400" extrusionOk="0">
                <a:moveTo>
                  <a:pt x="42064" y="1"/>
                </a:moveTo>
                <a:lnTo>
                  <a:pt x="34458" y="4437"/>
                </a:lnTo>
                <a:lnTo>
                  <a:pt x="35893" y="5405"/>
                </a:lnTo>
                <a:lnTo>
                  <a:pt x="43532" y="1002"/>
                </a:lnTo>
                <a:lnTo>
                  <a:pt x="42064" y="1"/>
                </a:lnTo>
                <a:close/>
                <a:moveTo>
                  <a:pt x="19114" y="22083"/>
                </a:moveTo>
                <a:lnTo>
                  <a:pt x="11475" y="26486"/>
                </a:lnTo>
                <a:lnTo>
                  <a:pt x="12943" y="27487"/>
                </a:lnTo>
                <a:lnTo>
                  <a:pt x="20582" y="23051"/>
                </a:lnTo>
                <a:lnTo>
                  <a:pt x="19114" y="22083"/>
                </a:lnTo>
                <a:close/>
                <a:moveTo>
                  <a:pt x="30589" y="24285"/>
                </a:moveTo>
                <a:lnTo>
                  <a:pt x="22950" y="28721"/>
                </a:lnTo>
                <a:lnTo>
                  <a:pt x="24418" y="29689"/>
                </a:lnTo>
                <a:lnTo>
                  <a:pt x="32057" y="25286"/>
                </a:lnTo>
                <a:lnTo>
                  <a:pt x="30589" y="24285"/>
                </a:lnTo>
                <a:close/>
                <a:moveTo>
                  <a:pt x="7639" y="40029"/>
                </a:moveTo>
                <a:lnTo>
                  <a:pt x="0" y="44433"/>
                </a:lnTo>
                <a:lnTo>
                  <a:pt x="1468" y="45400"/>
                </a:lnTo>
                <a:lnTo>
                  <a:pt x="9107" y="40997"/>
                </a:lnTo>
                <a:lnTo>
                  <a:pt x="7639" y="400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p:nvPr/>
        </p:nvSpPr>
        <p:spPr>
          <a:xfrm>
            <a:off x="4868051" y="2993538"/>
            <a:ext cx="458018" cy="264192"/>
          </a:xfrm>
          <a:custGeom>
            <a:avLst/>
            <a:gdLst/>
            <a:ahLst/>
            <a:cxnLst/>
            <a:rect l="l" t="t" r="r" b="b"/>
            <a:pathLst>
              <a:path w="24552" h="14162" extrusionOk="0">
                <a:moveTo>
                  <a:pt x="12293" y="1"/>
                </a:moveTo>
                <a:cubicBezTo>
                  <a:pt x="9149" y="1"/>
                  <a:pt x="6005" y="693"/>
                  <a:pt x="3603" y="2077"/>
                </a:cubicBezTo>
                <a:cubicBezTo>
                  <a:pt x="2403" y="2711"/>
                  <a:pt x="1402" y="3645"/>
                  <a:pt x="701" y="4779"/>
                </a:cubicBezTo>
                <a:lnTo>
                  <a:pt x="1" y="4779"/>
                </a:lnTo>
                <a:lnTo>
                  <a:pt x="1" y="7281"/>
                </a:lnTo>
                <a:cubicBezTo>
                  <a:pt x="68" y="9016"/>
                  <a:pt x="1268" y="10750"/>
                  <a:pt x="3570" y="12085"/>
                </a:cubicBezTo>
                <a:cubicBezTo>
                  <a:pt x="5972" y="13469"/>
                  <a:pt x="9124" y="14161"/>
                  <a:pt x="12272" y="14161"/>
                </a:cubicBezTo>
                <a:cubicBezTo>
                  <a:pt x="15420" y="14161"/>
                  <a:pt x="18564" y="13469"/>
                  <a:pt x="20949" y="12085"/>
                </a:cubicBezTo>
                <a:cubicBezTo>
                  <a:pt x="23284" y="10750"/>
                  <a:pt x="24485" y="9016"/>
                  <a:pt x="24552" y="7281"/>
                </a:cubicBezTo>
                <a:lnTo>
                  <a:pt x="24552" y="4779"/>
                </a:lnTo>
                <a:lnTo>
                  <a:pt x="23918" y="4779"/>
                </a:lnTo>
                <a:cubicBezTo>
                  <a:pt x="23184" y="3645"/>
                  <a:pt x="22183" y="2711"/>
                  <a:pt x="20982" y="2077"/>
                </a:cubicBezTo>
                <a:cubicBezTo>
                  <a:pt x="18581" y="693"/>
                  <a:pt x="15437" y="1"/>
                  <a:pt x="12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4845646" y="2950613"/>
            <a:ext cx="500346" cy="264920"/>
          </a:xfrm>
          <a:custGeom>
            <a:avLst/>
            <a:gdLst/>
            <a:ahLst/>
            <a:cxnLst/>
            <a:rect l="l" t="t" r="r" b="b"/>
            <a:pathLst>
              <a:path w="26821" h="14201" extrusionOk="0">
                <a:moveTo>
                  <a:pt x="13494" y="0"/>
                </a:moveTo>
                <a:cubicBezTo>
                  <a:pt x="10350" y="0"/>
                  <a:pt x="7206" y="693"/>
                  <a:pt x="4804" y="2077"/>
                </a:cubicBezTo>
                <a:cubicBezTo>
                  <a:pt x="1" y="4845"/>
                  <a:pt x="1" y="9349"/>
                  <a:pt x="4804" y="12117"/>
                </a:cubicBezTo>
                <a:cubicBezTo>
                  <a:pt x="7201" y="13506"/>
                  <a:pt x="10336" y="14200"/>
                  <a:pt x="13472" y="14200"/>
                </a:cubicBezTo>
                <a:cubicBezTo>
                  <a:pt x="15835" y="14200"/>
                  <a:pt x="18199" y="13806"/>
                  <a:pt x="20249" y="13018"/>
                </a:cubicBezTo>
                <a:lnTo>
                  <a:pt x="20416" y="12951"/>
                </a:lnTo>
                <a:cubicBezTo>
                  <a:pt x="21016" y="12718"/>
                  <a:pt x="21616" y="12418"/>
                  <a:pt x="22183" y="12117"/>
                </a:cubicBezTo>
                <a:cubicBezTo>
                  <a:pt x="26186" y="9816"/>
                  <a:pt x="26820" y="6313"/>
                  <a:pt x="24152" y="3578"/>
                </a:cubicBezTo>
                <a:cubicBezTo>
                  <a:pt x="23551" y="3011"/>
                  <a:pt x="22884" y="2477"/>
                  <a:pt x="22183" y="2077"/>
                </a:cubicBezTo>
                <a:cubicBezTo>
                  <a:pt x="19782" y="693"/>
                  <a:pt x="16638" y="0"/>
                  <a:pt x="13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5095194" y="2990590"/>
            <a:ext cx="222797" cy="132562"/>
          </a:xfrm>
          <a:custGeom>
            <a:avLst/>
            <a:gdLst/>
            <a:ahLst/>
            <a:cxnLst/>
            <a:rect l="l" t="t" r="r" b="b"/>
            <a:pathLst>
              <a:path w="11943" h="7106" extrusionOk="0">
                <a:moveTo>
                  <a:pt x="7672" y="1"/>
                </a:moveTo>
                <a:lnTo>
                  <a:pt x="7672" y="1"/>
                </a:lnTo>
                <a:cubicBezTo>
                  <a:pt x="8139" y="801"/>
                  <a:pt x="7973" y="1635"/>
                  <a:pt x="5271" y="1768"/>
                </a:cubicBezTo>
                <a:cubicBezTo>
                  <a:pt x="0" y="2102"/>
                  <a:pt x="6672" y="7106"/>
                  <a:pt x="6672" y="7106"/>
                </a:cubicBezTo>
                <a:cubicBezTo>
                  <a:pt x="6672" y="7106"/>
                  <a:pt x="8315" y="6316"/>
                  <a:pt x="9631" y="6316"/>
                </a:cubicBezTo>
                <a:cubicBezTo>
                  <a:pt x="10209" y="6316"/>
                  <a:pt x="10723" y="6468"/>
                  <a:pt x="11008" y="6905"/>
                </a:cubicBezTo>
                <a:cubicBezTo>
                  <a:pt x="11942" y="5204"/>
                  <a:pt x="11642" y="3336"/>
                  <a:pt x="10107" y="1768"/>
                </a:cubicBezTo>
                <a:cubicBezTo>
                  <a:pt x="9807" y="1435"/>
                  <a:pt x="9507" y="1168"/>
                  <a:pt x="9140" y="935"/>
                </a:cubicBezTo>
                <a:cubicBezTo>
                  <a:pt x="8840" y="701"/>
                  <a:pt x="8540" y="501"/>
                  <a:pt x="8239" y="301"/>
                </a:cubicBezTo>
                <a:cubicBezTo>
                  <a:pt x="8039" y="201"/>
                  <a:pt x="7872" y="101"/>
                  <a:pt x="7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5247643" y="3031482"/>
            <a:ext cx="64733" cy="61991"/>
          </a:xfrm>
          <a:custGeom>
            <a:avLst/>
            <a:gdLst/>
            <a:ahLst/>
            <a:cxnLst/>
            <a:rect l="l" t="t" r="r" b="b"/>
            <a:pathLst>
              <a:path w="3470" h="3323" extrusionOk="0">
                <a:moveTo>
                  <a:pt x="1350" y="1"/>
                </a:moveTo>
                <a:cubicBezTo>
                  <a:pt x="1300" y="1"/>
                  <a:pt x="1251" y="4"/>
                  <a:pt x="1202" y="10"/>
                </a:cubicBezTo>
                <a:cubicBezTo>
                  <a:pt x="401" y="110"/>
                  <a:pt x="1" y="911"/>
                  <a:pt x="301" y="1845"/>
                </a:cubicBezTo>
                <a:cubicBezTo>
                  <a:pt x="581" y="2685"/>
                  <a:pt x="1384" y="3322"/>
                  <a:pt x="2141" y="3322"/>
                </a:cubicBezTo>
                <a:cubicBezTo>
                  <a:pt x="2195" y="3322"/>
                  <a:pt x="2249" y="3319"/>
                  <a:pt x="2302" y="3312"/>
                </a:cubicBezTo>
                <a:cubicBezTo>
                  <a:pt x="3103" y="3246"/>
                  <a:pt x="3470" y="2412"/>
                  <a:pt x="3170" y="1511"/>
                </a:cubicBezTo>
                <a:cubicBezTo>
                  <a:pt x="2889" y="668"/>
                  <a:pt x="2082" y="1"/>
                  <a:pt x="1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7"/>
          <p:cNvSpPr/>
          <p:nvPr/>
        </p:nvSpPr>
        <p:spPr>
          <a:xfrm>
            <a:off x="4922822" y="2991001"/>
            <a:ext cx="349110" cy="183491"/>
          </a:xfrm>
          <a:custGeom>
            <a:avLst/>
            <a:gdLst/>
            <a:ahLst/>
            <a:cxnLst/>
            <a:rect l="l" t="t" r="r" b="b"/>
            <a:pathLst>
              <a:path w="18714" h="9836" extrusionOk="0">
                <a:moveTo>
                  <a:pt x="9373" y="1"/>
                </a:moveTo>
                <a:cubicBezTo>
                  <a:pt x="7185" y="1"/>
                  <a:pt x="4995" y="486"/>
                  <a:pt x="3336" y="1446"/>
                </a:cubicBezTo>
                <a:cubicBezTo>
                  <a:pt x="134" y="3281"/>
                  <a:pt x="0" y="6216"/>
                  <a:pt x="2936" y="8151"/>
                </a:cubicBezTo>
                <a:cubicBezTo>
                  <a:pt x="3069" y="8218"/>
                  <a:pt x="3203" y="8318"/>
                  <a:pt x="3336" y="8385"/>
                </a:cubicBezTo>
                <a:cubicBezTo>
                  <a:pt x="5004" y="9352"/>
                  <a:pt x="7180" y="9836"/>
                  <a:pt x="9357" y="9836"/>
                </a:cubicBezTo>
                <a:cubicBezTo>
                  <a:pt x="11533" y="9836"/>
                  <a:pt x="13710" y="9352"/>
                  <a:pt x="15378" y="8385"/>
                </a:cubicBezTo>
                <a:cubicBezTo>
                  <a:pt x="18680" y="6483"/>
                  <a:pt x="18714" y="3348"/>
                  <a:pt x="15378" y="1446"/>
                </a:cubicBezTo>
                <a:cubicBezTo>
                  <a:pt x="15244" y="1346"/>
                  <a:pt x="15078" y="1279"/>
                  <a:pt x="14944" y="1213"/>
                </a:cubicBezTo>
                <a:cubicBezTo>
                  <a:pt x="13355" y="402"/>
                  <a:pt x="11364" y="1"/>
                  <a:pt x="937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4922822" y="2991001"/>
            <a:ext cx="349110" cy="183491"/>
          </a:xfrm>
          <a:custGeom>
            <a:avLst/>
            <a:gdLst/>
            <a:ahLst/>
            <a:cxnLst/>
            <a:rect l="l" t="t" r="r" b="b"/>
            <a:pathLst>
              <a:path w="18714" h="9836" extrusionOk="0">
                <a:moveTo>
                  <a:pt x="9373" y="1"/>
                </a:moveTo>
                <a:cubicBezTo>
                  <a:pt x="7185" y="1"/>
                  <a:pt x="4995" y="486"/>
                  <a:pt x="3336" y="1446"/>
                </a:cubicBezTo>
                <a:cubicBezTo>
                  <a:pt x="134" y="3281"/>
                  <a:pt x="0" y="6216"/>
                  <a:pt x="2936" y="8151"/>
                </a:cubicBezTo>
                <a:cubicBezTo>
                  <a:pt x="3069" y="8218"/>
                  <a:pt x="3203" y="8318"/>
                  <a:pt x="3336" y="8385"/>
                </a:cubicBezTo>
                <a:cubicBezTo>
                  <a:pt x="5004" y="9352"/>
                  <a:pt x="7180" y="9836"/>
                  <a:pt x="9357" y="9836"/>
                </a:cubicBezTo>
                <a:cubicBezTo>
                  <a:pt x="11533" y="9836"/>
                  <a:pt x="13710" y="9352"/>
                  <a:pt x="15378" y="8385"/>
                </a:cubicBezTo>
                <a:cubicBezTo>
                  <a:pt x="18680" y="6483"/>
                  <a:pt x="18714" y="3348"/>
                  <a:pt x="15378" y="1446"/>
                </a:cubicBezTo>
                <a:cubicBezTo>
                  <a:pt x="15244" y="1346"/>
                  <a:pt x="15078" y="1279"/>
                  <a:pt x="14944" y="1213"/>
                </a:cubicBezTo>
                <a:cubicBezTo>
                  <a:pt x="13355" y="402"/>
                  <a:pt x="11364" y="1"/>
                  <a:pt x="93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4945227" y="2994956"/>
            <a:ext cx="303685" cy="175488"/>
          </a:xfrm>
          <a:custGeom>
            <a:avLst/>
            <a:gdLst/>
            <a:ahLst/>
            <a:cxnLst/>
            <a:rect l="l" t="t" r="r" b="b"/>
            <a:pathLst>
              <a:path w="16279" h="9407" extrusionOk="0">
                <a:moveTo>
                  <a:pt x="8139" y="0"/>
                </a:moveTo>
                <a:cubicBezTo>
                  <a:pt x="3669" y="0"/>
                  <a:pt x="0" y="2102"/>
                  <a:pt x="0" y="4703"/>
                </a:cubicBezTo>
                <a:cubicBezTo>
                  <a:pt x="0" y="7305"/>
                  <a:pt x="3669" y="9407"/>
                  <a:pt x="8139" y="9407"/>
                </a:cubicBezTo>
                <a:cubicBezTo>
                  <a:pt x="12642" y="9407"/>
                  <a:pt x="16278" y="7305"/>
                  <a:pt x="16278" y="4703"/>
                </a:cubicBezTo>
                <a:cubicBezTo>
                  <a:pt x="16278" y="2102"/>
                  <a:pt x="12642" y="0"/>
                  <a:pt x="813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4945227" y="2994956"/>
            <a:ext cx="303685" cy="175488"/>
          </a:xfrm>
          <a:custGeom>
            <a:avLst/>
            <a:gdLst/>
            <a:ahLst/>
            <a:cxnLst/>
            <a:rect l="l" t="t" r="r" b="b"/>
            <a:pathLst>
              <a:path w="16279" h="9407" extrusionOk="0">
                <a:moveTo>
                  <a:pt x="8139" y="0"/>
                </a:moveTo>
                <a:cubicBezTo>
                  <a:pt x="3669" y="0"/>
                  <a:pt x="0" y="2102"/>
                  <a:pt x="0" y="4703"/>
                </a:cubicBezTo>
                <a:cubicBezTo>
                  <a:pt x="0" y="7305"/>
                  <a:pt x="3669" y="9407"/>
                  <a:pt x="8139" y="9407"/>
                </a:cubicBezTo>
                <a:cubicBezTo>
                  <a:pt x="12642" y="9407"/>
                  <a:pt x="16278" y="7305"/>
                  <a:pt x="16278" y="4703"/>
                </a:cubicBezTo>
                <a:cubicBezTo>
                  <a:pt x="16278" y="2102"/>
                  <a:pt x="12642" y="0"/>
                  <a:pt x="81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4947092" y="3019674"/>
            <a:ext cx="300569" cy="150471"/>
          </a:xfrm>
          <a:custGeom>
            <a:avLst/>
            <a:gdLst/>
            <a:ahLst/>
            <a:cxnLst/>
            <a:rect l="l" t="t" r="r" b="b"/>
            <a:pathLst>
              <a:path w="16112" h="8066" extrusionOk="0">
                <a:moveTo>
                  <a:pt x="8056" y="1"/>
                </a:moveTo>
                <a:cubicBezTo>
                  <a:pt x="5971" y="1"/>
                  <a:pt x="3886" y="460"/>
                  <a:pt x="2302" y="1377"/>
                </a:cubicBezTo>
                <a:cubicBezTo>
                  <a:pt x="1001" y="2144"/>
                  <a:pt x="234" y="3045"/>
                  <a:pt x="0" y="4046"/>
                </a:cubicBezTo>
                <a:cubicBezTo>
                  <a:pt x="234" y="5046"/>
                  <a:pt x="1001" y="5947"/>
                  <a:pt x="2302" y="6714"/>
                </a:cubicBezTo>
                <a:cubicBezTo>
                  <a:pt x="3886" y="7615"/>
                  <a:pt x="5971" y="8065"/>
                  <a:pt x="8056" y="8065"/>
                </a:cubicBezTo>
                <a:cubicBezTo>
                  <a:pt x="10141" y="8065"/>
                  <a:pt x="12226" y="7615"/>
                  <a:pt x="13810" y="6714"/>
                </a:cubicBezTo>
                <a:cubicBezTo>
                  <a:pt x="15111" y="5947"/>
                  <a:pt x="15878" y="5013"/>
                  <a:pt x="16112" y="4046"/>
                </a:cubicBezTo>
                <a:cubicBezTo>
                  <a:pt x="15878" y="3045"/>
                  <a:pt x="15111" y="2111"/>
                  <a:pt x="13810" y="1377"/>
                </a:cubicBezTo>
                <a:cubicBezTo>
                  <a:pt x="12226" y="460"/>
                  <a:pt x="10141" y="1"/>
                  <a:pt x="805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4947092" y="3019674"/>
            <a:ext cx="300569" cy="150471"/>
          </a:xfrm>
          <a:custGeom>
            <a:avLst/>
            <a:gdLst/>
            <a:ahLst/>
            <a:cxnLst/>
            <a:rect l="l" t="t" r="r" b="b"/>
            <a:pathLst>
              <a:path w="16112" h="8066" extrusionOk="0">
                <a:moveTo>
                  <a:pt x="8056" y="1"/>
                </a:moveTo>
                <a:cubicBezTo>
                  <a:pt x="5971" y="1"/>
                  <a:pt x="3886" y="460"/>
                  <a:pt x="2302" y="1377"/>
                </a:cubicBezTo>
                <a:cubicBezTo>
                  <a:pt x="1001" y="2144"/>
                  <a:pt x="234" y="3045"/>
                  <a:pt x="0" y="4046"/>
                </a:cubicBezTo>
                <a:cubicBezTo>
                  <a:pt x="234" y="5046"/>
                  <a:pt x="1001" y="5947"/>
                  <a:pt x="2302" y="6714"/>
                </a:cubicBezTo>
                <a:cubicBezTo>
                  <a:pt x="3886" y="7615"/>
                  <a:pt x="5971" y="8065"/>
                  <a:pt x="8056" y="8065"/>
                </a:cubicBezTo>
                <a:cubicBezTo>
                  <a:pt x="10141" y="8065"/>
                  <a:pt x="12226" y="7615"/>
                  <a:pt x="13810" y="6714"/>
                </a:cubicBezTo>
                <a:cubicBezTo>
                  <a:pt x="15111" y="5947"/>
                  <a:pt x="15878" y="5013"/>
                  <a:pt x="16112" y="4046"/>
                </a:cubicBezTo>
                <a:cubicBezTo>
                  <a:pt x="15878" y="3045"/>
                  <a:pt x="15111" y="2111"/>
                  <a:pt x="13810" y="1377"/>
                </a:cubicBezTo>
                <a:cubicBezTo>
                  <a:pt x="12226" y="460"/>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4998729" y="3026688"/>
            <a:ext cx="197911" cy="130063"/>
          </a:xfrm>
          <a:custGeom>
            <a:avLst/>
            <a:gdLst/>
            <a:ahLst/>
            <a:cxnLst/>
            <a:rect l="l" t="t" r="r" b="b"/>
            <a:pathLst>
              <a:path w="10609" h="6972" extrusionOk="0">
                <a:moveTo>
                  <a:pt x="7221" y="4069"/>
                </a:moveTo>
                <a:cubicBezTo>
                  <a:pt x="7474" y="4069"/>
                  <a:pt x="7712" y="4117"/>
                  <a:pt x="7940" y="4237"/>
                </a:cubicBezTo>
                <a:lnTo>
                  <a:pt x="7773" y="4337"/>
                </a:lnTo>
                <a:cubicBezTo>
                  <a:pt x="7673" y="4370"/>
                  <a:pt x="7573" y="4437"/>
                  <a:pt x="7506" y="4470"/>
                </a:cubicBezTo>
                <a:cubicBezTo>
                  <a:pt x="7163" y="4625"/>
                  <a:pt x="6802" y="4700"/>
                  <a:pt x="6441" y="4700"/>
                </a:cubicBezTo>
                <a:cubicBezTo>
                  <a:pt x="6101" y="4700"/>
                  <a:pt x="5762" y="4633"/>
                  <a:pt x="5438" y="4503"/>
                </a:cubicBezTo>
                <a:cubicBezTo>
                  <a:pt x="6113" y="4278"/>
                  <a:pt x="6697" y="4069"/>
                  <a:pt x="7221" y="4069"/>
                </a:cubicBezTo>
                <a:close/>
                <a:moveTo>
                  <a:pt x="1235" y="0"/>
                </a:moveTo>
                <a:lnTo>
                  <a:pt x="1" y="734"/>
                </a:lnTo>
                <a:lnTo>
                  <a:pt x="1" y="1701"/>
                </a:lnTo>
                <a:lnTo>
                  <a:pt x="401" y="1935"/>
                </a:lnTo>
                <a:cubicBezTo>
                  <a:pt x="301" y="2102"/>
                  <a:pt x="234" y="2302"/>
                  <a:pt x="234" y="2502"/>
                </a:cubicBezTo>
                <a:lnTo>
                  <a:pt x="234" y="3469"/>
                </a:lnTo>
                <a:cubicBezTo>
                  <a:pt x="234" y="3870"/>
                  <a:pt x="501" y="4237"/>
                  <a:pt x="1102" y="4604"/>
                </a:cubicBezTo>
                <a:cubicBezTo>
                  <a:pt x="1635" y="4904"/>
                  <a:pt x="2236" y="5071"/>
                  <a:pt x="2836" y="5104"/>
                </a:cubicBezTo>
                <a:lnTo>
                  <a:pt x="3170" y="5104"/>
                </a:lnTo>
                <a:cubicBezTo>
                  <a:pt x="3804" y="5037"/>
                  <a:pt x="4404" y="4904"/>
                  <a:pt x="5004" y="4670"/>
                </a:cubicBezTo>
                <a:lnTo>
                  <a:pt x="5371" y="4537"/>
                </a:lnTo>
                <a:lnTo>
                  <a:pt x="4304" y="5604"/>
                </a:lnTo>
                <a:lnTo>
                  <a:pt x="4304" y="6572"/>
                </a:lnTo>
                <a:cubicBezTo>
                  <a:pt x="4893" y="6792"/>
                  <a:pt x="5501" y="6903"/>
                  <a:pt x="6105" y="6903"/>
                </a:cubicBezTo>
                <a:cubicBezTo>
                  <a:pt x="6871" y="6903"/>
                  <a:pt x="7632" y="6726"/>
                  <a:pt x="8340" y="6371"/>
                </a:cubicBezTo>
                <a:lnTo>
                  <a:pt x="9374" y="6972"/>
                </a:lnTo>
                <a:lnTo>
                  <a:pt x="10608" y="6271"/>
                </a:lnTo>
                <a:lnTo>
                  <a:pt x="10608" y="5304"/>
                </a:lnTo>
                <a:lnTo>
                  <a:pt x="10208" y="5037"/>
                </a:lnTo>
                <a:cubicBezTo>
                  <a:pt x="10342" y="4870"/>
                  <a:pt x="10408" y="4637"/>
                  <a:pt x="10408" y="4403"/>
                </a:cubicBezTo>
                <a:lnTo>
                  <a:pt x="10408" y="3436"/>
                </a:lnTo>
                <a:cubicBezTo>
                  <a:pt x="10408" y="3036"/>
                  <a:pt x="10108" y="2669"/>
                  <a:pt x="9541" y="2302"/>
                </a:cubicBezTo>
                <a:cubicBezTo>
                  <a:pt x="8939" y="1981"/>
                  <a:pt x="8277" y="1817"/>
                  <a:pt x="7612" y="1817"/>
                </a:cubicBezTo>
                <a:cubicBezTo>
                  <a:pt x="7172" y="1817"/>
                  <a:pt x="6731" y="1889"/>
                  <a:pt x="6305" y="2035"/>
                </a:cubicBezTo>
                <a:cubicBezTo>
                  <a:pt x="5872" y="2135"/>
                  <a:pt x="5471" y="2269"/>
                  <a:pt x="5104" y="2402"/>
                </a:cubicBezTo>
                <a:cubicBezTo>
                  <a:pt x="4671" y="2569"/>
                  <a:pt x="4237" y="2702"/>
                  <a:pt x="3804" y="2802"/>
                </a:cubicBezTo>
                <a:cubicBezTo>
                  <a:pt x="3603" y="2869"/>
                  <a:pt x="3403" y="2869"/>
                  <a:pt x="3203" y="2869"/>
                </a:cubicBezTo>
                <a:cubicBezTo>
                  <a:pt x="3036" y="2869"/>
                  <a:pt x="2836" y="2802"/>
                  <a:pt x="2703" y="2736"/>
                </a:cubicBezTo>
                <a:lnTo>
                  <a:pt x="2736" y="2702"/>
                </a:lnTo>
                <a:cubicBezTo>
                  <a:pt x="2769" y="2669"/>
                  <a:pt x="2803" y="2635"/>
                  <a:pt x="2870" y="2635"/>
                </a:cubicBezTo>
                <a:cubicBezTo>
                  <a:pt x="2970" y="2569"/>
                  <a:pt x="3070" y="2502"/>
                  <a:pt x="3203" y="2469"/>
                </a:cubicBezTo>
                <a:cubicBezTo>
                  <a:pt x="3496" y="2331"/>
                  <a:pt x="3816" y="2264"/>
                  <a:pt x="4135" y="2264"/>
                </a:cubicBezTo>
                <a:cubicBezTo>
                  <a:pt x="4433" y="2264"/>
                  <a:pt x="4730" y="2322"/>
                  <a:pt x="5004" y="2435"/>
                </a:cubicBezTo>
                <a:lnTo>
                  <a:pt x="6038" y="1368"/>
                </a:lnTo>
                <a:lnTo>
                  <a:pt x="6038" y="401"/>
                </a:lnTo>
                <a:cubicBezTo>
                  <a:pt x="5523" y="229"/>
                  <a:pt x="4974" y="133"/>
                  <a:pt x="4424" y="133"/>
                </a:cubicBezTo>
                <a:cubicBezTo>
                  <a:pt x="4014" y="133"/>
                  <a:pt x="3602" y="186"/>
                  <a:pt x="3203" y="300"/>
                </a:cubicBezTo>
                <a:cubicBezTo>
                  <a:pt x="2903" y="367"/>
                  <a:pt x="2569" y="467"/>
                  <a:pt x="2302" y="601"/>
                </a:cubicBezTo>
                <a:lnTo>
                  <a:pt x="1235"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4997498" y="3026688"/>
            <a:ext cx="201623" cy="112023"/>
          </a:xfrm>
          <a:custGeom>
            <a:avLst/>
            <a:gdLst/>
            <a:ahLst/>
            <a:cxnLst/>
            <a:rect l="l" t="t" r="r" b="b"/>
            <a:pathLst>
              <a:path w="10808" h="6005" extrusionOk="0">
                <a:moveTo>
                  <a:pt x="1301" y="0"/>
                </a:moveTo>
                <a:lnTo>
                  <a:pt x="33" y="701"/>
                </a:lnTo>
                <a:lnTo>
                  <a:pt x="1068" y="1301"/>
                </a:lnTo>
                <a:cubicBezTo>
                  <a:pt x="33" y="2102"/>
                  <a:pt x="0" y="2936"/>
                  <a:pt x="1168" y="3603"/>
                </a:cubicBezTo>
                <a:cubicBezTo>
                  <a:pt x="1701" y="3903"/>
                  <a:pt x="2302" y="4070"/>
                  <a:pt x="2902" y="4103"/>
                </a:cubicBezTo>
                <a:lnTo>
                  <a:pt x="3236" y="4103"/>
                </a:lnTo>
                <a:cubicBezTo>
                  <a:pt x="3870" y="4070"/>
                  <a:pt x="4503" y="3936"/>
                  <a:pt x="5104" y="3703"/>
                </a:cubicBezTo>
                <a:cubicBezTo>
                  <a:pt x="5924" y="3422"/>
                  <a:pt x="6646" y="3107"/>
                  <a:pt x="7291" y="3107"/>
                </a:cubicBezTo>
                <a:cubicBezTo>
                  <a:pt x="7565" y="3107"/>
                  <a:pt x="7825" y="3164"/>
                  <a:pt x="8073" y="3303"/>
                </a:cubicBezTo>
                <a:cubicBezTo>
                  <a:pt x="8606" y="3603"/>
                  <a:pt x="8439" y="4003"/>
                  <a:pt x="7872" y="4337"/>
                </a:cubicBezTo>
                <a:cubicBezTo>
                  <a:pt x="7772" y="4403"/>
                  <a:pt x="7672" y="4437"/>
                  <a:pt x="7572" y="4470"/>
                </a:cubicBezTo>
                <a:cubicBezTo>
                  <a:pt x="7239" y="4620"/>
                  <a:pt x="6880" y="4695"/>
                  <a:pt x="6521" y="4695"/>
                </a:cubicBezTo>
                <a:cubicBezTo>
                  <a:pt x="6163" y="4695"/>
                  <a:pt x="5804" y="4620"/>
                  <a:pt x="5471" y="4470"/>
                </a:cubicBezTo>
                <a:lnTo>
                  <a:pt x="4403" y="5571"/>
                </a:lnTo>
                <a:cubicBezTo>
                  <a:pt x="4985" y="5795"/>
                  <a:pt x="5600" y="5905"/>
                  <a:pt x="6212" y="5905"/>
                </a:cubicBezTo>
                <a:cubicBezTo>
                  <a:pt x="6970" y="5905"/>
                  <a:pt x="7724" y="5736"/>
                  <a:pt x="8406" y="5404"/>
                </a:cubicBezTo>
                <a:lnTo>
                  <a:pt x="9440" y="6005"/>
                </a:lnTo>
                <a:lnTo>
                  <a:pt x="10708" y="5271"/>
                </a:lnTo>
                <a:lnTo>
                  <a:pt x="9674" y="4704"/>
                </a:lnTo>
                <a:cubicBezTo>
                  <a:pt x="10708" y="3903"/>
                  <a:pt x="10808" y="3036"/>
                  <a:pt x="9607" y="2302"/>
                </a:cubicBezTo>
                <a:cubicBezTo>
                  <a:pt x="8991" y="1973"/>
                  <a:pt x="8312" y="1809"/>
                  <a:pt x="7632" y="1809"/>
                </a:cubicBezTo>
                <a:cubicBezTo>
                  <a:pt x="7207" y="1809"/>
                  <a:pt x="6782" y="1873"/>
                  <a:pt x="6371" y="2002"/>
                </a:cubicBezTo>
                <a:cubicBezTo>
                  <a:pt x="5938" y="2102"/>
                  <a:pt x="5537" y="2269"/>
                  <a:pt x="5170" y="2369"/>
                </a:cubicBezTo>
                <a:cubicBezTo>
                  <a:pt x="4737" y="2535"/>
                  <a:pt x="4303" y="2669"/>
                  <a:pt x="3870" y="2802"/>
                </a:cubicBezTo>
                <a:cubicBezTo>
                  <a:pt x="3669" y="2836"/>
                  <a:pt x="3469" y="2869"/>
                  <a:pt x="3236" y="2869"/>
                </a:cubicBezTo>
                <a:cubicBezTo>
                  <a:pt x="3036" y="2836"/>
                  <a:pt x="2835" y="2802"/>
                  <a:pt x="2669" y="2669"/>
                </a:cubicBezTo>
                <a:cubicBezTo>
                  <a:pt x="2235" y="2435"/>
                  <a:pt x="2202" y="2102"/>
                  <a:pt x="2769" y="1735"/>
                </a:cubicBezTo>
                <a:lnTo>
                  <a:pt x="2902" y="1635"/>
                </a:lnTo>
                <a:cubicBezTo>
                  <a:pt x="3002" y="1601"/>
                  <a:pt x="3136" y="1535"/>
                  <a:pt x="3236" y="1468"/>
                </a:cubicBezTo>
                <a:cubicBezTo>
                  <a:pt x="3557" y="1343"/>
                  <a:pt x="3888" y="1275"/>
                  <a:pt x="4219" y="1275"/>
                </a:cubicBezTo>
                <a:cubicBezTo>
                  <a:pt x="4505" y="1275"/>
                  <a:pt x="4791" y="1326"/>
                  <a:pt x="5070" y="1435"/>
                </a:cubicBezTo>
                <a:lnTo>
                  <a:pt x="6104" y="401"/>
                </a:lnTo>
                <a:cubicBezTo>
                  <a:pt x="5568" y="209"/>
                  <a:pt x="5022" y="117"/>
                  <a:pt x="4470" y="117"/>
                </a:cubicBezTo>
                <a:cubicBezTo>
                  <a:pt x="4060" y="117"/>
                  <a:pt x="3648" y="168"/>
                  <a:pt x="3236" y="267"/>
                </a:cubicBezTo>
                <a:cubicBezTo>
                  <a:pt x="2936" y="367"/>
                  <a:pt x="2635" y="467"/>
                  <a:pt x="2335" y="601"/>
                </a:cubicBezTo>
                <a:lnTo>
                  <a:pt x="1301"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4997498" y="3026688"/>
            <a:ext cx="201623" cy="112023"/>
          </a:xfrm>
          <a:custGeom>
            <a:avLst/>
            <a:gdLst/>
            <a:ahLst/>
            <a:cxnLst/>
            <a:rect l="l" t="t" r="r" b="b"/>
            <a:pathLst>
              <a:path w="10808" h="6005" extrusionOk="0">
                <a:moveTo>
                  <a:pt x="1301" y="0"/>
                </a:moveTo>
                <a:lnTo>
                  <a:pt x="33" y="701"/>
                </a:lnTo>
                <a:lnTo>
                  <a:pt x="1068" y="1301"/>
                </a:lnTo>
                <a:cubicBezTo>
                  <a:pt x="33" y="2102"/>
                  <a:pt x="0" y="2936"/>
                  <a:pt x="1168" y="3603"/>
                </a:cubicBezTo>
                <a:cubicBezTo>
                  <a:pt x="1701" y="3903"/>
                  <a:pt x="2302" y="4070"/>
                  <a:pt x="2902" y="4103"/>
                </a:cubicBezTo>
                <a:lnTo>
                  <a:pt x="3236" y="4103"/>
                </a:lnTo>
                <a:cubicBezTo>
                  <a:pt x="3870" y="4070"/>
                  <a:pt x="4503" y="3936"/>
                  <a:pt x="5104" y="3703"/>
                </a:cubicBezTo>
                <a:cubicBezTo>
                  <a:pt x="5924" y="3422"/>
                  <a:pt x="6646" y="3107"/>
                  <a:pt x="7291" y="3107"/>
                </a:cubicBezTo>
                <a:cubicBezTo>
                  <a:pt x="7565" y="3107"/>
                  <a:pt x="7825" y="3164"/>
                  <a:pt x="8073" y="3303"/>
                </a:cubicBezTo>
                <a:cubicBezTo>
                  <a:pt x="8606" y="3603"/>
                  <a:pt x="8439" y="4003"/>
                  <a:pt x="7872" y="4337"/>
                </a:cubicBezTo>
                <a:cubicBezTo>
                  <a:pt x="7772" y="4403"/>
                  <a:pt x="7672" y="4437"/>
                  <a:pt x="7572" y="4470"/>
                </a:cubicBezTo>
                <a:cubicBezTo>
                  <a:pt x="7239" y="4620"/>
                  <a:pt x="6880" y="4695"/>
                  <a:pt x="6521" y="4695"/>
                </a:cubicBezTo>
                <a:cubicBezTo>
                  <a:pt x="6163" y="4695"/>
                  <a:pt x="5804" y="4620"/>
                  <a:pt x="5471" y="4470"/>
                </a:cubicBezTo>
                <a:lnTo>
                  <a:pt x="4403" y="5571"/>
                </a:lnTo>
                <a:cubicBezTo>
                  <a:pt x="4985" y="5795"/>
                  <a:pt x="5600" y="5905"/>
                  <a:pt x="6212" y="5905"/>
                </a:cubicBezTo>
                <a:cubicBezTo>
                  <a:pt x="6970" y="5905"/>
                  <a:pt x="7724" y="5736"/>
                  <a:pt x="8406" y="5404"/>
                </a:cubicBezTo>
                <a:lnTo>
                  <a:pt x="9440" y="6005"/>
                </a:lnTo>
                <a:lnTo>
                  <a:pt x="10708" y="5271"/>
                </a:lnTo>
                <a:lnTo>
                  <a:pt x="9674" y="4704"/>
                </a:lnTo>
                <a:cubicBezTo>
                  <a:pt x="10708" y="3903"/>
                  <a:pt x="10808" y="3036"/>
                  <a:pt x="9607" y="2302"/>
                </a:cubicBezTo>
                <a:cubicBezTo>
                  <a:pt x="8991" y="1973"/>
                  <a:pt x="8312" y="1809"/>
                  <a:pt x="7632" y="1809"/>
                </a:cubicBezTo>
                <a:cubicBezTo>
                  <a:pt x="7207" y="1809"/>
                  <a:pt x="6782" y="1873"/>
                  <a:pt x="6371" y="2002"/>
                </a:cubicBezTo>
                <a:cubicBezTo>
                  <a:pt x="5938" y="2102"/>
                  <a:pt x="5537" y="2269"/>
                  <a:pt x="5170" y="2369"/>
                </a:cubicBezTo>
                <a:cubicBezTo>
                  <a:pt x="4737" y="2535"/>
                  <a:pt x="4303" y="2669"/>
                  <a:pt x="3870" y="2802"/>
                </a:cubicBezTo>
                <a:cubicBezTo>
                  <a:pt x="3669" y="2836"/>
                  <a:pt x="3469" y="2869"/>
                  <a:pt x="3236" y="2869"/>
                </a:cubicBezTo>
                <a:cubicBezTo>
                  <a:pt x="3036" y="2836"/>
                  <a:pt x="2835" y="2802"/>
                  <a:pt x="2669" y="2669"/>
                </a:cubicBezTo>
                <a:cubicBezTo>
                  <a:pt x="2235" y="2435"/>
                  <a:pt x="2202" y="2102"/>
                  <a:pt x="2769" y="1735"/>
                </a:cubicBezTo>
                <a:lnTo>
                  <a:pt x="2902" y="1635"/>
                </a:lnTo>
                <a:cubicBezTo>
                  <a:pt x="3002" y="1601"/>
                  <a:pt x="3136" y="1535"/>
                  <a:pt x="3236" y="1468"/>
                </a:cubicBezTo>
                <a:cubicBezTo>
                  <a:pt x="3557" y="1343"/>
                  <a:pt x="3888" y="1275"/>
                  <a:pt x="4219" y="1275"/>
                </a:cubicBezTo>
                <a:cubicBezTo>
                  <a:pt x="4505" y="1275"/>
                  <a:pt x="4791" y="1326"/>
                  <a:pt x="5070" y="1435"/>
                </a:cubicBezTo>
                <a:lnTo>
                  <a:pt x="6104" y="401"/>
                </a:lnTo>
                <a:cubicBezTo>
                  <a:pt x="5568" y="209"/>
                  <a:pt x="5022" y="117"/>
                  <a:pt x="4470" y="117"/>
                </a:cubicBezTo>
                <a:cubicBezTo>
                  <a:pt x="4060" y="117"/>
                  <a:pt x="3648" y="168"/>
                  <a:pt x="3236" y="267"/>
                </a:cubicBezTo>
                <a:cubicBezTo>
                  <a:pt x="2936" y="367"/>
                  <a:pt x="2635" y="467"/>
                  <a:pt x="2335" y="601"/>
                </a:cubicBezTo>
                <a:lnTo>
                  <a:pt x="13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4998114" y="3026054"/>
            <a:ext cx="42962" cy="13711"/>
          </a:xfrm>
          <a:custGeom>
            <a:avLst/>
            <a:gdLst/>
            <a:ahLst/>
            <a:cxnLst/>
            <a:rect l="l" t="t" r="r" b="b"/>
            <a:pathLst>
              <a:path w="2303" h="735" extrusionOk="0">
                <a:moveTo>
                  <a:pt x="1235" y="1"/>
                </a:moveTo>
                <a:lnTo>
                  <a:pt x="0" y="735"/>
                </a:lnTo>
                <a:lnTo>
                  <a:pt x="0" y="735"/>
                </a:lnTo>
                <a:lnTo>
                  <a:pt x="1268" y="168"/>
                </a:lnTo>
                <a:lnTo>
                  <a:pt x="2302" y="601"/>
                </a:lnTo>
                <a:lnTo>
                  <a:pt x="2302" y="601"/>
                </a:lnTo>
                <a:lnTo>
                  <a:pt x="12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p:cNvSpPr/>
          <p:nvPr/>
        </p:nvSpPr>
        <p:spPr>
          <a:xfrm>
            <a:off x="5055366" y="3028684"/>
            <a:ext cx="55405" cy="24774"/>
          </a:xfrm>
          <a:custGeom>
            <a:avLst/>
            <a:gdLst/>
            <a:ahLst/>
            <a:cxnLst/>
            <a:rect l="l" t="t" r="r" b="b"/>
            <a:pathLst>
              <a:path w="2970" h="1328" extrusionOk="0">
                <a:moveTo>
                  <a:pt x="1401" y="1"/>
                </a:moveTo>
                <a:cubicBezTo>
                  <a:pt x="929" y="1"/>
                  <a:pt x="457" y="67"/>
                  <a:pt x="0" y="193"/>
                </a:cubicBezTo>
                <a:cubicBezTo>
                  <a:pt x="362" y="124"/>
                  <a:pt x="735" y="89"/>
                  <a:pt x="1109" y="89"/>
                </a:cubicBezTo>
                <a:cubicBezTo>
                  <a:pt x="1634" y="89"/>
                  <a:pt x="2163" y="157"/>
                  <a:pt x="2669" y="294"/>
                </a:cubicBezTo>
                <a:lnTo>
                  <a:pt x="1935" y="1328"/>
                </a:lnTo>
                <a:lnTo>
                  <a:pt x="1935" y="1328"/>
                </a:lnTo>
                <a:lnTo>
                  <a:pt x="2969" y="260"/>
                </a:lnTo>
                <a:cubicBezTo>
                  <a:pt x="2458" y="84"/>
                  <a:pt x="1929" y="1"/>
                  <a:pt x="140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5115715" y="3060155"/>
            <a:ext cx="82791" cy="53670"/>
          </a:xfrm>
          <a:custGeom>
            <a:avLst/>
            <a:gdLst/>
            <a:ahLst/>
            <a:cxnLst/>
            <a:rect l="l" t="t" r="r" b="b"/>
            <a:pathLst>
              <a:path w="4438" h="2877" extrusionOk="0">
                <a:moveTo>
                  <a:pt x="1250" y="1"/>
                </a:moveTo>
                <a:cubicBezTo>
                  <a:pt x="829" y="1"/>
                  <a:pt x="408" y="68"/>
                  <a:pt x="1" y="208"/>
                </a:cubicBezTo>
                <a:cubicBezTo>
                  <a:pt x="314" y="137"/>
                  <a:pt x="631" y="103"/>
                  <a:pt x="947" y="103"/>
                </a:cubicBezTo>
                <a:cubicBezTo>
                  <a:pt x="1673" y="103"/>
                  <a:pt x="2396" y="283"/>
                  <a:pt x="3070" y="608"/>
                </a:cubicBezTo>
                <a:cubicBezTo>
                  <a:pt x="4037" y="1208"/>
                  <a:pt x="4204" y="1876"/>
                  <a:pt x="3303" y="2876"/>
                </a:cubicBezTo>
                <a:cubicBezTo>
                  <a:pt x="4337" y="2076"/>
                  <a:pt x="4437" y="1208"/>
                  <a:pt x="3237" y="508"/>
                </a:cubicBezTo>
                <a:cubicBezTo>
                  <a:pt x="2617" y="178"/>
                  <a:pt x="1934" y="1"/>
                  <a:pt x="125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5173601" y="3114422"/>
            <a:ext cx="23039" cy="24289"/>
          </a:xfrm>
          <a:custGeom>
            <a:avLst/>
            <a:gdLst/>
            <a:ahLst/>
            <a:cxnLst/>
            <a:rect l="l" t="t" r="r" b="b"/>
            <a:pathLst>
              <a:path w="1235" h="1302" extrusionOk="0">
                <a:moveTo>
                  <a:pt x="200" y="1"/>
                </a:moveTo>
                <a:lnTo>
                  <a:pt x="1001" y="601"/>
                </a:lnTo>
                <a:lnTo>
                  <a:pt x="0" y="1302"/>
                </a:lnTo>
                <a:lnTo>
                  <a:pt x="1234" y="601"/>
                </a:lnTo>
                <a:lnTo>
                  <a:pt x="20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p:nvPr/>
        </p:nvSpPr>
        <p:spPr>
          <a:xfrm>
            <a:off x="5079636" y="3110076"/>
            <a:ext cx="59136" cy="21173"/>
          </a:xfrm>
          <a:custGeom>
            <a:avLst/>
            <a:gdLst/>
            <a:ahLst/>
            <a:cxnLst/>
            <a:rect l="l" t="t" r="r" b="b"/>
            <a:pathLst>
              <a:path w="3170" h="1135" extrusionOk="0">
                <a:moveTo>
                  <a:pt x="3169" y="0"/>
                </a:moveTo>
                <a:cubicBezTo>
                  <a:pt x="2826" y="155"/>
                  <a:pt x="2465" y="230"/>
                  <a:pt x="2104" y="230"/>
                </a:cubicBezTo>
                <a:cubicBezTo>
                  <a:pt x="1764" y="230"/>
                  <a:pt x="1425" y="163"/>
                  <a:pt x="1101" y="33"/>
                </a:cubicBezTo>
                <a:lnTo>
                  <a:pt x="0" y="1134"/>
                </a:lnTo>
                <a:lnTo>
                  <a:pt x="1201" y="167"/>
                </a:lnTo>
                <a:cubicBezTo>
                  <a:pt x="1458" y="248"/>
                  <a:pt x="1731" y="291"/>
                  <a:pt x="2005" y="291"/>
                </a:cubicBezTo>
                <a:cubicBezTo>
                  <a:pt x="2408" y="291"/>
                  <a:pt x="2812" y="199"/>
                  <a:pt x="316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5034827" y="3058420"/>
            <a:ext cx="34251" cy="22293"/>
          </a:xfrm>
          <a:custGeom>
            <a:avLst/>
            <a:gdLst/>
            <a:ahLst/>
            <a:cxnLst/>
            <a:rect l="l" t="t" r="r" b="b"/>
            <a:pathLst>
              <a:path w="1836" h="1195" extrusionOk="0">
                <a:moveTo>
                  <a:pt x="768" y="0"/>
                </a:moveTo>
                <a:lnTo>
                  <a:pt x="768" y="0"/>
                </a:lnTo>
                <a:cubicBezTo>
                  <a:pt x="234" y="301"/>
                  <a:pt x="1" y="634"/>
                  <a:pt x="367" y="934"/>
                </a:cubicBezTo>
                <a:cubicBezTo>
                  <a:pt x="621" y="1110"/>
                  <a:pt x="919" y="1194"/>
                  <a:pt x="1217" y="1194"/>
                </a:cubicBezTo>
                <a:cubicBezTo>
                  <a:pt x="1429" y="1194"/>
                  <a:pt x="1641" y="1151"/>
                  <a:pt x="1835" y="1068"/>
                </a:cubicBezTo>
                <a:lnTo>
                  <a:pt x="1835" y="1068"/>
                </a:lnTo>
                <a:cubicBezTo>
                  <a:pt x="1635" y="1135"/>
                  <a:pt x="1435" y="1135"/>
                  <a:pt x="1235" y="1135"/>
                </a:cubicBezTo>
                <a:cubicBezTo>
                  <a:pt x="1035" y="1135"/>
                  <a:pt x="834" y="1068"/>
                  <a:pt x="634" y="968"/>
                </a:cubicBezTo>
                <a:cubicBezTo>
                  <a:pt x="234" y="734"/>
                  <a:pt x="201" y="401"/>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4997498" y="3050958"/>
            <a:ext cx="54155" cy="52290"/>
          </a:xfrm>
          <a:custGeom>
            <a:avLst/>
            <a:gdLst/>
            <a:ahLst/>
            <a:cxnLst/>
            <a:rect l="l" t="t" r="r" b="b"/>
            <a:pathLst>
              <a:path w="2903" h="2803" extrusionOk="0">
                <a:moveTo>
                  <a:pt x="1068" y="0"/>
                </a:moveTo>
                <a:cubicBezTo>
                  <a:pt x="1062" y="4"/>
                  <a:pt x="1055" y="9"/>
                  <a:pt x="1046" y="16"/>
                </a:cubicBezTo>
                <a:lnTo>
                  <a:pt x="1046" y="16"/>
                </a:lnTo>
                <a:cubicBezTo>
                  <a:pt x="1053" y="11"/>
                  <a:pt x="1060" y="5"/>
                  <a:pt x="1068" y="0"/>
                </a:cubicBezTo>
                <a:close/>
                <a:moveTo>
                  <a:pt x="1046" y="16"/>
                </a:moveTo>
                <a:lnTo>
                  <a:pt x="1046" y="16"/>
                </a:lnTo>
                <a:cubicBezTo>
                  <a:pt x="0" y="812"/>
                  <a:pt x="8" y="1639"/>
                  <a:pt x="1168" y="2302"/>
                </a:cubicBezTo>
                <a:cubicBezTo>
                  <a:pt x="1701" y="2602"/>
                  <a:pt x="2268" y="2769"/>
                  <a:pt x="2902" y="2802"/>
                </a:cubicBezTo>
                <a:cubicBezTo>
                  <a:pt x="2002" y="2702"/>
                  <a:pt x="867" y="2168"/>
                  <a:pt x="567" y="1468"/>
                </a:cubicBezTo>
                <a:cubicBezTo>
                  <a:pt x="251" y="805"/>
                  <a:pt x="892" y="141"/>
                  <a:pt x="1046" y="16"/>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4894187" y="2925727"/>
            <a:ext cx="458652" cy="264173"/>
          </a:xfrm>
          <a:custGeom>
            <a:avLst/>
            <a:gdLst/>
            <a:ahLst/>
            <a:cxnLst/>
            <a:rect l="l" t="t" r="r" b="b"/>
            <a:pathLst>
              <a:path w="24586" h="14161" extrusionOk="0">
                <a:moveTo>
                  <a:pt x="12326" y="0"/>
                </a:moveTo>
                <a:cubicBezTo>
                  <a:pt x="9182" y="0"/>
                  <a:pt x="6038" y="692"/>
                  <a:pt x="3637" y="2077"/>
                </a:cubicBezTo>
                <a:cubicBezTo>
                  <a:pt x="2436" y="2710"/>
                  <a:pt x="1435" y="3644"/>
                  <a:pt x="701" y="4778"/>
                </a:cubicBezTo>
                <a:lnTo>
                  <a:pt x="1" y="4778"/>
                </a:lnTo>
                <a:lnTo>
                  <a:pt x="1" y="7280"/>
                </a:lnTo>
                <a:cubicBezTo>
                  <a:pt x="101" y="9048"/>
                  <a:pt x="1302" y="10783"/>
                  <a:pt x="3603" y="12084"/>
                </a:cubicBezTo>
                <a:cubicBezTo>
                  <a:pt x="6005" y="13468"/>
                  <a:pt x="9149" y="14160"/>
                  <a:pt x="12293" y="14160"/>
                </a:cubicBezTo>
                <a:cubicBezTo>
                  <a:pt x="15437" y="14160"/>
                  <a:pt x="18581" y="13468"/>
                  <a:pt x="20982" y="12084"/>
                </a:cubicBezTo>
                <a:cubicBezTo>
                  <a:pt x="23284" y="10783"/>
                  <a:pt x="24485" y="9048"/>
                  <a:pt x="24585" y="7280"/>
                </a:cubicBezTo>
                <a:lnTo>
                  <a:pt x="24585" y="4778"/>
                </a:lnTo>
                <a:lnTo>
                  <a:pt x="23918" y="4778"/>
                </a:lnTo>
                <a:cubicBezTo>
                  <a:pt x="23184" y="3644"/>
                  <a:pt x="22183" y="2710"/>
                  <a:pt x="21016" y="2077"/>
                </a:cubicBezTo>
                <a:cubicBezTo>
                  <a:pt x="18614" y="692"/>
                  <a:pt x="15470" y="0"/>
                  <a:pt x="12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4871782" y="2882783"/>
            <a:ext cx="500961" cy="264733"/>
          </a:xfrm>
          <a:custGeom>
            <a:avLst/>
            <a:gdLst/>
            <a:ahLst/>
            <a:cxnLst/>
            <a:rect l="l" t="t" r="r" b="b"/>
            <a:pathLst>
              <a:path w="26854" h="14191" extrusionOk="0">
                <a:moveTo>
                  <a:pt x="13494" y="0"/>
                </a:moveTo>
                <a:cubicBezTo>
                  <a:pt x="10350" y="0"/>
                  <a:pt x="7206" y="693"/>
                  <a:pt x="4804" y="2077"/>
                </a:cubicBezTo>
                <a:cubicBezTo>
                  <a:pt x="1" y="4846"/>
                  <a:pt x="1" y="9349"/>
                  <a:pt x="4804" y="12117"/>
                </a:cubicBezTo>
                <a:cubicBezTo>
                  <a:pt x="7211" y="13493"/>
                  <a:pt x="10363" y="14190"/>
                  <a:pt x="13512" y="14190"/>
                </a:cubicBezTo>
                <a:cubicBezTo>
                  <a:pt x="15862" y="14190"/>
                  <a:pt x="18211" y="13802"/>
                  <a:pt x="20249" y="13018"/>
                </a:cubicBezTo>
                <a:lnTo>
                  <a:pt x="20449" y="12951"/>
                </a:lnTo>
                <a:cubicBezTo>
                  <a:pt x="21049" y="12718"/>
                  <a:pt x="21616" y="12418"/>
                  <a:pt x="22183" y="12117"/>
                </a:cubicBezTo>
                <a:cubicBezTo>
                  <a:pt x="26186" y="9782"/>
                  <a:pt x="26853" y="6280"/>
                  <a:pt x="24185" y="3578"/>
                </a:cubicBezTo>
                <a:cubicBezTo>
                  <a:pt x="23584" y="2978"/>
                  <a:pt x="22917" y="2477"/>
                  <a:pt x="22183" y="2077"/>
                </a:cubicBezTo>
                <a:cubicBezTo>
                  <a:pt x="19782" y="693"/>
                  <a:pt x="16638" y="0"/>
                  <a:pt x="13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4874282" y="2905337"/>
            <a:ext cx="119485" cy="175506"/>
          </a:xfrm>
          <a:custGeom>
            <a:avLst/>
            <a:gdLst/>
            <a:ahLst/>
            <a:cxnLst/>
            <a:rect l="l" t="t" r="r" b="b"/>
            <a:pathLst>
              <a:path w="6405" h="9408" extrusionOk="0">
                <a:moveTo>
                  <a:pt x="6405" y="1"/>
                </a:moveTo>
                <a:lnTo>
                  <a:pt x="6405" y="1"/>
                </a:lnTo>
                <a:cubicBezTo>
                  <a:pt x="5805" y="234"/>
                  <a:pt x="5204" y="534"/>
                  <a:pt x="4670" y="835"/>
                </a:cubicBezTo>
                <a:cubicBezTo>
                  <a:pt x="668" y="3170"/>
                  <a:pt x="0" y="6672"/>
                  <a:pt x="2669" y="9407"/>
                </a:cubicBezTo>
                <a:cubicBezTo>
                  <a:pt x="1635" y="8206"/>
                  <a:pt x="1135" y="6605"/>
                  <a:pt x="1401" y="5004"/>
                </a:cubicBezTo>
                <a:cubicBezTo>
                  <a:pt x="1802" y="2569"/>
                  <a:pt x="5237" y="534"/>
                  <a:pt x="64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4899168" y="2927742"/>
            <a:ext cx="283780" cy="209104"/>
          </a:xfrm>
          <a:custGeom>
            <a:avLst/>
            <a:gdLst/>
            <a:ahLst/>
            <a:cxnLst/>
            <a:rect l="l" t="t" r="r" b="b"/>
            <a:pathLst>
              <a:path w="15212" h="11209" extrusionOk="0">
                <a:moveTo>
                  <a:pt x="4004" y="0"/>
                </a:moveTo>
                <a:cubicBezTo>
                  <a:pt x="3703" y="167"/>
                  <a:pt x="3403" y="367"/>
                  <a:pt x="3103" y="568"/>
                </a:cubicBezTo>
                <a:cubicBezTo>
                  <a:pt x="2903" y="701"/>
                  <a:pt x="2736" y="834"/>
                  <a:pt x="2536" y="1001"/>
                </a:cubicBezTo>
                <a:cubicBezTo>
                  <a:pt x="1" y="3203"/>
                  <a:pt x="1" y="6105"/>
                  <a:pt x="2536" y="8306"/>
                </a:cubicBezTo>
                <a:cubicBezTo>
                  <a:pt x="2703" y="8440"/>
                  <a:pt x="2903" y="8607"/>
                  <a:pt x="3103" y="8707"/>
                </a:cubicBezTo>
                <a:cubicBezTo>
                  <a:pt x="3370" y="8907"/>
                  <a:pt x="3637" y="9107"/>
                  <a:pt x="3937" y="9274"/>
                </a:cubicBezTo>
                <a:cubicBezTo>
                  <a:pt x="4237" y="9441"/>
                  <a:pt x="4537" y="9607"/>
                  <a:pt x="4837" y="9741"/>
                </a:cubicBezTo>
                <a:cubicBezTo>
                  <a:pt x="5138" y="9908"/>
                  <a:pt x="5338" y="9974"/>
                  <a:pt x="5605" y="10074"/>
                </a:cubicBezTo>
                <a:cubicBezTo>
                  <a:pt x="5872" y="10174"/>
                  <a:pt x="6138" y="10274"/>
                  <a:pt x="6405" y="10375"/>
                </a:cubicBezTo>
                <a:cubicBezTo>
                  <a:pt x="7239" y="10641"/>
                  <a:pt x="8106" y="10842"/>
                  <a:pt x="8974" y="10975"/>
                </a:cubicBezTo>
                <a:lnTo>
                  <a:pt x="9541" y="11075"/>
                </a:lnTo>
                <a:cubicBezTo>
                  <a:pt x="10375" y="11175"/>
                  <a:pt x="11242" y="11208"/>
                  <a:pt x="12076" y="11208"/>
                </a:cubicBezTo>
                <a:cubicBezTo>
                  <a:pt x="13143" y="11208"/>
                  <a:pt x="14177" y="11142"/>
                  <a:pt x="15212" y="10975"/>
                </a:cubicBezTo>
                <a:cubicBezTo>
                  <a:pt x="15212" y="10975"/>
                  <a:pt x="13811" y="10741"/>
                  <a:pt x="14077" y="9441"/>
                </a:cubicBezTo>
                <a:cubicBezTo>
                  <a:pt x="13811" y="7472"/>
                  <a:pt x="5271" y="2069"/>
                  <a:pt x="5271" y="2069"/>
                </a:cubicBezTo>
                <a:cubicBezTo>
                  <a:pt x="5271" y="2069"/>
                  <a:pt x="3370" y="1301"/>
                  <a:pt x="40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a:off x="4948958" y="2923171"/>
            <a:ext cx="349110" cy="183491"/>
          </a:xfrm>
          <a:custGeom>
            <a:avLst/>
            <a:gdLst/>
            <a:ahLst/>
            <a:cxnLst/>
            <a:rect l="l" t="t" r="r" b="b"/>
            <a:pathLst>
              <a:path w="18714" h="9836" extrusionOk="0">
                <a:moveTo>
                  <a:pt x="9385" y="1"/>
                </a:moveTo>
                <a:cubicBezTo>
                  <a:pt x="7201" y="1"/>
                  <a:pt x="5013" y="486"/>
                  <a:pt x="3336" y="1446"/>
                </a:cubicBezTo>
                <a:cubicBezTo>
                  <a:pt x="167" y="3281"/>
                  <a:pt x="0" y="6216"/>
                  <a:pt x="2969" y="8151"/>
                </a:cubicBezTo>
                <a:cubicBezTo>
                  <a:pt x="3069" y="8218"/>
                  <a:pt x="3203" y="8318"/>
                  <a:pt x="3336" y="8385"/>
                </a:cubicBezTo>
                <a:cubicBezTo>
                  <a:pt x="5004" y="9352"/>
                  <a:pt x="7180" y="9836"/>
                  <a:pt x="9357" y="9836"/>
                </a:cubicBezTo>
                <a:cubicBezTo>
                  <a:pt x="11533" y="9836"/>
                  <a:pt x="13710" y="9352"/>
                  <a:pt x="15378" y="8385"/>
                </a:cubicBezTo>
                <a:cubicBezTo>
                  <a:pt x="18714" y="6483"/>
                  <a:pt x="18714" y="3348"/>
                  <a:pt x="15378" y="1446"/>
                </a:cubicBezTo>
                <a:lnTo>
                  <a:pt x="14944" y="1213"/>
                </a:lnTo>
                <a:cubicBezTo>
                  <a:pt x="13355" y="402"/>
                  <a:pt x="11372" y="1"/>
                  <a:pt x="9385"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4948958" y="2923171"/>
            <a:ext cx="349110" cy="183491"/>
          </a:xfrm>
          <a:custGeom>
            <a:avLst/>
            <a:gdLst/>
            <a:ahLst/>
            <a:cxnLst/>
            <a:rect l="l" t="t" r="r" b="b"/>
            <a:pathLst>
              <a:path w="18714" h="9836" extrusionOk="0">
                <a:moveTo>
                  <a:pt x="9385" y="1"/>
                </a:moveTo>
                <a:cubicBezTo>
                  <a:pt x="7201" y="1"/>
                  <a:pt x="5013" y="486"/>
                  <a:pt x="3336" y="1446"/>
                </a:cubicBezTo>
                <a:cubicBezTo>
                  <a:pt x="167" y="3281"/>
                  <a:pt x="0" y="6216"/>
                  <a:pt x="2969" y="8151"/>
                </a:cubicBezTo>
                <a:cubicBezTo>
                  <a:pt x="3069" y="8218"/>
                  <a:pt x="3203" y="8318"/>
                  <a:pt x="3336" y="8385"/>
                </a:cubicBezTo>
                <a:cubicBezTo>
                  <a:pt x="5004" y="9352"/>
                  <a:pt x="7180" y="9836"/>
                  <a:pt x="9357" y="9836"/>
                </a:cubicBezTo>
                <a:cubicBezTo>
                  <a:pt x="11533" y="9836"/>
                  <a:pt x="13710" y="9352"/>
                  <a:pt x="15378" y="8385"/>
                </a:cubicBezTo>
                <a:cubicBezTo>
                  <a:pt x="18714" y="6483"/>
                  <a:pt x="18714" y="3348"/>
                  <a:pt x="15378" y="1446"/>
                </a:cubicBezTo>
                <a:lnTo>
                  <a:pt x="14944" y="1213"/>
                </a:lnTo>
                <a:cubicBezTo>
                  <a:pt x="13355" y="402"/>
                  <a:pt x="11372" y="1"/>
                  <a:pt x="93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4957035" y="2926958"/>
            <a:ext cx="333570" cy="175823"/>
          </a:xfrm>
          <a:custGeom>
            <a:avLst/>
            <a:gdLst/>
            <a:ahLst/>
            <a:cxnLst/>
            <a:rect l="l" t="t" r="r" b="b"/>
            <a:pathLst>
              <a:path w="17881" h="9425" extrusionOk="0">
                <a:moveTo>
                  <a:pt x="8936" y="1"/>
                </a:moveTo>
                <a:cubicBezTo>
                  <a:pt x="6856" y="1"/>
                  <a:pt x="4771" y="459"/>
                  <a:pt x="3170" y="1377"/>
                </a:cubicBezTo>
                <a:cubicBezTo>
                  <a:pt x="1" y="3211"/>
                  <a:pt x="1" y="6214"/>
                  <a:pt x="3170" y="8048"/>
                </a:cubicBezTo>
                <a:cubicBezTo>
                  <a:pt x="4771" y="8966"/>
                  <a:pt x="6856" y="9424"/>
                  <a:pt x="8936" y="9424"/>
                </a:cubicBezTo>
                <a:cubicBezTo>
                  <a:pt x="11017" y="9424"/>
                  <a:pt x="13094" y="8966"/>
                  <a:pt x="14678" y="8048"/>
                </a:cubicBezTo>
                <a:cubicBezTo>
                  <a:pt x="17847" y="6214"/>
                  <a:pt x="17880" y="3211"/>
                  <a:pt x="14678" y="1377"/>
                </a:cubicBezTo>
                <a:cubicBezTo>
                  <a:pt x="13094" y="459"/>
                  <a:pt x="11017" y="1"/>
                  <a:pt x="893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4957035" y="2926958"/>
            <a:ext cx="333570" cy="175823"/>
          </a:xfrm>
          <a:custGeom>
            <a:avLst/>
            <a:gdLst/>
            <a:ahLst/>
            <a:cxnLst/>
            <a:rect l="l" t="t" r="r" b="b"/>
            <a:pathLst>
              <a:path w="17881" h="9425" extrusionOk="0">
                <a:moveTo>
                  <a:pt x="8936" y="1"/>
                </a:moveTo>
                <a:cubicBezTo>
                  <a:pt x="6856" y="1"/>
                  <a:pt x="4771" y="459"/>
                  <a:pt x="3170" y="1377"/>
                </a:cubicBezTo>
                <a:cubicBezTo>
                  <a:pt x="1" y="3211"/>
                  <a:pt x="1" y="6214"/>
                  <a:pt x="3170" y="8048"/>
                </a:cubicBezTo>
                <a:cubicBezTo>
                  <a:pt x="4771" y="8966"/>
                  <a:pt x="6856" y="9424"/>
                  <a:pt x="8936" y="9424"/>
                </a:cubicBezTo>
                <a:cubicBezTo>
                  <a:pt x="11017" y="9424"/>
                  <a:pt x="13094" y="8966"/>
                  <a:pt x="14678" y="8048"/>
                </a:cubicBezTo>
                <a:cubicBezTo>
                  <a:pt x="17847" y="6214"/>
                  <a:pt x="17880" y="3211"/>
                  <a:pt x="14678" y="1377"/>
                </a:cubicBezTo>
                <a:cubicBezTo>
                  <a:pt x="13094" y="459"/>
                  <a:pt x="11017" y="1"/>
                  <a:pt x="89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4973228" y="2951863"/>
            <a:ext cx="300569" cy="150285"/>
          </a:xfrm>
          <a:custGeom>
            <a:avLst/>
            <a:gdLst/>
            <a:ahLst/>
            <a:cxnLst/>
            <a:rect l="l" t="t" r="r" b="b"/>
            <a:pathLst>
              <a:path w="16112" h="8056" extrusionOk="0">
                <a:moveTo>
                  <a:pt x="8068" y="0"/>
                </a:moveTo>
                <a:cubicBezTo>
                  <a:pt x="5988" y="0"/>
                  <a:pt x="3903" y="459"/>
                  <a:pt x="2302" y="1376"/>
                </a:cubicBezTo>
                <a:cubicBezTo>
                  <a:pt x="1001" y="2110"/>
                  <a:pt x="234" y="3044"/>
                  <a:pt x="0" y="4045"/>
                </a:cubicBezTo>
                <a:cubicBezTo>
                  <a:pt x="234" y="5012"/>
                  <a:pt x="1001" y="5946"/>
                  <a:pt x="2302" y="6680"/>
                </a:cubicBezTo>
                <a:cubicBezTo>
                  <a:pt x="3886" y="7597"/>
                  <a:pt x="5971" y="8056"/>
                  <a:pt x="8056" y="8056"/>
                </a:cubicBezTo>
                <a:cubicBezTo>
                  <a:pt x="10141" y="8056"/>
                  <a:pt x="12226" y="7597"/>
                  <a:pt x="13810" y="6680"/>
                </a:cubicBezTo>
                <a:cubicBezTo>
                  <a:pt x="15111" y="5946"/>
                  <a:pt x="15878" y="5012"/>
                  <a:pt x="16112" y="4045"/>
                </a:cubicBezTo>
                <a:cubicBezTo>
                  <a:pt x="15912" y="3044"/>
                  <a:pt x="15111" y="2110"/>
                  <a:pt x="13810" y="1376"/>
                </a:cubicBezTo>
                <a:cubicBezTo>
                  <a:pt x="12226" y="459"/>
                  <a:pt x="10149" y="0"/>
                  <a:pt x="8068"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4973228" y="2951863"/>
            <a:ext cx="300569" cy="150285"/>
          </a:xfrm>
          <a:custGeom>
            <a:avLst/>
            <a:gdLst/>
            <a:ahLst/>
            <a:cxnLst/>
            <a:rect l="l" t="t" r="r" b="b"/>
            <a:pathLst>
              <a:path w="16112" h="8056" extrusionOk="0">
                <a:moveTo>
                  <a:pt x="8068" y="0"/>
                </a:moveTo>
                <a:cubicBezTo>
                  <a:pt x="5988" y="0"/>
                  <a:pt x="3903" y="459"/>
                  <a:pt x="2302" y="1376"/>
                </a:cubicBezTo>
                <a:cubicBezTo>
                  <a:pt x="1001" y="2110"/>
                  <a:pt x="234" y="3044"/>
                  <a:pt x="0" y="4045"/>
                </a:cubicBezTo>
                <a:cubicBezTo>
                  <a:pt x="234" y="5012"/>
                  <a:pt x="1001" y="5946"/>
                  <a:pt x="2302" y="6680"/>
                </a:cubicBezTo>
                <a:cubicBezTo>
                  <a:pt x="3886" y="7597"/>
                  <a:pt x="5971" y="8056"/>
                  <a:pt x="8056" y="8056"/>
                </a:cubicBezTo>
                <a:cubicBezTo>
                  <a:pt x="10141" y="8056"/>
                  <a:pt x="12226" y="7597"/>
                  <a:pt x="13810" y="6680"/>
                </a:cubicBezTo>
                <a:cubicBezTo>
                  <a:pt x="15111" y="5946"/>
                  <a:pt x="15878" y="5012"/>
                  <a:pt x="16112" y="4045"/>
                </a:cubicBezTo>
                <a:cubicBezTo>
                  <a:pt x="15912" y="3044"/>
                  <a:pt x="15111" y="2110"/>
                  <a:pt x="13810" y="1376"/>
                </a:cubicBezTo>
                <a:cubicBezTo>
                  <a:pt x="12226" y="459"/>
                  <a:pt x="10149" y="0"/>
                  <a:pt x="80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5024865" y="2958224"/>
            <a:ext cx="198527" cy="130697"/>
          </a:xfrm>
          <a:custGeom>
            <a:avLst/>
            <a:gdLst/>
            <a:ahLst/>
            <a:cxnLst/>
            <a:rect l="l" t="t" r="r" b="b"/>
            <a:pathLst>
              <a:path w="10642" h="7006" extrusionOk="0">
                <a:moveTo>
                  <a:pt x="7247" y="4103"/>
                </a:moveTo>
                <a:cubicBezTo>
                  <a:pt x="7503" y="4103"/>
                  <a:pt x="7745" y="4151"/>
                  <a:pt x="7973" y="4271"/>
                </a:cubicBezTo>
                <a:lnTo>
                  <a:pt x="7806" y="4371"/>
                </a:lnTo>
                <a:cubicBezTo>
                  <a:pt x="7706" y="4404"/>
                  <a:pt x="7606" y="4471"/>
                  <a:pt x="7506" y="4504"/>
                </a:cubicBezTo>
                <a:cubicBezTo>
                  <a:pt x="7180" y="4659"/>
                  <a:pt x="6827" y="4734"/>
                  <a:pt x="6471" y="4734"/>
                </a:cubicBezTo>
                <a:cubicBezTo>
                  <a:pt x="6135" y="4734"/>
                  <a:pt x="5795" y="4667"/>
                  <a:pt x="5471" y="4538"/>
                </a:cubicBezTo>
                <a:cubicBezTo>
                  <a:pt x="6124" y="4312"/>
                  <a:pt x="6716" y="4103"/>
                  <a:pt x="7247" y="4103"/>
                </a:cubicBezTo>
                <a:close/>
                <a:moveTo>
                  <a:pt x="1235" y="1"/>
                </a:moveTo>
                <a:lnTo>
                  <a:pt x="1" y="735"/>
                </a:lnTo>
                <a:lnTo>
                  <a:pt x="1" y="1702"/>
                </a:lnTo>
                <a:lnTo>
                  <a:pt x="401" y="1936"/>
                </a:lnTo>
                <a:cubicBezTo>
                  <a:pt x="301" y="2102"/>
                  <a:pt x="234" y="2303"/>
                  <a:pt x="234" y="2503"/>
                </a:cubicBezTo>
                <a:lnTo>
                  <a:pt x="234" y="3470"/>
                </a:lnTo>
                <a:cubicBezTo>
                  <a:pt x="234" y="3870"/>
                  <a:pt x="501" y="4237"/>
                  <a:pt x="1102" y="4604"/>
                </a:cubicBezTo>
                <a:cubicBezTo>
                  <a:pt x="1635" y="4904"/>
                  <a:pt x="2202" y="5071"/>
                  <a:pt x="2836" y="5071"/>
                </a:cubicBezTo>
                <a:lnTo>
                  <a:pt x="3170" y="5071"/>
                </a:lnTo>
                <a:cubicBezTo>
                  <a:pt x="3804" y="5038"/>
                  <a:pt x="4404" y="4904"/>
                  <a:pt x="5004" y="4704"/>
                </a:cubicBezTo>
                <a:lnTo>
                  <a:pt x="5371" y="4571"/>
                </a:lnTo>
                <a:lnTo>
                  <a:pt x="4337" y="5605"/>
                </a:lnTo>
                <a:lnTo>
                  <a:pt x="4337" y="6572"/>
                </a:lnTo>
                <a:cubicBezTo>
                  <a:pt x="4919" y="6796"/>
                  <a:pt x="5527" y="6906"/>
                  <a:pt x="6135" y="6906"/>
                </a:cubicBezTo>
                <a:cubicBezTo>
                  <a:pt x="6887" y="6906"/>
                  <a:pt x="7639" y="6738"/>
                  <a:pt x="8340" y="6406"/>
                </a:cubicBezTo>
                <a:lnTo>
                  <a:pt x="9374" y="7006"/>
                </a:lnTo>
                <a:lnTo>
                  <a:pt x="10642" y="6272"/>
                </a:lnTo>
                <a:lnTo>
                  <a:pt x="10642" y="5305"/>
                </a:lnTo>
                <a:lnTo>
                  <a:pt x="10208" y="5071"/>
                </a:lnTo>
                <a:cubicBezTo>
                  <a:pt x="10342" y="4904"/>
                  <a:pt x="10408" y="4671"/>
                  <a:pt x="10408" y="4437"/>
                </a:cubicBezTo>
                <a:lnTo>
                  <a:pt x="10408" y="3470"/>
                </a:lnTo>
                <a:cubicBezTo>
                  <a:pt x="10408" y="3070"/>
                  <a:pt x="10141" y="2703"/>
                  <a:pt x="9541" y="2336"/>
                </a:cubicBezTo>
                <a:cubicBezTo>
                  <a:pt x="8939" y="2015"/>
                  <a:pt x="8277" y="1851"/>
                  <a:pt x="7612" y="1851"/>
                </a:cubicBezTo>
                <a:cubicBezTo>
                  <a:pt x="7172" y="1851"/>
                  <a:pt x="6731" y="1923"/>
                  <a:pt x="6305" y="2069"/>
                </a:cubicBezTo>
                <a:cubicBezTo>
                  <a:pt x="5905" y="2169"/>
                  <a:pt x="5471" y="2303"/>
                  <a:pt x="5104" y="2436"/>
                </a:cubicBezTo>
                <a:cubicBezTo>
                  <a:pt x="4671" y="2603"/>
                  <a:pt x="4237" y="2736"/>
                  <a:pt x="3804" y="2836"/>
                </a:cubicBezTo>
                <a:cubicBezTo>
                  <a:pt x="3603" y="2903"/>
                  <a:pt x="3403" y="2903"/>
                  <a:pt x="3203" y="2903"/>
                </a:cubicBezTo>
                <a:cubicBezTo>
                  <a:pt x="3003" y="2903"/>
                  <a:pt x="2836" y="2836"/>
                  <a:pt x="2669" y="2770"/>
                </a:cubicBezTo>
                <a:lnTo>
                  <a:pt x="2736" y="2736"/>
                </a:lnTo>
                <a:lnTo>
                  <a:pt x="2870" y="2670"/>
                </a:lnTo>
                <a:cubicBezTo>
                  <a:pt x="2970" y="2603"/>
                  <a:pt x="3070" y="2536"/>
                  <a:pt x="3203" y="2503"/>
                </a:cubicBezTo>
                <a:cubicBezTo>
                  <a:pt x="3496" y="2365"/>
                  <a:pt x="3807" y="2298"/>
                  <a:pt x="4122" y="2298"/>
                </a:cubicBezTo>
                <a:cubicBezTo>
                  <a:pt x="4416" y="2298"/>
                  <a:pt x="4714" y="2357"/>
                  <a:pt x="5004" y="2469"/>
                </a:cubicBezTo>
                <a:lnTo>
                  <a:pt x="6038" y="1402"/>
                </a:lnTo>
                <a:lnTo>
                  <a:pt x="6038" y="435"/>
                </a:lnTo>
                <a:cubicBezTo>
                  <a:pt x="5522" y="243"/>
                  <a:pt x="4972" y="151"/>
                  <a:pt x="4421" y="151"/>
                </a:cubicBezTo>
                <a:cubicBezTo>
                  <a:pt x="4011" y="151"/>
                  <a:pt x="3601" y="202"/>
                  <a:pt x="3203" y="301"/>
                </a:cubicBezTo>
                <a:cubicBezTo>
                  <a:pt x="2870" y="401"/>
                  <a:pt x="2569" y="501"/>
                  <a:pt x="2302" y="635"/>
                </a:cubicBezTo>
                <a:lnTo>
                  <a:pt x="1235"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a:off x="5023634" y="2958224"/>
            <a:ext cx="202258" cy="111408"/>
          </a:xfrm>
          <a:custGeom>
            <a:avLst/>
            <a:gdLst/>
            <a:ahLst/>
            <a:cxnLst/>
            <a:rect l="l" t="t" r="r" b="b"/>
            <a:pathLst>
              <a:path w="10842" h="5972" extrusionOk="0">
                <a:moveTo>
                  <a:pt x="1301" y="1"/>
                </a:moveTo>
                <a:lnTo>
                  <a:pt x="67" y="735"/>
                </a:lnTo>
                <a:lnTo>
                  <a:pt x="1068" y="1302"/>
                </a:lnTo>
                <a:cubicBezTo>
                  <a:pt x="33" y="2102"/>
                  <a:pt x="0" y="2936"/>
                  <a:pt x="1201" y="3604"/>
                </a:cubicBezTo>
                <a:cubicBezTo>
                  <a:pt x="1701" y="3904"/>
                  <a:pt x="2302" y="4104"/>
                  <a:pt x="2902" y="4104"/>
                </a:cubicBezTo>
                <a:lnTo>
                  <a:pt x="3269" y="4104"/>
                </a:lnTo>
                <a:cubicBezTo>
                  <a:pt x="3870" y="4037"/>
                  <a:pt x="4503" y="3904"/>
                  <a:pt x="5104" y="3704"/>
                </a:cubicBezTo>
                <a:cubicBezTo>
                  <a:pt x="5953" y="3397"/>
                  <a:pt x="6685" y="3090"/>
                  <a:pt x="7324" y="3090"/>
                </a:cubicBezTo>
                <a:cubicBezTo>
                  <a:pt x="7589" y="3090"/>
                  <a:pt x="7838" y="3143"/>
                  <a:pt x="8073" y="3270"/>
                </a:cubicBezTo>
                <a:cubicBezTo>
                  <a:pt x="8606" y="3570"/>
                  <a:pt x="8473" y="3970"/>
                  <a:pt x="7872" y="4304"/>
                </a:cubicBezTo>
                <a:cubicBezTo>
                  <a:pt x="7772" y="4371"/>
                  <a:pt x="7672" y="4404"/>
                  <a:pt x="7572" y="4471"/>
                </a:cubicBezTo>
                <a:cubicBezTo>
                  <a:pt x="7239" y="4604"/>
                  <a:pt x="6888" y="4671"/>
                  <a:pt x="6538" y="4671"/>
                </a:cubicBezTo>
                <a:cubicBezTo>
                  <a:pt x="6188" y="4671"/>
                  <a:pt x="5838" y="4604"/>
                  <a:pt x="5504" y="4471"/>
                </a:cubicBezTo>
                <a:lnTo>
                  <a:pt x="4403" y="5572"/>
                </a:lnTo>
                <a:cubicBezTo>
                  <a:pt x="4993" y="5783"/>
                  <a:pt x="5616" y="5892"/>
                  <a:pt x="6237" y="5892"/>
                </a:cubicBezTo>
                <a:cubicBezTo>
                  <a:pt x="6986" y="5892"/>
                  <a:pt x="7731" y="5733"/>
                  <a:pt x="8406" y="5405"/>
                </a:cubicBezTo>
                <a:lnTo>
                  <a:pt x="9440" y="5972"/>
                </a:lnTo>
                <a:lnTo>
                  <a:pt x="10708" y="5271"/>
                </a:lnTo>
                <a:lnTo>
                  <a:pt x="9674" y="4671"/>
                </a:lnTo>
                <a:cubicBezTo>
                  <a:pt x="10708" y="3870"/>
                  <a:pt x="10841" y="3003"/>
                  <a:pt x="9607" y="2303"/>
                </a:cubicBezTo>
                <a:cubicBezTo>
                  <a:pt x="9005" y="1982"/>
                  <a:pt x="8343" y="1817"/>
                  <a:pt x="7678" y="1817"/>
                </a:cubicBezTo>
                <a:cubicBezTo>
                  <a:pt x="7238" y="1817"/>
                  <a:pt x="6797" y="1890"/>
                  <a:pt x="6371" y="2036"/>
                </a:cubicBezTo>
                <a:cubicBezTo>
                  <a:pt x="5971" y="2136"/>
                  <a:pt x="5537" y="2303"/>
                  <a:pt x="5170" y="2403"/>
                </a:cubicBezTo>
                <a:cubicBezTo>
                  <a:pt x="4737" y="2569"/>
                  <a:pt x="4303" y="2703"/>
                  <a:pt x="3870" y="2836"/>
                </a:cubicBezTo>
                <a:cubicBezTo>
                  <a:pt x="3669" y="2870"/>
                  <a:pt x="3469" y="2903"/>
                  <a:pt x="3269" y="2903"/>
                </a:cubicBezTo>
                <a:cubicBezTo>
                  <a:pt x="3036" y="2870"/>
                  <a:pt x="2835" y="2836"/>
                  <a:pt x="2669" y="2703"/>
                </a:cubicBezTo>
                <a:cubicBezTo>
                  <a:pt x="2235" y="2469"/>
                  <a:pt x="2202" y="2136"/>
                  <a:pt x="2802" y="1769"/>
                </a:cubicBezTo>
                <a:lnTo>
                  <a:pt x="2936" y="1702"/>
                </a:lnTo>
                <a:cubicBezTo>
                  <a:pt x="3036" y="1635"/>
                  <a:pt x="3136" y="1569"/>
                  <a:pt x="3269" y="1502"/>
                </a:cubicBezTo>
                <a:cubicBezTo>
                  <a:pt x="3573" y="1377"/>
                  <a:pt x="3896" y="1309"/>
                  <a:pt x="4222" y="1309"/>
                </a:cubicBezTo>
                <a:cubicBezTo>
                  <a:pt x="4505" y="1309"/>
                  <a:pt x="4791" y="1360"/>
                  <a:pt x="5070" y="1469"/>
                </a:cubicBezTo>
                <a:lnTo>
                  <a:pt x="6104" y="435"/>
                </a:lnTo>
                <a:cubicBezTo>
                  <a:pt x="5588" y="243"/>
                  <a:pt x="5038" y="151"/>
                  <a:pt x="4487" y="151"/>
                </a:cubicBezTo>
                <a:cubicBezTo>
                  <a:pt x="4077" y="151"/>
                  <a:pt x="3667" y="202"/>
                  <a:pt x="3269" y="301"/>
                </a:cubicBezTo>
                <a:cubicBezTo>
                  <a:pt x="2936" y="401"/>
                  <a:pt x="2635" y="501"/>
                  <a:pt x="2335" y="635"/>
                </a:cubicBezTo>
                <a:lnTo>
                  <a:pt x="13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a:off x="5023634" y="2958224"/>
            <a:ext cx="202258" cy="111408"/>
          </a:xfrm>
          <a:custGeom>
            <a:avLst/>
            <a:gdLst/>
            <a:ahLst/>
            <a:cxnLst/>
            <a:rect l="l" t="t" r="r" b="b"/>
            <a:pathLst>
              <a:path w="10842" h="5972" extrusionOk="0">
                <a:moveTo>
                  <a:pt x="1301" y="1"/>
                </a:moveTo>
                <a:lnTo>
                  <a:pt x="67" y="735"/>
                </a:lnTo>
                <a:lnTo>
                  <a:pt x="1068" y="1302"/>
                </a:lnTo>
                <a:cubicBezTo>
                  <a:pt x="33" y="2102"/>
                  <a:pt x="0" y="2936"/>
                  <a:pt x="1201" y="3604"/>
                </a:cubicBezTo>
                <a:cubicBezTo>
                  <a:pt x="1701" y="3904"/>
                  <a:pt x="2302" y="4104"/>
                  <a:pt x="2902" y="4104"/>
                </a:cubicBezTo>
                <a:lnTo>
                  <a:pt x="3269" y="4104"/>
                </a:lnTo>
                <a:cubicBezTo>
                  <a:pt x="3870" y="4037"/>
                  <a:pt x="4503" y="3904"/>
                  <a:pt x="5104" y="3704"/>
                </a:cubicBezTo>
                <a:cubicBezTo>
                  <a:pt x="5953" y="3397"/>
                  <a:pt x="6685" y="3090"/>
                  <a:pt x="7324" y="3090"/>
                </a:cubicBezTo>
                <a:cubicBezTo>
                  <a:pt x="7589" y="3090"/>
                  <a:pt x="7838" y="3143"/>
                  <a:pt x="8073" y="3270"/>
                </a:cubicBezTo>
                <a:cubicBezTo>
                  <a:pt x="8606" y="3570"/>
                  <a:pt x="8473" y="3970"/>
                  <a:pt x="7872" y="4304"/>
                </a:cubicBezTo>
                <a:cubicBezTo>
                  <a:pt x="7772" y="4371"/>
                  <a:pt x="7672" y="4404"/>
                  <a:pt x="7572" y="4471"/>
                </a:cubicBezTo>
                <a:cubicBezTo>
                  <a:pt x="7239" y="4604"/>
                  <a:pt x="6888" y="4671"/>
                  <a:pt x="6538" y="4671"/>
                </a:cubicBezTo>
                <a:cubicBezTo>
                  <a:pt x="6188" y="4671"/>
                  <a:pt x="5838" y="4604"/>
                  <a:pt x="5504" y="4471"/>
                </a:cubicBezTo>
                <a:lnTo>
                  <a:pt x="4403" y="5572"/>
                </a:lnTo>
                <a:cubicBezTo>
                  <a:pt x="4993" y="5783"/>
                  <a:pt x="5616" y="5892"/>
                  <a:pt x="6237" y="5892"/>
                </a:cubicBezTo>
                <a:cubicBezTo>
                  <a:pt x="6986" y="5892"/>
                  <a:pt x="7731" y="5733"/>
                  <a:pt x="8406" y="5405"/>
                </a:cubicBezTo>
                <a:lnTo>
                  <a:pt x="9440" y="5972"/>
                </a:lnTo>
                <a:lnTo>
                  <a:pt x="10708" y="5271"/>
                </a:lnTo>
                <a:lnTo>
                  <a:pt x="9674" y="4671"/>
                </a:lnTo>
                <a:cubicBezTo>
                  <a:pt x="10708" y="3870"/>
                  <a:pt x="10841" y="3003"/>
                  <a:pt x="9607" y="2303"/>
                </a:cubicBezTo>
                <a:cubicBezTo>
                  <a:pt x="9005" y="1982"/>
                  <a:pt x="8343" y="1817"/>
                  <a:pt x="7678" y="1817"/>
                </a:cubicBezTo>
                <a:cubicBezTo>
                  <a:pt x="7238" y="1817"/>
                  <a:pt x="6797" y="1890"/>
                  <a:pt x="6371" y="2036"/>
                </a:cubicBezTo>
                <a:cubicBezTo>
                  <a:pt x="5971" y="2136"/>
                  <a:pt x="5537" y="2303"/>
                  <a:pt x="5170" y="2403"/>
                </a:cubicBezTo>
                <a:cubicBezTo>
                  <a:pt x="4737" y="2569"/>
                  <a:pt x="4303" y="2703"/>
                  <a:pt x="3870" y="2836"/>
                </a:cubicBezTo>
                <a:cubicBezTo>
                  <a:pt x="3669" y="2870"/>
                  <a:pt x="3469" y="2903"/>
                  <a:pt x="3269" y="2903"/>
                </a:cubicBezTo>
                <a:cubicBezTo>
                  <a:pt x="3036" y="2870"/>
                  <a:pt x="2835" y="2836"/>
                  <a:pt x="2669" y="2703"/>
                </a:cubicBezTo>
                <a:cubicBezTo>
                  <a:pt x="2235" y="2469"/>
                  <a:pt x="2202" y="2136"/>
                  <a:pt x="2802" y="1769"/>
                </a:cubicBezTo>
                <a:lnTo>
                  <a:pt x="2936" y="1702"/>
                </a:lnTo>
                <a:cubicBezTo>
                  <a:pt x="3036" y="1635"/>
                  <a:pt x="3136" y="1569"/>
                  <a:pt x="3269" y="1502"/>
                </a:cubicBezTo>
                <a:cubicBezTo>
                  <a:pt x="3573" y="1377"/>
                  <a:pt x="3896" y="1309"/>
                  <a:pt x="4222" y="1309"/>
                </a:cubicBezTo>
                <a:cubicBezTo>
                  <a:pt x="4505" y="1309"/>
                  <a:pt x="4791" y="1360"/>
                  <a:pt x="5070" y="1469"/>
                </a:cubicBezTo>
                <a:lnTo>
                  <a:pt x="6104" y="435"/>
                </a:lnTo>
                <a:cubicBezTo>
                  <a:pt x="5588" y="243"/>
                  <a:pt x="5038" y="151"/>
                  <a:pt x="4487" y="151"/>
                </a:cubicBezTo>
                <a:cubicBezTo>
                  <a:pt x="4077" y="151"/>
                  <a:pt x="3667" y="202"/>
                  <a:pt x="3269" y="301"/>
                </a:cubicBezTo>
                <a:cubicBezTo>
                  <a:pt x="2936" y="401"/>
                  <a:pt x="2635" y="501"/>
                  <a:pt x="2335" y="635"/>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5024865" y="2958224"/>
            <a:ext cx="42347" cy="13711"/>
          </a:xfrm>
          <a:custGeom>
            <a:avLst/>
            <a:gdLst/>
            <a:ahLst/>
            <a:cxnLst/>
            <a:rect l="l" t="t" r="r" b="b"/>
            <a:pathLst>
              <a:path w="2270" h="735" extrusionOk="0">
                <a:moveTo>
                  <a:pt x="1235" y="1"/>
                </a:moveTo>
                <a:lnTo>
                  <a:pt x="1" y="735"/>
                </a:lnTo>
                <a:lnTo>
                  <a:pt x="1235" y="168"/>
                </a:lnTo>
                <a:lnTo>
                  <a:pt x="2269" y="601"/>
                </a:lnTo>
                <a:lnTo>
                  <a:pt x="12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7"/>
          <p:cNvSpPr/>
          <p:nvPr/>
        </p:nvSpPr>
        <p:spPr>
          <a:xfrm>
            <a:off x="5081502" y="2960873"/>
            <a:ext cx="56021" cy="24755"/>
          </a:xfrm>
          <a:custGeom>
            <a:avLst/>
            <a:gdLst/>
            <a:ahLst/>
            <a:cxnLst/>
            <a:rect l="l" t="t" r="r" b="b"/>
            <a:pathLst>
              <a:path w="3003" h="1327" extrusionOk="0">
                <a:moveTo>
                  <a:pt x="1429" y="0"/>
                </a:moveTo>
                <a:cubicBezTo>
                  <a:pt x="953" y="0"/>
                  <a:pt x="473" y="67"/>
                  <a:pt x="0" y="193"/>
                </a:cubicBezTo>
                <a:cubicBezTo>
                  <a:pt x="376" y="123"/>
                  <a:pt x="751" y="88"/>
                  <a:pt x="1124" y="88"/>
                </a:cubicBezTo>
                <a:cubicBezTo>
                  <a:pt x="1646" y="88"/>
                  <a:pt x="2163" y="156"/>
                  <a:pt x="2669" y="293"/>
                </a:cubicBezTo>
                <a:lnTo>
                  <a:pt x="1968" y="1327"/>
                </a:lnTo>
                <a:lnTo>
                  <a:pt x="1968" y="1327"/>
                </a:lnTo>
                <a:lnTo>
                  <a:pt x="3002" y="259"/>
                </a:lnTo>
                <a:cubicBezTo>
                  <a:pt x="2492" y="83"/>
                  <a:pt x="1963" y="0"/>
                  <a:pt x="142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7"/>
          <p:cNvSpPr/>
          <p:nvPr/>
        </p:nvSpPr>
        <p:spPr>
          <a:xfrm>
            <a:off x="5142485" y="2992605"/>
            <a:ext cx="83407" cy="53391"/>
          </a:xfrm>
          <a:custGeom>
            <a:avLst/>
            <a:gdLst/>
            <a:ahLst/>
            <a:cxnLst/>
            <a:rect l="l" t="t" r="r" b="b"/>
            <a:pathLst>
              <a:path w="4471" h="2862" extrusionOk="0">
                <a:moveTo>
                  <a:pt x="1261" y="0"/>
                </a:moveTo>
                <a:cubicBezTo>
                  <a:pt x="836" y="0"/>
                  <a:pt x="411" y="64"/>
                  <a:pt x="0" y="193"/>
                </a:cubicBezTo>
                <a:cubicBezTo>
                  <a:pt x="311" y="133"/>
                  <a:pt x="624" y="103"/>
                  <a:pt x="936" y="103"/>
                </a:cubicBezTo>
                <a:cubicBezTo>
                  <a:pt x="1666" y="103"/>
                  <a:pt x="2392" y="266"/>
                  <a:pt x="3069" y="593"/>
                </a:cubicBezTo>
                <a:cubicBezTo>
                  <a:pt x="4070" y="1193"/>
                  <a:pt x="4237" y="1861"/>
                  <a:pt x="3303" y="2861"/>
                </a:cubicBezTo>
                <a:cubicBezTo>
                  <a:pt x="4337" y="2061"/>
                  <a:pt x="4470" y="1193"/>
                  <a:pt x="3236" y="493"/>
                </a:cubicBezTo>
                <a:cubicBezTo>
                  <a:pt x="2620" y="165"/>
                  <a:pt x="1941" y="0"/>
                  <a:pt x="126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5200353" y="3046593"/>
            <a:ext cx="23039" cy="24289"/>
          </a:xfrm>
          <a:custGeom>
            <a:avLst/>
            <a:gdLst/>
            <a:ahLst/>
            <a:cxnLst/>
            <a:rect l="l" t="t" r="r" b="b"/>
            <a:pathLst>
              <a:path w="1235" h="1302" extrusionOk="0">
                <a:moveTo>
                  <a:pt x="201" y="1"/>
                </a:moveTo>
                <a:lnTo>
                  <a:pt x="1001" y="601"/>
                </a:lnTo>
                <a:lnTo>
                  <a:pt x="1" y="1302"/>
                </a:lnTo>
                <a:lnTo>
                  <a:pt x="1235" y="601"/>
                </a:lnTo>
                <a:lnTo>
                  <a:pt x="20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5105772" y="3042246"/>
            <a:ext cx="59136" cy="21173"/>
          </a:xfrm>
          <a:custGeom>
            <a:avLst/>
            <a:gdLst/>
            <a:ahLst/>
            <a:cxnLst/>
            <a:rect l="l" t="t" r="r" b="b"/>
            <a:pathLst>
              <a:path w="3170" h="1135" extrusionOk="0">
                <a:moveTo>
                  <a:pt x="3169" y="0"/>
                </a:moveTo>
                <a:lnTo>
                  <a:pt x="3169" y="0"/>
                </a:lnTo>
                <a:cubicBezTo>
                  <a:pt x="2826" y="155"/>
                  <a:pt x="2465" y="230"/>
                  <a:pt x="2104" y="230"/>
                </a:cubicBezTo>
                <a:cubicBezTo>
                  <a:pt x="1764" y="230"/>
                  <a:pt x="1425" y="163"/>
                  <a:pt x="1101" y="34"/>
                </a:cubicBezTo>
                <a:lnTo>
                  <a:pt x="0" y="1134"/>
                </a:lnTo>
                <a:lnTo>
                  <a:pt x="0" y="1134"/>
                </a:lnTo>
                <a:lnTo>
                  <a:pt x="1201" y="167"/>
                </a:lnTo>
                <a:cubicBezTo>
                  <a:pt x="1458" y="248"/>
                  <a:pt x="1731" y="291"/>
                  <a:pt x="2005" y="291"/>
                </a:cubicBezTo>
                <a:cubicBezTo>
                  <a:pt x="2408" y="291"/>
                  <a:pt x="2812" y="199"/>
                  <a:pt x="316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5060962" y="2990590"/>
            <a:ext cx="34866" cy="22293"/>
          </a:xfrm>
          <a:custGeom>
            <a:avLst/>
            <a:gdLst/>
            <a:ahLst/>
            <a:cxnLst/>
            <a:rect l="l" t="t" r="r" b="b"/>
            <a:pathLst>
              <a:path w="1869" h="1195" extrusionOk="0">
                <a:moveTo>
                  <a:pt x="801" y="1"/>
                </a:moveTo>
                <a:cubicBezTo>
                  <a:pt x="234" y="301"/>
                  <a:pt x="1" y="634"/>
                  <a:pt x="367" y="935"/>
                </a:cubicBezTo>
                <a:cubicBezTo>
                  <a:pt x="621" y="1110"/>
                  <a:pt x="919" y="1194"/>
                  <a:pt x="1224" y="1194"/>
                </a:cubicBezTo>
                <a:cubicBezTo>
                  <a:pt x="1440" y="1194"/>
                  <a:pt x="1660" y="1151"/>
                  <a:pt x="1869" y="1068"/>
                </a:cubicBezTo>
                <a:lnTo>
                  <a:pt x="1869" y="1068"/>
                </a:lnTo>
                <a:cubicBezTo>
                  <a:pt x="1668" y="1135"/>
                  <a:pt x="1468" y="1135"/>
                  <a:pt x="1268" y="1135"/>
                </a:cubicBezTo>
                <a:cubicBezTo>
                  <a:pt x="1035" y="1135"/>
                  <a:pt x="834" y="1068"/>
                  <a:pt x="668" y="968"/>
                </a:cubicBezTo>
                <a:cubicBezTo>
                  <a:pt x="267" y="734"/>
                  <a:pt x="201" y="401"/>
                  <a:pt x="80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5023634" y="2983128"/>
            <a:ext cx="54155" cy="52290"/>
          </a:xfrm>
          <a:custGeom>
            <a:avLst/>
            <a:gdLst/>
            <a:ahLst/>
            <a:cxnLst/>
            <a:rect l="l" t="t" r="r" b="b"/>
            <a:pathLst>
              <a:path w="2903" h="2803" extrusionOk="0">
                <a:moveTo>
                  <a:pt x="1068" y="0"/>
                </a:moveTo>
                <a:lnTo>
                  <a:pt x="1068" y="0"/>
                </a:lnTo>
                <a:cubicBezTo>
                  <a:pt x="33" y="801"/>
                  <a:pt x="0" y="1635"/>
                  <a:pt x="1168" y="2302"/>
                </a:cubicBezTo>
                <a:cubicBezTo>
                  <a:pt x="1701" y="2602"/>
                  <a:pt x="2302" y="2769"/>
                  <a:pt x="2902" y="2802"/>
                </a:cubicBezTo>
                <a:cubicBezTo>
                  <a:pt x="2035" y="2702"/>
                  <a:pt x="901" y="2168"/>
                  <a:pt x="567" y="1468"/>
                </a:cubicBezTo>
                <a:cubicBezTo>
                  <a:pt x="234" y="767"/>
                  <a:pt x="1001" y="67"/>
                  <a:pt x="10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4851262" y="2855398"/>
            <a:ext cx="458018" cy="264808"/>
          </a:xfrm>
          <a:custGeom>
            <a:avLst/>
            <a:gdLst/>
            <a:ahLst/>
            <a:cxnLst/>
            <a:rect l="l" t="t" r="r" b="b"/>
            <a:pathLst>
              <a:path w="24552" h="14195" extrusionOk="0">
                <a:moveTo>
                  <a:pt x="12313" y="1"/>
                </a:moveTo>
                <a:cubicBezTo>
                  <a:pt x="9165" y="1"/>
                  <a:pt x="6021" y="693"/>
                  <a:pt x="3636" y="2077"/>
                </a:cubicBezTo>
                <a:cubicBezTo>
                  <a:pt x="2435" y="2744"/>
                  <a:pt x="1435" y="3678"/>
                  <a:pt x="701" y="4812"/>
                </a:cubicBezTo>
                <a:lnTo>
                  <a:pt x="0" y="4812"/>
                </a:lnTo>
                <a:lnTo>
                  <a:pt x="0" y="7314"/>
                </a:lnTo>
                <a:cubicBezTo>
                  <a:pt x="67" y="9049"/>
                  <a:pt x="1268" y="10783"/>
                  <a:pt x="3569" y="12118"/>
                </a:cubicBezTo>
                <a:cubicBezTo>
                  <a:pt x="5971" y="13502"/>
                  <a:pt x="9115" y="14194"/>
                  <a:pt x="12259" y="14194"/>
                </a:cubicBezTo>
                <a:cubicBezTo>
                  <a:pt x="15403" y="14194"/>
                  <a:pt x="18547" y="13502"/>
                  <a:pt x="20948" y="12118"/>
                </a:cubicBezTo>
                <a:cubicBezTo>
                  <a:pt x="23283" y="10783"/>
                  <a:pt x="24484" y="9049"/>
                  <a:pt x="24551" y="7314"/>
                </a:cubicBezTo>
                <a:lnTo>
                  <a:pt x="24551" y="4812"/>
                </a:lnTo>
                <a:lnTo>
                  <a:pt x="23917" y="4812"/>
                </a:lnTo>
                <a:cubicBezTo>
                  <a:pt x="23183" y="3678"/>
                  <a:pt x="22183" y="2744"/>
                  <a:pt x="21015" y="2077"/>
                </a:cubicBezTo>
                <a:cubicBezTo>
                  <a:pt x="18613" y="693"/>
                  <a:pt x="15461" y="1"/>
                  <a:pt x="12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4828857" y="2812547"/>
            <a:ext cx="500943" cy="264957"/>
          </a:xfrm>
          <a:custGeom>
            <a:avLst/>
            <a:gdLst/>
            <a:ahLst/>
            <a:cxnLst/>
            <a:rect l="l" t="t" r="r" b="b"/>
            <a:pathLst>
              <a:path w="26853" h="14203" extrusionOk="0">
                <a:moveTo>
                  <a:pt x="13465" y="0"/>
                </a:moveTo>
                <a:cubicBezTo>
                  <a:pt x="10331" y="0"/>
                  <a:pt x="7198" y="692"/>
                  <a:pt x="4804" y="2073"/>
                </a:cubicBezTo>
                <a:cubicBezTo>
                  <a:pt x="0" y="4841"/>
                  <a:pt x="0" y="9344"/>
                  <a:pt x="4804" y="12113"/>
                </a:cubicBezTo>
                <a:cubicBezTo>
                  <a:pt x="7212" y="13508"/>
                  <a:pt x="10364" y="14202"/>
                  <a:pt x="13514" y="14202"/>
                </a:cubicBezTo>
                <a:cubicBezTo>
                  <a:pt x="15863" y="14202"/>
                  <a:pt x="18211" y="13816"/>
                  <a:pt x="20248" y="13047"/>
                </a:cubicBezTo>
                <a:lnTo>
                  <a:pt x="20448" y="12947"/>
                </a:lnTo>
                <a:cubicBezTo>
                  <a:pt x="21049" y="12713"/>
                  <a:pt x="21616" y="12447"/>
                  <a:pt x="22183" y="12113"/>
                </a:cubicBezTo>
                <a:cubicBezTo>
                  <a:pt x="26186" y="9811"/>
                  <a:pt x="26853" y="6309"/>
                  <a:pt x="24184" y="3607"/>
                </a:cubicBezTo>
                <a:cubicBezTo>
                  <a:pt x="23584" y="3007"/>
                  <a:pt x="22917" y="2506"/>
                  <a:pt x="22183" y="2106"/>
                </a:cubicBezTo>
                <a:cubicBezTo>
                  <a:pt x="19774" y="701"/>
                  <a:pt x="16618" y="0"/>
                  <a:pt x="13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5079002" y="2852450"/>
            <a:ext cx="222181" cy="132562"/>
          </a:xfrm>
          <a:custGeom>
            <a:avLst/>
            <a:gdLst/>
            <a:ahLst/>
            <a:cxnLst/>
            <a:rect l="l" t="t" r="r" b="b"/>
            <a:pathLst>
              <a:path w="11910" h="7106" extrusionOk="0">
                <a:moveTo>
                  <a:pt x="7640" y="0"/>
                </a:moveTo>
                <a:lnTo>
                  <a:pt x="7640" y="0"/>
                </a:lnTo>
                <a:cubicBezTo>
                  <a:pt x="8107" y="801"/>
                  <a:pt x="7940" y="1635"/>
                  <a:pt x="5271" y="1768"/>
                </a:cubicBezTo>
                <a:cubicBezTo>
                  <a:pt x="1" y="2102"/>
                  <a:pt x="6672" y="7105"/>
                  <a:pt x="6672" y="7105"/>
                </a:cubicBezTo>
                <a:cubicBezTo>
                  <a:pt x="6672" y="7105"/>
                  <a:pt x="8277" y="6327"/>
                  <a:pt x="9589" y="6327"/>
                </a:cubicBezTo>
                <a:cubicBezTo>
                  <a:pt x="10179" y="6327"/>
                  <a:pt x="10709" y="6484"/>
                  <a:pt x="11009" y="6939"/>
                </a:cubicBezTo>
                <a:cubicBezTo>
                  <a:pt x="11909" y="5237"/>
                  <a:pt x="11609" y="3369"/>
                  <a:pt x="10108" y="1768"/>
                </a:cubicBezTo>
                <a:cubicBezTo>
                  <a:pt x="9808" y="1468"/>
                  <a:pt x="9474" y="1168"/>
                  <a:pt x="9141" y="934"/>
                </a:cubicBezTo>
                <a:cubicBezTo>
                  <a:pt x="8841" y="701"/>
                  <a:pt x="8540" y="501"/>
                  <a:pt x="8207" y="300"/>
                </a:cubicBezTo>
                <a:cubicBezTo>
                  <a:pt x="8040" y="200"/>
                  <a:pt x="7840" y="100"/>
                  <a:pt x="7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p:cNvSpPr/>
          <p:nvPr/>
        </p:nvSpPr>
        <p:spPr>
          <a:xfrm>
            <a:off x="5231469" y="2893958"/>
            <a:ext cx="64733" cy="61991"/>
          </a:xfrm>
          <a:custGeom>
            <a:avLst/>
            <a:gdLst/>
            <a:ahLst/>
            <a:cxnLst/>
            <a:rect l="l" t="t" r="r" b="b"/>
            <a:pathLst>
              <a:path w="3470" h="3323" extrusionOk="0">
                <a:moveTo>
                  <a:pt x="1329" y="0"/>
                </a:moveTo>
                <a:cubicBezTo>
                  <a:pt x="1275" y="0"/>
                  <a:pt x="1221" y="3"/>
                  <a:pt x="1168" y="10"/>
                </a:cubicBezTo>
                <a:cubicBezTo>
                  <a:pt x="367" y="77"/>
                  <a:pt x="0" y="911"/>
                  <a:pt x="301" y="1811"/>
                </a:cubicBezTo>
                <a:cubicBezTo>
                  <a:pt x="582" y="2654"/>
                  <a:pt x="1389" y="3322"/>
                  <a:pt x="2120" y="3322"/>
                </a:cubicBezTo>
                <a:cubicBezTo>
                  <a:pt x="2170" y="3322"/>
                  <a:pt x="2220" y="3319"/>
                  <a:pt x="2269" y="3313"/>
                </a:cubicBezTo>
                <a:cubicBezTo>
                  <a:pt x="3069" y="3212"/>
                  <a:pt x="3470" y="2412"/>
                  <a:pt x="3136" y="1478"/>
                </a:cubicBezTo>
                <a:cubicBezTo>
                  <a:pt x="2856" y="637"/>
                  <a:pt x="2082" y="0"/>
                  <a:pt x="1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p:cNvSpPr/>
          <p:nvPr/>
        </p:nvSpPr>
        <p:spPr>
          <a:xfrm>
            <a:off x="4906630" y="2853103"/>
            <a:ext cx="348494" cy="183397"/>
          </a:xfrm>
          <a:custGeom>
            <a:avLst/>
            <a:gdLst/>
            <a:ahLst/>
            <a:cxnLst/>
            <a:rect l="l" t="t" r="r" b="b"/>
            <a:pathLst>
              <a:path w="18681" h="9831" extrusionOk="0">
                <a:moveTo>
                  <a:pt x="9326" y="0"/>
                </a:moveTo>
                <a:cubicBezTo>
                  <a:pt x="7151" y="0"/>
                  <a:pt x="4973" y="476"/>
                  <a:pt x="3303" y="1433"/>
                </a:cubicBezTo>
                <a:cubicBezTo>
                  <a:pt x="134" y="3301"/>
                  <a:pt x="1" y="6236"/>
                  <a:pt x="2903" y="8138"/>
                </a:cubicBezTo>
                <a:cubicBezTo>
                  <a:pt x="3036" y="8238"/>
                  <a:pt x="3170" y="8305"/>
                  <a:pt x="3303" y="8405"/>
                </a:cubicBezTo>
                <a:cubicBezTo>
                  <a:pt x="4971" y="9355"/>
                  <a:pt x="7148" y="9831"/>
                  <a:pt x="9324" y="9831"/>
                </a:cubicBezTo>
                <a:cubicBezTo>
                  <a:pt x="11501" y="9831"/>
                  <a:pt x="13677" y="9355"/>
                  <a:pt x="15345" y="8405"/>
                </a:cubicBezTo>
                <a:cubicBezTo>
                  <a:pt x="18681" y="6470"/>
                  <a:pt x="18681" y="3368"/>
                  <a:pt x="15345" y="1433"/>
                </a:cubicBezTo>
                <a:lnTo>
                  <a:pt x="14912" y="1199"/>
                </a:lnTo>
                <a:cubicBezTo>
                  <a:pt x="13315" y="401"/>
                  <a:pt x="11322" y="0"/>
                  <a:pt x="932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p:cNvSpPr/>
          <p:nvPr/>
        </p:nvSpPr>
        <p:spPr>
          <a:xfrm>
            <a:off x="4906630" y="2853103"/>
            <a:ext cx="348494" cy="183397"/>
          </a:xfrm>
          <a:custGeom>
            <a:avLst/>
            <a:gdLst/>
            <a:ahLst/>
            <a:cxnLst/>
            <a:rect l="l" t="t" r="r" b="b"/>
            <a:pathLst>
              <a:path w="18681" h="9831" extrusionOk="0">
                <a:moveTo>
                  <a:pt x="9326" y="0"/>
                </a:moveTo>
                <a:cubicBezTo>
                  <a:pt x="7151" y="0"/>
                  <a:pt x="4973" y="476"/>
                  <a:pt x="3303" y="1433"/>
                </a:cubicBezTo>
                <a:cubicBezTo>
                  <a:pt x="134" y="3301"/>
                  <a:pt x="1" y="6236"/>
                  <a:pt x="2903" y="8138"/>
                </a:cubicBezTo>
                <a:cubicBezTo>
                  <a:pt x="3036" y="8238"/>
                  <a:pt x="3170" y="8305"/>
                  <a:pt x="3303" y="8405"/>
                </a:cubicBezTo>
                <a:cubicBezTo>
                  <a:pt x="4971" y="9355"/>
                  <a:pt x="7148" y="9831"/>
                  <a:pt x="9324" y="9831"/>
                </a:cubicBezTo>
                <a:cubicBezTo>
                  <a:pt x="11501" y="9831"/>
                  <a:pt x="13677" y="9355"/>
                  <a:pt x="15345" y="8405"/>
                </a:cubicBezTo>
                <a:cubicBezTo>
                  <a:pt x="18681" y="6470"/>
                  <a:pt x="18681" y="3368"/>
                  <a:pt x="15345" y="1433"/>
                </a:cubicBezTo>
                <a:lnTo>
                  <a:pt x="14912" y="1199"/>
                </a:lnTo>
                <a:cubicBezTo>
                  <a:pt x="13315" y="401"/>
                  <a:pt x="11322" y="0"/>
                  <a:pt x="93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a:off x="4929034" y="2857431"/>
            <a:ext cx="303069" cy="174872"/>
          </a:xfrm>
          <a:custGeom>
            <a:avLst/>
            <a:gdLst/>
            <a:ahLst/>
            <a:cxnLst/>
            <a:rect l="l" t="t" r="r" b="b"/>
            <a:pathLst>
              <a:path w="16246" h="9374" extrusionOk="0">
                <a:moveTo>
                  <a:pt x="8140" y="0"/>
                </a:moveTo>
                <a:cubicBezTo>
                  <a:pt x="3637" y="0"/>
                  <a:pt x="1" y="2102"/>
                  <a:pt x="1" y="4670"/>
                </a:cubicBezTo>
                <a:cubicBezTo>
                  <a:pt x="1" y="7272"/>
                  <a:pt x="3637" y="9373"/>
                  <a:pt x="8140" y="9373"/>
                </a:cubicBezTo>
                <a:cubicBezTo>
                  <a:pt x="12610" y="9373"/>
                  <a:pt x="16246" y="7272"/>
                  <a:pt x="16246" y="4670"/>
                </a:cubicBezTo>
                <a:cubicBezTo>
                  <a:pt x="16246" y="2102"/>
                  <a:pt x="12610" y="0"/>
                  <a:pt x="8140"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p:cNvSpPr/>
          <p:nvPr/>
        </p:nvSpPr>
        <p:spPr>
          <a:xfrm>
            <a:off x="4929034" y="2857431"/>
            <a:ext cx="303069" cy="174872"/>
          </a:xfrm>
          <a:custGeom>
            <a:avLst/>
            <a:gdLst/>
            <a:ahLst/>
            <a:cxnLst/>
            <a:rect l="l" t="t" r="r" b="b"/>
            <a:pathLst>
              <a:path w="16246" h="9374" extrusionOk="0">
                <a:moveTo>
                  <a:pt x="8140" y="0"/>
                </a:moveTo>
                <a:cubicBezTo>
                  <a:pt x="3637" y="0"/>
                  <a:pt x="1" y="2102"/>
                  <a:pt x="1" y="4670"/>
                </a:cubicBezTo>
                <a:cubicBezTo>
                  <a:pt x="1" y="7272"/>
                  <a:pt x="3637" y="9373"/>
                  <a:pt x="8140" y="9373"/>
                </a:cubicBezTo>
                <a:cubicBezTo>
                  <a:pt x="12610" y="9373"/>
                  <a:pt x="16246" y="7272"/>
                  <a:pt x="16246" y="4670"/>
                </a:cubicBezTo>
                <a:cubicBezTo>
                  <a:pt x="16246" y="2102"/>
                  <a:pt x="12610" y="0"/>
                  <a:pt x="81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a:off x="4930284" y="2881533"/>
            <a:ext cx="300588" cy="150919"/>
          </a:xfrm>
          <a:custGeom>
            <a:avLst/>
            <a:gdLst/>
            <a:ahLst/>
            <a:cxnLst/>
            <a:rect l="l" t="t" r="r" b="b"/>
            <a:pathLst>
              <a:path w="16113" h="8090" extrusionOk="0">
                <a:moveTo>
                  <a:pt x="8056" y="1"/>
                </a:moveTo>
                <a:cubicBezTo>
                  <a:pt x="5971" y="1"/>
                  <a:pt x="3887" y="459"/>
                  <a:pt x="2302" y="1377"/>
                </a:cubicBezTo>
                <a:cubicBezTo>
                  <a:pt x="1001" y="2144"/>
                  <a:pt x="234" y="3078"/>
                  <a:pt x="1" y="4045"/>
                </a:cubicBezTo>
                <a:cubicBezTo>
                  <a:pt x="234" y="5013"/>
                  <a:pt x="1001" y="5947"/>
                  <a:pt x="2302" y="6714"/>
                </a:cubicBezTo>
                <a:cubicBezTo>
                  <a:pt x="3887" y="7631"/>
                  <a:pt x="5971" y="8090"/>
                  <a:pt x="8056" y="8090"/>
                </a:cubicBezTo>
                <a:cubicBezTo>
                  <a:pt x="10141" y="8090"/>
                  <a:pt x="12226" y="7631"/>
                  <a:pt x="13810" y="6714"/>
                </a:cubicBezTo>
                <a:cubicBezTo>
                  <a:pt x="15111" y="5947"/>
                  <a:pt x="15879" y="5013"/>
                  <a:pt x="16112" y="4045"/>
                </a:cubicBezTo>
                <a:cubicBezTo>
                  <a:pt x="15912" y="3078"/>
                  <a:pt x="15111" y="2144"/>
                  <a:pt x="13810" y="1377"/>
                </a:cubicBezTo>
                <a:cubicBezTo>
                  <a:pt x="12226" y="459"/>
                  <a:pt x="10141" y="1"/>
                  <a:pt x="805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p:cNvSpPr/>
          <p:nvPr/>
        </p:nvSpPr>
        <p:spPr>
          <a:xfrm>
            <a:off x="4930284" y="2881533"/>
            <a:ext cx="300588" cy="150919"/>
          </a:xfrm>
          <a:custGeom>
            <a:avLst/>
            <a:gdLst/>
            <a:ahLst/>
            <a:cxnLst/>
            <a:rect l="l" t="t" r="r" b="b"/>
            <a:pathLst>
              <a:path w="16113" h="8090" extrusionOk="0">
                <a:moveTo>
                  <a:pt x="8056" y="1"/>
                </a:moveTo>
                <a:cubicBezTo>
                  <a:pt x="5971" y="1"/>
                  <a:pt x="3887" y="459"/>
                  <a:pt x="2302" y="1377"/>
                </a:cubicBezTo>
                <a:cubicBezTo>
                  <a:pt x="1001" y="2144"/>
                  <a:pt x="234" y="3078"/>
                  <a:pt x="1" y="4045"/>
                </a:cubicBezTo>
                <a:cubicBezTo>
                  <a:pt x="234" y="5013"/>
                  <a:pt x="1001" y="5947"/>
                  <a:pt x="2302" y="6714"/>
                </a:cubicBezTo>
                <a:cubicBezTo>
                  <a:pt x="3887" y="7631"/>
                  <a:pt x="5971" y="8090"/>
                  <a:pt x="8056" y="8090"/>
                </a:cubicBezTo>
                <a:cubicBezTo>
                  <a:pt x="10141" y="8090"/>
                  <a:pt x="12226" y="7631"/>
                  <a:pt x="13810" y="6714"/>
                </a:cubicBezTo>
                <a:cubicBezTo>
                  <a:pt x="15111" y="5947"/>
                  <a:pt x="15879" y="5013"/>
                  <a:pt x="16112" y="4045"/>
                </a:cubicBezTo>
                <a:cubicBezTo>
                  <a:pt x="15912" y="3078"/>
                  <a:pt x="15111" y="2144"/>
                  <a:pt x="13810" y="1377"/>
                </a:cubicBezTo>
                <a:cubicBezTo>
                  <a:pt x="12226" y="459"/>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p:cNvSpPr/>
          <p:nvPr/>
        </p:nvSpPr>
        <p:spPr>
          <a:xfrm>
            <a:off x="4981306" y="2888529"/>
            <a:ext cx="198527" cy="130081"/>
          </a:xfrm>
          <a:custGeom>
            <a:avLst/>
            <a:gdLst/>
            <a:ahLst/>
            <a:cxnLst/>
            <a:rect l="l" t="t" r="r" b="b"/>
            <a:pathLst>
              <a:path w="10642" h="6973" extrusionOk="0">
                <a:moveTo>
                  <a:pt x="7275" y="4070"/>
                </a:moveTo>
                <a:cubicBezTo>
                  <a:pt x="7528" y="4070"/>
                  <a:pt x="7771" y="4119"/>
                  <a:pt x="8007" y="4237"/>
                </a:cubicBezTo>
                <a:lnTo>
                  <a:pt x="7840" y="4337"/>
                </a:lnTo>
                <a:cubicBezTo>
                  <a:pt x="7740" y="4404"/>
                  <a:pt x="7640" y="4437"/>
                  <a:pt x="7540" y="4504"/>
                </a:cubicBezTo>
                <a:cubicBezTo>
                  <a:pt x="7195" y="4642"/>
                  <a:pt x="6832" y="4709"/>
                  <a:pt x="6475" y="4709"/>
                </a:cubicBezTo>
                <a:cubicBezTo>
                  <a:pt x="6141" y="4709"/>
                  <a:pt x="5811" y="4650"/>
                  <a:pt x="5505" y="4538"/>
                </a:cubicBezTo>
                <a:cubicBezTo>
                  <a:pt x="6161" y="4289"/>
                  <a:pt x="6741" y="4070"/>
                  <a:pt x="7275" y="4070"/>
                </a:cubicBezTo>
                <a:close/>
                <a:moveTo>
                  <a:pt x="1268" y="1"/>
                </a:moveTo>
                <a:lnTo>
                  <a:pt x="1" y="701"/>
                </a:lnTo>
                <a:lnTo>
                  <a:pt x="1" y="1669"/>
                </a:lnTo>
                <a:lnTo>
                  <a:pt x="434" y="1902"/>
                </a:lnTo>
                <a:cubicBezTo>
                  <a:pt x="301" y="2069"/>
                  <a:pt x="234" y="2269"/>
                  <a:pt x="234" y="2469"/>
                </a:cubicBezTo>
                <a:lnTo>
                  <a:pt x="234" y="3437"/>
                </a:lnTo>
                <a:cubicBezTo>
                  <a:pt x="234" y="3870"/>
                  <a:pt x="535" y="4237"/>
                  <a:pt x="1135" y="4571"/>
                </a:cubicBezTo>
                <a:cubicBezTo>
                  <a:pt x="1635" y="4871"/>
                  <a:pt x="2236" y="5038"/>
                  <a:pt x="2836" y="5071"/>
                </a:cubicBezTo>
                <a:lnTo>
                  <a:pt x="3203" y="5071"/>
                </a:lnTo>
                <a:cubicBezTo>
                  <a:pt x="3804" y="5005"/>
                  <a:pt x="4437" y="4871"/>
                  <a:pt x="5038" y="4638"/>
                </a:cubicBezTo>
                <a:lnTo>
                  <a:pt x="5405" y="4538"/>
                </a:lnTo>
                <a:lnTo>
                  <a:pt x="4337" y="5572"/>
                </a:lnTo>
                <a:lnTo>
                  <a:pt x="4337" y="6539"/>
                </a:lnTo>
                <a:cubicBezTo>
                  <a:pt x="4919" y="6763"/>
                  <a:pt x="5534" y="6873"/>
                  <a:pt x="6149" y="6873"/>
                </a:cubicBezTo>
                <a:cubicBezTo>
                  <a:pt x="6910" y="6873"/>
                  <a:pt x="7673" y="6704"/>
                  <a:pt x="8373" y="6372"/>
                </a:cubicBezTo>
                <a:lnTo>
                  <a:pt x="9408" y="6973"/>
                </a:lnTo>
                <a:lnTo>
                  <a:pt x="10642" y="6239"/>
                </a:lnTo>
                <a:lnTo>
                  <a:pt x="10642" y="5271"/>
                </a:lnTo>
                <a:lnTo>
                  <a:pt x="10241" y="5038"/>
                </a:lnTo>
                <a:cubicBezTo>
                  <a:pt x="10342" y="4871"/>
                  <a:pt x="10442" y="4638"/>
                  <a:pt x="10442" y="4437"/>
                </a:cubicBezTo>
                <a:lnTo>
                  <a:pt x="10442" y="3470"/>
                </a:lnTo>
                <a:cubicBezTo>
                  <a:pt x="10442" y="3070"/>
                  <a:pt x="10175" y="2670"/>
                  <a:pt x="9574" y="2336"/>
                </a:cubicBezTo>
                <a:cubicBezTo>
                  <a:pt x="8958" y="2008"/>
                  <a:pt x="8292" y="1843"/>
                  <a:pt x="7614" y="1843"/>
                </a:cubicBezTo>
                <a:cubicBezTo>
                  <a:pt x="7190" y="1843"/>
                  <a:pt x="6762" y="1907"/>
                  <a:pt x="6339" y="2036"/>
                </a:cubicBezTo>
                <a:cubicBezTo>
                  <a:pt x="5938" y="2136"/>
                  <a:pt x="5505" y="2269"/>
                  <a:pt x="5138" y="2403"/>
                </a:cubicBezTo>
                <a:cubicBezTo>
                  <a:pt x="4738" y="2569"/>
                  <a:pt x="4304" y="2703"/>
                  <a:pt x="3870" y="2836"/>
                </a:cubicBezTo>
                <a:cubicBezTo>
                  <a:pt x="3637" y="2870"/>
                  <a:pt x="3437" y="2903"/>
                  <a:pt x="3236" y="2903"/>
                </a:cubicBezTo>
                <a:cubicBezTo>
                  <a:pt x="3070" y="2870"/>
                  <a:pt x="2903" y="2836"/>
                  <a:pt x="2736" y="2770"/>
                </a:cubicBezTo>
                <a:lnTo>
                  <a:pt x="2769" y="2736"/>
                </a:lnTo>
                <a:lnTo>
                  <a:pt x="2903" y="2636"/>
                </a:lnTo>
                <a:cubicBezTo>
                  <a:pt x="3003" y="2569"/>
                  <a:pt x="3136" y="2536"/>
                  <a:pt x="3236" y="2469"/>
                </a:cubicBezTo>
                <a:cubicBezTo>
                  <a:pt x="3540" y="2344"/>
                  <a:pt x="3873" y="2277"/>
                  <a:pt x="4203" y="2277"/>
                </a:cubicBezTo>
                <a:cubicBezTo>
                  <a:pt x="4489" y="2277"/>
                  <a:pt x="4774" y="2328"/>
                  <a:pt x="5038" y="2436"/>
                </a:cubicBezTo>
                <a:lnTo>
                  <a:pt x="6105" y="1369"/>
                </a:lnTo>
                <a:lnTo>
                  <a:pt x="6105" y="401"/>
                </a:lnTo>
                <a:cubicBezTo>
                  <a:pt x="5570" y="229"/>
                  <a:pt x="5014" y="134"/>
                  <a:pt x="4460" y="134"/>
                </a:cubicBezTo>
                <a:cubicBezTo>
                  <a:pt x="4047" y="134"/>
                  <a:pt x="3636" y="187"/>
                  <a:pt x="3236" y="301"/>
                </a:cubicBezTo>
                <a:cubicBezTo>
                  <a:pt x="2936" y="368"/>
                  <a:pt x="2636" y="468"/>
                  <a:pt x="2336" y="601"/>
                </a:cubicBezTo>
                <a:lnTo>
                  <a:pt x="12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p:cNvSpPr/>
          <p:nvPr/>
        </p:nvSpPr>
        <p:spPr>
          <a:xfrm>
            <a:off x="4980690" y="2888529"/>
            <a:ext cx="201642" cy="111408"/>
          </a:xfrm>
          <a:custGeom>
            <a:avLst/>
            <a:gdLst/>
            <a:ahLst/>
            <a:cxnLst/>
            <a:rect l="l" t="t" r="r" b="b"/>
            <a:pathLst>
              <a:path w="10809" h="5972" extrusionOk="0">
                <a:moveTo>
                  <a:pt x="1301" y="1"/>
                </a:moveTo>
                <a:lnTo>
                  <a:pt x="34" y="701"/>
                </a:lnTo>
                <a:lnTo>
                  <a:pt x="1068" y="1302"/>
                </a:lnTo>
                <a:cubicBezTo>
                  <a:pt x="34" y="2102"/>
                  <a:pt x="0" y="2903"/>
                  <a:pt x="1168" y="3604"/>
                </a:cubicBezTo>
                <a:cubicBezTo>
                  <a:pt x="1702" y="3904"/>
                  <a:pt x="2302" y="4071"/>
                  <a:pt x="2903" y="4104"/>
                </a:cubicBezTo>
                <a:lnTo>
                  <a:pt x="3236" y="4104"/>
                </a:lnTo>
                <a:cubicBezTo>
                  <a:pt x="3870" y="4037"/>
                  <a:pt x="4504" y="3904"/>
                  <a:pt x="5104" y="3670"/>
                </a:cubicBezTo>
                <a:cubicBezTo>
                  <a:pt x="5924" y="3389"/>
                  <a:pt x="6646" y="3075"/>
                  <a:pt x="7280" y="3075"/>
                </a:cubicBezTo>
                <a:cubicBezTo>
                  <a:pt x="7549" y="3075"/>
                  <a:pt x="7801" y="3131"/>
                  <a:pt x="8040" y="3270"/>
                </a:cubicBezTo>
                <a:cubicBezTo>
                  <a:pt x="8607" y="3570"/>
                  <a:pt x="8440" y="3970"/>
                  <a:pt x="7839" y="4304"/>
                </a:cubicBezTo>
                <a:cubicBezTo>
                  <a:pt x="7773" y="4337"/>
                  <a:pt x="7673" y="4404"/>
                  <a:pt x="7573" y="4437"/>
                </a:cubicBezTo>
                <a:cubicBezTo>
                  <a:pt x="7239" y="4588"/>
                  <a:pt x="6880" y="4663"/>
                  <a:pt x="6522" y="4663"/>
                </a:cubicBezTo>
                <a:cubicBezTo>
                  <a:pt x="6163" y="4663"/>
                  <a:pt x="5805" y="4588"/>
                  <a:pt x="5471" y="4437"/>
                </a:cubicBezTo>
                <a:lnTo>
                  <a:pt x="4404" y="5538"/>
                </a:lnTo>
                <a:cubicBezTo>
                  <a:pt x="4985" y="5762"/>
                  <a:pt x="5593" y="5872"/>
                  <a:pt x="6202" y="5872"/>
                </a:cubicBezTo>
                <a:cubicBezTo>
                  <a:pt x="6954" y="5872"/>
                  <a:pt x="7706" y="5703"/>
                  <a:pt x="8406" y="5371"/>
                </a:cubicBezTo>
                <a:lnTo>
                  <a:pt x="9441" y="5972"/>
                </a:lnTo>
                <a:lnTo>
                  <a:pt x="10708" y="5238"/>
                </a:lnTo>
                <a:lnTo>
                  <a:pt x="9674" y="4638"/>
                </a:lnTo>
                <a:cubicBezTo>
                  <a:pt x="10708" y="3837"/>
                  <a:pt x="10808" y="2970"/>
                  <a:pt x="9607" y="2269"/>
                </a:cubicBezTo>
                <a:cubicBezTo>
                  <a:pt x="9011" y="1971"/>
                  <a:pt x="8356" y="1815"/>
                  <a:pt x="7706" y="1815"/>
                </a:cubicBezTo>
                <a:cubicBezTo>
                  <a:pt x="7264" y="1815"/>
                  <a:pt x="6823" y="1887"/>
                  <a:pt x="6405" y="2036"/>
                </a:cubicBezTo>
                <a:cubicBezTo>
                  <a:pt x="5971" y="2136"/>
                  <a:pt x="5571" y="2269"/>
                  <a:pt x="5171" y="2403"/>
                </a:cubicBezTo>
                <a:cubicBezTo>
                  <a:pt x="4771" y="2569"/>
                  <a:pt x="4337" y="2703"/>
                  <a:pt x="3903" y="2803"/>
                </a:cubicBezTo>
                <a:cubicBezTo>
                  <a:pt x="3703" y="2870"/>
                  <a:pt x="3470" y="2870"/>
                  <a:pt x="3269" y="2870"/>
                </a:cubicBezTo>
                <a:cubicBezTo>
                  <a:pt x="3069" y="2870"/>
                  <a:pt x="2869" y="2803"/>
                  <a:pt x="2669" y="2703"/>
                </a:cubicBezTo>
                <a:cubicBezTo>
                  <a:pt x="2269" y="2469"/>
                  <a:pt x="2235" y="2136"/>
                  <a:pt x="2802" y="1736"/>
                </a:cubicBezTo>
                <a:lnTo>
                  <a:pt x="2936" y="1669"/>
                </a:lnTo>
                <a:cubicBezTo>
                  <a:pt x="3036" y="1602"/>
                  <a:pt x="3169" y="1535"/>
                  <a:pt x="3269" y="1502"/>
                </a:cubicBezTo>
                <a:cubicBezTo>
                  <a:pt x="3562" y="1364"/>
                  <a:pt x="3882" y="1298"/>
                  <a:pt x="4206" y="1298"/>
                </a:cubicBezTo>
                <a:cubicBezTo>
                  <a:pt x="4508" y="1298"/>
                  <a:pt x="4814" y="1356"/>
                  <a:pt x="5104" y="1469"/>
                </a:cubicBezTo>
                <a:lnTo>
                  <a:pt x="6105" y="401"/>
                </a:lnTo>
                <a:cubicBezTo>
                  <a:pt x="5570" y="229"/>
                  <a:pt x="5013" y="134"/>
                  <a:pt x="4460" y="134"/>
                </a:cubicBezTo>
                <a:cubicBezTo>
                  <a:pt x="4047" y="134"/>
                  <a:pt x="3635" y="187"/>
                  <a:pt x="3236" y="301"/>
                </a:cubicBezTo>
                <a:cubicBezTo>
                  <a:pt x="2936" y="368"/>
                  <a:pt x="2636" y="468"/>
                  <a:pt x="2335" y="601"/>
                </a:cubicBezTo>
                <a:lnTo>
                  <a:pt x="13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7"/>
          <p:cNvSpPr/>
          <p:nvPr/>
        </p:nvSpPr>
        <p:spPr>
          <a:xfrm>
            <a:off x="4980690" y="2888529"/>
            <a:ext cx="201642" cy="111408"/>
          </a:xfrm>
          <a:custGeom>
            <a:avLst/>
            <a:gdLst/>
            <a:ahLst/>
            <a:cxnLst/>
            <a:rect l="l" t="t" r="r" b="b"/>
            <a:pathLst>
              <a:path w="10809" h="5972" extrusionOk="0">
                <a:moveTo>
                  <a:pt x="1301" y="1"/>
                </a:moveTo>
                <a:lnTo>
                  <a:pt x="34" y="701"/>
                </a:lnTo>
                <a:lnTo>
                  <a:pt x="1068" y="1302"/>
                </a:lnTo>
                <a:cubicBezTo>
                  <a:pt x="34" y="2102"/>
                  <a:pt x="0" y="2903"/>
                  <a:pt x="1168" y="3604"/>
                </a:cubicBezTo>
                <a:cubicBezTo>
                  <a:pt x="1702" y="3904"/>
                  <a:pt x="2302" y="4071"/>
                  <a:pt x="2903" y="4104"/>
                </a:cubicBezTo>
                <a:lnTo>
                  <a:pt x="3236" y="4104"/>
                </a:lnTo>
                <a:cubicBezTo>
                  <a:pt x="3870" y="4037"/>
                  <a:pt x="4504" y="3904"/>
                  <a:pt x="5104" y="3670"/>
                </a:cubicBezTo>
                <a:cubicBezTo>
                  <a:pt x="5924" y="3389"/>
                  <a:pt x="6646" y="3075"/>
                  <a:pt x="7280" y="3075"/>
                </a:cubicBezTo>
                <a:cubicBezTo>
                  <a:pt x="7549" y="3075"/>
                  <a:pt x="7801" y="3131"/>
                  <a:pt x="8040" y="3270"/>
                </a:cubicBezTo>
                <a:cubicBezTo>
                  <a:pt x="8607" y="3570"/>
                  <a:pt x="8440" y="3970"/>
                  <a:pt x="7839" y="4304"/>
                </a:cubicBezTo>
                <a:cubicBezTo>
                  <a:pt x="7773" y="4337"/>
                  <a:pt x="7673" y="4404"/>
                  <a:pt x="7573" y="4437"/>
                </a:cubicBezTo>
                <a:cubicBezTo>
                  <a:pt x="7239" y="4588"/>
                  <a:pt x="6880" y="4663"/>
                  <a:pt x="6522" y="4663"/>
                </a:cubicBezTo>
                <a:cubicBezTo>
                  <a:pt x="6163" y="4663"/>
                  <a:pt x="5805" y="4588"/>
                  <a:pt x="5471" y="4437"/>
                </a:cubicBezTo>
                <a:lnTo>
                  <a:pt x="4404" y="5538"/>
                </a:lnTo>
                <a:cubicBezTo>
                  <a:pt x="4985" y="5762"/>
                  <a:pt x="5593" y="5872"/>
                  <a:pt x="6202" y="5872"/>
                </a:cubicBezTo>
                <a:cubicBezTo>
                  <a:pt x="6954" y="5872"/>
                  <a:pt x="7706" y="5703"/>
                  <a:pt x="8406" y="5371"/>
                </a:cubicBezTo>
                <a:lnTo>
                  <a:pt x="9441" y="5972"/>
                </a:lnTo>
                <a:lnTo>
                  <a:pt x="10708" y="5238"/>
                </a:lnTo>
                <a:lnTo>
                  <a:pt x="9674" y="4638"/>
                </a:lnTo>
                <a:cubicBezTo>
                  <a:pt x="10708" y="3837"/>
                  <a:pt x="10808" y="2970"/>
                  <a:pt x="9607" y="2269"/>
                </a:cubicBezTo>
                <a:cubicBezTo>
                  <a:pt x="9011" y="1971"/>
                  <a:pt x="8356" y="1815"/>
                  <a:pt x="7706" y="1815"/>
                </a:cubicBezTo>
                <a:cubicBezTo>
                  <a:pt x="7264" y="1815"/>
                  <a:pt x="6823" y="1887"/>
                  <a:pt x="6405" y="2036"/>
                </a:cubicBezTo>
                <a:cubicBezTo>
                  <a:pt x="5971" y="2136"/>
                  <a:pt x="5571" y="2269"/>
                  <a:pt x="5171" y="2403"/>
                </a:cubicBezTo>
                <a:cubicBezTo>
                  <a:pt x="4771" y="2569"/>
                  <a:pt x="4337" y="2703"/>
                  <a:pt x="3903" y="2803"/>
                </a:cubicBezTo>
                <a:cubicBezTo>
                  <a:pt x="3703" y="2870"/>
                  <a:pt x="3470" y="2870"/>
                  <a:pt x="3269" y="2870"/>
                </a:cubicBezTo>
                <a:cubicBezTo>
                  <a:pt x="3069" y="2870"/>
                  <a:pt x="2869" y="2803"/>
                  <a:pt x="2669" y="2703"/>
                </a:cubicBezTo>
                <a:cubicBezTo>
                  <a:pt x="2269" y="2469"/>
                  <a:pt x="2235" y="2136"/>
                  <a:pt x="2802" y="1736"/>
                </a:cubicBezTo>
                <a:lnTo>
                  <a:pt x="2936" y="1669"/>
                </a:lnTo>
                <a:cubicBezTo>
                  <a:pt x="3036" y="1602"/>
                  <a:pt x="3169" y="1535"/>
                  <a:pt x="3269" y="1502"/>
                </a:cubicBezTo>
                <a:cubicBezTo>
                  <a:pt x="3562" y="1364"/>
                  <a:pt x="3882" y="1298"/>
                  <a:pt x="4206" y="1298"/>
                </a:cubicBezTo>
                <a:cubicBezTo>
                  <a:pt x="4508" y="1298"/>
                  <a:pt x="4814" y="1356"/>
                  <a:pt x="5104" y="1469"/>
                </a:cubicBezTo>
                <a:lnTo>
                  <a:pt x="6105" y="401"/>
                </a:lnTo>
                <a:cubicBezTo>
                  <a:pt x="5570" y="229"/>
                  <a:pt x="5013" y="134"/>
                  <a:pt x="4460" y="134"/>
                </a:cubicBezTo>
                <a:cubicBezTo>
                  <a:pt x="4047" y="134"/>
                  <a:pt x="3635" y="187"/>
                  <a:pt x="3236" y="301"/>
                </a:cubicBezTo>
                <a:cubicBezTo>
                  <a:pt x="2936" y="368"/>
                  <a:pt x="2636" y="468"/>
                  <a:pt x="2335"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p:cNvSpPr/>
          <p:nvPr/>
        </p:nvSpPr>
        <p:spPr>
          <a:xfrm>
            <a:off x="4981940" y="2888529"/>
            <a:ext cx="42328" cy="13096"/>
          </a:xfrm>
          <a:custGeom>
            <a:avLst/>
            <a:gdLst/>
            <a:ahLst/>
            <a:cxnLst/>
            <a:rect l="l" t="t" r="r" b="b"/>
            <a:pathLst>
              <a:path w="2269" h="702" extrusionOk="0">
                <a:moveTo>
                  <a:pt x="1234" y="1"/>
                </a:moveTo>
                <a:lnTo>
                  <a:pt x="0" y="701"/>
                </a:lnTo>
                <a:lnTo>
                  <a:pt x="0" y="701"/>
                </a:lnTo>
                <a:lnTo>
                  <a:pt x="1234" y="134"/>
                </a:lnTo>
                <a:lnTo>
                  <a:pt x="2268" y="601"/>
                </a:lnTo>
                <a:lnTo>
                  <a:pt x="2268" y="601"/>
                </a:lnTo>
                <a:lnTo>
                  <a:pt x="12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p:cNvSpPr/>
          <p:nvPr/>
        </p:nvSpPr>
        <p:spPr>
          <a:xfrm>
            <a:off x="5038558" y="2890917"/>
            <a:ext cx="56021" cy="24401"/>
          </a:xfrm>
          <a:custGeom>
            <a:avLst/>
            <a:gdLst/>
            <a:ahLst/>
            <a:cxnLst/>
            <a:rect l="l" t="t" r="r" b="b"/>
            <a:pathLst>
              <a:path w="3003" h="1308" extrusionOk="0">
                <a:moveTo>
                  <a:pt x="1382" y="1"/>
                </a:moveTo>
                <a:cubicBezTo>
                  <a:pt x="913" y="1"/>
                  <a:pt x="446" y="68"/>
                  <a:pt x="1" y="207"/>
                </a:cubicBezTo>
                <a:cubicBezTo>
                  <a:pt x="384" y="118"/>
                  <a:pt x="781" y="75"/>
                  <a:pt x="1180" y="75"/>
                </a:cubicBezTo>
                <a:cubicBezTo>
                  <a:pt x="1682" y="75"/>
                  <a:pt x="2186" y="143"/>
                  <a:pt x="2669" y="273"/>
                </a:cubicBezTo>
                <a:lnTo>
                  <a:pt x="1969" y="1307"/>
                </a:lnTo>
                <a:lnTo>
                  <a:pt x="3003" y="273"/>
                </a:lnTo>
                <a:cubicBezTo>
                  <a:pt x="2481" y="93"/>
                  <a:pt x="1930" y="1"/>
                  <a:pt x="138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p:cNvSpPr/>
          <p:nvPr/>
        </p:nvSpPr>
        <p:spPr>
          <a:xfrm>
            <a:off x="5098925" y="2922313"/>
            <a:ext cx="83407" cy="53988"/>
          </a:xfrm>
          <a:custGeom>
            <a:avLst/>
            <a:gdLst/>
            <a:ahLst/>
            <a:cxnLst/>
            <a:rect l="l" t="t" r="r" b="b"/>
            <a:pathLst>
              <a:path w="4471" h="2894" extrusionOk="0">
                <a:moveTo>
                  <a:pt x="1268" y="1"/>
                </a:moveTo>
                <a:cubicBezTo>
                  <a:pt x="844" y="1"/>
                  <a:pt x="418" y="65"/>
                  <a:pt x="0" y="191"/>
                </a:cubicBezTo>
                <a:cubicBezTo>
                  <a:pt x="306" y="132"/>
                  <a:pt x="618" y="102"/>
                  <a:pt x="929" y="102"/>
                </a:cubicBezTo>
                <a:cubicBezTo>
                  <a:pt x="1671" y="102"/>
                  <a:pt x="2411" y="273"/>
                  <a:pt x="3069" y="625"/>
                </a:cubicBezTo>
                <a:cubicBezTo>
                  <a:pt x="4070" y="1192"/>
                  <a:pt x="4237" y="1893"/>
                  <a:pt x="3303" y="2893"/>
                </a:cubicBezTo>
                <a:cubicBezTo>
                  <a:pt x="4337" y="2093"/>
                  <a:pt x="4470" y="1225"/>
                  <a:pt x="3269" y="525"/>
                </a:cubicBezTo>
                <a:cubicBezTo>
                  <a:pt x="2648" y="173"/>
                  <a:pt x="1962" y="1"/>
                  <a:pt x="12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p:cNvSpPr/>
          <p:nvPr/>
        </p:nvSpPr>
        <p:spPr>
          <a:xfrm>
            <a:off x="5156793" y="2976282"/>
            <a:ext cx="23673" cy="24904"/>
          </a:xfrm>
          <a:custGeom>
            <a:avLst/>
            <a:gdLst/>
            <a:ahLst/>
            <a:cxnLst/>
            <a:rect l="l" t="t" r="r" b="b"/>
            <a:pathLst>
              <a:path w="1269" h="1335" extrusionOk="0">
                <a:moveTo>
                  <a:pt x="234" y="0"/>
                </a:moveTo>
                <a:lnTo>
                  <a:pt x="1035" y="634"/>
                </a:lnTo>
                <a:lnTo>
                  <a:pt x="1" y="1335"/>
                </a:lnTo>
                <a:lnTo>
                  <a:pt x="1268" y="601"/>
                </a:lnTo>
                <a:lnTo>
                  <a:pt x="2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a:off x="5062828" y="2972551"/>
            <a:ext cx="59136" cy="20539"/>
          </a:xfrm>
          <a:custGeom>
            <a:avLst/>
            <a:gdLst/>
            <a:ahLst/>
            <a:cxnLst/>
            <a:rect l="l" t="t" r="r" b="b"/>
            <a:pathLst>
              <a:path w="3170" h="1101" extrusionOk="0">
                <a:moveTo>
                  <a:pt x="1101" y="0"/>
                </a:moveTo>
                <a:lnTo>
                  <a:pt x="1" y="1101"/>
                </a:lnTo>
                <a:lnTo>
                  <a:pt x="1168" y="167"/>
                </a:lnTo>
                <a:cubicBezTo>
                  <a:pt x="1424" y="244"/>
                  <a:pt x="1686" y="281"/>
                  <a:pt x="1946" y="281"/>
                </a:cubicBezTo>
                <a:cubicBezTo>
                  <a:pt x="2364" y="281"/>
                  <a:pt x="2779" y="185"/>
                  <a:pt x="3170" y="0"/>
                </a:cubicBezTo>
                <a:lnTo>
                  <a:pt x="3170" y="0"/>
                </a:lnTo>
                <a:cubicBezTo>
                  <a:pt x="2836" y="134"/>
                  <a:pt x="2486" y="200"/>
                  <a:pt x="2135" y="200"/>
                </a:cubicBezTo>
                <a:cubicBezTo>
                  <a:pt x="1785" y="200"/>
                  <a:pt x="1435" y="134"/>
                  <a:pt x="110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a:off x="5018019" y="2920895"/>
            <a:ext cx="34866" cy="22106"/>
          </a:xfrm>
          <a:custGeom>
            <a:avLst/>
            <a:gdLst/>
            <a:ahLst/>
            <a:cxnLst/>
            <a:rect l="l" t="t" r="r" b="b"/>
            <a:pathLst>
              <a:path w="1869" h="1185" extrusionOk="0">
                <a:moveTo>
                  <a:pt x="801" y="1"/>
                </a:moveTo>
                <a:lnTo>
                  <a:pt x="801" y="1"/>
                </a:lnTo>
                <a:cubicBezTo>
                  <a:pt x="234" y="267"/>
                  <a:pt x="1" y="601"/>
                  <a:pt x="368" y="935"/>
                </a:cubicBezTo>
                <a:cubicBezTo>
                  <a:pt x="630" y="1096"/>
                  <a:pt x="942" y="1184"/>
                  <a:pt x="1258" y="1184"/>
                </a:cubicBezTo>
                <a:cubicBezTo>
                  <a:pt x="1464" y="1184"/>
                  <a:pt x="1671" y="1147"/>
                  <a:pt x="1869" y="1068"/>
                </a:cubicBezTo>
                <a:lnTo>
                  <a:pt x="1869" y="1068"/>
                </a:lnTo>
                <a:cubicBezTo>
                  <a:pt x="1669" y="1101"/>
                  <a:pt x="1469" y="1135"/>
                  <a:pt x="1268" y="1135"/>
                </a:cubicBezTo>
                <a:cubicBezTo>
                  <a:pt x="1035" y="1101"/>
                  <a:pt x="835" y="1068"/>
                  <a:pt x="668" y="935"/>
                </a:cubicBezTo>
                <a:cubicBezTo>
                  <a:pt x="268" y="701"/>
                  <a:pt x="201" y="367"/>
                  <a:pt x="80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7"/>
          <p:cNvSpPr/>
          <p:nvPr/>
        </p:nvSpPr>
        <p:spPr>
          <a:xfrm>
            <a:off x="4980690" y="2913433"/>
            <a:ext cx="54155" cy="51656"/>
          </a:xfrm>
          <a:custGeom>
            <a:avLst/>
            <a:gdLst/>
            <a:ahLst/>
            <a:cxnLst/>
            <a:rect l="l" t="t" r="r" b="b"/>
            <a:pathLst>
              <a:path w="2903" h="2769" extrusionOk="0">
                <a:moveTo>
                  <a:pt x="1068" y="0"/>
                </a:moveTo>
                <a:cubicBezTo>
                  <a:pt x="34" y="767"/>
                  <a:pt x="0" y="1601"/>
                  <a:pt x="1201" y="2269"/>
                </a:cubicBezTo>
                <a:cubicBezTo>
                  <a:pt x="1702" y="2602"/>
                  <a:pt x="2302" y="2769"/>
                  <a:pt x="2903" y="2769"/>
                </a:cubicBezTo>
                <a:cubicBezTo>
                  <a:pt x="2002" y="2669"/>
                  <a:pt x="901" y="2135"/>
                  <a:pt x="568" y="1468"/>
                </a:cubicBezTo>
                <a:cubicBezTo>
                  <a:pt x="234" y="767"/>
                  <a:pt x="1001" y="67"/>
                  <a:pt x="10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4868685" y="2782587"/>
            <a:ext cx="458633" cy="264192"/>
          </a:xfrm>
          <a:custGeom>
            <a:avLst/>
            <a:gdLst/>
            <a:ahLst/>
            <a:cxnLst/>
            <a:rect l="l" t="t" r="r" b="b"/>
            <a:pathLst>
              <a:path w="24585" h="14162" extrusionOk="0">
                <a:moveTo>
                  <a:pt x="12292" y="1"/>
                </a:moveTo>
                <a:cubicBezTo>
                  <a:pt x="9148" y="1"/>
                  <a:pt x="6004" y="693"/>
                  <a:pt x="3603" y="2077"/>
                </a:cubicBezTo>
                <a:cubicBezTo>
                  <a:pt x="2402" y="2711"/>
                  <a:pt x="1401" y="3645"/>
                  <a:pt x="701" y="4779"/>
                </a:cubicBezTo>
                <a:lnTo>
                  <a:pt x="0" y="4779"/>
                </a:lnTo>
                <a:lnTo>
                  <a:pt x="0" y="7281"/>
                </a:lnTo>
                <a:cubicBezTo>
                  <a:pt x="100" y="9049"/>
                  <a:pt x="1301" y="10750"/>
                  <a:pt x="3603" y="12085"/>
                </a:cubicBezTo>
                <a:cubicBezTo>
                  <a:pt x="6004" y="13469"/>
                  <a:pt x="9148" y="14161"/>
                  <a:pt x="12292" y="14161"/>
                </a:cubicBezTo>
                <a:cubicBezTo>
                  <a:pt x="15436" y="14161"/>
                  <a:pt x="18580" y="13469"/>
                  <a:pt x="20982" y="12085"/>
                </a:cubicBezTo>
                <a:cubicBezTo>
                  <a:pt x="23283" y="10750"/>
                  <a:pt x="24484" y="9049"/>
                  <a:pt x="24584" y="7281"/>
                </a:cubicBezTo>
                <a:lnTo>
                  <a:pt x="24584" y="4779"/>
                </a:lnTo>
                <a:lnTo>
                  <a:pt x="23917" y="4779"/>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4849396" y="2739662"/>
            <a:ext cx="500943" cy="264714"/>
          </a:xfrm>
          <a:custGeom>
            <a:avLst/>
            <a:gdLst/>
            <a:ahLst/>
            <a:cxnLst/>
            <a:rect l="l" t="t" r="r" b="b"/>
            <a:pathLst>
              <a:path w="26853" h="14190" extrusionOk="0">
                <a:moveTo>
                  <a:pt x="13347" y="0"/>
                </a:moveTo>
                <a:cubicBezTo>
                  <a:pt x="10199" y="0"/>
                  <a:pt x="7055" y="692"/>
                  <a:pt x="4670" y="2077"/>
                </a:cubicBezTo>
                <a:cubicBezTo>
                  <a:pt x="3936" y="2477"/>
                  <a:pt x="3269" y="2977"/>
                  <a:pt x="2669" y="3578"/>
                </a:cubicBezTo>
                <a:cubicBezTo>
                  <a:pt x="0" y="6313"/>
                  <a:pt x="667" y="9816"/>
                  <a:pt x="4670" y="12117"/>
                </a:cubicBezTo>
                <a:cubicBezTo>
                  <a:pt x="5204" y="12417"/>
                  <a:pt x="5804" y="12718"/>
                  <a:pt x="6405" y="12951"/>
                </a:cubicBezTo>
                <a:lnTo>
                  <a:pt x="6571" y="13018"/>
                </a:lnTo>
                <a:cubicBezTo>
                  <a:pt x="8610" y="13802"/>
                  <a:pt x="10965" y="14190"/>
                  <a:pt x="13321" y="14190"/>
                </a:cubicBezTo>
                <a:cubicBezTo>
                  <a:pt x="16480" y="14190"/>
                  <a:pt x="19642" y="13493"/>
                  <a:pt x="22049" y="12117"/>
                </a:cubicBezTo>
                <a:cubicBezTo>
                  <a:pt x="26853" y="9349"/>
                  <a:pt x="26853" y="4845"/>
                  <a:pt x="22049" y="2077"/>
                </a:cubicBezTo>
                <a:cubicBezTo>
                  <a:pt x="19647" y="692"/>
                  <a:pt x="16495" y="0"/>
                  <a:pt x="13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p:cNvSpPr/>
          <p:nvPr/>
        </p:nvSpPr>
        <p:spPr>
          <a:xfrm>
            <a:off x="5039192" y="2784621"/>
            <a:ext cx="283761" cy="210093"/>
          </a:xfrm>
          <a:custGeom>
            <a:avLst/>
            <a:gdLst/>
            <a:ahLst/>
            <a:cxnLst/>
            <a:rect l="l" t="t" r="r" b="b"/>
            <a:pathLst>
              <a:path w="15211" h="11262" extrusionOk="0">
                <a:moveTo>
                  <a:pt x="11208" y="0"/>
                </a:moveTo>
                <a:lnTo>
                  <a:pt x="11208" y="0"/>
                </a:lnTo>
                <a:cubicBezTo>
                  <a:pt x="11842" y="1301"/>
                  <a:pt x="9940" y="2068"/>
                  <a:pt x="9940" y="2068"/>
                </a:cubicBezTo>
                <a:cubicBezTo>
                  <a:pt x="9940" y="2068"/>
                  <a:pt x="1401" y="7472"/>
                  <a:pt x="1134" y="9440"/>
                </a:cubicBezTo>
                <a:cubicBezTo>
                  <a:pt x="1401" y="10741"/>
                  <a:pt x="0" y="11008"/>
                  <a:pt x="0" y="11008"/>
                </a:cubicBezTo>
                <a:cubicBezTo>
                  <a:pt x="1051" y="11177"/>
                  <a:pt x="2123" y="11261"/>
                  <a:pt x="3192" y="11261"/>
                </a:cubicBezTo>
                <a:cubicBezTo>
                  <a:pt x="4023" y="11261"/>
                  <a:pt x="4853" y="11210"/>
                  <a:pt x="5671" y="11108"/>
                </a:cubicBezTo>
                <a:lnTo>
                  <a:pt x="6238" y="11008"/>
                </a:lnTo>
                <a:cubicBezTo>
                  <a:pt x="7105" y="10875"/>
                  <a:pt x="7972" y="10675"/>
                  <a:pt x="8806" y="10408"/>
                </a:cubicBezTo>
                <a:cubicBezTo>
                  <a:pt x="9073" y="10308"/>
                  <a:pt x="9340" y="10241"/>
                  <a:pt x="9607" y="10108"/>
                </a:cubicBezTo>
                <a:cubicBezTo>
                  <a:pt x="9874" y="10007"/>
                  <a:pt x="10107" y="9907"/>
                  <a:pt x="10374" y="9774"/>
                </a:cubicBezTo>
                <a:cubicBezTo>
                  <a:pt x="10674" y="9641"/>
                  <a:pt x="10975" y="9474"/>
                  <a:pt x="11275" y="9307"/>
                </a:cubicBezTo>
                <a:cubicBezTo>
                  <a:pt x="11575" y="9140"/>
                  <a:pt x="11842" y="8973"/>
                  <a:pt x="12109" y="8773"/>
                </a:cubicBezTo>
                <a:cubicBezTo>
                  <a:pt x="12309" y="8606"/>
                  <a:pt x="12509" y="8473"/>
                  <a:pt x="12676" y="8340"/>
                </a:cubicBezTo>
                <a:cubicBezTo>
                  <a:pt x="15211" y="6105"/>
                  <a:pt x="15211" y="3236"/>
                  <a:pt x="12676" y="1034"/>
                </a:cubicBezTo>
                <a:cubicBezTo>
                  <a:pt x="12509" y="868"/>
                  <a:pt x="12309" y="734"/>
                  <a:pt x="12109" y="567"/>
                </a:cubicBezTo>
                <a:cubicBezTo>
                  <a:pt x="11808" y="367"/>
                  <a:pt x="11508" y="167"/>
                  <a:pt x="11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p:cNvSpPr/>
          <p:nvPr/>
        </p:nvSpPr>
        <p:spPr>
          <a:xfrm>
            <a:off x="4924053" y="2780293"/>
            <a:ext cx="349128" cy="183248"/>
          </a:xfrm>
          <a:custGeom>
            <a:avLst/>
            <a:gdLst/>
            <a:ahLst/>
            <a:cxnLst/>
            <a:rect l="l" t="t" r="r" b="b"/>
            <a:pathLst>
              <a:path w="18715" h="9823" extrusionOk="0">
                <a:moveTo>
                  <a:pt x="9352" y="1"/>
                </a:moveTo>
                <a:cubicBezTo>
                  <a:pt x="7351" y="1"/>
                  <a:pt x="5349" y="401"/>
                  <a:pt x="3737" y="1200"/>
                </a:cubicBezTo>
                <a:lnTo>
                  <a:pt x="3337" y="1433"/>
                </a:lnTo>
                <a:cubicBezTo>
                  <a:pt x="1" y="3335"/>
                  <a:pt x="1" y="6470"/>
                  <a:pt x="3337" y="8371"/>
                </a:cubicBezTo>
                <a:cubicBezTo>
                  <a:pt x="5005" y="9339"/>
                  <a:pt x="7181" y="9823"/>
                  <a:pt x="9358" y="9823"/>
                </a:cubicBezTo>
                <a:cubicBezTo>
                  <a:pt x="11534" y="9823"/>
                  <a:pt x="13711" y="9339"/>
                  <a:pt x="15379" y="8371"/>
                </a:cubicBezTo>
                <a:cubicBezTo>
                  <a:pt x="15512" y="8305"/>
                  <a:pt x="15645" y="8205"/>
                  <a:pt x="15746" y="8138"/>
                </a:cubicBezTo>
                <a:cubicBezTo>
                  <a:pt x="18714" y="6203"/>
                  <a:pt x="18548" y="3268"/>
                  <a:pt x="15379" y="1433"/>
                </a:cubicBezTo>
                <a:cubicBezTo>
                  <a:pt x="13709" y="477"/>
                  <a:pt x="11531" y="1"/>
                  <a:pt x="935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4924053" y="2780293"/>
            <a:ext cx="349128" cy="183248"/>
          </a:xfrm>
          <a:custGeom>
            <a:avLst/>
            <a:gdLst/>
            <a:ahLst/>
            <a:cxnLst/>
            <a:rect l="l" t="t" r="r" b="b"/>
            <a:pathLst>
              <a:path w="18715" h="9823" extrusionOk="0">
                <a:moveTo>
                  <a:pt x="9352" y="1"/>
                </a:moveTo>
                <a:cubicBezTo>
                  <a:pt x="7351" y="1"/>
                  <a:pt x="5349" y="401"/>
                  <a:pt x="3737" y="1200"/>
                </a:cubicBezTo>
                <a:lnTo>
                  <a:pt x="3337" y="1433"/>
                </a:lnTo>
                <a:cubicBezTo>
                  <a:pt x="1" y="3335"/>
                  <a:pt x="1" y="6470"/>
                  <a:pt x="3337" y="8371"/>
                </a:cubicBezTo>
                <a:cubicBezTo>
                  <a:pt x="5005" y="9339"/>
                  <a:pt x="7181" y="9823"/>
                  <a:pt x="9358" y="9823"/>
                </a:cubicBezTo>
                <a:cubicBezTo>
                  <a:pt x="11534" y="9823"/>
                  <a:pt x="13711" y="9339"/>
                  <a:pt x="15379" y="8371"/>
                </a:cubicBezTo>
                <a:cubicBezTo>
                  <a:pt x="15512" y="8305"/>
                  <a:pt x="15645" y="8205"/>
                  <a:pt x="15746" y="8138"/>
                </a:cubicBezTo>
                <a:cubicBezTo>
                  <a:pt x="18714" y="6203"/>
                  <a:pt x="18548" y="3268"/>
                  <a:pt x="15379" y="1433"/>
                </a:cubicBezTo>
                <a:cubicBezTo>
                  <a:pt x="13709" y="477"/>
                  <a:pt x="11531" y="1"/>
                  <a:pt x="93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4946458" y="2783986"/>
            <a:ext cx="303703" cy="175506"/>
          </a:xfrm>
          <a:custGeom>
            <a:avLst/>
            <a:gdLst/>
            <a:ahLst/>
            <a:cxnLst/>
            <a:rect l="l" t="t" r="r" b="b"/>
            <a:pathLst>
              <a:path w="16280" h="9408" extrusionOk="0">
                <a:moveTo>
                  <a:pt x="8140" y="1"/>
                </a:moveTo>
                <a:cubicBezTo>
                  <a:pt x="3637" y="1"/>
                  <a:pt x="1" y="2102"/>
                  <a:pt x="1" y="4704"/>
                </a:cubicBezTo>
                <a:cubicBezTo>
                  <a:pt x="1" y="7306"/>
                  <a:pt x="3637" y="9408"/>
                  <a:pt x="8140" y="9408"/>
                </a:cubicBezTo>
                <a:cubicBezTo>
                  <a:pt x="12643" y="9408"/>
                  <a:pt x="16279" y="7306"/>
                  <a:pt x="16279" y="4704"/>
                </a:cubicBezTo>
                <a:cubicBezTo>
                  <a:pt x="16279" y="2102"/>
                  <a:pt x="12643" y="1"/>
                  <a:pt x="814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4946458" y="2783986"/>
            <a:ext cx="303703" cy="175506"/>
          </a:xfrm>
          <a:custGeom>
            <a:avLst/>
            <a:gdLst/>
            <a:ahLst/>
            <a:cxnLst/>
            <a:rect l="l" t="t" r="r" b="b"/>
            <a:pathLst>
              <a:path w="16280" h="9408" extrusionOk="0">
                <a:moveTo>
                  <a:pt x="8140" y="1"/>
                </a:moveTo>
                <a:cubicBezTo>
                  <a:pt x="3637" y="1"/>
                  <a:pt x="1" y="2102"/>
                  <a:pt x="1" y="4704"/>
                </a:cubicBezTo>
                <a:cubicBezTo>
                  <a:pt x="1" y="7306"/>
                  <a:pt x="3637" y="9408"/>
                  <a:pt x="8140" y="9408"/>
                </a:cubicBezTo>
                <a:cubicBezTo>
                  <a:pt x="12643" y="9408"/>
                  <a:pt x="16279" y="7306"/>
                  <a:pt x="16279" y="4704"/>
                </a:cubicBezTo>
                <a:cubicBezTo>
                  <a:pt x="16279" y="2102"/>
                  <a:pt x="12643" y="1"/>
                  <a:pt x="8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4948324" y="2808723"/>
            <a:ext cx="300588" cy="150453"/>
          </a:xfrm>
          <a:custGeom>
            <a:avLst/>
            <a:gdLst/>
            <a:ahLst/>
            <a:cxnLst/>
            <a:rect l="l" t="t" r="r" b="b"/>
            <a:pathLst>
              <a:path w="16113" h="8065" extrusionOk="0">
                <a:moveTo>
                  <a:pt x="8044" y="1"/>
                </a:moveTo>
                <a:cubicBezTo>
                  <a:pt x="5963" y="1"/>
                  <a:pt x="3887" y="460"/>
                  <a:pt x="2303" y="1377"/>
                </a:cubicBezTo>
                <a:cubicBezTo>
                  <a:pt x="1002" y="2111"/>
                  <a:pt x="201" y="3045"/>
                  <a:pt x="1" y="4045"/>
                </a:cubicBezTo>
                <a:cubicBezTo>
                  <a:pt x="234" y="5013"/>
                  <a:pt x="1002" y="5947"/>
                  <a:pt x="2303" y="6714"/>
                </a:cubicBezTo>
                <a:cubicBezTo>
                  <a:pt x="3887" y="7615"/>
                  <a:pt x="5972" y="8065"/>
                  <a:pt x="8057" y="8065"/>
                </a:cubicBezTo>
                <a:cubicBezTo>
                  <a:pt x="10141" y="8065"/>
                  <a:pt x="12226" y="7615"/>
                  <a:pt x="13811" y="6714"/>
                </a:cubicBezTo>
                <a:cubicBezTo>
                  <a:pt x="15112" y="5947"/>
                  <a:pt x="15879" y="5046"/>
                  <a:pt x="16112" y="4045"/>
                </a:cubicBezTo>
                <a:cubicBezTo>
                  <a:pt x="15879" y="3045"/>
                  <a:pt x="15112" y="2111"/>
                  <a:pt x="13811" y="1377"/>
                </a:cubicBezTo>
                <a:cubicBezTo>
                  <a:pt x="12210" y="460"/>
                  <a:pt x="10125" y="1"/>
                  <a:pt x="804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4948324" y="2808723"/>
            <a:ext cx="300588" cy="150453"/>
          </a:xfrm>
          <a:custGeom>
            <a:avLst/>
            <a:gdLst/>
            <a:ahLst/>
            <a:cxnLst/>
            <a:rect l="l" t="t" r="r" b="b"/>
            <a:pathLst>
              <a:path w="16113" h="8065" extrusionOk="0">
                <a:moveTo>
                  <a:pt x="8044" y="1"/>
                </a:moveTo>
                <a:cubicBezTo>
                  <a:pt x="5963" y="1"/>
                  <a:pt x="3887" y="460"/>
                  <a:pt x="2303" y="1377"/>
                </a:cubicBezTo>
                <a:cubicBezTo>
                  <a:pt x="1002" y="2111"/>
                  <a:pt x="201" y="3045"/>
                  <a:pt x="1" y="4045"/>
                </a:cubicBezTo>
                <a:cubicBezTo>
                  <a:pt x="234" y="5013"/>
                  <a:pt x="1002" y="5947"/>
                  <a:pt x="2303" y="6714"/>
                </a:cubicBezTo>
                <a:cubicBezTo>
                  <a:pt x="3887" y="7615"/>
                  <a:pt x="5972" y="8065"/>
                  <a:pt x="8057" y="8065"/>
                </a:cubicBezTo>
                <a:cubicBezTo>
                  <a:pt x="10141" y="8065"/>
                  <a:pt x="12226" y="7615"/>
                  <a:pt x="13811" y="6714"/>
                </a:cubicBezTo>
                <a:cubicBezTo>
                  <a:pt x="15112" y="5947"/>
                  <a:pt x="15879" y="5046"/>
                  <a:pt x="16112" y="4045"/>
                </a:cubicBezTo>
                <a:cubicBezTo>
                  <a:pt x="15879" y="3045"/>
                  <a:pt x="15112" y="2111"/>
                  <a:pt x="13811" y="1377"/>
                </a:cubicBezTo>
                <a:cubicBezTo>
                  <a:pt x="12210" y="460"/>
                  <a:pt x="10125" y="1"/>
                  <a:pt x="80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4999364" y="2815737"/>
            <a:ext cx="198527" cy="130697"/>
          </a:xfrm>
          <a:custGeom>
            <a:avLst/>
            <a:gdLst/>
            <a:ahLst/>
            <a:cxnLst/>
            <a:rect l="l" t="t" r="r" b="b"/>
            <a:pathLst>
              <a:path w="10642" h="7006" extrusionOk="0">
                <a:moveTo>
                  <a:pt x="7254" y="4068"/>
                </a:moveTo>
                <a:cubicBezTo>
                  <a:pt x="7506" y="4068"/>
                  <a:pt x="7745" y="4117"/>
                  <a:pt x="7973" y="4237"/>
                </a:cubicBezTo>
                <a:lnTo>
                  <a:pt x="7806" y="4337"/>
                </a:lnTo>
                <a:cubicBezTo>
                  <a:pt x="7706" y="4370"/>
                  <a:pt x="7606" y="4437"/>
                  <a:pt x="7506" y="4470"/>
                </a:cubicBezTo>
                <a:cubicBezTo>
                  <a:pt x="7179" y="4625"/>
                  <a:pt x="6827" y="4700"/>
                  <a:pt x="6470" y="4700"/>
                </a:cubicBezTo>
                <a:cubicBezTo>
                  <a:pt x="6134" y="4700"/>
                  <a:pt x="5794" y="4633"/>
                  <a:pt x="5471" y="4503"/>
                </a:cubicBezTo>
                <a:cubicBezTo>
                  <a:pt x="6146" y="4278"/>
                  <a:pt x="6730" y="4068"/>
                  <a:pt x="7254" y="4068"/>
                </a:cubicBezTo>
                <a:close/>
                <a:moveTo>
                  <a:pt x="1268" y="0"/>
                </a:moveTo>
                <a:lnTo>
                  <a:pt x="0" y="734"/>
                </a:lnTo>
                <a:lnTo>
                  <a:pt x="0" y="1701"/>
                </a:lnTo>
                <a:lnTo>
                  <a:pt x="434" y="1935"/>
                </a:lnTo>
                <a:cubicBezTo>
                  <a:pt x="300" y="2102"/>
                  <a:pt x="234" y="2302"/>
                  <a:pt x="234" y="2502"/>
                </a:cubicBezTo>
                <a:lnTo>
                  <a:pt x="234" y="3469"/>
                </a:lnTo>
                <a:cubicBezTo>
                  <a:pt x="234" y="3870"/>
                  <a:pt x="534" y="4237"/>
                  <a:pt x="1134" y="4603"/>
                </a:cubicBezTo>
                <a:cubicBezTo>
                  <a:pt x="1635" y="4904"/>
                  <a:pt x="2235" y="5070"/>
                  <a:pt x="2836" y="5104"/>
                </a:cubicBezTo>
                <a:lnTo>
                  <a:pt x="3202" y="5104"/>
                </a:lnTo>
                <a:cubicBezTo>
                  <a:pt x="3836" y="5037"/>
                  <a:pt x="4437" y="4904"/>
                  <a:pt x="5037" y="4704"/>
                </a:cubicBezTo>
                <a:lnTo>
                  <a:pt x="5404" y="4570"/>
                </a:lnTo>
                <a:lnTo>
                  <a:pt x="4337" y="5638"/>
                </a:lnTo>
                <a:lnTo>
                  <a:pt x="4337" y="6605"/>
                </a:lnTo>
                <a:cubicBezTo>
                  <a:pt x="4906" y="6809"/>
                  <a:pt x="5507" y="6911"/>
                  <a:pt x="6109" y="6911"/>
                </a:cubicBezTo>
                <a:cubicBezTo>
                  <a:pt x="6883" y="6911"/>
                  <a:pt x="7660" y="6742"/>
                  <a:pt x="8373" y="6405"/>
                </a:cubicBezTo>
                <a:lnTo>
                  <a:pt x="9407" y="7005"/>
                </a:lnTo>
                <a:lnTo>
                  <a:pt x="10641" y="6305"/>
                </a:lnTo>
                <a:lnTo>
                  <a:pt x="10641" y="5337"/>
                </a:lnTo>
                <a:lnTo>
                  <a:pt x="10241" y="5070"/>
                </a:lnTo>
                <a:cubicBezTo>
                  <a:pt x="10374" y="4870"/>
                  <a:pt x="10441" y="4637"/>
                  <a:pt x="10441" y="4403"/>
                </a:cubicBezTo>
                <a:lnTo>
                  <a:pt x="10441" y="3436"/>
                </a:lnTo>
                <a:cubicBezTo>
                  <a:pt x="10441" y="3036"/>
                  <a:pt x="10174" y="2669"/>
                  <a:pt x="9574" y="2302"/>
                </a:cubicBezTo>
                <a:lnTo>
                  <a:pt x="9540" y="2302"/>
                </a:lnTo>
                <a:cubicBezTo>
                  <a:pt x="8938" y="1981"/>
                  <a:pt x="8288" y="1817"/>
                  <a:pt x="7626" y="1817"/>
                </a:cubicBezTo>
                <a:cubicBezTo>
                  <a:pt x="7187" y="1817"/>
                  <a:pt x="6743" y="1889"/>
                  <a:pt x="6305" y="2035"/>
                </a:cubicBezTo>
                <a:cubicBezTo>
                  <a:pt x="5904" y="2135"/>
                  <a:pt x="5471" y="2268"/>
                  <a:pt x="5104" y="2402"/>
                </a:cubicBezTo>
                <a:cubicBezTo>
                  <a:pt x="4704" y="2569"/>
                  <a:pt x="4270" y="2702"/>
                  <a:pt x="3836" y="2802"/>
                </a:cubicBezTo>
                <a:cubicBezTo>
                  <a:pt x="3603" y="2869"/>
                  <a:pt x="3403" y="2869"/>
                  <a:pt x="3202" y="2869"/>
                </a:cubicBezTo>
                <a:cubicBezTo>
                  <a:pt x="3036" y="2869"/>
                  <a:pt x="2869" y="2802"/>
                  <a:pt x="2702" y="2735"/>
                </a:cubicBezTo>
                <a:lnTo>
                  <a:pt x="2735" y="2702"/>
                </a:lnTo>
                <a:lnTo>
                  <a:pt x="2869" y="2635"/>
                </a:lnTo>
                <a:cubicBezTo>
                  <a:pt x="2969" y="2569"/>
                  <a:pt x="3102" y="2502"/>
                  <a:pt x="3202" y="2469"/>
                </a:cubicBezTo>
                <a:cubicBezTo>
                  <a:pt x="3495" y="2331"/>
                  <a:pt x="3815" y="2264"/>
                  <a:pt x="4134" y="2264"/>
                </a:cubicBezTo>
                <a:cubicBezTo>
                  <a:pt x="4432" y="2264"/>
                  <a:pt x="4730" y="2322"/>
                  <a:pt x="5004" y="2435"/>
                </a:cubicBezTo>
                <a:lnTo>
                  <a:pt x="6071" y="1368"/>
                </a:lnTo>
                <a:lnTo>
                  <a:pt x="6071" y="400"/>
                </a:lnTo>
                <a:cubicBezTo>
                  <a:pt x="5536" y="229"/>
                  <a:pt x="4980" y="133"/>
                  <a:pt x="4426" y="133"/>
                </a:cubicBezTo>
                <a:cubicBezTo>
                  <a:pt x="4013" y="133"/>
                  <a:pt x="3602" y="186"/>
                  <a:pt x="3202" y="300"/>
                </a:cubicBezTo>
                <a:cubicBezTo>
                  <a:pt x="2902" y="367"/>
                  <a:pt x="2602" y="467"/>
                  <a:pt x="2302" y="601"/>
                </a:cubicBezTo>
                <a:lnTo>
                  <a:pt x="1268"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4998729" y="2815737"/>
            <a:ext cx="201642" cy="111408"/>
          </a:xfrm>
          <a:custGeom>
            <a:avLst/>
            <a:gdLst/>
            <a:ahLst/>
            <a:cxnLst/>
            <a:rect l="l" t="t" r="r" b="b"/>
            <a:pathLst>
              <a:path w="10809" h="5972" extrusionOk="0">
                <a:moveTo>
                  <a:pt x="1302" y="0"/>
                </a:moveTo>
                <a:lnTo>
                  <a:pt x="34" y="701"/>
                </a:lnTo>
                <a:lnTo>
                  <a:pt x="1068" y="1301"/>
                </a:lnTo>
                <a:cubicBezTo>
                  <a:pt x="34" y="2102"/>
                  <a:pt x="1" y="2936"/>
                  <a:pt x="1168" y="3603"/>
                </a:cubicBezTo>
                <a:cubicBezTo>
                  <a:pt x="1702" y="3903"/>
                  <a:pt x="2302" y="4070"/>
                  <a:pt x="2903" y="4103"/>
                </a:cubicBezTo>
                <a:lnTo>
                  <a:pt x="3236" y="4103"/>
                </a:lnTo>
                <a:cubicBezTo>
                  <a:pt x="3870" y="4036"/>
                  <a:pt x="4504" y="3903"/>
                  <a:pt x="5104" y="3703"/>
                </a:cubicBezTo>
                <a:cubicBezTo>
                  <a:pt x="5927" y="3397"/>
                  <a:pt x="6651" y="3075"/>
                  <a:pt x="7298" y="3075"/>
                </a:cubicBezTo>
                <a:cubicBezTo>
                  <a:pt x="7569" y="3075"/>
                  <a:pt x="7827" y="3131"/>
                  <a:pt x="8073" y="3269"/>
                </a:cubicBezTo>
                <a:cubicBezTo>
                  <a:pt x="8607" y="3569"/>
                  <a:pt x="8440" y="3970"/>
                  <a:pt x="7873" y="4303"/>
                </a:cubicBezTo>
                <a:cubicBezTo>
                  <a:pt x="7773" y="4370"/>
                  <a:pt x="7673" y="4403"/>
                  <a:pt x="7573" y="4470"/>
                </a:cubicBezTo>
                <a:cubicBezTo>
                  <a:pt x="7239" y="4603"/>
                  <a:pt x="6881" y="4670"/>
                  <a:pt x="6522" y="4670"/>
                </a:cubicBezTo>
                <a:cubicBezTo>
                  <a:pt x="6164" y="4670"/>
                  <a:pt x="5805" y="4603"/>
                  <a:pt x="5471" y="4470"/>
                </a:cubicBezTo>
                <a:lnTo>
                  <a:pt x="4404" y="5571"/>
                </a:lnTo>
                <a:cubicBezTo>
                  <a:pt x="4973" y="5775"/>
                  <a:pt x="5568" y="5877"/>
                  <a:pt x="6163" y="5877"/>
                </a:cubicBezTo>
                <a:cubicBezTo>
                  <a:pt x="6928" y="5877"/>
                  <a:pt x="7694" y="5708"/>
                  <a:pt x="8407" y="5371"/>
                </a:cubicBezTo>
                <a:lnTo>
                  <a:pt x="9441" y="5971"/>
                </a:lnTo>
                <a:lnTo>
                  <a:pt x="10708" y="5271"/>
                </a:lnTo>
                <a:lnTo>
                  <a:pt x="9674" y="4670"/>
                </a:lnTo>
                <a:cubicBezTo>
                  <a:pt x="10708" y="3870"/>
                  <a:pt x="10809" y="3002"/>
                  <a:pt x="9608" y="2268"/>
                </a:cubicBezTo>
                <a:lnTo>
                  <a:pt x="9574" y="2268"/>
                </a:lnTo>
                <a:cubicBezTo>
                  <a:pt x="8985" y="1963"/>
                  <a:pt x="8321" y="1807"/>
                  <a:pt x="7643" y="1807"/>
                </a:cubicBezTo>
                <a:cubicBezTo>
                  <a:pt x="7208" y="1807"/>
                  <a:pt x="6768" y="1871"/>
                  <a:pt x="6339" y="2002"/>
                </a:cubicBezTo>
                <a:cubicBezTo>
                  <a:pt x="5938" y="2102"/>
                  <a:pt x="5505" y="2268"/>
                  <a:pt x="5138" y="2369"/>
                </a:cubicBezTo>
                <a:cubicBezTo>
                  <a:pt x="4738" y="2535"/>
                  <a:pt x="4304" y="2669"/>
                  <a:pt x="3837" y="2802"/>
                </a:cubicBezTo>
                <a:cubicBezTo>
                  <a:pt x="3637" y="2836"/>
                  <a:pt x="3437" y="2869"/>
                  <a:pt x="3236" y="2869"/>
                </a:cubicBezTo>
                <a:cubicBezTo>
                  <a:pt x="3036" y="2836"/>
                  <a:pt x="2836" y="2802"/>
                  <a:pt x="2636" y="2669"/>
                </a:cubicBezTo>
                <a:cubicBezTo>
                  <a:pt x="2236" y="2435"/>
                  <a:pt x="2202" y="2102"/>
                  <a:pt x="2769" y="1735"/>
                </a:cubicBezTo>
                <a:lnTo>
                  <a:pt x="2903" y="1635"/>
                </a:lnTo>
                <a:cubicBezTo>
                  <a:pt x="3290" y="1410"/>
                  <a:pt x="3740" y="1298"/>
                  <a:pt x="4191" y="1298"/>
                </a:cubicBezTo>
                <a:cubicBezTo>
                  <a:pt x="4478" y="1298"/>
                  <a:pt x="4765" y="1344"/>
                  <a:pt x="5038" y="1435"/>
                </a:cubicBezTo>
                <a:lnTo>
                  <a:pt x="6105" y="400"/>
                </a:lnTo>
                <a:cubicBezTo>
                  <a:pt x="5569" y="209"/>
                  <a:pt x="5011" y="116"/>
                  <a:pt x="4457" y="116"/>
                </a:cubicBezTo>
                <a:cubicBezTo>
                  <a:pt x="4045" y="116"/>
                  <a:pt x="3634" y="168"/>
                  <a:pt x="3236" y="267"/>
                </a:cubicBezTo>
                <a:cubicBezTo>
                  <a:pt x="2936" y="367"/>
                  <a:pt x="2636" y="467"/>
                  <a:pt x="2336" y="601"/>
                </a:cubicBezTo>
                <a:lnTo>
                  <a:pt x="1302"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4998729" y="2815737"/>
            <a:ext cx="201642" cy="111408"/>
          </a:xfrm>
          <a:custGeom>
            <a:avLst/>
            <a:gdLst/>
            <a:ahLst/>
            <a:cxnLst/>
            <a:rect l="l" t="t" r="r" b="b"/>
            <a:pathLst>
              <a:path w="10809" h="5972" extrusionOk="0">
                <a:moveTo>
                  <a:pt x="1302" y="0"/>
                </a:moveTo>
                <a:lnTo>
                  <a:pt x="34" y="701"/>
                </a:lnTo>
                <a:lnTo>
                  <a:pt x="1068" y="1301"/>
                </a:lnTo>
                <a:cubicBezTo>
                  <a:pt x="34" y="2102"/>
                  <a:pt x="1" y="2936"/>
                  <a:pt x="1168" y="3603"/>
                </a:cubicBezTo>
                <a:cubicBezTo>
                  <a:pt x="1702" y="3903"/>
                  <a:pt x="2302" y="4070"/>
                  <a:pt x="2903" y="4103"/>
                </a:cubicBezTo>
                <a:lnTo>
                  <a:pt x="3236" y="4103"/>
                </a:lnTo>
                <a:cubicBezTo>
                  <a:pt x="3870" y="4036"/>
                  <a:pt x="4504" y="3903"/>
                  <a:pt x="5104" y="3703"/>
                </a:cubicBezTo>
                <a:cubicBezTo>
                  <a:pt x="5927" y="3397"/>
                  <a:pt x="6651" y="3075"/>
                  <a:pt x="7298" y="3075"/>
                </a:cubicBezTo>
                <a:cubicBezTo>
                  <a:pt x="7569" y="3075"/>
                  <a:pt x="7827" y="3131"/>
                  <a:pt x="8073" y="3269"/>
                </a:cubicBezTo>
                <a:cubicBezTo>
                  <a:pt x="8607" y="3569"/>
                  <a:pt x="8440" y="3970"/>
                  <a:pt x="7873" y="4303"/>
                </a:cubicBezTo>
                <a:cubicBezTo>
                  <a:pt x="7773" y="4370"/>
                  <a:pt x="7673" y="4403"/>
                  <a:pt x="7573" y="4470"/>
                </a:cubicBezTo>
                <a:cubicBezTo>
                  <a:pt x="7239" y="4603"/>
                  <a:pt x="6881" y="4670"/>
                  <a:pt x="6522" y="4670"/>
                </a:cubicBezTo>
                <a:cubicBezTo>
                  <a:pt x="6164" y="4670"/>
                  <a:pt x="5805" y="4603"/>
                  <a:pt x="5471" y="4470"/>
                </a:cubicBezTo>
                <a:lnTo>
                  <a:pt x="4404" y="5571"/>
                </a:lnTo>
                <a:cubicBezTo>
                  <a:pt x="4973" y="5775"/>
                  <a:pt x="5568" y="5877"/>
                  <a:pt x="6163" y="5877"/>
                </a:cubicBezTo>
                <a:cubicBezTo>
                  <a:pt x="6928" y="5877"/>
                  <a:pt x="7694" y="5708"/>
                  <a:pt x="8407" y="5371"/>
                </a:cubicBezTo>
                <a:lnTo>
                  <a:pt x="9441" y="5971"/>
                </a:lnTo>
                <a:lnTo>
                  <a:pt x="10708" y="5271"/>
                </a:lnTo>
                <a:lnTo>
                  <a:pt x="9674" y="4670"/>
                </a:lnTo>
                <a:cubicBezTo>
                  <a:pt x="10708" y="3870"/>
                  <a:pt x="10809" y="3002"/>
                  <a:pt x="9608" y="2268"/>
                </a:cubicBezTo>
                <a:lnTo>
                  <a:pt x="9574" y="2268"/>
                </a:lnTo>
                <a:cubicBezTo>
                  <a:pt x="8985" y="1963"/>
                  <a:pt x="8321" y="1807"/>
                  <a:pt x="7643" y="1807"/>
                </a:cubicBezTo>
                <a:cubicBezTo>
                  <a:pt x="7208" y="1807"/>
                  <a:pt x="6768" y="1871"/>
                  <a:pt x="6339" y="2002"/>
                </a:cubicBezTo>
                <a:cubicBezTo>
                  <a:pt x="5938" y="2102"/>
                  <a:pt x="5505" y="2268"/>
                  <a:pt x="5138" y="2369"/>
                </a:cubicBezTo>
                <a:cubicBezTo>
                  <a:pt x="4738" y="2535"/>
                  <a:pt x="4304" y="2669"/>
                  <a:pt x="3837" y="2802"/>
                </a:cubicBezTo>
                <a:cubicBezTo>
                  <a:pt x="3637" y="2836"/>
                  <a:pt x="3437" y="2869"/>
                  <a:pt x="3236" y="2869"/>
                </a:cubicBezTo>
                <a:cubicBezTo>
                  <a:pt x="3036" y="2836"/>
                  <a:pt x="2836" y="2802"/>
                  <a:pt x="2636" y="2669"/>
                </a:cubicBezTo>
                <a:cubicBezTo>
                  <a:pt x="2236" y="2435"/>
                  <a:pt x="2202" y="2102"/>
                  <a:pt x="2769" y="1735"/>
                </a:cubicBezTo>
                <a:lnTo>
                  <a:pt x="2903" y="1635"/>
                </a:lnTo>
                <a:cubicBezTo>
                  <a:pt x="3290" y="1410"/>
                  <a:pt x="3740" y="1298"/>
                  <a:pt x="4191" y="1298"/>
                </a:cubicBezTo>
                <a:cubicBezTo>
                  <a:pt x="4478" y="1298"/>
                  <a:pt x="4765" y="1344"/>
                  <a:pt x="5038" y="1435"/>
                </a:cubicBezTo>
                <a:lnTo>
                  <a:pt x="6105" y="400"/>
                </a:lnTo>
                <a:cubicBezTo>
                  <a:pt x="5569" y="209"/>
                  <a:pt x="5011" y="116"/>
                  <a:pt x="4457" y="116"/>
                </a:cubicBezTo>
                <a:cubicBezTo>
                  <a:pt x="4045" y="116"/>
                  <a:pt x="3634" y="168"/>
                  <a:pt x="3236" y="267"/>
                </a:cubicBezTo>
                <a:cubicBezTo>
                  <a:pt x="2936" y="367"/>
                  <a:pt x="2636" y="467"/>
                  <a:pt x="2336" y="601"/>
                </a:cubicBezTo>
                <a:lnTo>
                  <a:pt x="1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4999364" y="2815103"/>
            <a:ext cx="42944" cy="13711"/>
          </a:xfrm>
          <a:custGeom>
            <a:avLst/>
            <a:gdLst/>
            <a:ahLst/>
            <a:cxnLst/>
            <a:rect l="l" t="t" r="r" b="b"/>
            <a:pathLst>
              <a:path w="2302" h="735" extrusionOk="0">
                <a:moveTo>
                  <a:pt x="1234" y="1"/>
                </a:moveTo>
                <a:lnTo>
                  <a:pt x="0" y="735"/>
                </a:lnTo>
                <a:lnTo>
                  <a:pt x="1268" y="168"/>
                </a:lnTo>
                <a:lnTo>
                  <a:pt x="2302" y="601"/>
                </a:lnTo>
                <a:lnTo>
                  <a:pt x="12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5056616" y="2817733"/>
            <a:ext cx="55387" cy="24774"/>
          </a:xfrm>
          <a:custGeom>
            <a:avLst/>
            <a:gdLst/>
            <a:ahLst/>
            <a:cxnLst/>
            <a:rect l="l" t="t" r="r" b="b"/>
            <a:pathLst>
              <a:path w="2969" h="1328" extrusionOk="0">
                <a:moveTo>
                  <a:pt x="1401" y="1"/>
                </a:moveTo>
                <a:cubicBezTo>
                  <a:pt x="928" y="1"/>
                  <a:pt x="457" y="67"/>
                  <a:pt x="0" y="193"/>
                </a:cubicBezTo>
                <a:cubicBezTo>
                  <a:pt x="361" y="124"/>
                  <a:pt x="734" y="89"/>
                  <a:pt x="1109" y="89"/>
                </a:cubicBezTo>
                <a:cubicBezTo>
                  <a:pt x="1634" y="89"/>
                  <a:pt x="2163" y="157"/>
                  <a:pt x="2669" y="293"/>
                </a:cubicBezTo>
                <a:lnTo>
                  <a:pt x="1935" y="1328"/>
                </a:lnTo>
                <a:lnTo>
                  <a:pt x="2969" y="260"/>
                </a:lnTo>
                <a:cubicBezTo>
                  <a:pt x="2458" y="84"/>
                  <a:pt x="1929" y="1"/>
                  <a:pt x="140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7"/>
          <p:cNvSpPr/>
          <p:nvPr/>
        </p:nvSpPr>
        <p:spPr>
          <a:xfrm>
            <a:off x="5117599" y="2849484"/>
            <a:ext cx="82772" cy="53391"/>
          </a:xfrm>
          <a:custGeom>
            <a:avLst/>
            <a:gdLst/>
            <a:ahLst/>
            <a:cxnLst/>
            <a:rect l="l" t="t" r="r" b="b"/>
            <a:pathLst>
              <a:path w="4437" h="2862" extrusionOk="0">
                <a:moveTo>
                  <a:pt x="1261" y="0"/>
                </a:moveTo>
                <a:cubicBezTo>
                  <a:pt x="836" y="0"/>
                  <a:pt x="411" y="64"/>
                  <a:pt x="0" y="193"/>
                </a:cubicBezTo>
                <a:cubicBezTo>
                  <a:pt x="313" y="122"/>
                  <a:pt x="630" y="88"/>
                  <a:pt x="945" y="88"/>
                </a:cubicBezTo>
                <a:cubicBezTo>
                  <a:pt x="1669" y="88"/>
                  <a:pt x="2385" y="267"/>
                  <a:pt x="3036" y="593"/>
                </a:cubicBezTo>
                <a:cubicBezTo>
                  <a:pt x="4036" y="1193"/>
                  <a:pt x="4203" y="1860"/>
                  <a:pt x="3302" y="2861"/>
                </a:cubicBezTo>
                <a:cubicBezTo>
                  <a:pt x="4336" y="2061"/>
                  <a:pt x="4437" y="1193"/>
                  <a:pt x="3236" y="493"/>
                </a:cubicBezTo>
                <a:cubicBezTo>
                  <a:pt x="2620" y="164"/>
                  <a:pt x="1941" y="0"/>
                  <a:pt x="126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p:cNvSpPr/>
          <p:nvPr/>
        </p:nvSpPr>
        <p:spPr>
          <a:xfrm>
            <a:off x="5174833" y="2903472"/>
            <a:ext cx="23058" cy="24289"/>
          </a:xfrm>
          <a:custGeom>
            <a:avLst/>
            <a:gdLst/>
            <a:ahLst/>
            <a:cxnLst/>
            <a:rect l="l" t="t" r="r" b="b"/>
            <a:pathLst>
              <a:path w="1236" h="1302" extrusionOk="0">
                <a:moveTo>
                  <a:pt x="201" y="1"/>
                </a:moveTo>
                <a:lnTo>
                  <a:pt x="1002" y="601"/>
                </a:lnTo>
                <a:lnTo>
                  <a:pt x="1" y="1301"/>
                </a:lnTo>
                <a:lnTo>
                  <a:pt x="1235" y="601"/>
                </a:lnTo>
                <a:lnTo>
                  <a:pt x="20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5080867" y="2899125"/>
            <a:ext cx="58521" cy="21173"/>
          </a:xfrm>
          <a:custGeom>
            <a:avLst/>
            <a:gdLst/>
            <a:ahLst/>
            <a:cxnLst/>
            <a:rect l="l" t="t" r="r" b="b"/>
            <a:pathLst>
              <a:path w="3137" h="1135" extrusionOk="0">
                <a:moveTo>
                  <a:pt x="3137" y="0"/>
                </a:moveTo>
                <a:cubicBezTo>
                  <a:pt x="2810" y="155"/>
                  <a:pt x="2449" y="230"/>
                  <a:pt x="2084" y="230"/>
                </a:cubicBezTo>
                <a:cubicBezTo>
                  <a:pt x="1739" y="230"/>
                  <a:pt x="1392" y="163"/>
                  <a:pt x="1068" y="33"/>
                </a:cubicBezTo>
                <a:lnTo>
                  <a:pt x="1" y="1134"/>
                </a:lnTo>
                <a:lnTo>
                  <a:pt x="1168" y="167"/>
                </a:lnTo>
                <a:cubicBezTo>
                  <a:pt x="1439" y="248"/>
                  <a:pt x="1714" y="291"/>
                  <a:pt x="1987" y="291"/>
                </a:cubicBezTo>
                <a:cubicBezTo>
                  <a:pt x="2387" y="291"/>
                  <a:pt x="2779" y="198"/>
                  <a:pt x="31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5036077" y="2847469"/>
            <a:ext cx="34232" cy="22274"/>
          </a:xfrm>
          <a:custGeom>
            <a:avLst/>
            <a:gdLst/>
            <a:ahLst/>
            <a:cxnLst/>
            <a:rect l="l" t="t" r="r" b="b"/>
            <a:pathLst>
              <a:path w="1835" h="1194" extrusionOk="0">
                <a:moveTo>
                  <a:pt x="767" y="0"/>
                </a:moveTo>
                <a:cubicBezTo>
                  <a:pt x="234" y="301"/>
                  <a:pt x="0" y="634"/>
                  <a:pt x="367" y="934"/>
                </a:cubicBezTo>
                <a:cubicBezTo>
                  <a:pt x="620" y="1110"/>
                  <a:pt x="919" y="1194"/>
                  <a:pt x="1217" y="1194"/>
                </a:cubicBezTo>
                <a:cubicBezTo>
                  <a:pt x="1429" y="1194"/>
                  <a:pt x="1641" y="1151"/>
                  <a:pt x="1835" y="1068"/>
                </a:cubicBezTo>
                <a:lnTo>
                  <a:pt x="1835" y="1068"/>
                </a:lnTo>
                <a:cubicBezTo>
                  <a:pt x="1635" y="1135"/>
                  <a:pt x="1435" y="1135"/>
                  <a:pt x="1234" y="1135"/>
                </a:cubicBezTo>
                <a:cubicBezTo>
                  <a:pt x="1034" y="1135"/>
                  <a:pt x="834" y="1068"/>
                  <a:pt x="634" y="968"/>
                </a:cubicBezTo>
                <a:cubicBezTo>
                  <a:pt x="234" y="734"/>
                  <a:pt x="200" y="401"/>
                  <a:pt x="76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a:off x="4998729" y="2840007"/>
            <a:ext cx="54155" cy="52290"/>
          </a:xfrm>
          <a:custGeom>
            <a:avLst/>
            <a:gdLst/>
            <a:ahLst/>
            <a:cxnLst/>
            <a:rect l="l" t="t" r="r" b="b"/>
            <a:pathLst>
              <a:path w="2903" h="2803" extrusionOk="0">
                <a:moveTo>
                  <a:pt x="1068" y="0"/>
                </a:moveTo>
                <a:cubicBezTo>
                  <a:pt x="1063" y="4"/>
                  <a:pt x="1056" y="9"/>
                  <a:pt x="1047" y="16"/>
                </a:cubicBezTo>
                <a:lnTo>
                  <a:pt x="1047" y="16"/>
                </a:lnTo>
                <a:cubicBezTo>
                  <a:pt x="1054" y="11"/>
                  <a:pt x="1061" y="5"/>
                  <a:pt x="1068" y="0"/>
                </a:cubicBezTo>
                <a:close/>
                <a:moveTo>
                  <a:pt x="1047" y="16"/>
                </a:moveTo>
                <a:cubicBezTo>
                  <a:pt x="1" y="812"/>
                  <a:pt x="9" y="1639"/>
                  <a:pt x="1168" y="2302"/>
                </a:cubicBezTo>
                <a:cubicBezTo>
                  <a:pt x="1702" y="2602"/>
                  <a:pt x="2269" y="2769"/>
                  <a:pt x="2903" y="2802"/>
                </a:cubicBezTo>
                <a:cubicBezTo>
                  <a:pt x="2002" y="2702"/>
                  <a:pt x="868" y="2168"/>
                  <a:pt x="568" y="1468"/>
                </a:cubicBezTo>
                <a:cubicBezTo>
                  <a:pt x="252" y="805"/>
                  <a:pt x="893" y="141"/>
                  <a:pt x="1047" y="16"/>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a:off x="4906630" y="2705430"/>
            <a:ext cx="458018" cy="264808"/>
          </a:xfrm>
          <a:custGeom>
            <a:avLst/>
            <a:gdLst/>
            <a:ahLst/>
            <a:cxnLst/>
            <a:rect l="l" t="t" r="r" b="b"/>
            <a:pathLst>
              <a:path w="24552" h="14195" extrusionOk="0">
                <a:moveTo>
                  <a:pt x="12293" y="1"/>
                </a:moveTo>
                <a:cubicBezTo>
                  <a:pt x="9149" y="1"/>
                  <a:pt x="6005" y="693"/>
                  <a:pt x="3604" y="2077"/>
                </a:cubicBezTo>
                <a:cubicBezTo>
                  <a:pt x="2436" y="2711"/>
                  <a:pt x="1435" y="3645"/>
                  <a:pt x="701" y="4812"/>
                </a:cubicBezTo>
                <a:lnTo>
                  <a:pt x="1" y="4812"/>
                </a:lnTo>
                <a:lnTo>
                  <a:pt x="1" y="7314"/>
                </a:lnTo>
                <a:cubicBezTo>
                  <a:pt x="101" y="9049"/>
                  <a:pt x="1269" y="10783"/>
                  <a:pt x="3604" y="12118"/>
                </a:cubicBezTo>
                <a:cubicBezTo>
                  <a:pt x="5989" y="13502"/>
                  <a:pt x="9132" y="14194"/>
                  <a:pt x="12281" y="14194"/>
                </a:cubicBezTo>
                <a:cubicBezTo>
                  <a:pt x="15429" y="14194"/>
                  <a:pt x="18581" y="13502"/>
                  <a:pt x="20983" y="12118"/>
                </a:cubicBezTo>
                <a:cubicBezTo>
                  <a:pt x="23284" y="10783"/>
                  <a:pt x="24485" y="9049"/>
                  <a:pt x="24552" y="7281"/>
                </a:cubicBezTo>
                <a:lnTo>
                  <a:pt x="24552" y="4779"/>
                </a:lnTo>
                <a:lnTo>
                  <a:pt x="23918" y="4812"/>
                </a:lnTo>
                <a:cubicBezTo>
                  <a:pt x="23184" y="3645"/>
                  <a:pt x="22183" y="2711"/>
                  <a:pt x="20983" y="2077"/>
                </a:cubicBezTo>
                <a:cubicBezTo>
                  <a:pt x="18581" y="693"/>
                  <a:pt x="15437" y="1"/>
                  <a:pt x="12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a:off x="4884244" y="2662654"/>
            <a:ext cx="500943" cy="264882"/>
          </a:xfrm>
          <a:custGeom>
            <a:avLst/>
            <a:gdLst/>
            <a:ahLst/>
            <a:cxnLst/>
            <a:rect l="l" t="t" r="r" b="b"/>
            <a:pathLst>
              <a:path w="26853" h="14199" extrusionOk="0">
                <a:moveTo>
                  <a:pt x="13506" y="0"/>
                </a:moveTo>
                <a:cubicBezTo>
                  <a:pt x="10357" y="0"/>
                  <a:pt x="7205" y="701"/>
                  <a:pt x="4804" y="2102"/>
                </a:cubicBezTo>
                <a:cubicBezTo>
                  <a:pt x="0" y="4870"/>
                  <a:pt x="0" y="9340"/>
                  <a:pt x="4804" y="12109"/>
                </a:cubicBezTo>
                <a:cubicBezTo>
                  <a:pt x="7211" y="13504"/>
                  <a:pt x="10364" y="14198"/>
                  <a:pt x="13514" y="14198"/>
                </a:cubicBezTo>
                <a:cubicBezTo>
                  <a:pt x="15863" y="14198"/>
                  <a:pt x="18210" y="13812"/>
                  <a:pt x="20248" y="13043"/>
                </a:cubicBezTo>
                <a:lnTo>
                  <a:pt x="20448" y="12943"/>
                </a:lnTo>
                <a:cubicBezTo>
                  <a:pt x="21048" y="12709"/>
                  <a:pt x="21616" y="12443"/>
                  <a:pt x="22183" y="12109"/>
                </a:cubicBezTo>
                <a:cubicBezTo>
                  <a:pt x="26185" y="9807"/>
                  <a:pt x="26853" y="6271"/>
                  <a:pt x="24184" y="3603"/>
                </a:cubicBezTo>
                <a:cubicBezTo>
                  <a:pt x="23584" y="3002"/>
                  <a:pt x="22916" y="2502"/>
                  <a:pt x="22183" y="2102"/>
                </a:cubicBezTo>
                <a:cubicBezTo>
                  <a:pt x="19798" y="701"/>
                  <a:pt x="16654" y="0"/>
                  <a:pt x="13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a:off x="4911610" y="2707463"/>
            <a:ext cx="283164" cy="210335"/>
          </a:xfrm>
          <a:custGeom>
            <a:avLst/>
            <a:gdLst/>
            <a:ahLst/>
            <a:cxnLst/>
            <a:rect l="l" t="t" r="r" b="b"/>
            <a:pathLst>
              <a:path w="15179" h="11275" extrusionOk="0">
                <a:moveTo>
                  <a:pt x="4004" y="0"/>
                </a:moveTo>
                <a:lnTo>
                  <a:pt x="4004" y="0"/>
                </a:lnTo>
                <a:cubicBezTo>
                  <a:pt x="3670" y="200"/>
                  <a:pt x="3370" y="367"/>
                  <a:pt x="3103" y="600"/>
                </a:cubicBezTo>
                <a:cubicBezTo>
                  <a:pt x="2903" y="734"/>
                  <a:pt x="2703" y="901"/>
                  <a:pt x="2536" y="1034"/>
                </a:cubicBezTo>
                <a:cubicBezTo>
                  <a:pt x="1" y="3236"/>
                  <a:pt x="1" y="6138"/>
                  <a:pt x="2536" y="8339"/>
                </a:cubicBezTo>
                <a:cubicBezTo>
                  <a:pt x="2703" y="8506"/>
                  <a:pt x="2903" y="8640"/>
                  <a:pt x="3070" y="8773"/>
                </a:cubicBezTo>
                <a:cubicBezTo>
                  <a:pt x="3337" y="8973"/>
                  <a:pt x="3637" y="9173"/>
                  <a:pt x="3904" y="9340"/>
                </a:cubicBezTo>
                <a:cubicBezTo>
                  <a:pt x="4204" y="9507"/>
                  <a:pt x="4504" y="9640"/>
                  <a:pt x="4838" y="9807"/>
                </a:cubicBezTo>
                <a:cubicBezTo>
                  <a:pt x="5071" y="9907"/>
                  <a:pt x="5338" y="10041"/>
                  <a:pt x="5605" y="10141"/>
                </a:cubicBezTo>
                <a:cubicBezTo>
                  <a:pt x="5872" y="10241"/>
                  <a:pt x="6139" y="10341"/>
                  <a:pt x="6405" y="10441"/>
                </a:cubicBezTo>
                <a:cubicBezTo>
                  <a:pt x="7239" y="10708"/>
                  <a:pt x="8073" y="10908"/>
                  <a:pt x="8941" y="11041"/>
                </a:cubicBezTo>
                <a:lnTo>
                  <a:pt x="9541" y="11108"/>
                </a:lnTo>
                <a:cubicBezTo>
                  <a:pt x="10375" y="11241"/>
                  <a:pt x="11209" y="11275"/>
                  <a:pt x="12076" y="11275"/>
                </a:cubicBezTo>
                <a:cubicBezTo>
                  <a:pt x="13110" y="11275"/>
                  <a:pt x="14144" y="11208"/>
                  <a:pt x="15178" y="11041"/>
                </a:cubicBezTo>
                <a:cubicBezTo>
                  <a:pt x="15178" y="11041"/>
                  <a:pt x="13811" y="10741"/>
                  <a:pt x="14044" y="9473"/>
                </a:cubicBezTo>
                <a:cubicBezTo>
                  <a:pt x="13811" y="7505"/>
                  <a:pt x="5238" y="2102"/>
                  <a:pt x="5238" y="2102"/>
                </a:cubicBezTo>
                <a:cubicBezTo>
                  <a:pt x="5238" y="2102"/>
                  <a:pt x="3370" y="1334"/>
                  <a:pt x="40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a:off x="4961401" y="2703136"/>
            <a:ext cx="349110" cy="183397"/>
          </a:xfrm>
          <a:custGeom>
            <a:avLst/>
            <a:gdLst/>
            <a:ahLst/>
            <a:cxnLst/>
            <a:rect l="l" t="t" r="r" b="b"/>
            <a:pathLst>
              <a:path w="18714" h="9831" extrusionOk="0">
                <a:moveTo>
                  <a:pt x="9358" y="0"/>
                </a:moveTo>
                <a:cubicBezTo>
                  <a:pt x="7184" y="0"/>
                  <a:pt x="5006" y="476"/>
                  <a:pt x="3336" y="1433"/>
                </a:cubicBezTo>
                <a:cubicBezTo>
                  <a:pt x="134" y="3301"/>
                  <a:pt x="0" y="6236"/>
                  <a:pt x="2936" y="8171"/>
                </a:cubicBezTo>
                <a:cubicBezTo>
                  <a:pt x="3069" y="8238"/>
                  <a:pt x="3203" y="8304"/>
                  <a:pt x="3336" y="8405"/>
                </a:cubicBezTo>
                <a:cubicBezTo>
                  <a:pt x="5004" y="9355"/>
                  <a:pt x="7180" y="9831"/>
                  <a:pt x="9357" y="9831"/>
                </a:cubicBezTo>
                <a:cubicBezTo>
                  <a:pt x="11534" y="9831"/>
                  <a:pt x="13710" y="9355"/>
                  <a:pt x="15378" y="8405"/>
                </a:cubicBezTo>
                <a:cubicBezTo>
                  <a:pt x="18680" y="6470"/>
                  <a:pt x="18714" y="3368"/>
                  <a:pt x="15378" y="1433"/>
                </a:cubicBezTo>
                <a:cubicBezTo>
                  <a:pt x="15245" y="1366"/>
                  <a:pt x="15111" y="1299"/>
                  <a:pt x="14944" y="1199"/>
                </a:cubicBezTo>
                <a:cubicBezTo>
                  <a:pt x="13348" y="401"/>
                  <a:pt x="11354" y="0"/>
                  <a:pt x="9358"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4961401" y="2703136"/>
            <a:ext cx="349110" cy="183397"/>
          </a:xfrm>
          <a:custGeom>
            <a:avLst/>
            <a:gdLst/>
            <a:ahLst/>
            <a:cxnLst/>
            <a:rect l="l" t="t" r="r" b="b"/>
            <a:pathLst>
              <a:path w="18714" h="9831" extrusionOk="0">
                <a:moveTo>
                  <a:pt x="9358" y="0"/>
                </a:moveTo>
                <a:cubicBezTo>
                  <a:pt x="7184" y="0"/>
                  <a:pt x="5006" y="476"/>
                  <a:pt x="3336" y="1433"/>
                </a:cubicBezTo>
                <a:cubicBezTo>
                  <a:pt x="134" y="3301"/>
                  <a:pt x="0" y="6236"/>
                  <a:pt x="2936" y="8171"/>
                </a:cubicBezTo>
                <a:cubicBezTo>
                  <a:pt x="3069" y="8238"/>
                  <a:pt x="3203" y="8304"/>
                  <a:pt x="3336" y="8405"/>
                </a:cubicBezTo>
                <a:cubicBezTo>
                  <a:pt x="5004" y="9355"/>
                  <a:pt x="7180" y="9831"/>
                  <a:pt x="9357" y="9831"/>
                </a:cubicBezTo>
                <a:cubicBezTo>
                  <a:pt x="11534" y="9831"/>
                  <a:pt x="13710" y="9355"/>
                  <a:pt x="15378" y="8405"/>
                </a:cubicBezTo>
                <a:cubicBezTo>
                  <a:pt x="18680" y="6470"/>
                  <a:pt x="18714" y="3368"/>
                  <a:pt x="15378" y="1433"/>
                </a:cubicBezTo>
                <a:cubicBezTo>
                  <a:pt x="15245" y="1366"/>
                  <a:pt x="15111" y="1299"/>
                  <a:pt x="14944" y="1199"/>
                </a:cubicBezTo>
                <a:cubicBezTo>
                  <a:pt x="13348" y="401"/>
                  <a:pt x="11354" y="0"/>
                  <a:pt x="93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p:cNvSpPr/>
          <p:nvPr/>
        </p:nvSpPr>
        <p:spPr>
          <a:xfrm>
            <a:off x="4969497" y="2707296"/>
            <a:ext cx="332936" cy="175189"/>
          </a:xfrm>
          <a:custGeom>
            <a:avLst/>
            <a:gdLst/>
            <a:ahLst/>
            <a:cxnLst/>
            <a:rect l="l" t="t" r="r" b="b"/>
            <a:pathLst>
              <a:path w="17847" h="9391" extrusionOk="0">
                <a:moveTo>
                  <a:pt x="8923" y="1"/>
                </a:moveTo>
                <a:cubicBezTo>
                  <a:pt x="6838" y="1"/>
                  <a:pt x="4753" y="459"/>
                  <a:pt x="3169" y="1377"/>
                </a:cubicBezTo>
                <a:cubicBezTo>
                  <a:pt x="0" y="3211"/>
                  <a:pt x="0" y="6180"/>
                  <a:pt x="3169" y="8015"/>
                </a:cubicBezTo>
                <a:cubicBezTo>
                  <a:pt x="4753" y="8932"/>
                  <a:pt x="6838"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7"/>
          <p:cNvSpPr/>
          <p:nvPr/>
        </p:nvSpPr>
        <p:spPr>
          <a:xfrm>
            <a:off x="4969497" y="2707296"/>
            <a:ext cx="332936" cy="175189"/>
          </a:xfrm>
          <a:custGeom>
            <a:avLst/>
            <a:gdLst/>
            <a:ahLst/>
            <a:cxnLst/>
            <a:rect l="l" t="t" r="r" b="b"/>
            <a:pathLst>
              <a:path w="17847" h="9391" extrusionOk="0">
                <a:moveTo>
                  <a:pt x="8923" y="1"/>
                </a:moveTo>
                <a:cubicBezTo>
                  <a:pt x="6838" y="1"/>
                  <a:pt x="4753" y="459"/>
                  <a:pt x="3169" y="1377"/>
                </a:cubicBezTo>
                <a:cubicBezTo>
                  <a:pt x="0" y="3211"/>
                  <a:pt x="0" y="6180"/>
                  <a:pt x="3169" y="8015"/>
                </a:cubicBezTo>
                <a:cubicBezTo>
                  <a:pt x="4753" y="8932"/>
                  <a:pt x="6838"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a:off x="4985671" y="2731566"/>
            <a:ext cx="300569" cy="150919"/>
          </a:xfrm>
          <a:custGeom>
            <a:avLst/>
            <a:gdLst/>
            <a:ahLst/>
            <a:cxnLst/>
            <a:rect l="l" t="t" r="r" b="b"/>
            <a:pathLst>
              <a:path w="16112" h="8090" extrusionOk="0">
                <a:moveTo>
                  <a:pt x="8056" y="1"/>
                </a:moveTo>
                <a:cubicBezTo>
                  <a:pt x="5971" y="1"/>
                  <a:pt x="3886" y="459"/>
                  <a:pt x="2302" y="1377"/>
                </a:cubicBezTo>
                <a:cubicBezTo>
                  <a:pt x="1001" y="2144"/>
                  <a:pt x="234" y="3078"/>
                  <a:pt x="0" y="4045"/>
                </a:cubicBezTo>
                <a:cubicBezTo>
                  <a:pt x="234" y="5013"/>
                  <a:pt x="1001" y="5980"/>
                  <a:pt x="2302" y="6714"/>
                </a:cubicBezTo>
                <a:cubicBezTo>
                  <a:pt x="3886" y="7631"/>
                  <a:pt x="5971" y="8090"/>
                  <a:pt x="8056" y="8090"/>
                </a:cubicBezTo>
                <a:cubicBezTo>
                  <a:pt x="10141" y="8090"/>
                  <a:pt x="12226" y="7631"/>
                  <a:pt x="13810" y="6714"/>
                </a:cubicBezTo>
                <a:cubicBezTo>
                  <a:pt x="15111" y="5980"/>
                  <a:pt x="15878" y="5013"/>
                  <a:pt x="16112" y="4045"/>
                </a:cubicBezTo>
                <a:cubicBezTo>
                  <a:pt x="15878" y="3078"/>
                  <a:pt x="15111" y="2144"/>
                  <a:pt x="13810" y="1377"/>
                </a:cubicBezTo>
                <a:cubicBezTo>
                  <a:pt x="12226" y="459"/>
                  <a:pt x="10141" y="1"/>
                  <a:pt x="805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4985671" y="2731566"/>
            <a:ext cx="300569" cy="150919"/>
          </a:xfrm>
          <a:custGeom>
            <a:avLst/>
            <a:gdLst/>
            <a:ahLst/>
            <a:cxnLst/>
            <a:rect l="l" t="t" r="r" b="b"/>
            <a:pathLst>
              <a:path w="16112" h="8090" extrusionOk="0">
                <a:moveTo>
                  <a:pt x="8056" y="1"/>
                </a:moveTo>
                <a:cubicBezTo>
                  <a:pt x="5971" y="1"/>
                  <a:pt x="3886" y="459"/>
                  <a:pt x="2302" y="1377"/>
                </a:cubicBezTo>
                <a:cubicBezTo>
                  <a:pt x="1001" y="2144"/>
                  <a:pt x="234" y="3078"/>
                  <a:pt x="0" y="4045"/>
                </a:cubicBezTo>
                <a:cubicBezTo>
                  <a:pt x="234" y="5013"/>
                  <a:pt x="1001" y="5980"/>
                  <a:pt x="2302" y="6714"/>
                </a:cubicBezTo>
                <a:cubicBezTo>
                  <a:pt x="3886" y="7631"/>
                  <a:pt x="5971" y="8090"/>
                  <a:pt x="8056" y="8090"/>
                </a:cubicBezTo>
                <a:cubicBezTo>
                  <a:pt x="10141" y="8090"/>
                  <a:pt x="12226" y="7631"/>
                  <a:pt x="13810" y="6714"/>
                </a:cubicBezTo>
                <a:cubicBezTo>
                  <a:pt x="15111" y="5980"/>
                  <a:pt x="15878" y="5013"/>
                  <a:pt x="16112" y="4045"/>
                </a:cubicBezTo>
                <a:cubicBezTo>
                  <a:pt x="15878" y="3078"/>
                  <a:pt x="15111" y="2144"/>
                  <a:pt x="13810" y="1377"/>
                </a:cubicBezTo>
                <a:cubicBezTo>
                  <a:pt x="12226" y="459"/>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5036692" y="2738561"/>
            <a:ext cx="199142" cy="130697"/>
          </a:xfrm>
          <a:custGeom>
            <a:avLst/>
            <a:gdLst/>
            <a:ahLst/>
            <a:cxnLst/>
            <a:rect l="l" t="t" r="r" b="b"/>
            <a:pathLst>
              <a:path w="10675" h="7006" extrusionOk="0">
                <a:moveTo>
                  <a:pt x="7274" y="4070"/>
                </a:moveTo>
                <a:cubicBezTo>
                  <a:pt x="7528" y="4070"/>
                  <a:pt x="7770" y="4119"/>
                  <a:pt x="8006" y="4237"/>
                </a:cubicBezTo>
                <a:cubicBezTo>
                  <a:pt x="7940" y="4304"/>
                  <a:pt x="7873" y="4337"/>
                  <a:pt x="7806" y="4371"/>
                </a:cubicBezTo>
                <a:cubicBezTo>
                  <a:pt x="7739" y="4404"/>
                  <a:pt x="7639" y="4437"/>
                  <a:pt x="7539" y="4504"/>
                </a:cubicBezTo>
                <a:cubicBezTo>
                  <a:pt x="7195" y="4642"/>
                  <a:pt x="6832" y="4709"/>
                  <a:pt x="6475" y="4709"/>
                </a:cubicBezTo>
                <a:cubicBezTo>
                  <a:pt x="6141" y="4709"/>
                  <a:pt x="5811" y="4650"/>
                  <a:pt x="5505" y="4537"/>
                </a:cubicBezTo>
                <a:cubicBezTo>
                  <a:pt x="6161" y="4288"/>
                  <a:pt x="6740" y="4070"/>
                  <a:pt x="7274" y="4070"/>
                </a:cubicBezTo>
                <a:close/>
                <a:moveTo>
                  <a:pt x="1268" y="1"/>
                </a:moveTo>
                <a:lnTo>
                  <a:pt x="1" y="701"/>
                </a:lnTo>
                <a:lnTo>
                  <a:pt x="1" y="1669"/>
                </a:lnTo>
                <a:lnTo>
                  <a:pt x="434" y="1936"/>
                </a:lnTo>
                <a:cubicBezTo>
                  <a:pt x="301" y="2102"/>
                  <a:pt x="234" y="2269"/>
                  <a:pt x="234" y="2503"/>
                </a:cubicBezTo>
                <a:lnTo>
                  <a:pt x="234" y="3437"/>
                </a:lnTo>
                <a:cubicBezTo>
                  <a:pt x="234" y="3870"/>
                  <a:pt x="534" y="4237"/>
                  <a:pt x="1135" y="4571"/>
                </a:cubicBezTo>
                <a:cubicBezTo>
                  <a:pt x="1635" y="4871"/>
                  <a:pt x="2236" y="5038"/>
                  <a:pt x="2836" y="5071"/>
                </a:cubicBezTo>
                <a:lnTo>
                  <a:pt x="3203" y="5071"/>
                </a:lnTo>
                <a:cubicBezTo>
                  <a:pt x="3837" y="5038"/>
                  <a:pt x="4437" y="4904"/>
                  <a:pt x="5071" y="4704"/>
                </a:cubicBezTo>
                <a:lnTo>
                  <a:pt x="5404" y="4571"/>
                </a:lnTo>
                <a:lnTo>
                  <a:pt x="4370" y="5605"/>
                </a:lnTo>
                <a:lnTo>
                  <a:pt x="4370" y="6572"/>
                </a:lnTo>
                <a:cubicBezTo>
                  <a:pt x="4952" y="6796"/>
                  <a:pt x="5567" y="6906"/>
                  <a:pt x="6179" y="6906"/>
                </a:cubicBezTo>
                <a:cubicBezTo>
                  <a:pt x="6937" y="6906"/>
                  <a:pt x="7691" y="6737"/>
                  <a:pt x="8373" y="6405"/>
                </a:cubicBezTo>
                <a:lnTo>
                  <a:pt x="9407" y="7006"/>
                </a:lnTo>
                <a:lnTo>
                  <a:pt x="10675" y="6272"/>
                </a:lnTo>
                <a:lnTo>
                  <a:pt x="10675" y="5305"/>
                </a:lnTo>
                <a:lnTo>
                  <a:pt x="10241" y="5071"/>
                </a:lnTo>
                <a:cubicBezTo>
                  <a:pt x="10375" y="4871"/>
                  <a:pt x="10441" y="4671"/>
                  <a:pt x="10441" y="4437"/>
                </a:cubicBezTo>
                <a:lnTo>
                  <a:pt x="10441" y="3470"/>
                </a:lnTo>
                <a:cubicBezTo>
                  <a:pt x="10441" y="3036"/>
                  <a:pt x="10175" y="2669"/>
                  <a:pt x="9574" y="2336"/>
                </a:cubicBezTo>
                <a:lnTo>
                  <a:pt x="9541" y="2336"/>
                </a:lnTo>
                <a:cubicBezTo>
                  <a:pt x="8945" y="2007"/>
                  <a:pt x="8274" y="1843"/>
                  <a:pt x="7597" y="1843"/>
                </a:cubicBezTo>
                <a:cubicBezTo>
                  <a:pt x="7174" y="1843"/>
                  <a:pt x="6749" y="1907"/>
                  <a:pt x="6338" y="2036"/>
                </a:cubicBezTo>
                <a:cubicBezTo>
                  <a:pt x="5905" y="2136"/>
                  <a:pt x="5505" y="2269"/>
                  <a:pt x="5138" y="2403"/>
                </a:cubicBezTo>
                <a:cubicBezTo>
                  <a:pt x="4704" y="2569"/>
                  <a:pt x="4270" y="2703"/>
                  <a:pt x="3837" y="2836"/>
                </a:cubicBezTo>
                <a:cubicBezTo>
                  <a:pt x="3695" y="2860"/>
                  <a:pt x="3554" y="2883"/>
                  <a:pt x="3400" y="2883"/>
                </a:cubicBezTo>
                <a:cubicBezTo>
                  <a:pt x="3337" y="2883"/>
                  <a:pt x="3271" y="2879"/>
                  <a:pt x="3203" y="2870"/>
                </a:cubicBezTo>
                <a:cubicBezTo>
                  <a:pt x="3036" y="2870"/>
                  <a:pt x="2869" y="2836"/>
                  <a:pt x="2703" y="2736"/>
                </a:cubicBezTo>
                <a:lnTo>
                  <a:pt x="2736" y="2703"/>
                </a:lnTo>
                <a:lnTo>
                  <a:pt x="2869" y="2636"/>
                </a:lnTo>
                <a:cubicBezTo>
                  <a:pt x="3280" y="2410"/>
                  <a:pt x="3730" y="2285"/>
                  <a:pt x="4186" y="2285"/>
                </a:cubicBezTo>
                <a:cubicBezTo>
                  <a:pt x="4469" y="2285"/>
                  <a:pt x="4756" y="2334"/>
                  <a:pt x="5038" y="2436"/>
                </a:cubicBezTo>
                <a:lnTo>
                  <a:pt x="6072" y="1369"/>
                </a:lnTo>
                <a:lnTo>
                  <a:pt x="6072" y="401"/>
                </a:lnTo>
                <a:cubicBezTo>
                  <a:pt x="5536" y="210"/>
                  <a:pt x="4978" y="117"/>
                  <a:pt x="4423" y="117"/>
                </a:cubicBezTo>
                <a:cubicBezTo>
                  <a:pt x="4011" y="117"/>
                  <a:pt x="3601" y="168"/>
                  <a:pt x="3203" y="268"/>
                </a:cubicBezTo>
                <a:cubicBezTo>
                  <a:pt x="2903" y="368"/>
                  <a:pt x="2602" y="468"/>
                  <a:pt x="2302" y="601"/>
                </a:cubicBezTo>
                <a:lnTo>
                  <a:pt x="12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5036077" y="2738561"/>
            <a:ext cx="202258" cy="111408"/>
          </a:xfrm>
          <a:custGeom>
            <a:avLst/>
            <a:gdLst/>
            <a:ahLst/>
            <a:cxnLst/>
            <a:rect l="l" t="t" r="r" b="b"/>
            <a:pathLst>
              <a:path w="10842" h="5972" extrusionOk="0">
                <a:moveTo>
                  <a:pt x="1301" y="1"/>
                </a:moveTo>
                <a:lnTo>
                  <a:pt x="34" y="735"/>
                </a:lnTo>
                <a:lnTo>
                  <a:pt x="1068" y="1335"/>
                </a:lnTo>
                <a:cubicBezTo>
                  <a:pt x="34" y="2102"/>
                  <a:pt x="0" y="2936"/>
                  <a:pt x="1201" y="3637"/>
                </a:cubicBezTo>
                <a:cubicBezTo>
                  <a:pt x="1701" y="3937"/>
                  <a:pt x="2302" y="4104"/>
                  <a:pt x="2902" y="4104"/>
                </a:cubicBezTo>
                <a:lnTo>
                  <a:pt x="3269" y="4104"/>
                </a:lnTo>
                <a:cubicBezTo>
                  <a:pt x="3903" y="4070"/>
                  <a:pt x="4503" y="3937"/>
                  <a:pt x="5104" y="3704"/>
                </a:cubicBezTo>
                <a:cubicBezTo>
                  <a:pt x="5953" y="3397"/>
                  <a:pt x="6685" y="3090"/>
                  <a:pt x="7325" y="3090"/>
                </a:cubicBezTo>
                <a:cubicBezTo>
                  <a:pt x="7589" y="3090"/>
                  <a:pt x="7838" y="3143"/>
                  <a:pt x="8073" y="3270"/>
                </a:cubicBezTo>
                <a:cubicBezTo>
                  <a:pt x="8606" y="3603"/>
                  <a:pt x="8440" y="3970"/>
                  <a:pt x="7873" y="4337"/>
                </a:cubicBezTo>
                <a:cubicBezTo>
                  <a:pt x="7772" y="4371"/>
                  <a:pt x="7672" y="4437"/>
                  <a:pt x="7572" y="4471"/>
                </a:cubicBezTo>
                <a:cubicBezTo>
                  <a:pt x="7239" y="4604"/>
                  <a:pt x="6888" y="4671"/>
                  <a:pt x="6538" y="4671"/>
                </a:cubicBezTo>
                <a:cubicBezTo>
                  <a:pt x="6188" y="4671"/>
                  <a:pt x="5838" y="4604"/>
                  <a:pt x="5504" y="4471"/>
                </a:cubicBezTo>
                <a:lnTo>
                  <a:pt x="4403" y="5572"/>
                </a:lnTo>
                <a:cubicBezTo>
                  <a:pt x="4985" y="5795"/>
                  <a:pt x="5600" y="5906"/>
                  <a:pt x="6212" y="5906"/>
                </a:cubicBezTo>
                <a:cubicBezTo>
                  <a:pt x="6970" y="5906"/>
                  <a:pt x="7724" y="5737"/>
                  <a:pt x="8406" y="5405"/>
                </a:cubicBezTo>
                <a:lnTo>
                  <a:pt x="9440" y="5972"/>
                </a:lnTo>
                <a:lnTo>
                  <a:pt x="10708" y="5271"/>
                </a:lnTo>
                <a:lnTo>
                  <a:pt x="9674" y="4704"/>
                </a:lnTo>
                <a:cubicBezTo>
                  <a:pt x="10708" y="3904"/>
                  <a:pt x="10841" y="3036"/>
                  <a:pt x="9607" y="2336"/>
                </a:cubicBezTo>
                <a:cubicBezTo>
                  <a:pt x="8988" y="2006"/>
                  <a:pt x="8305" y="1829"/>
                  <a:pt x="7621" y="1829"/>
                </a:cubicBezTo>
                <a:cubicBezTo>
                  <a:pt x="7200" y="1829"/>
                  <a:pt x="6778" y="1896"/>
                  <a:pt x="6371" y="2036"/>
                </a:cubicBezTo>
                <a:cubicBezTo>
                  <a:pt x="5938" y="2136"/>
                  <a:pt x="5538" y="2269"/>
                  <a:pt x="5171" y="2403"/>
                </a:cubicBezTo>
                <a:cubicBezTo>
                  <a:pt x="4737" y="2569"/>
                  <a:pt x="4303" y="2703"/>
                  <a:pt x="3870" y="2803"/>
                </a:cubicBezTo>
                <a:cubicBezTo>
                  <a:pt x="3670" y="2870"/>
                  <a:pt x="3469" y="2870"/>
                  <a:pt x="3236" y="2870"/>
                </a:cubicBezTo>
                <a:cubicBezTo>
                  <a:pt x="3036" y="2870"/>
                  <a:pt x="2836" y="2803"/>
                  <a:pt x="2669" y="2703"/>
                </a:cubicBezTo>
                <a:cubicBezTo>
                  <a:pt x="2235" y="2469"/>
                  <a:pt x="2202" y="2136"/>
                  <a:pt x="2769" y="1735"/>
                </a:cubicBezTo>
                <a:lnTo>
                  <a:pt x="2902" y="1669"/>
                </a:lnTo>
                <a:cubicBezTo>
                  <a:pt x="3002" y="1602"/>
                  <a:pt x="3136" y="1535"/>
                  <a:pt x="3236" y="1502"/>
                </a:cubicBezTo>
                <a:cubicBezTo>
                  <a:pt x="3546" y="1364"/>
                  <a:pt x="3865" y="1297"/>
                  <a:pt x="4179" y="1297"/>
                </a:cubicBezTo>
                <a:cubicBezTo>
                  <a:pt x="4473" y="1297"/>
                  <a:pt x="4763" y="1356"/>
                  <a:pt x="5037" y="1469"/>
                </a:cubicBezTo>
                <a:lnTo>
                  <a:pt x="6105" y="401"/>
                </a:lnTo>
                <a:cubicBezTo>
                  <a:pt x="5570" y="229"/>
                  <a:pt x="5024" y="134"/>
                  <a:pt x="4474" y="134"/>
                </a:cubicBezTo>
                <a:cubicBezTo>
                  <a:pt x="4063" y="134"/>
                  <a:pt x="3649" y="187"/>
                  <a:pt x="3236" y="301"/>
                </a:cubicBezTo>
                <a:cubicBezTo>
                  <a:pt x="2936" y="368"/>
                  <a:pt x="2635" y="468"/>
                  <a:pt x="2335" y="601"/>
                </a:cubicBezTo>
                <a:lnTo>
                  <a:pt x="13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p:cNvSpPr/>
          <p:nvPr/>
        </p:nvSpPr>
        <p:spPr>
          <a:xfrm>
            <a:off x="5036077" y="2738561"/>
            <a:ext cx="202258" cy="111408"/>
          </a:xfrm>
          <a:custGeom>
            <a:avLst/>
            <a:gdLst/>
            <a:ahLst/>
            <a:cxnLst/>
            <a:rect l="l" t="t" r="r" b="b"/>
            <a:pathLst>
              <a:path w="10842" h="5972" extrusionOk="0">
                <a:moveTo>
                  <a:pt x="1301" y="1"/>
                </a:moveTo>
                <a:lnTo>
                  <a:pt x="34" y="735"/>
                </a:lnTo>
                <a:lnTo>
                  <a:pt x="1068" y="1335"/>
                </a:lnTo>
                <a:cubicBezTo>
                  <a:pt x="34" y="2102"/>
                  <a:pt x="0" y="2936"/>
                  <a:pt x="1201" y="3637"/>
                </a:cubicBezTo>
                <a:cubicBezTo>
                  <a:pt x="1701" y="3937"/>
                  <a:pt x="2302" y="4104"/>
                  <a:pt x="2902" y="4104"/>
                </a:cubicBezTo>
                <a:lnTo>
                  <a:pt x="3269" y="4104"/>
                </a:lnTo>
                <a:cubicBezTo>
                  <a:pt x="3903" y="4070"/>
                  <a:pt x="4503" y="3937"/>
                  <a:pt x="5104" y="3704"/>
                </a:cubicBezTo>
                <a:cubicBezTo>
                  <a:pt x="5953" y="3397"/>
                  <a:pt x="6685" y="3090"/>
                  <a:pt x="7325" y="3090"/>
                </a:cubicBezTo>
                <a:cubicBezTo>
                  <a:pt x="7589" y="3090"/>
                  <a:pt x="7838" y="3143"/>
                  <a:pt x="8073" y="3270"/>
                </a:cubicBezTo>
                <a:cubicBezTo>
                  <a:pt x="8606" y="3603"/>
                  <a:pt x="8440" y="3970"/>
                  <a:pt x="7873" y="4337"/>
                </a:cubicBezTo>
                <a:cubicBezTo>
                  <a:pt x="7772" y="4371"/>
                  <a:pt x="7672" y="4437"/>
                  <a:pt x="7572" y="4471"/>
                </a:cubicBezTo>
                <a:cubicBezTo>
                  <a:pt x="7239" y="4604"/>
                  <a:pt x="6888" y="4671"/>
                  <a:pt x="6538" y="4671"/>
                </a:cubicBezTo>
                <a:cubicBezTo>
                  <a:pt x="6188" y="4671"/>
                  <a:pt x="5838" y="4604"/>
                  <a:pt x="5504" y="4471"/>
                </a:cubicBezTo>
                <a:lnTo>
                  <a:pt x="4403" y="5572"/>
                </a:lnTo>
                <a:cubicBezTo>
                  <a:pt x="4985" y="5795"/>
                  <a:pt x="5600" y="5906"/>
                  <a:pt x="6212" y="5906"/>
                </a:cubicBezTo>
                <a:cubicBezTo>
                  <a:pt x="6970" y="5906"/>
                  <a:pt x="7724" y="5737"/>
                  <a:pt x="8406" y="5405"/>
                </a:cubicBezTo>
                <a:lnTo>
                  <a:pt x="9440" y="5972"/>
                </a:lnTo>
                <a:lnTo>
                  <a:pt x="10708" y="5271"/>
                </a:lnTo>
                <a:lnTo>
                  <a:pt x="9674" y="4704"/>
                </a:lnTo>
                <a:cubicBezTo>
                  <a:pt x="10708" y="3904"/>
                  <a:pt x="10841" y="3036"/>
                  <a:pt x="9607" y="2336"/>
                </a:cubicBezTo>
                <a:cubicBezTo>
                  <a:pt x="8988" y="2006"/>
                  <a:pt x="8305" y="1829"/>
                  <a:pt x="7621" y="1829"/>
                </a:cubicBezTo>
                <a:cubicBezTo>
                  <a:pt x="7200" y="1829"/>
                  <a:pt x="6778" y="1896"/>
                  <a:pt x="6371" y="2036"/>
                </a:cubicBezTo>
                <a:cubicBezTo>
                  <a:pt x="5938" y="2136"/>
                  <a:pt x="5538" y="2269"/>
                  <a:pt x="5171" y="2403"/>
                </a:cubicBezTo>
                <a:cubicBezTo>
                  <a:pt x="4737" y="2569"/>
                  <a:pt x="4303" y="2703"/>
                  <a:pt x="3870" y="2803"/>
                </a:cubicBezTo>
                <a:cubicBezTo>
                  <a:pt x="3670" y="2870"/>
                  <a:pt x="3469" y="2870"/>
                  <a:pt x="3236" y="2870"/>
                </a:cubicBezTo>
                <a:cubicBezTo>
                  <a:pt x="3036" y="2870"/>
                  <a:pt x="2836" y="2803"/>
                  <a:pt x="2669" y="2703"/>
                </a:cubicBezTo>
                <a:cubicBezTo>
                  <a:pt x="2235" y="2469"/>
                  <a:pt x="2202" y="2136"/>
                  <a:pt x="2769" y="1735"/>
                </a:cubicBezTo>
                <a:lnTo>
                  <a:pt x="2902" y="1669"/>
                </a:lnTo>
                <a:cubicBezTo>
                  <a:pt x="3002" y="1602"/>
                  <a:pt x="3136" y="1535"/>
                  <a:pt x="3236" y="1502"/>
                </a:cubicBezTo>
                <a:cubicBezTo>
                  <a:pt x="3546" y="1364"/>
                  <a:pt x="3865" y="1297"/>
                  <a:pt x="4179" y="1297"/>
                </a:cubicBezTo>
                <a:cubicBezTo>
                  <a:pt x="4473" y="1297"/>
                  <a:pt x="4763" y="1356"/>
                  <a:pt x="5037" y="1469"/>
                </a:cubicBezTo>
                <a:lnTo>
                  <a:pt x="6105" y="401"/>
                </a:lnTo>
                <a:cubicBezTo>
                  <a:pt x="5570" y="229"/>
                  <a:pt x="5024" y="134"/>
                  <a:pt x="4474" y="134"/>
                </a:cubicBezTo>
                <a:cubicBezTo>
                  <a:pt x="4063" y="134"/>
                  <a:pt x="3649" y="187"/>
                  <a:pt x="3236" y="301"/>
                </a:cubicBezTo>
                <a:cubicBezTo>
                  <a:pt x="2936" y="368"/>
                  <a:pt x="2635" y="468"/>
                  <a:pt x="2335"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5036692" y="2738561"/>
            <a:ext cx="42962" cy="13711"/>
          </a:xfrm>
          <a:custGeom>
            <a:avLst/>
            <a:gdLst/>
            <a:ahLst/>
            <a:cxnLst/>
            <a:rect l="l" t="t" r="r" b="b"/>
            <a:pathLst>
              <a:path w="2303" h="735" extrusionOk="0">
                <a:moveTo>
                  <a:pt x="1268" y="1"/>
                </a:moveTo>
                <a:lnTo>
                  <a:pt x="1" y="735"/>
                </a:lnTo>
                <a:lnTo>
                  <a:pt x="1268" y="134"/>
                </a:lnTo>
                <a:lnTo>
                  <a:pt x="2302" y="601"/>
                </a:lnTo>
                <a:lnTo>
                  <a:pt x="126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5093944" y="2740949"/>
            <a:ext cx="56021" cy="24401"/>
          </a:xfrm>
          <a:custGeom>
            <a:avLst/>
            <a:gdLst/>
            <a:ahLst/>
            <a:cxnLst/>
            <a:rect l="l" t="t" r="r" b="b"/>
            <a:pathLst>
              <a:path w="3003" h="1308" extrusionOk="0">
                <a:moveTo>
                  <a:pt x="1381" y="1"/>
                </a:moveTo>
                <a:cubicBezTo>
                  <a:pt x="913" y="1"/>
                  <a:pt x="446" y="68"/>
                  <a:pt x="0" y="206"/>
                </a:cubicBezTo>
                <a:cubicBezTo>
                  <a:pt x="384" y="118"/>
                  <a:pt x="781" y="75"/>
                  <a:pt x="1180" y="75"/>
                </a:cubicBezTo>
                <a:cubicBezTo>
                  <a:pt x="1681" y="75"/>
                  <a:pt x="2186" y="143"/>
                  <a:pt x="2669" y="273"/>
                </a:cubicBezTo>
                <a:lnTo>
                  <a:pt x="1935" y="1307"/>
                </a:lnTo>
                <a:lnTo>
                  <a:pt x="3003" y="273"/>
                </a:lnTo>
                <a:cubicBezTo>
                  <a:pt x="2481" y="93"/>
                  <a:pt x="1930" y="1"/>
                  <a:pt x="138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5154928" y="2772513"/>
            <a:ext cx="82772" cy="53820"/>
          </a:xfrm>
          <a:custGeom>
            <a:avLst/>
            <a:gdLst/>
            <a:ahLst/>
            <a:cxnLst/>
            <a:rect l="l" t="t" r="r" b="b"/>
            <a:pathLst>
              <a:path w="4437" h="2885" extrusionOk="0">
                <a:moveTo>
                  <a:pt x="1200" y="0"/>
                </a:moveTo>
                <a:cubicBezTo>
                  <a:pt x="797" y="0"/>
                  <a:pt x="392" y="60"/>
                  <a:pt x="0" y="182"/>
                </a:cubicBezTo>
                <a:cubicBezTo>
                  <a:pt x="290" y="126"/>
                  <a:pt x="582" y="99"/>
                  <a:pt x="873" y="99"/>
                </a:cubicBezTo>
                <a:cubicBezTo>
                  <a:pt x="1621" y="99"/>
                  <a:pt x="2363" y="280"/>
                  <a:pt x="3036" y="616"/>
                </a:cubicBezTo>
                <a:cubicBezTo>
                  <a:pt x="4037" y="1183"/>
                  <a:pt x="4203" y="1884"/>
                  <a:pt x="3303" y="2884"/>
                </a:cubicBezTo>
                <a:cubicBezTo>
                  <a:pt x="4337" y="2084"/>
                  <a:pt x="4437" y="1216"/>
                  <a:pt x="3236" y="516"/>
                </a:cubicBezTo>
                <a:lnTo>
                  <a:pt x="3203" y="516"/>
                </a:lnTo>
                <a:cubicBezTo>
                  <a:pt x="2590" y="178"/>
                  <a:pt x="1897" y="0"/>
                  <a:pt x="120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5212180" y="2826314"/>
            <a:ext cx="23655" cy="24904"/>
          </a:xfrm>
          <a:custGeom>
            <a:avLst/>
            <a:gdLst/>
            <a:ahLst/>
            <a:cxnLst/>
            <a:rect l="l" t="t" r="r" b="b"/>
            <a:pathLst>
              <a:path w="1268" h="1335" extrusionOk="0">
                <a:moveTo>
                  <a:pt x="234" y="0"/>
                </a:moveTo>
                <a:lnTo>
                  <a:pt x="1001" y="634"/>
                </a:lnTo>
                <a:lnTo>
                  <a:pt x="0" y="1335"/>
                </a:lnTo>
                <a:lnTo>
                  <a:pt x="0" y="1335"/>
                </a:lnTo>
                <a:lnTo>
                  <a:pt x="1268" y="601"/>
                </a:lnTo>
                <a:lnTo>
                  <a:pt x="2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p:cNvSpPr/>
          <p:nvPr/>
        </p:nvSpPr>
        <p:spPr>
          <a:xfrm>
            <a:off x="5118215" y="2822584"/>
            <a:ext cx="59136" cy="20539"/>
          </a:xfrm>
          <a:custGeom>
            <a:avLst/>
            <a:gdLst/>
            <a:ahLst/>
            <a:cxnLst/>
            <a:rect l="l" t="t" r="r" b="b"/>
            <a:pathLst>
              <a:path w="3170" h="1101" extrusionOk="0">
                <a:moveTo>
                  <a:pt x="1101" y="0"/>
                </a:moveTo>
                <a:lnTo>
                  <a:pt x="0" y="1101"/>
                </a:lnTo>
                <a:lnTo>
                  <a:pt x="1168" y="167"/>
                </a:lnTo>
                <a:cubicBezTo>
                  <a:pt x="1424" y="244"/>
                  <a:pt x="1685" y="281"/>
                  <a:pt x="1946" y="281"/>
                </a:cubicBezTo>
                <a:cubicBezTo>
                  <a:pt x="2363" y="281"/>
                  <a:pt x="2779" y="185"/>
                  <a:pt x="3169" y="0"/>
                </a:cubicBezTo>
                <a:lnTo>
                  <a:pt x="3169" y="0"/>
                </a:lnTo>
                <a:cubicBezTo>
                  <a:pt x="2836" y="134"/>
                  <a:pt x="2485" y="200"/>
                  <a:pt x="2135" y="200"/>
                </a:cubicBezTo>
                <a:cubicBezTo>
                  <a:pt x="1785" y="200"/>
                  <a:pt x="1435" y="134"/>
                  <a:pt x="110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7"/>
          <p:cNvSpPr/>
          <p:nvPr/>
        </p:nvSpPr>
        <p:spPr>
          <a:xfrm>
            <a:off x="5073405" y="2770928"/>
            <a:ext cx="34251" cy="22106"/>
          </a:xfrm>
          <a:custGeom>
            <a:avLst/>
            <a:gdLst/>
            <a:ahLst/>
            <a:cxnLst/>
            <a:rect l="l" t="t" r="r" b="b"/>
            <a:pathLst>
              <a:path w="1836" h="1185" extrusionOk="0">
                <a:moveTo>
                  <a:pt x="768" y="0"/>
                </a:moveTo>
                <a:cubicBezTo>
                  <a:pt x="201" y="301"/>
                  <a:pt x="1" y="601"/>
                  <a:pt x="334" y="934"/>
                </a:cubicBezTo>
                <a:cubicBezTo>
                  <a:pt x="617" y="1096"/>
                  <a:pt x="924" y="1184"/>
                  <a:pt x="1234" y="1184"/>
                </a:cubicBezTo>
                <a:cubicBezTo>
                  <a:pt x="1435" y="1184"/>
                  <a:pt x="1638" y="1147"/>
                  <a:pt x="1835" y="1068"/>
                </a:cubicBezTo>
                <a:lnTo>
                  <a:pt x="1835" y="1068"/>
                </a:lnTo>
                <a:cubicBezTo>
                  <a:pt x="1635" y="1101"/>
                  <a:pt x="1435" y="1135"/>
                  <a:pt x="1235" y="1135"/>
                </a:cubicBezTo>
                <a:cubicBezTo>
                  <a:pt x="1035" y="1101"/>
                  <a:pt x="835" y="1068"/>
                  <a:pt x="634" y="934"/>
                </a:cubicBezTo>
                <a:cubicBezTo>
                  <a:pt x="234" y="734"/>
                  <a:pt x="167" y="367"/>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p:cNvSpPr/>
          <p:nvPr/>
        </p:nvSpPr>
        <p:spPr>
          <a:xfrm>
            <a:off x="5036207" y="2763466"/>
            <a:ext cx="54025" cy="51656"/>
          </a:xfrm>
          <a:custGeom>
            <a:avLst/>
            <a:gdLst/>
            <a:ahLst/>
            <a:cxnLst/>
            <a:rect l="l" t="t" r="r" b="b"/>
            <a:pathLst>
              <a:path w="2896" h="2769" extrusionOk="0">
                <a:moveTo>
                  <a:pt x="1061" y="0"/>
                </a:moveTo>
                <a:cubicBezTo>
                  <a:pt x="1056" y="3"/>
                  <a:pt x="1050" y="8"/>
                  <a:pt x="1043" y="14"/>
                </a:cubicBezTo>
                <a:lnTo>
                  <a:pt x="1043" y="14"/>
                </a:lnTo>
                <a:cubicBezTo>
                  <a:pt x="1049" y="9"/>
                  <a:pt x="1055" y="5"/>
                  <a:pt x="1061" y="0"/>
                </a:cubicBezTo>
                <a:close/>
                <a:moveTo>
                  <a:pt x="1043" y="14"/>
                </a:moveTo>
                <a:cubicBezTo>
                  <a:pt x="26" y="777"/>
                  <a:pt x="0" y="1605"/>
                  <a:pt x="1161" y="2302"/>
                </a:cubicBezTo>
                <a:cubicBezTo>
                  <a:pt x="1694" y="2602"/>
                  <a:pt x="2295" y="2769"/>
                  <a:pt x="2895" y="2769"/>
                </a:cubicBezTo>
                <a:cubicBezTo>
                  <a:pt x="1995" y="2669"/>
                  <a:pt x="894" y="2168"/>
                  <a:pt x="560" y="1468"/>
                </a:cubicBezTo>
                <a:cubicBezTo>
                  <a:pt x="242" y="800"/>
                  <a:pt x="894" y="133"/>
                  <a:pt x="1043" y="14"/>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p:cNvSpPr/>
          <p:nvPr/>
        </p:nvSpPr>
        <p:spPr>
          <a:xfrm>
            <a:off x="4880494" y="2635735"/>
            <a:ext cx="458652" cy="264173"/>
          </a:xfrm>
          <a:custGeom>
            <a:avLst/>
            <a:gdLst/>
            <a:ahLst/>
            <a:cxnLst/>
            <a:rect l="l" t="t" r="r" b="b"/>
            <a:pathLst>
              <a:path w="24586" h="14161" extrusionOk="0">
                <a:moveTo>
                  <a:pt x="12293" y="1"/>
                </a:moveTo>
                <a:cubicBezTo>
                  <a:pt x="9149" y="1"/>
                  <a:pt x="6005" y="693"/>
                  <a:pt x="3604" y="2077"/>
                </a:cubicBezTo>
                <a:cubicBezTo>
                  <a:pt x="2403" y="2711"/>
                  <a:pt x="1402" y="3645"/>
                  <a:pt x="668" y="4779"/>
                </a:cubicBezTo>
                <a:lnTo>
                  <a:pt x="1" y="4779"/>
                </a:lnTo>
                <a:lnTo>
                  <a:pt x="1" y="7281"/>
                </a:lnTo>
                <a:cubicBezTo>
                  <a:pt x="101" y="9015"/>
                  <a:pt x="1302" y="10750"/>
                  <a:pt x="3604" y="12084"/>
                </a:cubicBezTo>
                <a:cubicBezTo>
                  <a:pt x="6005" y="13469"/>
                  <a:pt x="9149" y="14161"/>
                  <a:pt x="12293" y="14161"/>
                </a:cubicBezTo>
                <a:cubicBezTo>
                  <a:pt x="15437" y="14161"/>
                  <a:pt x="18581" y="13469"/>
                  <a:pt x="20983" y="12084"/>
                </a:cubicBezTo>
                <a:cubicBezTo>
                  <a:pt x="23284" y="10750"/>
                  <a:pt x="24485" y="9015"/>
                  <a:pt x="24585" y="7281"/>
                </a:cubicBezTo>
                <a:lnTo>
                  <a:pt x="24585" y="4779"/>
                </a:lnTo>
                <a:lnTo>
                  <a:pt x="23885" y="4779"/>
                </a:lnTo>
                <a:cubicBezTo>
                  <a:pt x="23151" y="3645"/>
                  <a:pt x="22150" y="2711"/>
                  <a:pt x="20983" y="2077"/>
                </a:cubicBezTo>
                <a:cubicBezTo>
                  <a:pt x="18581" y="693"/>
                  <a:pt x="15437" y="1"/>
                  <a:pt x="12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p:cNvSpPr/>
          <p:nvPr/>
        </p:nvSpPr>
        <p:spPr>
          <a:xfrm>
            <a:off x="4857474" y="2592791"/>
            <a:ext cx="500961" cy="264938"/>
          </a:xfrm>
          <a:custGeom>
            <a:avLst/>
            <a:gdLst/>
            <a:ahLst/>
            <a:cxnLst/>
            <a:rect l="l" t="t" r="r" b="b"/>
            <a:pathLst>
              <a:path w="26854" h="14202" extrusionOk="0">
                <a:moveTo>
                  <a:pt x="13494" y="1"/>
                </a:moveTo>
                <a:cubicBezTo>
                  <a:pt x="10350" y="1"/>
                  <a:pt x="7206" y="693"/>
                  <a:pt x="4804" y="2077"/>
                </a:cubicBezTo>
                <a:cubicBezTo>
                  <a:pt x="1" y="4846"/>
                  <a:pt x="1" y="9349"/>
                  <a:pt x="4804" y="12118"/>
                </a:cubicBezTo>
                <a:cubicBezTo>
                  <a:pt x="7201" y="13507"/>
                  <a:pt x="10347" y="14201"/>
                  <a:pt x="13492" y="14201"/>
                </a:cubicBezTo>
                <a:cubicBezTo>
                  <a:pt x="15862" y="14201"/>
                  <a:pt x="18232" y="13807"/>
                  <a:pt x="20282" y="13019"/>
                </a:cubicBezTo>
                <a:lnTo>
                  <a:pt x="20449" y="12952"/>
                </a:lnTo>
                <a:cubicBezTo>
                  <a:pt x="21049" y="12718"/>
                  <a:pt x="21650" y="12418"/>
                  <a:pt x="22183" y="12118"/>
                </a:cubicBezTo>
                <a:cubicBezTo>
                  <a:pt x="26186" y="9816"/>
                  <a:pt x="26853" y="6280"/>
                  <a:pt x="24185" y="3579"/>
                </a:cubicBezTo>
                <a:cubicBezTo>
                  <a:pt x="23584" y="3011"/>
                  <a:pt x="22917" y="2478"/>
                  <a:pt x="22183" y="2077"/>
                </a:cubicBezTo>
                <a:cubicBezTo>
                  <a:pt x="19782" y="693"/>
                  <a:pt x="16638" y="1"/>
                  <a:pt x="13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p:cNvSpPr/>
          <p:nvPr/>
        </p:nvSpPr>
        <p:spPr>
          <a:xfrm>
            <a:off x="5107637" y="2632788"/>
            <a:ext cx="222162" cy="132562"/>
          </a:xfrm>
          <a:custGeom>
            <a:avLst/>
            <a:gdLst/>
            <a:ahLst/>
            <a:cxnLst/>
            <a:rect l="l" t="t" r="r" b="b"/>
            <a:pathLst>
              <a:path w="11909" h="7106" extrusionOk="0">
                <a:moveTo>
                  <a:pt x="7639" y="0"/>
                </a:moveTo>
                <a:cubicBezTo>
                  <a:pt x="8139" y="801"/>
                  <a:pt x="7939" y="1635"/>
                  <a:pt x="5271" y="1768"/>
                </a:cubicBezTo>
                <a:cubicBezTo>
                  <a:pt x="0" y="2068"/>
                  <a:pt x="6672" y="7105"/>
                  <a:pt x="6672" y="7105"/>
                </a:cubicBezTo>
                <a:cubicBezTo>
                  <a:pt x="6672" y="7105"/>
                  <a:pt x="8315" y="6316"/>
                  <a:pt x="9631" y="6316"/>
                </a:cubicBezTo>
                <a:cubicBezTo>
                  <a:pt x="10209" y="6316"/>
                  <a:pt x="10723" y="6468"/>
                  <a:pt x="11008" y="6905"/>
                </a:cubicBezTo>
                <a:cubicBezTo>
                  <a:pt x="11909" y="5204"/>
                  <a:pt x="11609" y="3336"/>
                  <a:pt x="10108" y="1768"/>
                </a:cubicBezTo>
                <a:cubicBezTo>
                  <a:pt x="9807" y="1435"/>
                  <a:pt x="9474" y="1168"/>
                  <a:pt x="9140" y="934"/>
                </a:cubicBezTo>
                <a:cubicBezTo>
                  <a:pt x="8840" y="701"/>
                  <a:pt x="8540" y="501"/>
                  <a:pt x="8206" y="300"/>
                </a:cubicBezTo>
                <a:cubicBezTo>
                  <a:pt x="8039" y="200"/>
                  <a:pt x="7839" y="100"/>
                  <a:pt x="7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p:cNvSpPr/>
          <p:nvPr/>
        </p:nvSpPr>
        <p:spPr>
          <a:xfrm>
            <a:off x="5260086" y="2673661"/>
            <a:ext cx="64733" cy="62009"/>
          </a:xfrm>
          <a:custGeom>
            <a:avLst/>
            <a:gdLst/>
            <a:ahLst/>
            <a:cxnLst/>
            <a:rect l="l" t="t" r="r" b="b"/>
            <a:pathLst>
              <a:path w="3470" h="3324" extrusionOk="0">
                <a:moveTo>
                  <a:pt x="1329" y="1"/>
                </a:moveTo>
                <a:cubicBezTo>
                  <a:pt x="1275" y="1"/>
                  <a:pt x="1222" y="4"/>
                  <a:pt x="1168" y="11"/>
                </a:cubicBezTo>
                <a:cubicBezTo>
                  <a:pt x="368" y="111"/>
                  <a:pt x="1" y="911"/>
                  <a:pt x="301" y="1845"/>
                </a:cubicBezTo>
                <a:cubicBezTo>
                  <a:pt x="581" y="2686"/>
                  <a:pt x="1384" y="3323"/>
                  <a:pt x="2141" y="3323"/>
                </a:cubicBezTo>
                <a:cubicBezTo>
                  <a:pt x="2195" y="3323"/>
                  <a:pt x="2249" y="3320"/>
                  <a:pt x="2302" y="3313"/>
                </a:cubicBezTo>
                <a:cubicBezTo>
                  <a:pt x="3070" y="3246"/>
                  <a:pt x="3470" y="2412"/>
                  <a:pt x="3170" y="1512"/>
                </a:cubicBezTo>
                <a:cubicBezTo>
                  <a:pt x="2858" y="640"/>
                  <a:pt x="2082" y="1"/>
                  <a:pt x="13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p:cNvSpPr/>
          <p:nvPr/>
        </p:nvSpPr>
        <p:spPr>
          <a:xfrm>
            <a:off x="4934649" y="2633198"/>
            <a:ext cx="349110" cy="183491"/>
          </a:xfrm>
          <a:custGeom>
            <a:avLst/>
            <a:gdLst/>
            <a:ahLst/>
            <a:cxnLst/>
            <a:rect l="l" t="t" r="r" b="b"/>
            <a:pathLst>
              <a:path w="18714" h="9836" extrusionOk="0">
                <a:moveTo>
                  <a:pt x="9403" y="0"/>
                </a:moveTo>
                <a:cubicBezTo>
                  <a:pt x="7210" y="0"/>
                  <a:pt x="5012" y="485"/>
                  <a:pt x="3336" y="1446"/>
                </a:cubicBezTo>
                <a:cubicBezTo>
                  <a:pt x="167" y="3281"/>
                  <a:pt x="0" y="6216"/>
                  <a:pt x="2969" y="8151"/>
                </a:cubicBezTo>
                <a:cubicBezTo>
                  <a:pt x="3069" y="8217"/>
                  <a:pt x="3202" y="8317"/>
                  <a:pt x="3336" y="8384"/>
                </a:cubicBezTo>
                <a:cubicBezTo>
                  <a:pt x="5004" y="9352"/>
                  <a:pt x="7188" y="9835"/>
                  <a:pt x="9369" y="9835"/>
                </a:cubicBezTo>
                <a:cubicBezTo>
                  <a:pt x="11550" y="9835"/>
                  <a:pt x="13726" y="9352"/>
                  <a:pt x="15378" y="8384"/>
                </a:cubicBezTo>
                <a:cubicBezTo>
                  <a:pt x="18713" y="6483"/>
                  <a:pt x="18713" y="3347"/>
                  <a:pt x="15378" y="1446"/>
                </a:cubicBezTo>
                <a:cubicBezTo>
                  <a:pt x="15244" y="1346"/>
                  <a:pt x="15111" y="1279"/>
                  <a:pt x="14977" y="1212"/>
                </a:cubicBezTo>
                <a:cubicBezTo>
                  <a:pt x="13388" y="402"/>
                  <a:pt x="11398" y="0"/>
                  <a:pt x="9403"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p:cNvSpPr/>
          <p:nvPr/>
        </p:nvSpPr>
        <p:spPr>
          <a:xfrm>
            <a:off x="4934649" y="2633198"/>
            <a:ext cx="349110" cy="183491"/>
          </a:xfrm>
          <a:custGeom>
            <a:avLst/>
            <a:gdLst/>
            <a:ahLst/>
            <a:cxnLst/>
            <a:rect l="l" t="t" r="r" b="b"/>
            <a:pathLst>
              <a:path w="18714" h="9836" extrusionOk="0">
                <a:moveTo>
                  <a:pt x="9403" y="0"/>
                </a:moveTo>
                <a:cubicBezTo>
                  <a:pt x="7210" y="0"/>
                  <a:pt x="5012" y="485"/>
                  <a:pt x="3336" y="1446"/>
                </a:cubicBezTo>
                <a:cubicBezTo>
                  <a:pt x="167" y="3281"/>
                  <a:pt x="0" y="6216"/>
                  <a:pt x="2969" y="8151"/>
                </a:cubicBezTo>
                <a:cubicBezTo>
                  <a:pt x="3069" y="8217"/>
                  <a:pt x="3202" y="8317"/>
                  <a:pt x="3336" y="8384"/>
                </a:cubicBezTo>
                <a:cubicBezTo>
                  <a:pt x="5004" y="9352"/>
                  <a:pt x="7188" y="9835"/>
                  <a:pt x="9369" y="9835"/>
                </a:cubicBezTo>
                <a:cubicBezTo>
                  <a:pt x="11550" y="9835"/>
                  <a:pt x="13726" y="9352"/>
                  <a:pt x="15378" y="8384"/>
                </a:cubicBezTo>
                <a:cubicBezTo>
                  <a:pt x="18713" y="6483"/>
                  <a:pt x="18713" y="3347"/>
                  <a:pt x="15378" y="1446"/>
                </a:cubicBezTo>
                <a:cubicBezTo>
                  <a:pt x="15244" y="1346"/>
                  <a:pt x="15111" y="1279"/>
                  <a:pt x="14977" y="1212"/>
                </a:cubicBezTo>
                <a:cubicBezTo>
                  <a:pt x="13388" y="402"/>
                  <a:pt x="11398" y="0"/>
                  <a:pt x="94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p:cNvSpPr/>
          <p:nvPr/>
        </p:nvSpPr>
        <p:spPr>
          <a:xfrm>
            <a:off x="4957670" y="2637134"/>
            <a:ext cx="303685" cy="175506"/>
          </a:xfrm>
          <a:custGeom>
            <a:avLst/>
            <a:gdLst/>
            <a:ahLst/>
            <a:cxnLst/>
            <a:rect l="l" t="t" r="r" b="b"/>
            <a:pathLst>
              <a:path w="16279" h="9408" extrusionOk="0">
                <a:moveTo>
                  <a:pt x="8139" y="1"/>
                </a:moveTo>
                <a:cubicBezTo>
                  <a:pt x="3636" y="1"/>
                  <a:pt x="0" y="2102"/>
                  <a:pt x="0" y="4704"/>
                </a:cubicBezTo>
                <a:cubicBezTo>
                  <a:pt x="0" y="7306"/>
                  <a:pt x="3636" y="9407"/>
                  <a:pt x="8139" y="9407"/>
                </a:cubicBezTo>
                <a:cubicBezTo>
                  <a:pt x="12643" y="9407"/>
                  <a:pt x="16279" y="7306"/>
                  <a:pt x="16279" y="4704"/>
                </a:cubicBezTo>
                <a:cubicBezTo>
                  <a:pt x="16279" y="2102"/>
                  <a:pt x="12643" y="1"/>
                  <a:pt x="8139"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p:cNvSpPr/>
          <p:nvPr/>
        </p:nvSpPr>
        <p:spPr>
          <a:xfrm>
            <a:off x="4957670" y="2637134"/>
            <a:ext cx="303685" cy="175506"/>
          </a:xfrm>
          <a:custGeom>
            <a:avLst/>
            <a:gdLst/>
            <a:ahLst/>
            <a:cxnLst/>
            <a:rect l="l" t="t" r="r" b="b"/>
            <a:pathLst>
              <a:path w="16279" h="9408" extrusionOk="0">
                <a:moveTo>
                  <a:pt x="8139" y="1"/>
                </a:moveTo>
                <a:cubicBezTo>
                  <a:pt x="3636" y="1"/>
                  <a:pt x="0" y="2102"/>
                  <a:pt x="0" y="4704"/>
                </a:cubicBezTo>
                <a:cubicBezTo>
                  <a:pt x="0" y="7306"/>
                  <a:pt x="3636" y="9407"/>
                  <a:pt x="8139" y="9407"/>
                </a:cubicBezTo>
                <a:cubicBezTo>
                  <a:pt x="12643" y="9407"/>
                  <a:pt x="16279" y="7306"/>
                  <a:pt x="16279" y="4704"/>
                </a:cubicBezTo>
                <a:cubicBezTo>
                  <a:pt x="16279" y="2102"/>
                  <a:pt x="12643" y="1"/>
                  <a:pt x="81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p:cNvSpPr/>
          <p:nvPr/>
        </p:nvSpPr>
        <p:spPr>
          <a:xfrm>
            <a:off x="4958901" y="2661871"/>
            <a:ext cx="300588" cy="150453"/>
          </a:xfrm>
          <a:custGeom>
            <a:avLst/>
            <a:gdLst/>
            <a:ahLst/>
            <a:cxnLst/>
            <a:rect l="l" t="t" r="r" b="b"/>
            <a:pathLst>
              <a:path w="16113" h="8065" extrusionOk="0">
                <a:moveTo>
                  <a:pt x="8069" y="1"/>
                </a:moveTo>
                <a:cubicBezTo>
                  <a:pt x="5989" y="1"/>
                  <a:pt x="3904" y="459"/>
                  <a:pt x="2303" y="1377"/>
                </a:cubicBezTo>
                <a:cubicBezTo>
                  <a:pt x="1035" y="2144"/>
                  <a:pt x="268" y="3044"/>
                  <a:pt x="1" y="4045"/>
                </a:cubicBezTo>
                <a:cubicBezTo>
                  <a:pt x="268" y="5013"/>
                  <a:pt x="1035" y="5947"/>
                  <a:pt x="2303" y="6714"/>
                </a:cubicBezTo>
                <a:cubicBezTo>
                  <a:pt x="3887" y="7614"/>
                  <a:pt x="5972" y="8065"/>
                  <a:pt x="8057" y="8065"/>
                </a:cubicBezTo>
                <a:cubicBezTo>
                  <a:pt x="10142" y="8065"/>
                  <a:pt x="12226" y="7614"/>
                  <a:pt x="13811" y="6714"/>
                </a:cubicBezTo>
                <a:cubicBezTo>
                  <a:pt x="15112" y="5947"/>
                  <a:pt x="15879" y="5013"/>
                  <a:pt x="16112" y="4045"/>
                </a:cubicBezTo>
                <a:cubicBezTo>
                  <a:pt x="15912" y="3044"/>
                  <a:pt x="15112" y="2110"/>
                  <a:pt x="13811" y="1377"/>
                </a:cubicBezTo>
                <a:cubicBezTo>
                  <a:pt x="12226" y="459"/>
                  <a:pt x="10150" y="1"/>
                  <a:pt x="8069"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p:cNvSpPr/>
          <p:nvPr/>
        </p:nvSpPr>
        <p:spPr>
          <a:xfrm>
            <a:off x="4958901" y="2661871"/>
            <a:ext cx="300588" cy="150453"/>
          </a:xfrm>
          <a:custGeom>
            <a:avLst/>
            <a:gdLst/>
            <a:ahLst/>
            <a:cxnLst/>
            <a:rect l="l" t="t" r="r" b="b"/>
            <a:pathLst>
              <a:path w="16113" h="8065" extrusionOk="0">
                <a:moveTo>
                  <a:pt x="8069" y="1"/>
                </a:moveTo>
                <a:cubicBezTo>
                  <a:pt x="5989" y="1"/>
                  <a:pt x="3904" y="459"/>
                  <a:pt x="2303" y="1377"/>
                </a:cubicBezTo>
                <a:cubicBezTo>
                  <a:pt x="1035" y="2144"/>
                  <a:pt x="268" y="3044"/>
                  <a:pt x="1" y="4045"/>
                </a:cubicBezTo>
                <a:cubicBezTo>
                  <a:pt x="268" y="5013"/>
                  <a:pt x="1035" y="5947"/>
                  <a:pt x="2303" y="6714"/>
                </a:cubicBezTo>
                <a:cubicBezTo>
                  <a:pt x="3887" y="7614"/>
                  <a:pt x="5972" y="8065"/>
                  <a:pt x="8057" y="8065"/>
                </a:cubicBezTo>
                <a:cubicBezTo>
                  <a:pt x="10142" y="8065"/>
                  <a:pt x="12226" y="7614"/>
                  <a:pt x="13811" y="6714"/>
                </a:cubicBezTo>
                <a:cubicBezTo>
                  <a:pt x="15112" y="5947"/>
                  <a:pt x="15879" y="5013"/>
                  <a:pt x="16112" y="4045"/>
                </a:cubicBezTo>
                <a:cubicBezTo>
                  <a:pt x="15912" y="3044"/>
                  <a:pt x="15112" y="2110"/>
                  <a:pt x="13811" y="1377"/>
                </a:cubicBezTo>
                <a:cubicBezTo>
                  <a:pt x="12226" y="459"/>
                  <a:pt x="10150" y="1"/>
                  <a:pt x="80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p:cNvSpPr/>
          <p:nvPr/>
        </p:nvSpPr>
        <p:spPr>
          <a:xfrm>
            <a:off x="5010557" y="2668251"/>
            <a:ext cx="197911" cy="130697"/>
          </a:xfrm>
          <a:custGeom>
            <a:avLst/>
            <a:gdLst/>
            <a:ahLst/>
            <a:cxnLst/>
            <a:rect l="l" t="t" r="r" b="b"/>
            <a:pathLst>
              <a:path w="10609" h="7006" extrusionOk="0">
                <a:moveTo>
                  <a:pt x="7247" y="4102"/>
                </a:moveTo>
                <a:cubicBezTo>
                  <a:pt x="7503" y="4102"/>
                  <a:pt x="7745" y="4151"/>
                  <a:pt x="7973" y="4270"/>
                </a:cubicBezTo>
                <a:lnTo>
                  <a:pt x="7806" y="4370"/>
                </a:lnTo>
                <a:cubicBezTo>
                  <a:pt x="7706" y="4437"/>
                  <a:pt x="7606" y="4470"/>
                  <a:pt x="7506" y="4504"/>
                </a:cubicBezTo>
                <a:cubicBezTo>
                  <a:pt x="7180" y="4658"/>
                  <a:pt x="6827" y="4733"/>
                  <a:pt x="6470" y="4733"/>
                </a:cubicBezTo>
                <a:cubicBezTo>
                  <a:pt x="6134" y="4733"/>
                  <a:pt x="5795" y="4667"/>
                  <a:pt x="5471" y="4537"/>
                </a:cubicBezTo>
                <a:cubicBezTo>
                  <a:pt x="6124" y="4312"/>
                  <a:pt x="6716" y="4102"/>
                  <a:pt x="7247" y="4102"/>
                </a:cubicBezTo>
                <a:close/>
                <a:moveTo>
                  <a:pt x="1235" y="1"/>
                </a:moveTo>
                <a:lnTo>
                  <a:pt x="1" y="734"/>
                </a:lnTo>
                <a:lnTo>
                  <a:pt x="1" y="1702"/>
                </a:lnTo>
                <a:lnTo>
                  <a:pt x="401" y="1935"/>
                </a:lnTo>
                <a:cubicBezTo>
                  <a:pt x="301" y="2102"/>
                  <a:pt x="234" y="2302"/>
                  <a:pt x="234" y="2502"/>
                </a:cubicBezTo>
                <a:lnTo>
                  <a:pt x="234" y="3470"/>
                </a:lnTo>
                <a:cubicBezTo>
                  <a:pt x="234" y="3870"/>
                  <a:pt x="501" y="4237"/>
                  <a:pt x="1101" y="4604"/>
                </a:cubicBezTo>
                <a:cubicBezTo>
                  <a:pt x="1635" y="4904"/>
                  <a:pt x="2202" y="5071"/>
                  <a:pt x="2836" y="5104"/>
                </a:cubicBezTo>
                <a:lnTo>
                  <a:pt x="3170" y="5104"/>
                </a:lnTo>
                <a:cubicBezTo>
                  <a:pt x="3803" y="5037"/>
                  <a:pt x="4404" y="4904"/>
                  <a:pt x="5004" y="4704"/>
                </a:cubicBezTo>
                <a:lnTo>
                  <a:pt x="5371" y="4570"/>
                </a:lnTo>
                <a:lnTo>
                  <a:pt x="5371" y="4570"/>
                </a:lnTo>
                <a:lnTo>
                  <a:pt x="4304" y="5638"/>
                </a:lnTo>
                <a:lnTo>
                  <a:pt x="4304" y="6605"/>
                </a:lnTo>
                <a:cubicBezTo>
                  <a:pt x="4887" y="6810"/>
                  <a:pt x="5490" y="6912"/>
                  <a:pt x="6090" y="6912"/>
                </a:cubicBezTo>
                <a:cubicBezTo>
                  <a:pt x="6861" y="6912"/>
                  <a:pt x="7627" y="6743"/>
                  <a:pt x="8340" y="6405"/>
                </a:cubicBezTo>
                <a:lnTo>
                  <a:pt x="9374" y="7006"/>
                </a:lnTo>
                <a:lnTo>
                  <a:pt x="10608" y="6305"/>
                </a:lnTo>
                <a:lnTo>
                  <a:pt x="10608" y="5338"/>
                </a:lnTo>
                <a:lnTo>
                  <a:pt x="10208" y="5071"/>
                </a:lnTo>
                <a:cubicBezTo>
                  <a:pt x="10341" y="4904"/>
                  <a:pt x="10408" y="4671"/>
                  <a:pt x="10441" y="4437"/>
                </a:cubicBezTo>
                <a:lnTo>
                  <a:pt x="10441" y="3470"/>
                </a:lnTo>
                <a:cubicBezTo>
                  <a:pt x="10441" y="3069"/>
                  <a:pt x="10141" y="2702"/>
                  <a:pt x="9574" y="2336"/>
                </a:cubicBezTo>
                <a:cubicBezTo>
                  <a:pt x="8972" y="2014"/>
                  <a:pt x="8310" y="1850"/>
                  <a:pt x="7645" y="1850"/>
                </a:cubicBezTo>
                <a:cubicBezTo>
                  <a:pt x="7205" y="1850"/>
                  <a:pt x="6764" y="1922"/>
                  <a:pt x="6338" y="2069"/>
                </a:cubicBezTo>
                <a:cubicBezTo>
                  <a:pt x="5905" y="2169"/>
                  <a:pt x="5505" y="2302"/>
                  <a:pt x="5138" y="2436"/>
                </a:cubicBezTo>
                <a:cubicBezTo>
                  <a:pt x="4704" y="2602"/>
                  <a:pt x="4270" y="2736"/>
                  <a:pt x="3837" y="2836"/>
                </a:cubicBezTo>
                <a:cubicBezTo>
                  <a:pt x="3637" y="2903"/>
                  <a:pt x="3436" y="2903"/>
                  <a:pt x="3203" y="2903"/>
                </a:cubicBezTo>
                <a:cubicBezTo>
                  <a:pt x="3036" y="2903"/>
                  <a:pt x="2869" y="2836"/>
                  <a:pt x="2703" y="2769"/>
                </a:cubicBezTo>
                <a:lnTo>
                  <a:pt x="2736" y="2736"/>
                </a:lnTo>
                <a:lnTo>
                  <a:pt x="2869" y="2669"/>
                </a:lnTo>
                <a:cubicBezTo>
                  <a:pt x="3003" y="2602"/>
                  <a:pt x="3103" y="2536"/>
                  <a:pt x="3203" y="2502"/>
                </a:cubicBezTo>
                <a:cubicBezTo>
                  <a:pt x="3513" y="2364"/>
                  <a:pt x="3832" y="2298"/>
                  <a:pt x="4151" y="2298"/>
                </a:cubicBezTo>
                <a:cubicBezTo>
                  <a:pt x="4449" y="2298"/>
                  <a:pt x="4747" y="2356"/>
                  <a:pt x="5038" y="2469"/>
                </a:cubicBezTo>
                <a:lnTo>
                  <a:pt x="6038" y="1368"/>
                </a:lnTo>
                <a:lnTo>
                  <a:pt x="6038" y="401"/>
                </a:lnTo>
                <a:cubicBezTo>
                  <a:pt x="5513" y="232"/>
                  <a:pt x="4977" y="147"/>
                  <a:pt x="4442" y="147"/>
                </a:cubicBezTo>
                <a:cubicBezTo>
                  <a:pt x="4027" y="147"/>
                  <a:pt x="3611" y="199"/>
                  <a:pt x="3203" y="301"/>
                </a:cubicBezTo>
                <a:cubicBezTo>
                  <a:pt x="2869" y="367"/>
                  <a:pt x="2569" y="468"/>
                  <a:pt x="2269" y="601"/>
                </a:cubicBezTo>
                <a:lnTo>
                  <a:pt x="1235"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p:cNvSpPr/>
          <p:nvPr/>
        </p:nvSpPr>
        <p:spPr>
          <a:xfrm>
            <a:off x="5009941" y="2668866"/>
            <a:ext cx="201623" cy="111408"/>
          </a:xfrm>
          <a:custGeom>
            <a:avLst/>
            <a:gdLst/>
            <a:ahLst/>
            <a:cxnLst/>
            <a:rect l="l" t="t" r="r" b="b"/>
            <a:pathLst>
              <a:path w="10808" h="5972" extrusionOk="0">
                <a:moveTo>
                  <a:pt x="1268" y="1"/>
                </a:moveTo>
                <a:lnTo>
                  <a:pt x="34" y="701"/>
                </a:lnTo>
                <a:lnTo>
                  <a:pt x="1068" y="1302"/>
                </a:lnTo>
                <a:cubicBezTo>
                  <a:pt x="34" y="2102"/>
                  <a:pt x="0" y="2903"/>
                  <a:pt x="1168" y="3603"/>
                </a:cubicBezTo>
                <a:cubicBezTo>
                  <a:pt x="1701" y="3904"/>
                  <a:pt x="2302" y="4070"/>
                  <a:pt x="2902" y="4104"/>
                </a:cubicBezTo>
                <a:lnTo>
                  <a:pt x="3236" y="4104"/>
                </a:lnTo>
                <a:cubicBezTo>
                  <a:pt x="3870" y="4037"/>
                  <a:pt x="4503" y="3904"/>
                  <a:pt x="5071" y="3670"/>
                </a:cubicBezTo>
                <a:cubicBezTo>
                  <a:pt x="5914" y="3389"/>
                  <a:pt x="6643" y="3075"/>
                  <a:pt x="7279" y="3075"/>
                </a:cubicBezTo>
                <a:cubicBezTo>
                  <a:pt x="7548" y="3075"/>
                  <a:pt x="7801" y="3131"/>
                  <a:pt x="8039" y="3270"/>
                </a:cubicBezTo>
                <a:cubicBezTo>
                  <a:pt x="8606" y="3570"/>
                  <a:pt x="8440" y="3970"/>
                  <a:pt x="7839" y="4304"/>
                </a:cubicBezTo>
                <a:cubicBezTo>
                  <a:pt x="7772" y="4337"/>
                  <a:pt x="7672" y="4404"/>
                  <a:pt x="7572" y="4437"/>
                </a:cubicBezTo>
                <a:cubicBezTo>
                  <a:pt x="7239" y="4587"/>
                  <a:pt x="6880" y="4663"/>
                  <a:pt x="6522" y="4663"/>
                </a:cubicBezTo>
                <a:cubicBezTo>
                  <a:pt x="6163" y="4663"/>
                  <a:pt x="5804" y="4587"/>
                  <a:pt x="5471" y="4437"/>
                </a:cubicBezTo>
                <a:lnTo>
                  <a:pt x="4370" y="5538"/>
                </a:lnTo>
                <a:cubicBezTo>
                  <a:pt x="4967" y="5762"/>
                  <a:pt x="5583" y="5872"/>
                  <a:pt x="6196" y="5872"/>
                </a:cubicBezTo>
                <a:cubicBezTo>
                  <a:pt x="6953" y="5872"/>
                  <a:pt x="7705" y="5703"/>
                  <a:pt x="8406" y="5371"/>
                </a:cubicBezTo>
                <a:lnTo>
                  <a:pt x="9440" y="5972"/>
                </a:lnTo>
                <a:lnTo>
                  <a:pt x="10675" y="5238"/>
                </a:lnTo>
                <a:lnTo>
                  <a:pt x="9640" y="4638"/>
                </a:lnTo>
                <a:cubicBezTo>
                  <a:pt x="10675" y="3837"/>
                  <a:pt x="10808" y="2970"/>
                  <a:pt x="9607" y="2269"/>
                </a:cubicBezTo>
                <a:cubicBezTo>
                  <a:pt x="9005" y="1948"/>
                  <a:pt x="8331" y="1784"/>
                  <a:pt x="7657" y="1784"/>
                </a:cubicBezTo>
                <a:cubicBezTo>
                  <a:pt x="7210" y="1784"/>
                  <a:pt x="6763" y="1856"/>
                  <a:pt x="6338" y="2002"/>
                </a:cubicBezTo>
                <a:cubicBezTo>
                  <a:pt x="5938" y="2102"/>
                  <a:pt x="5504" y="2269"/>
                  <a:pt x="5137" y="2369"/>
                </a:cubicBezTo>
                <a:cubicBezTo>
                  <a:pt x="4704" y="2536"/>
                  <a:pt x="4270" y="2669"/>
                  <a:pt x="3836" y="2803"/>
                </a:cubicBezTo>
                <a:cubicBezTo>
                  <a:pt x="3636" y="2836"/>
                  <a:pt x="3436" y="2870"/>
                  <a:pt x="3236" y="2870"/>
                </a:cubicBezTo>
                <a:cubicBezTo>
                  <a:pt x="3036" y="2836"/>
                  <a:pt x="2802" y="2803"/>
                  <a:pt x="2635" y="2669"/>
                </a:cubicBezTo>
                <a:cubicBezTo>
                  <a:pt x="2235" y="2436"/>
                  <a:pt x="2168" y="2102"/>
                  <a:pt x="2769" y="1735"/>
                </a:cubicBezTo>
                <a:cubicBezTo>
                  <a:pt x="2802" y="1702"/>
                  <a:pt x="2836" y="1669"/>
                  <a:pt x="2902" y="1669"/>
                </a:cubicBezTo>
                <a:cubicBezTo>
                  <a:pt x="3002" y="1602"/>
                  <a:pt x="3102" y="1535"/>
                  <a:pt x="3236" y="1469"/>
                </a:cubicBezTo>
                <a:cubicBezTo>
                  <a:pt x="3540" y="1344"/>
                  <a:pt x="3862" y="1276"/>
                  <a:pt x="4189" y="1276"/>
                </a:cubicBezTo>
                <a:cubicBezTo>
                  <a:pt x="4472" y="1276"/>
                  <a:pt x="4758" y="1327"/>
                  <a:pt x="5037" y="1435"/>
                </a:cubicBezTo>
                <a:lnTo>
                  <a:pt x="6071" y="401"/>
                </a:lnTo>
                <a:cubicBezTo>
                  <a:pt x="5554" y="210"/>
                  <a:pt x="5005" y="117"/>
                  <a:pt x="4453" y="117"/>
                </a:cubicBezTo>
                <a:cubicBezTo>
                  <a:pt x="4044" y="117"/>
                  <a:pt x="3634" y="168"/>
                  <a:pt x="3236" y="268"/>
                </a:cubicBezTo>
                <a:cubicBezTo>
                  <a:pt x="2902" y="368"/>
                  <a:pt x="2602" y="468"/>
                  <a:pt x="2335" y="601"/>
                </a:cubicBezTo>
                <a:lnTo>
                  <a:pt x="12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p:cNvSpPr/>
          <p:nvPr/>
        </p:nvSpPr>
        <p:spPr>
          <a:xfrm>
            <a:off x="5009941" y="2668866"/>
            <a:ext cx="201623" cy="111408"/>
          </a:xfrm>
          <a:custGeom>
            <a:avLst/>
            <a:gdLst/>
            <a:ahLst/>
            <a:cxnLst/>
            <a:rect l="l" t="t" r="r" b="b"/>
            <a:pathLst>
              <a:path w="10808" h="5972" extrusionOk="0">
                <a:moveTo>
                  <a:pt x="1268" y="1"/>
                </a:moveTo>
                <a:lnTo>
                  <a:pt x="34" y="701"/>
                </a:lnTo>
                <a:lnTo>
                  <a:pt x="1068" y="1302"/>
                </a:lnTo>
                <a:cubicBezTo>
                  <a:pt x="34" y="2102"/>
                  <a:pt x="0" y="2903"/>
                  <a:pt x="1168" y="3603"/>
                </a:cubicBezTo>
                <a:cubicBezTo>
                  <a:pt x="1701" y="3904"/>
                  <a:pt x="2302" y="4070"/>
                  <a:pt x="2902" y="4104"/>
                </a:cubicBezTo>
                <a:lnTo>
                  <a:pt x="3236" y="4104"/>
                </a:lnTo>
                <a:cubicBezTo>
                  <a:pt x="3870" y="4037"/>
                  <a:pt x="4503" y="3904"/>
                  <a:pt x="5071" y="3670"/>
                </a:cubicBezTo>
                <a:cubicBezTo>
                  <a:pt x="5914" y="3389"/>
                  <a:pt x="6643" y="3075"/>
                  <a:pt x="7279" y="3075"/>
                </a:cubicBezTo>
                <a:cubicBezTo>
                  <a:pt x="7548" y="3075"/>
                  <a:pt x="7801" y="3131"/>
                  <a:pt x="8039" y="3270"/>
                </a:cubicBezTo>
                <a:cubicBezTo>
                  <a:pt x="8606" y="3570"/>
                  <a:pt x="8440" y="3970"/>
                  <a:pt x="7839" y="4304"/>
                </a:cubicBezTo>
                <a:cubicBezTo>
                  <a:pt x="7772" y="4337"/>
                  <a:pt x="7672" y="4404"/>
                  <a:pt x="7572" y="4437"/>
                </a:cubicBezTo>
                <a:cubicBezTo>
                  <a:pt x="7239" y="4587"/>
                  <a:pt x="6880" y="4663"/>
                  <a:pt x="6522" y="4663"/>
                </a:cubicBezTo>
                <a:cubicBezTo>
                  <a:pt x="6163" y="4663"/>
                  <a:pt x="5804" y="4587"/>
                  <a:pt x="5471" y="4437"/>
                </a:cubicBezTo>
                <a:lnTo>
                  <a:pt x="4370" y="5538"/>
                </a:lnTo>
                <a:cubicBezTo>
                  <a:pt x="4967" y="5762"/>
                  <a:pt x="5583" y="5872"/>
                  <a:pt x="6196" y="5872"/>
                </a:cubicBezTo>
                <a:cubicBezTo>
                  <a:pt x="6953" y="5872"/>
                  <a:pt x="7705" y="5703"/>
                  <a:pt x="8406" y="5371"/>
                </a:cubicBezTo>
                <a:lnTo>
                  <a:pt x="9440" y="5972"/>
                </a:lnTo>
                <a:lnTo>
                  <a:pt x="10675" y="5238"/>
                </a:lnTo>
                <a:lnTo>
                  <a:pt x="9640" y="4638"/>
                </a:lnTo>
                <a:cubicBezTo>
                  <a:pt x="10675" y="3837"/>
                  <a:pt x="10808" y="2970"/>
                  <a:pt x="9607" y="2269"/>
                </a:cubicBezTo>
                <a:cubicBezTo>
                  <a:pt x="9005" y="1948"/>
                  <a:pt x="8331" y="1784"/>
                  <a:pt x="7657" y="1784"/>
                </a:cubicBezTo>
                <a:cubicBezTo>
                  <a:pt x="7210" y="1784"/>
                  <a:pt x="6763" y="1856"/>
                  <a:pt x="6338" y="2002"/>
                </a:cubicBezTo>
                <a:cubicBezTo>
                  <a:pt x="5938" y="2102"/>
                  <a:pt x="5504" y="2269"/>
                  <a:pt x="5137" y="2369"/>
                </a:cubicBezTo>
                <a:cubicBezTo>
                  <a:pt x="4704" y="2536"/>
                  <a:pt x="4270" y="2669"/>
                  <a:pt x="3836" y="2803"/>
                </a:cubicBezTo>
                <a:cubicBezTo>
                  <a:pt x="3636" y="2836"/>
                  <a:pt x="3436" y="2870"/>
                  <a:pt x="3236" y="2870"/>
                </a:cubicBezTo>
                <a:cubicBezTo>
                  <a:pt x="3036" y="2836"/>
                  <a:pt x="2802" y="2803"/>
                  <a:pt x="2635" y="2669"/>
                </a:cubicBezTo>
                <a:cubicBezTo>
                  <a:pt x="2235" y="2436"/>
                  <a:pt x="2168" y="2102"/>
                  <a:pt x="2769" y="1735"/>
                </a:cubicBezTo>
                <a:cubicBezTo>
                  <a:pt x="2802" y="1702"/>
                  <a:pt x="2836" y="1669"/>
                  <a:pt x="2902" y="1669"/>
                </a:cubicBezTo>
                <a:cubicBezTo>
                  <a:pt x="3002" y="1602"/>
                  <a:pt x="3102" y="1535"/>
                  <a:pt x="3236" y="1469"/>
                </a:cubicBezTo>
                <a:cubicBezTo>
                  <a:pt x="3540" y="1344"/>
                  <a:pt x="3862" y="1276"/>
                  <a:pt x="4189" y="1276"/>
                </a:cubicBezTo>
                <a:cubicBezTo>
                  <a:pt x="4472" y="1276"/>
                  <a:pt x="4758" y="1327"/>
                  <a:pt x="5037" y="1435"/>
                </a:cubicBezTo>
                <a:lnTo>
                  <a:pt x="6071" y="401"/>
                </a:lnTo>
                <a:cubicBezTo>
                  <a:pt x="5554" y="210"/>
                  <a:pt x="5005" y="117"/>
                  <a:pt x="4453" y="117"/>
                </a:cubicBezTo>
                <a:cubicBezTo>
                  <a:pt x="4044" y="117"/>
                  <a:pt x="3634" y="168"/>
                  <a:pt x="3236" y="268"/>
                </a:cubicBezTo>
                <a:cubicBezTo>
                  <a:pt x="2902" y="368"/>
                  <a:pt x="2602" y="468"/>
                  <a:pt x="2335" y="601"/>
                </a:cubicBezTo>
                <a:lnTo>
                  <a:pt x="1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p:cNvSpPr/>
          <p:nvPr/>
        </p:nvSpPr>
        <p:spPr>
          <a:xfrm>
            <a:off x="5010557" y="2668251"/>
            <a:ext cx="42328" cy="13711"/>
          </a:xfrm>
          <a:custGeom>
            <a:avLst/>
            <a:gdLst/>
            <a:ahLst/>
            <a:cxnLst/>
            <a:rect l="l" t="t" r="r" b="b"/>
            <a:pathLst>
              <a:path w="2269" h="735" extrusionOk="0">
                <a:moveTo>
                  <a:pt x="1235" y="1"/>
                </a:moveTo>
                <a:lnTo>
                  <a:pt x="1" y="734"/>
                </a:lnTo>
                <a:lnTo>
                  <a:pt x="1268" y="167"/>
                </a:lnTo>
                <a:lnTo>
                  <a:pt x="2269" y="601"/>
                </a:lnTo>
                <a:lnTo>
                  <a:pt x="2269" y="601"/>
                </a:lnTo>
                <a:lnTo>
                  <a:pt x="12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p:cNvSpPr/>
          <p:nvPr/>
        </p:nvSpPr>
        <p:spPr>
          <a:xfrm>
            <a:off x="5067193" y="2670881"/>
            <a:ext cx="56021" cy="24774"/>
          </a:xfrm>
          <a:custGeom>
            <a:avLst/>
            <a:gdLst/>
            <a:ahLst/>
            <a:cxnLst/>
            <a:rect l="l" t="t" r="r" b="b"/>
            <a:pathLst>
              <a:path w="3003" h="1328" extrusionOk="0">
                <a:moveTo>
                  <a:pt x="1429" y="1"/>
                </a:moveTo>
                <a:cubicBezTo>
                  <a:pt x="952" y="1"/>
                  <a:pt x="473" y="67"/>
                  <a:pt x="0" y="193"/>
                </a:cubicBezTo>
                <a:cubicBezTo>
                  <a:pt x="375" y="124"/>
                  <a:pt x="751" y="89"/>
                  <a:pt x="1123" y="89"/>
                </a:cubicBezTo>
                <a:cubicBezTo>
                  <a:pt x="1645" y="89"/>
                  <a:pt x="2163" y="157"/>
                  <a:pt x="2669" y="293"/>
                </a:cubicBezTo>
                <a:lnTo>
                  <a:pt x="1968" y="1327"/>
                </a:lnTo>
                <a:lnTo>
                  <a:pt x="1968" y="1327"/>
                </a:lnTo>
                <a:lnTo>
                  <a:pt x="3002" y="260"/>
                </a:lnTo>
                <a:cubicBezTo>
                  <a:pt x="2492" y="84"/>
                  <a:pt x="1962" y="1"/>
                  <a:pt x="142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7"/>
          <p:cNvSpPr/>
          <p:nvPr/>
        </p:nvSpPr>
        <p:spPr>
          <a:xfrm>
            <a:off x="5128176" y="2702352"/>
            <a:ext cx="82772" cy="53652"/>
          </a:xfrm>
          <a:custGeom>
            <a:avLst/>
            <a:gdLst/>
            <a:ahLst/>
            <a:cxnLst/>
            <a:rect l="l" t="t" r="r" b="b"/>
            <a:pathLst>
              <a:path w="4437" h="2876" extrusionOk="0">
                <a:moveTo>
                  <a:pt x="1250" y="0"/>
                </a:moveTo>
                <a:cubicBezTo>
                  <a:pt x="828" y="0"/>
                  <a:pt x="407" y="67"/>
                  <a:pt x="0" y="207"/>
                </a:cubicBezTo>
                <a:cubicBezTo>
                  <a:pt x="310" y="147"/>
                  <a:pt x="624" y="117"/>
                  <a:pt x="935" y="117"/>
                </a:cubicBezTo>
                <a:cubicBezTo>
                  <a:pt x="1663" y="117"/>
                  <a:pt x="2382" y="281"/>
                  <a:pt x="3036" y="608"/>
                </a:cubicBezTo>
                <a:cubicBezTo>
                  <a:pt x="4036" y="1208"/>
                  <a:pt x="4203" y="1909"/>
                  <a:pt x="3302" y="2876"/>
                </a:cubicBezTo>
                <a:cubicBezTo>
                  <a:pt x="4337" y="2075"/>
                  <a:pt x="4437" y="1208"/>
                  <a:pt x="3236" y="508"/>
                </a:cubicBezTo>
                <a:cubicBezTo>
                  <a:pt x="2616" y="177"/>
                  <a:pt x="1933" y="0"/>
                  <a:pt x="125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7"/>
          <p:cNvSpPr/>
          <p:nvPr/>
        </p:nvSpPr>
        <p:spPr>
          <a:xfrm>
            <a:off x="5186044" y="2756619"/>
            <a:ext cx="23039" cy="24289"/>
          </a:xfrm>
          <a:custGeom>
            <a:avLst/>
            <a:gdLst/>
            <a:ahLst/>
            <a:cxnLst/>
            <a:rect l="l" t="t" r="r" b="b"/>
            <a:pathLst>
              <a:path w="1235" h="1302" extrusionOk="0">
                <a:moveTo>
                  <a:pt x="200" y="0"/>
                </a:moveTo>
                <a:lnTo>
                  <a:pt x="1001" y="601"/>
                </a:lnTo>
                <a:lnTo>
                  <a:pt x="0" y="1301"/>
                </a:lnTo>
                <a:lnTo>
                  <a:pt x="1235" y="601"/>
                </a:lnTo>
                <a:lnTo>
                  <a:pt x="20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p:cNvSpPr/>
          <p:nvPr/>
        </p:nvSpPr>
        <p:spPr>
          <a:xfrm>
            <a:off x="5091463" y="2752254"/>
            <a:ext cx="59118" cy="21173"/>
          </a:xfrm>
          <a:custGeom>
            <a:avLst/>
            <a:gdLst/>
            <a:ahLst/>
            <a:cxnLst/>
            <a:rect l="l" t="t" r="r" b="b"/>
            <a:pathLst>
              <a:path w="3169" h="1135" extrusionOk="0">
                <a:moveTo>
                  <a:pt x="3169" y="1"/>
                </a:moveTo>
                <a:lnTo>
                  <a:pt x="3169" y="1"/>
                </a:lnTo>
                <a:cubicBezTo>
                  <a:pt x="2826" y="155"/>
                  <a:pt x="2464" y="230"/>
                  <a:pt x="2104" y="230"/>
                </a:cubicBezTo>
                <a:cubicBezTo>
                  <a:pt x="1764" y="230"/>
                  <a:pt x="1425" y="164"/>
                  <a:pt x="1101" y="34"/>
                </a:cubicBezTo>
                <a:lnTo>
                  <a:pt x="0" y="1135"/>
                </a:lnTo>
                <a:lnTo>
                  <a:pt x="0" y="1135"/>
                </a:lnTo>
                <a:lnTo>
                  <a:pt x="1201" y="201"/>
                </a:lnTo>
                <a:cubicBezTo>
                  <a:pt x="1442" y="264"/>
                  <a:pt x="1698" y="299"/>
                  <a:pt x="1955" y="299"/>
                </a:cubicBezTo>
                <a:cubicBezTo>
                  <a:pt x="2374" y="299"/>
                  <a:pt x="2797" y="207"/>
                  <a:pt x="316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p:cNvSpPr/>
          <p:nvPr/>
        </p:nvSpPr>
        <p:spPr>
          <a:xfrm>
            <a:off x="5047270" y="2700617"/>
            <a:ext cx="34251" cy="22274"/>
          </a:xfrm>
          <a:custGeom>
            <a:avLst/>
            <a:gdLst/>
            <a:ahLst/>
            <a:cxnLst/>
            <a:rect l="l" t="t" r="r" b="b"/>
            <a:pathLst>
              <a:path w="1836" h="1194" extrusionOk="0">
                <a:moveTo>
                  <a:pt x="768" y="0"/>
                </a:moveTo>
                <a:lnTo>
                  <a:pt x="768" y="0"/>
                </a:lnTo>
                <a:cubicBezTo>
                  <a:pt x="201" y="300"/>
                  <a:pt x="1" y="634"/>
                  <a:pt x="334" y="934"/>
                </a:cubicBezTo>
                <a:cubicBezTo>
                  <a:pt x="607" y="1109"/>
                  <a:pt x="902" y="1194"/>
                  <a:pt x="1200" y="1194"/>
                </a:cubicBezTo>
                <a:cubicBezTo>
                  <a:pt x="1413" y="1194"/>
                  <a:pt x="1627" y="1151"/>
                  <a:pt x="1835" y="1068"/>
                </a:cubicBezTo>
                <a:lnTo>
                  <a:pt x="1835" y="1068"/>
                </a:lnTo>
                <a:cubicBezTo>
                  <a:pt x="1635" y="1134"/>
                  <a:pt x="1435" y="1134"/>
                  <a:pt x="1235" y="1134"/>
                </a:cubicBezTo>
                <a:cubicBezTo>
                  <a:pt x="1035" y="1134"/>
                  <a:pt x="801" y="1068"/>
                  <a:pt x="634" y="967"/>
                </a:cubicBezTo>
                <a:cubicBezTo>
                  <a:pt x="234" y="734"/>
                  <a:pt x="167" y="400"/>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p:cNvSpPr/>
          <p:nvPr/>
        </p:nvSpPr>
        <p:spPr>
          <a:xfrm>
            <a:off x="5009456" y="2693136"/>
            <a:ext cx="54640" cy="52290"/>
          </a:xfrm>
          <a:custGeom>
            <a:avLst/>
            <a:gdLst/>
            <a:ahLst/>
            <a:cxnLst/>
            <a:rect l="l" t="t" r="r" b="b"/>
            <a:pathLst>
              <a:path w="2929" h="2803" extrusionOk="0">
                <a:moveTo>
                  <a:pt x="1094" y="1"/>
                </a:moveTo>
                <a:cubicBezTo>
                  <a:pt x="1088" y="4"/>
                  <a:pt x="1081" y="10"/>
                  <a:pt x="1073" y="17"/>
                </a:cubicBezTo>
                <a:lnTo>
                  <a:pt x="1073" y="17"/>
                </a:lnTo>
                <a:cubicBezTo>
                  <a:pt x="1080" y="11"/>
                  <a:pt x="1087" y="6"/>
                  <a:pt x="1094" y="1"/>
                </a:cubicBezTo>
                <a:close/>
                <a:moveTo>
                  <a:pt x="1073" y="17"/>
                </a:moveTo>
                <a:lnTo>
                  <a:pt x="1073" y="17"/>
                </a:lnTo>
                <a:cubicBezTo>
                  <a:pt x="26" y="812"/>
                  <a:pt x="1" y="1640"/>
                  <a:pt x="1194" y="2302"/>
                </a:cubicBezTo>
                <a:cubicBezTo>
                  <a:pt x="1727" y="2603"/>
                  <a:pt x="2328" y="2769"/>
                  <a:pt x="2928" y="2803"/>
                </a:cubicBezTo>
                <a:cubicBezTo>
                  <a:pt x="2028" y="2703"/>
                  <a:pt x="927" y="2169"/>
                  <a:pt x="593" y="1469"/>
                </a:cubicBezTo>
                <a:cubicBezTo>
                  <a:pt x="277" y="805"/>
                  <a:pt x="919" y="142"/>
                  <a:pt x="1073" y="17"/>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p:cNvSpPr/>
          <p:nvPr/>
        </p:nvSpPr>
        <p:spPr>
          <a:xfrm>
            <a:off x="4897918" y="2562309"/>
            <a:ext cx="458652" cy="264789"/>
          </a:xfrm>
          <a:custGeom>
            <a:avLst/>
            <a:gdLst/>
            <a:ahLst/>
            <a:cxnLst/>
            <a:rect l="l" t="t" r="r" b="b"/>
            <a:pathLst>
              <a:path w="24586" h="14194" extrusionOk="0">
                <a:moveTo>
                  <a:pt x="12272" y="0"/>
                </a:moveTo>
                <a:cubicBezTo>
                  <a:pt x="9124" y="0"/>
                  <a:pt x="5972" y="693"/>
                  <a:pt x="3570" y="2077"/>
                </a:cubicBezTo>
                <a:cubicBezTo>
                  <a:pt x="2403" y="2744"/>
                  <a:pt x="1402" y="3678"/>
                  <a:pt x="668" y="4812"/>
                </a:cubicBezTo>
                <a:lnTo>
                  <a:pt x="1" y="4812"/>
                </a:lnTo>
                <a:lnTo>
                  <a:pt x="1" y="7314"/>
                </a:lnTo>
                <a:cubicBezTo>
                  <a:pt x="101" y="9049"/>
                  <a:pt x="1302" y="10783"/>
                  <a:pt x="3604" y="12117"/>
                </a:cubicBezTo>
                <a:cubicBezTo>
                  <a:pt x="6005" y="13502"/>
                  <a:pt x="9157" y="14194"/>
                  <a:pt x="12306" y="14194"/>
                </a:cubicBezTo>
                <a:cubicBezTo>
                  <a:pt x="15454" y="14194"/>
                  <a:pt x="18598" y="13502"/>
                  <a:pt x="20983" y="12117"/>
                </a:cubicBezTo>
                <a:cubicBezTo>
                  <a:pt x="23318" y="10783"/>
                  <a:pt x="24485" y="9049"/>
                  <a:pt x="24585" y="7314"/>
                </a:cubicBezTo>
                <a:lnTo>
                  <a:pt x="24585" y="4812"/>
                </a:lnTo>
                <a:lnTo>
                  <a:pt x="23885" y="4812"/>
                </a:lnTo>
                <a:cubicBezTo>
                  <a:pt x="23151" y="3678"/>
                  <a:pt x="22150" y="2744"/>
                  <a:pt x="20949" y="2077"/>
                </a:cubicBezTo>
                <a:cubicBezTo>
                  <a:pt x="18564" y="693"/>
                  <a:pt x="15420" y="0"/>
                  <a:pt x="1227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7"/>
          <p:cNvSpPr/>
          <p:nvPr/>
        </p:nvSpPr>
        <p:spPr>
          <a:xfrm>
            <a:off x="4897918" y="2562309"/>
            <a:ext cx="458652" cy="264789"/>
          </a:xfrm>
          <a:custGeom>
            <a:avLst/>
            <a:gdLst/>
            <a:ahLst/>
            <a:cxnLst/>
            <a:rect l="l" t="t" r="r" b="b"/>
            <a:pathLst>
              <a:path w="24586" h="14194" extrusionOk="0">
                <a:moveTo>
                  <a:pt x="12272" y="0"/>
                </a:moveTo>
                <a:cubicBezTo>
                  <a:pt x="9124" y="0"/>
                  <a:pt x="5972" y="693"/>
                  <a:pt x="3570" y="2077"/>
                </a:cubicBezTo>
                <a:cubicBezTo>
                  <a:pt x="2403" y="2744"/>
                  <a:pt x="1402" y="3678"/>
                  <a:pt x="668" y="4812"/>
                </a:cubicBezTo>
                <a:lnTo>
                  <a:pt x="1" y="4812"/>
                </a:lnTo>
                <a:lnTo>
                  <a:pt x="1" y="7314"/>
                </a:lnTo>
                <a:cubicBezTo>
                  <a:pt x="101" y="9049"/>
                  <a:pt x="1302" y="10783"/>
                  <a:pt x="3604" y="12117"/>
                </a:cubicBezTo>
                <a:cubicBezTo>
                  <a:pt x="6005" y="13502"/>
                  <a:pt x="9157" y="14194"/>
                  <a:pt x="12306" y="14194"/>
                </a:cubicBezTo>
                <a:cubicBezTo>
                  <a:pt x="15454" y="14194"/>
                  <a:pt x="18598" y="13502"/>
                  <a:pt x="20983" y="12117"/>
                </a:cubicBezTo>
                <a:cubicBezTo>
                  <a:pt x="23318" y="10783"/>
                  <a:pt x="24485" y="9049"/>
                  <a:pt x="24585" y="7314"/>
                </a:cubicBezTo>
                <a:lnTo>
                  <a:pt x="24585" y="4812"/>
                </a:lnTo>
                <a:lnTo>
                  <a:pt x="23885" y="4812"/>
                </a:lnTo>
                <a:cubicBezTo>
                  <a:pt x="23151" y="3678"/>
                  <a:pt x="22150" y="2744"/>
                  <a:pt x="20949" y="2077"/>
                </a:cubicBezTo>
                <a:cubicBezTo>
                  <a:pt x="18564" y="693"/>
                  <a:pt x="15420" y="0"/>
                  <a:pt x="12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7"/>
          <p:cNvSpPr/>
          <p:nvPr/>
        </p:nvSpPr>
        <p:spPr>
          <a:xfrm>
            <a:off x="4878013" y="2519832"/>
            <a:ext cx="500961" cy="264584"/>
          </a:xfrm>
          <a:custGeom>
            <a:avLst/>
            <a:gdLst/>
            <a:ahLst/>
            <a:cxnLst/>
            <a:rect l="l" t="t" r="r" b="b"/>
            <a:pathLst>
              <a:path w="26854" h="14183" extrusionOk="0">
                <a:moveTo>
                  <a:pt x="13360" y="1"/>
                </a:moveTo>
                <a:cubicBezTo>
                  <a:pt x="10216" y="1"/>
                  <a:pt x="7072" y="685"/>
                  <a:pt x="4671" y="2052"/>
                </a:cubicBezTo>
                <a:cubicBezTo>
                  <a:pt x="3937" y="2486"/>
                  <a:pt x="3270" y="2986"/>
                  <a:pt x="2669" y="3587"/>
                </a:cubicBezTo>
                <a:cubicBezTo>
                  <a:pt x="1" y="6255"/>
                  <a:pt x="668" y="9791"/>
                  <a:pt x="4671" y="12093"/>
                </a:cubicBezTo>
                <a:cubicBezTo>
                  <a:pt x="5238" y="12426"/>
                  <a:pt x="5805" y="12693"/>
                  <a:pt x="6405" y="12927"/>
                </a:cubicBezTo>
                <a:lnTo>
                  <a:pt x="6605" y="13027"/>
                </a:lnTo>
                <a:cubicBezTo>
                  <a:pt x="8643" y="13796"/>
                  <a:pt x="10990" y="14182"/>
                  <a:pt x="13339" y="14182"/>
                </a:cubicBezTo>
                <a:cubicBezTo>
                  <a:pt x="16490" y="14182"/>
                  <a:pt x="19642" y="13488"/>
                  <a:pt x="22050" y="12093"/>
                </a:cubicBezTo>
                <a:cubicBezTo>
                  <a:pt x="26853" y="9324"/>
                  <a:pt x="26853" y="4821"/>
                  <a:pt x="22050" y="2052"/>
                </a:cubicBezTo>
                <a:cubicBezTo>
                  <a:pt x="19648" y="685"/>
                  <a:pt x="16504" y="1"/>
                  <a:pt x="133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p:cNvSpPr/>
          <p:nvPr/>
        </p:nvSpPr>
        <p:spPr>
          <a:xfrm>
            <a:off x="4953304" y="2560089"/>
            <a:ext cx="349128" cy="183323"/>
          </a:xfrm>
          <a:custGeom>
            <a:avLst/>
            <a:gdLst/>
            <a:ahLst/>
            <a:cxnLst/>
            <a:rect l="l" t="t" r="r" b="b"/>
            <a:pathLst>
              <a:path w="18715" h="9827" extrusionOk="0">
                <a:moveTo>
                  <a:pt x="9359" y="1"/>
                </a:moveTo>
                <a:cubicBezTo>
                  <a:pt x="7348" y="1"/>
                  <a:pt x="5342" y="410"/>
                  <a:pt x="3737" y="1229"/>
                </a:cubicBezTo>
                <a:cubicBezTo>
                  <a:pt x="3603" y="1295"/>
                  <a:pt x="3470" y="1362"/>
                  <a:pt x="3336" y="1429"/>
                </a:cubicBezTo>
                <a:cubicBezTo>
                  <a:pt x="1" y="3363"/>
                  <a:pt x="1" y="6466"/>
                  <a:pt x="3336" y="8400"/>
                </a:cubicBezTo>
                <a:cubicBezTo>
                  <a:pt x="4988" y="9351"/>
                  <a:pt x="7164" y="9826"/>
                  <a:pt x="9345" y="9826"/>
                </a:cubicBezTo>
                <a:cubicBezTo>
                  <a:pt x="11526" y="9826"/>
                  <a:pt x="13711" y="9351"/>
                  <a:pt x="15378" y="8400"/>
                </a:cubicBezTo>
                <a:cubicBezTo>
                  <a:pt x="15512" y="8300"/>
                  <a:pt x="15645" y="8234"/>
                  <a:pt x="15745" y="8134"/>
                </a:cubicBezTo>
                <a:cubicBezTo>
                  <a:pt x="18714" y="6232"/>
                  <a:pt x="18547" y="3297"/>
                  <a:pt x="15378" y="1429"/>
                </a:cubicBezTo>
                <a:cubicBezTo>
                  <a:pt x="13699" y="477"/>
                  <a:pt x="11527" y="1"/>
                  <a:pt x="9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p:cNvSpPr/>
          <p:nvPr/>
        </p:nvSpPr>
        <p:spPr>
          <a:xfrm>
            <a:off x="4975709" y="2564324"/>
            <a:ext cx="303069" cy="174891"/>
          </a:xfrm>
          <a:custGeom>
            <a:avLst/>
            <a:gdLst/>
            <a:ahLst/>
            <a:cxnLst/>
            <a:rect l="l" t="t" r="r" b="b"/>
            <a:pathLst>
              <a:path w="16246" h="9375" extrusionOk="0">
                <a:moveTo>
                  <a:pt x="8140" y="1"/>
                </a:moveTo>
                <a:cubicBezTo>
                  <a:pt x="3637" y="1"/>
                  <a:pt x="1" y="2102"/>
                  <a:pt x="1" y="4704"/>
                </a:cubicBezTo>
                <a:cubicBezTo>
                  <a:pt x="1" y="7273"/>
                  <a:pt x="3637" y="9374"/>
                  <a:pt x="8140" y="9374"/>
                </a:cubicBezTo>
                <a:cubicBezTo>
                  <a:pt x="12610" y="9374"/>
                  <a:pt x="16246" y="7273"/>
                  <a:pt x="16246" y="4704"/>
                </a:cubicBezTo>
                <a:cubicBezTo>
                  <a:pt x="16246" y="2102"/>
                  <a:pt x="12610" y="1"/>
                  <a:pt x="81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7"/>
          <p:cNvSpPr/>
          <p:nvPr/>
        </p:nvSpPr>
        <p:spPr>
          <a:xfrm>
            <a:off x="4976959" y="2588445"/>
            <a:ext cx="300569" cy="150919"/>
          </a:xfrm>
          <a:custGeom>
            <a:avLst/>
            <a:gdLst/>
            <a:ahLst/>
            <a:cxnLst/>
            <a:rect l="l" t="t" r="r" b="b"/>
            <a:pathLst>
              <a:path w="16112" h="8090" extrusionOk="0">
                <a:moveTo>
                  <a:pt x="8056" y="0"/>
                </a:moveTo>
                <a:cubicBezTo>
                  <a:pt x="5971" y="0"/>
                  <a:pt x="3886" y="459"/>
                  <a:pt x="2302" y="1376"/>
                </a:cubicBezTo>
                <a:cubicBezTo>
                  <a:pt x="1001" y="2144"/>
                  <a:pt x="234" y="3078"/>
                  <a:pt x="0" y="4045"/>
                </a:cubicBezTo>
                <a:cubicBezTo>
                  <a:pt x="234" y="5012"/>
                  <a:pt x="1001" y="5980"/>
                  <a:pt x="2302" y="6714"/>
                </a:cubicBezTo>
                <a:cubicBezTo>
                  <a:pt x="3886" y="7631"/>
                  <a:pt x="5971" y="8090"/>
                  <a:pt x="8056" y="8090"/>
                </a:cubicBezTo>
                <a:cubicBezTo>
                  <a:pt x="10141" y="8090"/>
                  <a:pt x="12226" y="7631"/>
                  <a:pt x="13810" y="6714"/>
                </a:cubicBezTo>
                <a:cubicBezTo>
                  <a:pt x="15111" y="5980"/>
                  <a:pt x="15878" y="5012"/>
                  <a:pt x="16112" y="4045"/>
                </a:cubicBezTo>
                <a:cubicBezTo>
                  <a:pt x="15878" y="3078"/>
                  <a:pt x="15111" y="2144"/>
                  <a:pt x="13810" y="1376"/>
                </a:cubicBezTo>
                <a:cubicBezTo>
                  <a:pt x="12226" y="459"/>
                  <a:pt x="10141" y="0"/>
                  <a:pt x="8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p:cNvSpPr/>
          <p:nvPr/>
        </p:nvSpPr>
        <p:spPr>
          <a:xfrm>
            <a:off x="5028596" y="2596074"/>
            <a:ext cx="198527" cy="130697"/>
          </a:xfrm>
          <a:custGeom>
            <a:avLst/>
            <a:gdLst/>
            <a:ahLst/>
            <a:cxnLst/>
            <a:rect l="l" t="t" r="r" b="b"/>
            <a:pathLst>
              <a:path w="10642" h="7006" extrusionOk="0">
                <a:moveTo>
                  <a:pt x="7233" y="4068"/>
                </a:moveTo>
                <a:cubicBezTo>
                  <a:pt x="7489" y="4068"/>
                  <a:pt x="7735" y="4117"/>
                  <a:pt x="7973" y="4236"/>
                </a:cubicBezTo>
                <a:cubicBezTo>
                  <a:pt x="7907" y="4236"/>
                  <a:pt x="7840" y="4303"/>
                  <a:pt x="7773" y="4303"/>
                </a:cubicBezTo>
                <a:lnTo>
                  <a:pt x="7773" y="4337"/>
                </a:lnTo>
                <a:cubicBezTo>
                  <a:pt x="7706" y="4370"/>
                  <a:pt x="7606" y="4437"/>
                  <a:pt x="7506" y="4470"/>
                </a:cubicBezTo>
                <a:cubicBezTo>
                  <a:pt x="7152" y="4612"/>
                  <a:pt x="6779" y="4688"/>
                  <a:pt x="6412" y="4688"/>
                </a:cubicBezTo>
                <a:cubicBezTo>
                  <a:pt x="6088" y="4688"/>
                  <a:pt x="5769" y="4628"/>
                  <a:pt x="5472" y="4503"/>
                </a:cubicBezTo>
                <a:cubicBezTo>
                  <a:pt x="6124" y="4278"/>
                  <a:pt x="6701" y="4068"/>
                  <a:pt x="7233" y="4068"/>
                </a:cubicBezTo>
                <a:close/>
                <a:moveTo>
                  <a:pt x="1269" y="0"/>
                </a:moveTo>
                <a:lnTo>
                  <a:pt x="1" y="701"/>
                </a:lnTo>
                <a:lnTo>
                  <a:pt x="1" y="1668"/>
                </a:lnTo>
                <a:lnTo>
                  <a:pt x="435" y="1935"/>
                </a:lnTo>
                <a:cubicBezTo>
                  <a:pt x="301" y="2102"/>
                  <a:pt x="234" y="2268"/>
                  <a:pt x="234" y="2502"/>
                </a:cubicBezTo>
                <a:lnTo>
                  <a:pt x="234" y="3436"/>
                </a:lnTo>
                <a:cubicBezTo>
                  <a:pt x="234" y="3870"/>
                  <a:pt x="535" y="4236"/>
                  <a:pt x="1135" y="4570"/>
                </a:cubicBezTo>
                <a:cubicBezTo>
                  <a:pt x="1635" y="4870"/>
                  <a:pt x="2236" y="5070"/>
                  <a:pt x="2836" y="5070"/>
                </a:cubicBezTo>
                <a:lnTo>
                  <a:pt x="3203" y="5070"/>
                </a:lnTo>
                <a:cubicBezTo>
                  <a:pt x="3837" y="5037"/>
                  <a:pt x="4437" y="4904"/>
                  <a:pt x="5038" y="4670"/>
                </a:cubicBezTo>
                <a:lnTo>
                  <a:pt x="5405" y="4570"/>
                </a:lnTo>
                <a:lnTo>
                  <a:pt x="4337" y="5604"/>
                </a:lnTo>
                <a:lnTo>
                  <a:pt x="4337" y="6571"/>
                </a:lnTo>
                <a:cubicBezTo>
                  <a:pt x="4919" y="6795"/>
                  <a:pt x="5534" y="6905"/>
                  <a:pt x="6149" y="6905"/>
                </a:cubicBezTo>
                <a:cubicBezTo>
                  <a:pt x="6911" y="6905"/>
                  <a:pt x="7673" y="6737"/>
                  <a:pt x="8374" y="6405"/>
                </a:cubicBezTo>
                <a:lnTo>
                  <a:pt x="9408" y="7005"/>
                </a:lnTo>
                <a:lnTo>
                  <a:pt x="10642" y="6271"/>
                </a:lnTo>
                <a:lnTo>
                  <a:pt x="10642" y="5304"/>
                </a:lnTo>
                <a:lnTo>
                  <a:pt x="10242" y="5070"/>
                </a:lnTo>
                <a:cubicBezTo>
                  <a:pt x="10375" y="4870"/>
                  <a:pt x="10408" y="4637"/>
                  <a:pt x="10408" y="4403"/>
                </a:cubicBezTo>
                <a:lnTo>
                  <a:pt x="10408" y="3436"/>
                </a:lnTo>
                <a:cubicBezTo>
                  <a:pt x="10408" y="3036"/>
                  <a:pt x="10142" y="2635"/>
                  <a:pt x="9541" y="2302"/>
                </a:cubicBezTo>
                <a:cubicBezTo>
                  <a:pt x="8925" y="1973"/>
                  <a:pt x="8246" y="1809"/>
                  <a:pt x="7566" y="1809"/>
                </a:cubicBezTo>
                <a:cubicBezTo>
                  <a:pt x="7141" y="1809"/>
                  <a:pt x="6716" y="1873"/>
                  <a:pt x="6305" y="2002"/>
                </a:cubicBezTo>
                <a:cubicBezTo>
                  <a:pt x="5905" y="2102"/>
                  <a:pt x="5472" y="2268"/>
                  <a:pt x="5105" y="2368"/>
                </a:cubicBezTo>
                <a:cubicBezTo>
                  <a:pt x="4704" y="2535"/>
                  <a:pt x="4271" y="2669"/>
                  <a:pt x="3804" y="2802"/>
                </a:cubicBezTo>
                <a:cubicBezTo>
                  <a:pt x="3604" y="2835"/>
                  <a:pt x="3403" y="2869"/>
                  <a:pt x="3203" y="2869"/>
                </a:cubicBezTo>
                <a:cubicBezTo>
                  <a:pt x="3036" y="2835"/>
                  <a:pt x="2870" y="2802"/>
                  <a:pt x="2703" y="2735"/>
                </a:cubicBezTo>
                <a:lnTo>
                  <a:pt x="2736" y="2702"/>
                </a:lnTo>
                <a:lnTo>
                  <a:pt x="2870" y="2602"/>
                </a:lnTo>
                <a:cubicBezTo>
                  <a:pt x="2970" y="2535"/>
                  <a:pt x="3103" y="2502"/>
                  <a:pt x="3203" y="2435"/>
                </a:cubicBezTo>
                <a:cubicBezTo>
                  <a:pt x="3507" y="2310"/>
                  <a:pt x="3839" y="2242"/>
                  <a:pt x="4170" y="2242"/>
                </a:cubicBezTo>
                <a:cubicBezTo>
                  <a:pt x="4456" y="2242"/>
                  <a:pt x="4741" y="2293"/>
                  <a:pt x="5005" y="2402"/>
                </a:cubicBezTo>
                <a:lnTo>
                  <a:pt x="6072" y="1368"/>
                </a:lnTo>
                <a:lnTo>
                  <a:pt x="6072" y="400"/>
                </a:lnTo>
                <a:cubicBezTo>
                  <a:pt x="5536" y="209"/>
                  <a:pt x="4978" y="116"/>
                  <a:pt x="4423" y="116"/>
                </a:cubicBezTo>
                <a:cubicBezTo>
                  <a:pt x="4011" y="116"/>
                  <a:pt x="3601" y="167"/>
                  <a:pt x="3203" y="267"/>
                </a:cubicBezTo>
                <a:cubicBezTo>
                  <a:pt x="2903" y="367"/>
                  <a:pt x="2603" y="467"/>
                  <a:pt x="2303" y="601"/>
                </a:cubicBezTo>
                <a:lnTo>
                  <a:pt x="12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7"/>
          <p:cNvSpPr/>
          <p:nvPr/>
        </p:nvSpPr>
        <p:spPr>
          <a:xfrm>
            <a:off x="5027365" y="2595440"/>
            <a:ext cx="201623" cy="111408"/>
          </a:xfrm>
          <a:custGeom>
            <a:avLst/>
            <a:gdLst/>
            <a:ahLst/>
            <a:cxnLst/>
            <a:rect l="l" t="t" r="r" b="b"/>
            <a:pathLst>
              <a:path w="10808" h="5972" extrusionOk="0">
                <a:moveTo>
                  <a:pt x="1301" y="1"/>
                </a:moveTo>
                <a:lnTo>
                  <a:pt x="34" y="735"/>
                </a:lnTo>
                <a:lnTo>
                  <a:pt x="1068" y="1335"/>
                </a:lnTo>
                <a:cubicBezTo>
                  <a:pt x="34" y="2136"/>
                  <a:pt x="0" y="2936"/>
                  <a:pt x="1201" y="3637"/>
                </a:cubicBezTo>
                <a:cubicBezTo>
                  <a:pt x="1701" y="3937"/>
                  <a:pt x="2302" y="4104"/>
                  <a:pt x="2902" y="4104"/>
                </a:cubicBezTo>
                <a:lnTo>
                  <a:pt x="3236" y="4104"/>
                </a:lnTo>
                <a:cubicBezTo>
                  <a:pt x="3870" y="4070"/>
                  <a:pt x="4503" y="3937"/>
                  <a:pt x="5104" y="3703"/>
                </a:cubicBezTo>
                <a:cubicBezTo>
                  <a:pt x="5953" y="3397"/>
                  <a:pt x="6685" y="3090"/>
                  <a:pt x="7325" y="3090"/>
                </a:cubicBezTo>
                <a:cubicBezTo>
                  <a:pt x="7589" y="3090"/>
                  <a:pt x="7838" y="3143"/>
                  <a:pt x="8073" y="3270"/>
                </a:cubicBezTo>
                <a:cubicBezTo>
                  <a:pt x="8606" y="3603"/>
                  <a:pt x="8440" y="3970"/>
                  <a:pt x="7873" y="4337"/>
                </a:cubicBezTo>
                <a:cubicBezTo>
                  <a:pt x="7772" y="4371"/>
                  <a:pt x="7672" y="4437"/>
                  <a:pt x="7572" y="4471"/>
                </a:cubicBezTo>
                <a:cubicBezTo>
                  <a:pt x="7239" y="4604"/>
                  <a:pt x="6880" y="4671"/>
                  <a:pt x="6522" y="4671"/>
                </a:cubicBezTo>
                <a:cubicBezTo>
                  <a:pt x="6163" y="4671"/>
                  <a:pt x="5804" y="4604"/>
                  <a:pt x="5471" y="4471"/>
                </a:cubicBezTo>
                <a:lnTo>
                  <a:pt x="4403" y="5571"/>
                </a:lnTo>
                <a:cubicBezTo>
                  <a:pt x="4985" y="5795"/>
                  <a:pt x="5600" y="5905"/>
                  <a:pt x="6212" y="5905"/>
                </a:cubicBezTo>
                <a:cubicBezTo>
                  <a:pt x="6970" y="5905"/>
                  <a:pt x="7724" y="5737"/>
                  <a:pt x="8406" y="5405"/>
                </a:cubicBezTo>
                <a:lnTo>
                  <a:pt x="9440" y="5972"/>
                </a:lnTo>
                <a:lnTo>
                  <a:pt x="10708" y="5271"/>
                </a:lnTo>
                <a:lnTo>
                  <a:pt x="9674" y="4671"/>
                </a:lnTo>
                <a:cubicBezTo>
                  <a:pt x="10708" y="3870"/>
                  <a:pt x="10808" y="3003"/>
                  <a:pt x="9607" y="2302"/>
                </a:cubicBezTo>
                <a:cubicBezTo>
                  <a:pt x="9005" y="1981"/>
                  <a:pt x="8343" y="1817"/>
                  <a:pt x="7678" y="1817"/>
                </a:cubicBezTo>
                <a:cubicBezTo>
                  <a:pt x="7238" y="1817"/>
                  <a:pt x="6797" y="1889"/>
                  <a:pt x="6371" y="2036"/>
                </a:cubicBezTo>
                <a:cubicBezTo>
                  <a:pt x="5938" y="2136"/>
                  <a:pt x="5538" y="2269"/>
                  <a:pt x="5171" y="2402"/>
                </a:cubicBezTo>
                <a:cubicBezTo>
                  <a:pt x="4737" y="2569"/>
                  <a:pt x="4303" y="2703"/>
                  <a:pt x="3870" y="2803"/>
                </a:cubicBezTo>
                <a:cubicBezTo>
                  <a:pt x="3670" y="2869"/>
                  <a:pt x="3469" y="2869"/>
                  <a:pt x="3269" y="2869"/>
                </a:cubicBezTo>
                <a:cubicBezTo>
                  <a:pt x="3036" y="2869"/>
                  <a:pt x="2836" y="2803"/>
                  <a:pt x="2669" y="2703"/>
                </a:cubicBezTo>
                <a:cubicBezTo>
                  <a:pt x="2235" y="2469"/>
                  <a:pt x="2202" y="2136"/>
                  <a:pt x="2769" y="1735"/>
                </a:cubicBezTo>
                <a:lnTo>
                  <a:pt x="2902" y="1669"/>
                </a:lnTo>
                <a:cubicBezTo>
                  <a:pt x="3036" y="1602"/>
                  <a:pt x="3136" y="1535"/>
                  <a:pt x="3269" y="1502"/>
                </a:cubicBezTo>
                <a:cubicBezTo>
                  <a:pt x="3573" y="1359"/>
                  <a:pt x="3896" y="1292"/>
                  <a:pt x="4223" y="1292"/>
                </a:cubicBezTo>
                <a:cubicBezTo>
                  <a:pt x="4506" y="1292"/>
                  <a:pt x="4792" y="1342"/>
                  <a:pt x="5071" y="1435"/>
                </a:cubicBezTo>
                <a:lnTo>
                  <a:pt x="6105" y="401"/>
                </a:lnTo>
                <a:cubicBezTo>
                  <a:pt x="5579" y="232"/>
                  <a:pt x="5043" y="148"/>
                  <a:pt x="4503" y="148"/>
                </a:cubicBezTo>
                <a:cubicBezTo>
                  <a:pt x="4082" y="148"/>
                  <a:pt x="3659" y="199"/>
                  <a:pt x="3236" y="301"/>
                </a:cubicBezTo>
                <a:cubicBezTo>
                  <a:pt x="2936" y="368"/>
                  <a:pt x="2635" y="468"/>
                  <a:pt x="2335" y="601"/>
                </a:cubicBezTo>
                <a:lnTo>
                  <a:pt x="1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p:cNvSpPr/>
          <p:nvPr/>
        </p:nvSpPr>
        <p:spPr>
          <a:xfrm>
            <a:off x="5027980" y="2595440"/>
            <a:ext cx="42962" cy="13096"/>
          </a:xfrm>
          <a:custGeom>
            <a:avLst/>
            <a:gdLst/>
            <a:ahLst/>
            <a:cxnLst/>
            <a:rect l="l" t="t" r="r" b="b"/>
            <a:pathLst>
              <a:path w="2303" h="702" extrusionOk="0">
                <a:moveTo>
                  <a:pt x="1268" y="1"/>
                </a:moveTo>
                <a:lnTo>
                  <a:pt x="1" y="701"/>
                </a:lnTo>
                <a:lnTo>
                  <a:pt x="1268" y="134"/>
                </a:lnTo>
                <a:lnTo>
                  <a:pt x="2302" y="601"/>
                </a:lnTo>
                <a:lnTo>
                  <a:pt x="12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a:off x="5085233" y="2597828"/>
            <a:ext cx="56021" cy="24401"/>
          </a:xfrm>
          <a:custGeom>
            <a:avLst/>
            <a:gdLst/>
            <a:ahLst/>
            <a:cxnLst/>
            <a:rect l="l" t="t" r="r" b="b"/>
            <a:pathLst>
              <a:path w="3003" h="1308" extrusionOk="0">
                <a:moveTo>
                  <a:pt x="1381" y="0"/>
                </a:moveTo>
                <a:cubicBezTo>
                  <a:pt x="913" y="0"/>
                  <a:pt x="446" y="68"/>
                  <a:pt x="0" y="206"/>
                </a:cubicBezTo>
                <a:cubicBezTo>
                  <a:pt x="384" y="118"/>
                  <a:pt x="781" y="75"/>
                  <a:pt x="1180" y="75"/>
                </a:cubicBezTo>
                <a:cubicBezTo>
                  <a:pt x="1681" y="75"/>
                  <a:pt x="2186" y="143"/>
                  <a:pt x="2669" y="273"/>
                </a:cubicBezTo>
                <a:lnTo>
                  <a:pt x="1935" y="1307"/>
                </a:lnTo>
                <a:lnTo>
                  <a:pt x="1935" y="1307"/>
                </a:lnTo>
                <a:lnTo>
                  <a:pt x="3003" y="273"/>
                </a:lnTo>
                <a:cubicBezTo>
                  <a:pt x="2481" y="93"/>
                  <a:pt x="1930" y="0"/>
                  <a:pt x="1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p:cNvSpPr/>
          <p:nvPr/>
        </p:nvSpPr>
        <p:spPr>
          <a:xfrm>
            <a:off x="5145600" y="2629224"/>
            <a:ext cx="83388" cy="53988"/>
          </a:xfrm>
          <a:custGeom>
            <a:avLst/>
            <a:gdLst/>
            <a:ahLst/>
            <a:cxnLst/>
            <a:rect l="l" t="t" r="r" b="b"/>
            <a:pathLst>
              <a:path w="4470" h="2894" extrusionOk="0">
                <a:moveTo>
                  <a:pt x="1252" y="1"/>
                </a:moveTo>
                <a:cubicBezTo>
                  <a:pt x="829" y="1"/>
                  <a:pt x="405" y="65"/>
                  <a:pt x="0" y="191"/>
                </a:cubicBezTo>
                <a:cubicBezTo>
                  <a:pt x="306" y="132"/>
                  <a:pt x="614" y="102"/>
                  <a:pt x="922" y="102"/>
                </a:cubicBezTo>
                <a:cubicBezTo>
                  <a:pt x="1657" y="102"/>
                  <a:pt x="2388" y="272"/>
                  <a:pt x="3069" y="625"/>
                </a:cubicBezTo>
                <a:cubicBezTo>
                  <a:pt x="4070" y="1192"/>
                  <a:pt x="4236" y="1892"/>
                  <a:pt x="3302" y="2893"/>
                </a:cubicBezTo>
                <a:cubicBezTo>
                  <a:pt x="4337" y="2093"/>
                  <a:pt x="4470" y="1225"/>
                  <a:pt x="3236" y="525"/>
                </a:cubicBezTo>
                <a:cubicBezTo>
                  <a:pt x="2635" y="173"/>
                  <a:pt x="1944" y="1"/>
                  <a:pt x="1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p:cNvSpPr/>
          <p:nvPr/>
        </p:nvSpPr>
        <p:spPr>
          <a:xfrm>
            <a:off x="5203468" y="2683193"/>
            <a:ext cx="23655" cy="24904"/>
          </a:xfrm>
          <a:custGeom>
            <a:avLst/>
            <a:gdLst/>
            <a:ahLst/>
            <a:cxnLst/>
            <a:rect l="l" t="t" r="r" b="b"/>
            <a:pathLst>
              <a:path w="1268" h="1335" extrusionOk="0">
                <a:moveTo>
                  <a:pt x="234" y="0"/>
                </a:moveTo>
                <a:lnTo>
                  <a:pt x="1001" y="634"/>
                </a:lnTo>
                <a:lnTo>
                  <a:pt x="0" y="1334"/>
                </a:lnTo>
                <a:lnTo>
                  <a:pt x="0" y="1334"/>
                </a:lnTo>
                <a:lnTo>
                  <a:pt x="1268" y="601"/>
                </a:lnTo>
                <a:lnTo>
                  <a:pt x="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p:cNvSpPr/>
          <p:nvPr/>
        </p:nvSpPr>
        <p:spPr>
          <a:xfrm>
            <a:off x="5109503" y="2679444"/>
            <a:ext cx="59136" cy="20558"/>
          </a:xfrm>
          <a:custGeom>
            <a:avLst/>
            <a:gdLst/>
            <a:ahLst/>
            <a:cxnLst/>
            <a:rect l="l" t="t" r="r" b="b"/>
            <a:pathLst>
              <a:path w="3170" h="1102" extrusionOk="0">
                <a:moveTo>
                  <a:pt x="1101" y="1"/>
                </a:moveTo>
                <a:lnTo>
                  <a:pt x="0" y="1102"/>
                </a:lnTo>
                <a:lnTo>
                  <a:pt x="1168" y="168"/>
                </a:lnTo>
                <a:cubicBezTo>
                  <a:pt x="1424" y="245"/>
                  <a:pt x="1685" y="282"/>
                  <a:pt x="1946" y="282"/>
                </a:cubicBezTo>
                <a:cubicBezTo>
                  <a:pt x="2363" y="282"/>
                  <a:pt x="2779" y="186"/>
                  <a:pt x="3169" y="1"/>
                </a:cubicBezTo>
                <a:lnTo>
                  <a:pt x="3169" y="1"/>
                </a:lnTo>
                <a:cubicBezTo>
                  <a:pt x="2836" y="134"/>
                  <a:pt x="2477" y="201"/>
                  <a:pt x="2123" y="201"/>
                </a:cubicBezTo>
                <a:cubicBezTo>
                  <a:pt x="1768" y="201"/>
                  <a:pt x="1418" y="134"/>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p:cNvSpPr/>
          <p:nvPr/>
        </p:nvSpPr>
        <p:spPr>
          <a:xfrm>
            <a:off x="5064693" y="2627807"/>
            <a:ext cx="34866" cy="22106"/>
          </a:xfrm>
          <a:custGeom>
            <a:avLst/>
            <a:gdLst/>
            <a:ahLst/>
            <a:cxnLst/>
            <a:rect l="l" t="t" r="r" b="b"/>
            <a:pathLst>
              <a:path w="1869" h="1185" extrusionOk="0">
                <a:moveTo>
                  <a:pt x="768" y="0"/>
                </a:moveTo>
                <a:cubicBezTo>
                  <a:pt x="234" y="301"/>
                  <a:pt x="1" y="601"/>
                  <a:pt x="368" y="934"/>
                </a:cubicBezTo>
                <a:cubicBezTo>
                  <a:pt x="630" y="1096"/>
                  <a:pt x="942" y="1184"/>
                  <a:pt x="1258" y="1184"/>
                </a:cubicBezTo>
                <a:cubicBezTo>
                  <a:pt x="1464" y="1184"/>
                  <a:pt x="1671" y="1147"/>
                  <a:pt x="1869" y="1068"/>
                </a:cubicBezTo>
                <a:lnTo>
                  <a:pt x="1869" y="1068"/>
                </a:lnTo>
                <a:cubicBezTo>
                  <a:pt x="1669" y="1101"/>
                  <a:pt x="1468" y="1134"/>
                  <a:pt x="1268" y="1134"/>
                </a:cubicBezTo>
                <a:cubicBezTo>
                  <a:pt x="1035" y="1101"/>
                  <a:pt x="835" y="1068"/>
                  <a:pt x="668" y="934"/>
                </a:cubicBezTo>
                <a:cubicBezTo>
                  <a:pt x="268" y="734"/>
                  <a:pt x="201" y="367"/>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p:cNvSpPr/>
          <p:nvPr/>
        </p:nvSpPr>
        <p:spPr>
          <a:xfrm>
            <a:off x="5027495" y="2620345"/>
            <a:ext cx="54025" cy="51656"/>
          </a:xfrm>
          <a:custGeom>
            <a:avLst/>
            <a:gdLst/>
            <a:ahLst/>
            <a:cxnLst/>
            <a:rect l="l" t="t" r="r" b="b"/>
            <a:pathLst>
              <a:path w="2896" h="2769" extrusionOk="0">
                <a:moveTo>
                  <a:pt x="1061" y="0"/>
                </a:moveTo>
                <a:cubicBezTo>
                  <a:pt x="1056" y="3"/>
                  <a:pt x="1050" y="8"/>
                  <a:pt x="1043" y="13"/>
                </a:cubicBezTo>
                <a:lnTo>
                  <a:pt x="1043" y="13"/>
                </a:lnTo>
                <a:cubicBezTo>
                  <a:pt x="1049" y="9"/>
                  <a:pt x="1055" y="4"/>
                  <a:pt x="1061" y="0"/>
                </a:cubicBezTo>
                <a:close/>
                <a:moveTo>
                  <a:pt x="1043" y="13"/>
                </a:moveTo>
                <a:cubicBezTo>
                  <a:pt x="26" y="777"/>
                  <a:pt x="0" y="1605"/>
                  <a:pt x="1161" y="2268"/>
                </a:cubicBezTo>
                <a:cubicBezTo>
                  <a:pt x="1694" y="2569"/>
                  <a:pt x="2295" y="2769"/>
                  <a:pt x="2895" y="2769"/>
                </a:cubicBezTo>
                <a:cubicBezTo>
                  <a:pt x="1995" y="2669"/>
                  <a:pt x="894" y="2168"/>
                  <a:pt x="560" y="1468"/>
                </a:cubicBezTo>
                <a:cubicBezTo>
                  <a:pt x="242" y="800"/>
                  <a:pt x="894" y="132"/>
                  <a:pt x="1043" y="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p:cNvSpPr/>
          <p:nvPr/>
        </p:nvSpPr>
        <p:spPr>
          <a:xfrm>
            <a:off x="5349705" y="3200142"/>
            <a:ext cx="458018" cy="264808"/>
          </a:xfrm>
          <a:custGeom>
            <a:avLst/>
            <a:gdLst/>
            <a:ahLst/>
            <a:cxnLst/>
            <a:rect l="l" t="t" r="r" b="b"/>
            <a:pathLst>
              <a:path w="24552" h="14195" extrusionOk="0">
                <a:moveTo>
                  <a:pt x="12292" y="1"/>
                </a:moveTo>
                <a:cubicBezTo>
                  <a:pt x="9148" y="1"/>
                  <a:pt x="6005" y="693"/>
                  <a:pt x="3603" y="2077"/>
                </a:cubicBezTo>
                <a:cubicBezTo>
                  <a:pt x="2435" y="2711"/>
                  <a:pt x="1401" y="3645"/>
                  <a:pt x="701" y="4812"/>
                </a:cubicBezTo>
                <a:lnTo>
                  <a:pt x="0" y="4812"/>
                </a:lnTo>
                <a:lnTo>
                  <a:pt x="0" y="7314"/>
                </a:lnTo>
                <a:cubicBezTo>
                  <a:pt x="67" y="9049"/>
                  <a:pt x="1268" y="10783"/>
                  <a:pt x="3603" y="12118"/>
                </a:cubicBezTo>
                <a:cubicBezTo>
                  <a:pt x="5988" y="13502"/>
                  <a:pt x="9132" y="14194"/>
                  <a:pt x="12280" y="14194"/>
                </a:cubicBezTo>
                <a:cubicBezTo>
                  <a:pt x="15428" y="14194"/>
                  <a:pt x="18580" y="13502"/>
                  <a:pt x="20982" y="12118"/>
                </a:cubicBezTo>
                <a:cubicBezTo>
                  <a:pt x="23284" y="10783"/>
                  <a:pt x="24484" y="9049"/>
                  <a:pt x="24551" y="7314"/>
                </a:cubicBezTo>
                <a:lnTo>
                  <a:pt x="24551" y="4812"/>
                </a:lnTo>
                <a:lnTo>
                  <a:pt x="23917" y="4812"/>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a:off x="5327300" y="3157198"/>
            <a:ext cx="500943" cy="264938"/>
          </a:xfrm>
          <a:custGeom>
            <a:avLst/>
            <a:gdLst/>
            <a:ahLst/>
            <a:cxnLst/>
            <a:rect l="l" t="t" r="r" b="b"/>
            <a:pathLst>
              <a:path w="26853" h="14202" extrusionOk="0">
                <a:moveTo>
                  <a:pt x="13493" y="1"/>
                </a:moveTo>
                <a:cubicBezTo>
                  <a:pt x="10349" y="1"/>
                  <a:pt x="7206" y="693"/>
                  <a:pt x="4804" y="2077"/>
                </a:cubicBezTo>
                <a:cubicBezTo>
                  <a:pt x="0" y="4846"/>
                  <a:pt x="0" y="9349"/>
                  <a:pt x="4804" y="12118"/>
                </a:cubicBezTo>
                <a:cubicBezTo>
                  <a:pt x="7201" y="13507"/>
                  <a:pt x="10336" y="14201"/>
                  <a:pt x="13472" y="14201"/>
                </a:cubicBezTo>
                <a:cubicBezTo>
                  <a:pt x="15835" y="14201"/>
                  <a:pt x="18199" y="13807"/>
                  <a:pt x="20248" y="13019"/>
                </a:cubicBezTo>
                <a:lnTo>
                  <a:pt x="20448" y="12952"/>
                </a:lnTo>
                <a:cubicBezTo>
                  <a:pt x="21049" y="12718"/>
                  <a:pt x="21616" y="12452"/>
                  <a:pt x="22183" y="12118"/>
                </a:cubicBezTo>
                <a:cubicBezTo>
                  <a:pt x="26186" y="9816"/>
                  <a:pt x="26853" y="6314"/>
                  <a:pt x="24151" y="3578"/>
                </a:cubicBezTo>
                <a:cubicBezTo>
                  <a:pt x="23584" y="3011"/>
                  <a:pt x="22917" y="2478"/>
                  <a:pt x="22183" y="2077"/>
                </a:cubicBezTo>
                <a:cubicBezTo>
                  <a:pt x="19781" y="693"/>
                  <a:pt x="16637" y="1"/>
                  <a:pt x="13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5576829" y="3197195"/>
            <a:ext cx="222797" cy="133178"/>
          </a:xfrm>
          <a:custGeom>
            <a:avLst/>
            <a:gdLst/>
            <a:ahLst/>
            <a:cxnLst/>
            <a:rect l="l" t="t" r="r" b="b"/>
            <a:pathLst>
              <a:path w="11943" h="7139" extrusionOk="0">
                <a:moveTo>
                  <a:pt x="7673" y="0"/>
                </a:moveTo>
                <a:cubicBezTo>
                  <a:pt x="8140" y="801"/>
                  <a:pt x="7973" y="1635"/>
                  <a:pt x="5271" y="1801"/>
                </a:cubicBezTo>
                <a:cubicBezTo>
                  <a:pt x="1" y="2102"/>
                  <a:pt x="6672" y="7139"/>
                  <a:pt x="6672" y="7139"/>
                </a:cubicBezTo>
                <a:cubicBezTo>
                  <a:pt x="6672" y="7139"/>
                  <a:pt x="8336" y="6323"/>
                  <a:pt x="9656" y="6323"/>
                </a:cubicBezTo>
                <a:cubicBezTo>
                  <a:pt x="10224" y="6323"/>
                  <a:pt x="10728" y="6474"/>
                  <a:pt x="11008" y="6905"/>
                </a:cubicBezTo>
                <a:cubicBezTo>
                  <a:pt x="11942" y="5204"/>
                  <a:pt x="11642" y="3336"/>
                  <a:pt x="10108" y="1768"/>
                </a:cubicBezTo>
                <a:cubicBezTo>
                  <a:pt x="9808" y="1468"/>
                  <a:pt x="9507" y="1168"/>
                  <a:pt x="9140" y="934"/>
                </a:cubicBezTo>
                <a:cubicBezTo>
                  <a:pt x="8840" y="701"/>
                  <a:pt x="8540" y="500"/>
                  <a:pt x="8240" y="334"/>
                </a:cubicBezTo>
                <a:cubicBezTo>
                  <a:pt x="8040" y="200"/>
                  <a:pt x="7873" y="100"/>
                  <a:pt x="76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a:off x="5729296" y="3238702"/>
            <a:ext cx="65348" cy="61897"/>
          </a:xfrm>
          <a:custGeom>
            <a:avLst/>
            <a:gdLst/>
            <a:ahLst/>
            <a:cxnLst/>
            <a:rect l="l" t="t" r="r" b="b"/>
            <a:pathLst>
              <a:path w="3503" h="3318" extrusionOk="0">
                <a:moveTo>
                  <a:pt x="1356" y="0"/>
                </a:moveTo>
                <a:cubicBezTo>
                  <a:pt x="1304" y="0"/>
                  <a:pt x="1252" y="3"/>
                  <a:pt x="1201" y="10"/>
                </a:cubicBezTo>
                <a:cubicBezTo>
                  <a:pt x="400" y="77"/>
                  <a:pt x="0" y="911"/>
                  <a:pt x="300" y="1811"/>
                </a:cubicBezTo>
                <a:cubicBezTo>
                  <a:pt x="618" y="2700"/>
                  <a:pt x="1419" y="3317"/>
                  <a:pt x="2185" y="3317"/>
                </a:cubicBezTo>
                <a:cubicBezTo>
                  <a:pt x="2224" y="3317"/>
                  <a:pt x="2263" y="3316"/>
                  <a:pt x="2302" y="3312"/>
                </a:cubicBezTo>
                <a:cubicBezTo>
                  <a:pt x="3102" y="3212"/>
                  <a:pt x="3503" y="2412"/>
                  <a:pt x="3169" y="1511"/>
                </a:cubicBezTo>
                <a:cubicBezTo>
                  <a:pt x="2889" y="639"/>
                  <a:pt x="2086" y="0"/>
                  <a:pt x="13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a:off x="5404457" y="3197847"/>
            <a:ext cx="349128" cy="183248"/>
          </a:xfrm>
          <a:custGeom>
            <a:avLst/>
            <a:gdLst/>
            <a:ahLst/>
            <a:cxnLst/>
            <a:rect l="l" t="t" r="r" b="b"/>
            <a:pathLst>
              <a:path w="18715" h="9823" extrusionOk="0">
                <a:moveTo>
                  <a:pt x="9347" y="0"/>
                </a:moveTo>
                <a:cubicBezTo>
                  <a:pt x="7167" y="0"/>
                  <a:pt x="4989" y="476"/>
                  <a:pt x="3336" y="1433"/>
                </a:cubicBezTo>
                <a:cubicBezTo>
                  <a:pt x="134" y="3268"/>
                  <a:pt x="1" y="6203"/>
                  <a:pt x="2936" y="8138"/>
                </a:cubicBezTo>
                <a:cubicBezTo>
                  <a:pt x="3070" y="8238"/>
                  <a:pt x="3203" y="8304"/>
                  <a:pt x="3336" y="8371"/>
                </a:cubicBezTo>
                <a:cubicBezTo>
                  <a:pt x="5004" y="9339"/>
                  <a:pt x="7181" y="9822"/>
                  <a:pt x="9357" y="9822"/>
                </a:cubicBezTo>
                <a:cubicBezTo>
                  <a:pt x="11534" y="9822"/>
                  <a:pt x="13710" y="9339"/>
                  <a:pt x="15378" y="8371"/>
                </a:cubicBezTo>
                <a:cubicBezTo>
                  <a:pt x="18681" y="6470"/>
                  <a:pt x="18714" y="3368"/>
                  <a:pt x="15378" y="1433"/>
                </a:cubicBezTo>
                <a:cubicBezTo>
                  <a:pt x="15245" y="1366"/>
                  <a:pt x="15078" y="1266"/>
                  <a:pt x="14945" y="1199"/>
                </a:cubicBezTo>
                <a:cubicBezTo>
                  <a:pt x="13348" y="401"/>
                  <a:pt x="11347" y="0"/>
                  <a:pt x="9347"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5404457" y="3197847"/>
            <a:ext cx="349128" cy="183248"/>
          </a:xfrm>
          <a:custGeom>
            <a:avLst/>
            <a:gdLst/>
            <a:ahLst/>
            <a:cxnLst/>
            <a:rect l="l" t="t" r="r" b="b"/>
            <a:pathLst>
              <a:path w="18715" h="9823" extrusionOk="0">
                <a:moveTo>
                  <a:pt x="9347" y="0"/>
                </a:moveTo>
                <a:cubicBezTo>
                  <a:pt x="7167" y="0"/>
                  <a:pt x="4989" y="476"/>
                  <a:pt x="3336" y="1433"/>
                </a:cubicBezTo>
                <a:cubicBezTo>
                  <a:pt x="134" y="3268"/>
                  <a:pt x="1" y="6203"/>
                  <a:pt x="2936" y="8138"/>
                </a:cubicBezTo>
                <a:cubicBezTo>
                  <a:pt x="3070" y="8238"/>
                  <a:pt x="3203" y="8304"/>
                  <a:pt x="3336" y="8371"/>
                </a:cubicBezTo>
                <a:cubicBezTo>
                  <a:pt x="5004" y="9339"/>
                  <a:pt x="7181" y="9822"/>
                  <a:pt x="9357" y="9822"/>
                </a:cubicBezTo>
                <a:cubicBezTo>
                  <a:pt x="11534" y="9822"/>
                  <a:pt x="13710" y="9339"/>
                  <a:pt x="15378" y="8371"/>
                </a:cubicBezTo>
                <a:cubicBezTo>
                  <a:pt x="18681" y="6470"/>
                  <a:pt x="18714" y="3368"/>
                  <a:pt x="15378" y="1433"/>
                </a:cubicBezTo>
                <a:cubicBezTo>
                  <a:pt x="15245" y="1366"/>
                  <a:pt x="15078" y="1266"/>
                  <a:pt x="14945" y="1199"/>
                </a:cubicBezTo>
                <a:cubicBezTo>
                  <a:pt x="13348" y="401"/>
                  <a:pt x="11347" y="0"/>
                  <a:pt x="93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a:off x="5412553" y="3202008"/>
            <a:ext cx="332936" cy="175189"/>
          </a:xfrm>
          <a:custGeom>
            <a:avLst/>
            <a:gdLst/>
            <a:ahLst/>
            <a:cxnLst/>
            <a:rect l="l" t="t" r="r" b="b"/>
            <a:pathLst>
              <a:path w="17847" h="9391" extrusionOk="0">
                <a:moveTo>
                  <a:pt x="8923" y="1"/>
                </a:moveTo>
                <a:cubicBezTo>
                  <a:pt x="6839" y="1"/>
                  <a:pt x="4754" y="459"/>
                  <a:pt x="3169" y="1377"/>
                </a:cubicBezTo>
                <a:cubicBezTo>
                  <a:pt x="0" y="3211"/>
                  <a:pt x="0" y="6180"/>
                  <a:pt x="3169" y="8015"/>
                </a:cubicBezTo>
                <a:cubicBezTo>
                  <a:pt x="4754" y="8932"/>
                  <a:pt x="6839"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a:off x="5412553" y="3202008"/>
            <a:ext cx="332936" cy="175189"/>
          </a:xfrm>
          <a:custGeom>
            <a:avLst/>
            <a:gdLst/>
            <a:ahLst/>
            <a:cxnLst/>
            <a:rect l="l" t="t" r="r" b="b"/>
            <a:pathLst>
              <a:path w="17847" h="9391" extrusionOk="0">
                <a:moveTo>
                  <a:pt x="8923" y="1"/>
                </a:moveTo>
                <a:cubicBezTo>
                  <a:pt x="6839" y="1"/>
                  <a:pt x="4754" y="459"/>
                  <a:pt x="3169" y="1377"/>
                </a:cubicBezTo>
                <a:cubicBezTo>
                  <a:pt x="0" y="3211"/>
                  <a:pt x="0" y="6180"/>
                  <a:pt x="3169" y="8015"/>
                </a:cubicBezTo>
                <a:cubicBezTo>
                  <a:pt x="4754" y="8932"/>
                  <a:pt x="6839"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5428727" y="3226278"/>
            <a:ext cx="300588" cy="150919"/>
          </a:xfrm>
          <a:custGeom>
            <a:avLst/>
            <a:gdLst/>
            <a:ahLst/>
            <a:cxnLst/>
            <a:rect l="l" t="t" r="r" b="b"/>
            <a:pathLst>
              <a:path w="16113" h="8090" extrusionOk="0">
                <a:moveTo>
                  <a:pt x="8056" y="1"/>
                </a:moveTo>
                <a:cubicBezTo>
                  <a:pt x="5972" y="1"/>
                  <a:pt x="3887" y="459"/>
                  <a:pt x="2302" y="1377"/>
                </a:cubicBezTo>
                <a:cubicBezTo>
                  <a:pt x="1001" y="2110"/>
                  <a:pt x="234" y="3078"/>
                  <a:pt x="1" y="4045"/>
                </a:cubicBezTo>
                <a:cubicBezTo>
                  <a:pt x="201" y="5013"/>
                  <a:pt x="1001" y="5947"/>
                  <a:pt x="2302" y="6714"/>
                </a:cubicBezTo>
                <a:cubicBezTo>
                  <a:pt x="3887" y="7631"/>
                  <a:pt x="5972" y="8090"/>
                  <a:pt x="8056" y="8090"/>
                </a:cubicBezTo>
                <a:cubicBezTo>
                  <a:pt x="10141" y="8090"/>
                  <a:pt x="12226" y="7631"/>
                  <a:pt x="13810" y="6714"/>
                </a:cubicBezTo>
                <a:cubicBezTo>
                  <a:pt x="15111" y="5947"/>
                  <a:pt x="15879" y="5013"/>
                  <a:pt x="16112" y="4045"/>
                </a:cubicBezTo>
                <a:cubicBezTo>
                  <a:pt x="15879" y="3078"/>
                  <a:pt x="15111" y="2110"/>
                  <a:pt x="13810" y="1377"/>
                </a:cubicBezTo>
                <a:cubicBezTo>
                  <a:pt x="12226" y="459"/>
                  <a:pt x="10141" y="1"/>
                  <a:pt x="805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5428727" y="3226278"/>
            <a:ext cx="300588" cy="150919"/>
          </a:xfrm>
          <a:custGeom>
            <a:avLst/>
            <a:gdLst/>
            <a:ahLst/>
            <a:cxnLst/>
            <a:rect l="l" t="t" r="r" b="b"/>
            <a:pathLst>
              <a:path w="16113" h="8090" extrusionOk="0">
                <a:moveTo>
                  <a:pt x="8056" y="1"/>
                </a:moveTo>
                <a:cubicBezTo>
                  <a:pt x="5972" y="1"/>
                  <a:pt x="3887" y="459"/>
                  <a:pt x="2302" y="1377"/>
                </a:cubicBezTo>
                <a:cubicBezTo>
                  <a:pt x="1001" y="2110"/>
                  <a:pt x="234" y="3078"/>
                  <a:pt x="1" y="4045"/>
                </a:cubicBezTo>
                <a:cubicBezTo>
                  <a:pt x="201" y="5013"/>
                  <a:pt x="1001" y="5947"/>
                  <a:pt x="2302" y="6714"/>
                </a:cubicBezTo>
                <a:cubicBezTo>
                  <a:pt x="3887" y="7631"/>
                  <a:pt x="5972" y="8090"/>
                  <a:pt x="8056" y="8090"/>
                </a:cubicBezTo>
                <a:cubicBezTo>
                  <a:pt x="10141" y="8090"/>
                  <a:pt x="12226" y="7631"/>
                  <a:pt x="13810" y="6714"/>
                </a:cubicBezTo>
                <a:cubicBezTo>
                  <a:pt x="15111" y="5947"/>
                  <a:pt x="15879" y="5013"/>
                  <a:pt x="16112" y="4045"/>
                </a:cubicBezTo>
                <a:cubicBezTo>
                  <a:pt x="15879" y="3078"/>
                  <a:pt x="15111" y="2110"/>
                  <a:pt x="13810" y="1377"/>
                </a:cubicBezTo>
                <a:cubicBezTo>
                  <a:pt x="12226" y="459"/>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p:cNvSpPr/>
          <p:nvPr/>
        </p:nvSpPr>
        <p:spPr>
          <a:xfrm>
            <a:off x="5480383" y="3233908"/>
            <a:ext cx="198527" cy="130063"/>
          </a:xfrm>
          <a:custGeom>
            <a:avLst/>
            <a:gdLst/>
            <a:ahLst/>
            <a:cxnLst/>
            <a:rect l="l" t="t" r="r" b="b"/>
            <a:pathLst>
              <a:path w="10642" h="6972" extrusionOk="0">
                <a:moveTo>
                  <a:pt x="7194" y="4046"/>
                </a:moveTo>
                <a:cubicBezTo>
                  <a:pt x="7456" y="4046"/>
                  <a:pt x="7703" y="4102"/>
                  <a:pt x="7939" y="4237"/>
                </a:cubicBezTo>
                <a:lnTo>
                  <a:pt x="7772" y="4337"/>
                </a:lnTo>
                <a:cubicBezTo>
                  <a:pt x="7672" y="4370"/>
                  <a:pt x="7606" y="4437"/>
                  <a:pt x="7506" y="4470"/>
                </a:cubicBezTo>
                <a:cubicBezTo>
                  <a:pt x="7161" y="4608"/>
                  <a:pt x="6798" y="4675"/>
                  <a:pt x="6441" y="4675"/>
                </a:cubicBezTo>
                <a:cubicBezTo>
                  <a:pt x="6107" y="4675"/>
                  <a:pt x="5777" y="4616"/>
                  <a:pt x="5471" y="4503"/>
                </a:cubicBezTo>
                <a:cubicBezTo>
                  <a:pt x="6112" y="4260"/>
                  <a:pt x="6680" y="4046"/>
                  <a:pt x="7194" y="4046"/>
                </a:cubicBezTo>
                <a:close/>
                <a:moveTo>
                  <a:pt x="1268" y="0"/>
                </a:moveTo>
                <a:lnTo>
                  <a:pt x="0" y="734"/>
                </a:lnTo>
                <a:lnTo>
                  <a:pt x="0" y="1668"/>
                </a:lnTo>
                <a:lnTo>
                  <a:pt x="434" y="1935"/>
                </a:lnTo>
                <a:cubicBezTo>
                  <a:pt x="300" y="2102"/>
                  <a:pt x="234" y="2302"/>
                  <a:pt x="234" y="2502"/>
                </a:cubicBezTo>
                <a:lnTo>
                  <a:pt x="234" y="3469"/>
                </a:lnTo>
                <a:cubicBezTo>
                  <a:pt x="234" y="3870"/>
                  <a:pt x="534" y="4237"/>
                  <a:pt x="1134" y="4604"/>
                </a:cubicBezTo>
                <a:cubicBezTo>
                  <a:pt x="1635" y="4904"/>
                  <a:pt x="2235" y="5071"/>
                  <a:pt x="2836" y="5071"/>
                </a:cubicBezTo>
                <a:lnTo>
                  <a:pt x="3203" y="5071"/>
                </a:lnTo>
                <a:cubicBezTo>
                  <a:pt x="3803" y="5037"/>
                  <a:pt x="4437" y="4870"/>
                  <a:pt x="5037" y="4670"/>
                </a:cubicBezTo>
                <a:lnTo>
                  <a:pt x="5404" y="4537"/>
                </a:lnTo>
                <a:lnTo>
                  <a:pt x="4337" y="5604"/>
                </a:lnTo>
                <a:lnTo>
                  <a:pt x="4337" y="6572"/>
                </a:lnTo>
                <a:cubicBezTo>
                  <a:pt x="4906" y="6776"/>
                  <a:pt x="5507" y="6878"/>
                  <a:pt x="6109" y="6878"/>
                </a:cubicBezTo>
                <a:cubicBezTo>
                  <a:pt x="6884" y="6878"/>
                  <a:pt x="7660" y="6709"/>
                  <a:pt x="8373" y="6371"/>
                </a:cubicBezTo>
                <a:lnTo>
                  <a:pt x="9407" y="6972"/>
                </a:lnTo>
                <a:lnTo>
                  <a:pt x="10641" y="6271"/>
                </a:lnTo>
                <a:lnTo>
                  <a:pt x="10641" y="5304"/>
                </a:lnTo>
                <a:lnTo>
                  <a:pt x="10241" y="5037"/>
                </a:lnTo>
                <a:cubicBezTo>
                  <a:pt x="10341" y="4870"/>
                  <a:pt x="10408" y="4637"/>
                  <a:pt x="10408" y="4403"/>
                </a:cubicBezTo>
                <a:lnTo>
                  <a:pt x="10408" y="3436"/>
                </a:lnTo>
                <a:cubicBezTo>
                  <a:pt x="10408" y="3002"/>
                  <a:pt x="10141" y="2635"/>
                  <a:pt x="9540" y="2302"/>
                </a:cubicBezTo>
                <a:cubicBezTo>
                  <a:pt x="8925" y="1973"/>
                  <a:pt x="8246" y="1809"/>
                  <a:pt x="7566" y="1809"/>
                </a:cubicBezTo>
                <a:cubicBezTo>
                  <a:pt x="7141" y="1809"/>
                  <a:pt x="6715" y="1873"/>
                  <a:pt x="6305" y="2002"/>
                </a:cubicBezTo>
                <a:cubicBezTo>
                  <a:pt x="5904" y="2135"/>
                  <a:pt x="5471" y="2269"/>
                  <a:pt x="5104" y="2402"/>
                </a:cubicBezTo>
                <a:cubicBezTo>
                  <a:pt x="4670" y="2535"/>
                  <a:pt x="4237" y="2702"/>
                  <a:pt x="3803" y="2802"/>
                </a:cubicBezTo>
                <a:cubicBezTo>
                  <a:pt x="3603" y="2836"/>
                  <a:pt x="3403" y="2869"/>
                  <a:pt x="3203" y="2869"/>
                </a:cubicBezTo>
                <a:cubicBezTo>
                  <a:pt x="3036" y="2836"/>
                  <a:pt x="2869" y="2802"/>
                  <a:pt x="2702" y="2736"/>
                </a:cubicBezTo>
                <a:lnTo>
                  <a:pt x="2736" y="2702"/>
                </a:lnTo>
                <a:cubicBezTo>
                  <a:pt x="2769" y="2669"/>
                  <a:pt x="2802" y="2635"/>
                  <a:pt x="2869" y="2635"/>
                </a:cubicBezTo>
                <a:cubicBezTo>
                  <a:pt x="2969" y="2569"/>
                  <a:pt x="3069" y="2502"/>
                  <a:pt x="3203" y="2435"/>
                </a:cubicBezTo>
                <a:cubicBezTo>
                  <a:pt x="3506" y="2310"/>
                  <a:pt x="3839" y="2243"/>
                  <a:pt x="4169" y="2243"/>
                </a:cubicBezTo>
                <a:cubicBezTo>
                  <a:pt x="4455" y="2243"/>
                  <a:pt x="4740" y="2293"/>
                  <a:pt x="5004" y="2402"/>
                </a:cubicBezTo>
                <a:lnTo>
                  <a:pt x="6071" y="1368"/>
                </a:lnTo>
                <a:lnTo>
                  <a:pt x="6071" y="401"/>
                </a:lnTo>
                <a:cubicBezTo>
                  <a:pt x="5552" y="215"/>
                  <a:pt x="5013" y="123"/>
                  <a:pt x="4476" y="123"/>
                </a:cubicBezTo>
                <a:cubicBezTo>
                  <a:pt x="4046" y="123"/>
                  <a:pt x="3618" y="182"/>
                  <a:pt x="3203" y="300"/>
                </a:cubicBezTo>
                <a:cubicBezTo>
                  <a:pt x="2902" y="367"/>
                  <a:pt x="2602" y="467"/>
                  <a:pt x="2302" y="601"/>
                </a:cubicBezTo>
                <a:lnTo>
                  <a:pt x="1268"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5479133" y="3233273"/>
            <a:ext cx="201642" cy="112042"/>
          </a:xfrm>
          <a:custGeom>
            <a:avLst/>
            <a:gdLst/>
            <a:ahLst/>
            <a:cxnLst/>
            <a:rect l="l" t="t" r="r" b="b"/>
            <a:pathLst>
              <a:path w="10809" h="6006" extrusionOk="0">
                <a:moveTo>
                  <a:pt x="1301" y="1"/>
                </a:moveTo>
                <a:lnTo>
                  <a:pt x="34" y="735"/>
                </a:lnTo>
                <a:lnTo>
                  <a:pt x="1068" y="1335"/>
                </a:lnTo>
                <a:cubicBezTo>
                  <a:pt x="34" y="2102"/>
                  <a:pt x="1" y="2936"/>
                  <a:pt x="1201" y="3603"/>
                </a:cubicBezTo>
                <a:cubicBezTo>
                  <a:pt x="1702" y="3937"/>
                  <a:pt x="2302" y="4104"/>
                  <a:pt x="2903" y="4104"/>
                </a:cubicBezTo>
                <a:lnTo>
                  <a:pt x="3236" y="4104"/>
                </a:lnTo>
                <a:cubicBezTo>
                  <a:pt x="3870" y="4070"/>
                  <a:pt x="4504" y="3937"/>
                  <a:pt x="5104" y="3704"/>
                </a:cubicBezTo>
                <a:cubicBezTo>
                  <a:pt x="5924" y="3422"/>
                  <a:pt x="6662" y="3108"/>
                  <a:pt x="7307" y="3108"/>
                </a:cubicBezTo>
                <a:cubicBezTo>
                  <a:pt x="7579" y="3108"/>
                  <a:pt x="7835" y="3164"/>
                  <a:pt x="8073" y="3303"/>
                </a:cubicBezTo>
                <a:cubicBezTo>
                  <a:pt x="8607" y="3603"/>
                  <a:pt x="8440" y="4004"/>
                  <a:pt x="7873" y="4337"/>
                </a:cubicBezTo>
                <a:cubicBezTo>
                  <a:pt x="7773" y="4404"/>
                  <a:pt x="7673" y="4437"/>
                  <a:pt x="7573" y="4504"/>
                </a:cubicBezTo>
                <a:cubicBezTo>
                  <a:pt x="7239" y="4638"/>
                  <a:pt x="6880" y="4704"/>
                  <a:pt x="6522" y="4704"/>
                </a:cubicBezTo>
                <a:cubicBezTo>
                  <a:pt x="6163" y="4704"/>
                  <a:pt x="5805" y="4638"/>
                  <a:pt x="5471" y="4504"/>
                </a:cubicBezTo>
                <a:lnTo>
                  <a:pt x="4404" y="5605"/>
                </a:lnTo>
                <a:cubicBezTo>
                  <a:pt x="4973" y="5809"/>
                  <a:pt x="5568" y="5911"/>
                  <a:pt x="6163" y="5911"/>
                </a:cubicBezTo>
                <a:cubicBezTo>
                  <a:pt x="6928" y="5911"/>
                  <a:pt x="7694" y="5742"/>
                  <a:pt x="8407" y="5405"/>
                </a:cubicBezTo>
                <a:lnTo>
                  <a:pt x="9441" y="6005"/>
                </a:lnTo>
                <a:lnTo>
                  <a:pt x="10708" y="5305"/>
                </a:lnTo>
                <a:lnTo>
                  <a:pt x="9674" y="4704"/>
                </a:lnTo>
                <a:cubicBezTo>
                  <a:pt x="10708" y="3904"/>
                  <a:pt x="10808" y="3036"/>
                  <a:pt x="9607" y="2303"/>
                </a:cubicBezTo>
                <a:cubicBezTo>
                  <a:pt x="8992" y="1974"/>
                  <a:pt x="8313" y="1810"/>
                  <a:pt x="7633" y="1810"/>
                </a:cubicBezTo>
                <a:cubicBezTo>
                  <a:pt x="7208" y="1810"/>
                  <a:pt x="6782" y="1874"/>
                  <a:pt x="6372" y="2002"/>
                </a:cubicBezTo>
                <a:cubicBezTo>
                  <a:pt x="5938" y="2136"/>
                  <a:pt x="5538" y="2269"/>
                  <a:pt x="5138" y="2403"/>
                </a:cubicBezTo>
                <a:cubicBezTo>
                  <a:pt x="4737" y="2536"/>
                  <a:pt x="4304" y="2703"/>
                  <a:pt x="3870" y="2803"/>
                </a:cubicBezTo>
                <a:cubicBezTo>
                  <a:pt x="3670" y="2870"/>
                  <a:pt x="3436" y="2870"/>
                  <a:pt x="3236" y="2870"/>
                </a:cubicBezTo>
                <a:cubicBezTo>
                  <a:pt x="3036" y="2870"/>
                  <a:pt x="2836" y="2803"/>
                  <a:pt x="2669" y="2669"/>
                </a:cubicBezTo>
                <a:cubicBezTo>
                  <a:pt x="2235" y="2469"/>
                  <a:pt x="2202" y="2102"/>
                  <a:pt x="2769" y="1735"/>
                </a:cubicBezTo>
                <a:lnTo>
                  <a:pt x="2903" y="1669"/>
                </a:lnTo>
                <a:cubicBezTo>
                  <a:pt x="3003" y="1602"/>
                  <a:pt x="3136" y="1535"/>
                  <a:pt x="3236" y="1502"/>
                </a:cubicBezTo>
                <a:cubicBezTo>
                  <a:pt x="3548" y="1355"/>
                  <a:pt x="3890" y="1279"/>
                  <a:pt x="4235" y="1279"/>
                </a:cubicBezTo>
                <a:cubicBezTo>
                  <a:pt x="4517" y="1279"/>
                  <a:pt x="4801" y="1330"/>
                  <a:pt x="5071" y="1435"/>
                </a:cubicBezTo>
                <a:lnTo>
                  <a:pt x="6105" y="401"/>
                </a:lnTo>
                <a:cubicBezTo>
                  <a:pt x="5586" y="216"/>
                  <a:pt x="5047" y="123"/>
                  <a:pt x="4509" y="123"/>
                </a:cubicBezTo>
                <a:cubicBezTo>
                  <a:pt x="4080" y="123"/>
                  <a:pt x="3651" y="182"/>
                  <a:pt x="3236" y="301"/>
                </a:cubicBezTo>
                <a:cubicBezTo>
                  <a:pt x="2936" y="368"/>
                  <a:pt x="2636" y="468"/>
                  <a:pt x="2336" y="601"/>
                </a:cubicBezTo>
                <a:lnTo>
                  <a:pt x="13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p:cNvSpPr/>
          <p:nvPr/>
        </p:nvSpPr>
        <p:spPr>
          <a:xfrm>
            <a:off x="5479133" y="3233273"/>
            <a:ext cx="201642" cy="112042"/>
          </a:xfrm>
          <a:custGeom>
            <a:avLst/>
            <a:gdLst/>
            <a:ahLst/>
            <a:cxnLst/>
            <a:rect l="l" t="t" r="r" b="b"/>
            <a:pathLst>
              <a:path w="10809" h="6006" extrusionOk="0">
                <a:moveTo>
                  <a:pt x="1301" y="1"/>
                </a:moveTo>
                <a:lnTo>
                  <a:pt x="34" y="735"/>
                </a:lnTo>
                <a:lnTo>
                  <a:pt x="1068" y="1335"/>
                </a:lnTo>
                <a:cubicBezTo>
                  <a:pt x="34" y="2102"/>
                  <a:pt x="1" y="2936"/>
                  <a:pt x="1201" y="3603"/>
                </a:cubicBezTo>
                <a:cubicBezTo>
                  <a:pt x="1702" y="3937"/>
                  <a:pt x="2302" y="4104"/>
                  <a:pt x="2903" y="4104"/>
                </a:cubicBezTo>
                <a:lnTo>
                  <a:pt x="3236" y="4104"/>
                </a:lnTo>
                <a:cubicBezTo>
                  <a:pt x="3870" y="4070"/>
                  <a:pt x="4504" y="3937"/>
                  <a:pt x="5104" y="3704"/>
                </a:cubicBezTo>
                <a:cubicBezTo>
                  <a:pt x="5924" y="3422"/>
                  <a:pt x="6662" y="3108"/>
                  <a:pt x="7307" y="3108"/>
                </a:cubicBezTo>
                <a:cubicBezTo>
                  <a:pt x="7579" y="3108"/>
                  <a:pt x="7835" y="3164"/>
                  <a:pt x="8073" y="3303"/>
                </a:cubicBezTo>
                <a:cubicBezTo>
                  <a:pt x="8607" y="3603"/>
                  <a:pt x="8440" y="4004"/>
                  <a:pt x="7873" y="4337"/>
                </a:cubicBezTo>
                <a:cubicBezTo>
                  <a:pt x="7773" y="4404"/>
                  <a:pt x="7673" y="4437"/>
                  <a:pt x="7573" y="4504"/>
                </a:cubicBezTo>
                <a:cubicBezTo>
                  <a:pt x="7239" y="4638"/>
                  <a:pt x="6880" y="4704"/>
                  <a:pt x="6522" y="4704"/>
                </a:cubicBezTo>
                <a:cubicBezTo>
                  <a:pt x="6163" y="4704"/>
                  <a:pt x="5805" y="4638"/>
                  <a:pt x="5471" y="4504"/>
                </a:cubicBezTo>
                <a:lnTo>
                  <a:pt x="4404" y="5605"/>
                </a:lnTo>
                <a:cubicBezTo>
                  <a:pt x="4973" y="5809"/>
                  <a:pt x="5568" y="5911"/>
                  <a:pt x="6163" y="5911"/>
                </a:cubicBezTo>
                <a:cubicBezTo>
                  <a:pt x="6928" y="5911"/>
                  <a:pt x="7694" y="5742"/>
                  <a:pt x="8407" y="5405"/>
                </a:cubicBezTo>
                <a:lnTo>
                  <a:pt x="9441" y="6005"/>
                </a:lnTo>
                <a:lnTo>
                  <a:pt x="10708" y="5305"/>
                </a:lnTo>
                <a:lnTo>
                  <a:pt x="9674" y="4704"/>
                </a:lnTo>
                <a:cubicBezTo>
                  <a:pt x="10708" y="3904"/>
                  <a:pt x="10808" y="3036"/>
                  <a:pt x="9607" y="2303"/>
                </a:cubicBezTo>
                <a:cubicBezTo>
                  <a:pt x="8992" y="1974"/>
                  <a:pt x="8313" y="1810"/>
                  <a:pt x="7633" y="1810"/>
                </a:cubicBezTo>
                <a:cubicBezTo>
                  <a:pt x="7208" y="1810"/>
                  <a:pt x="6782" y="1874"/>
                  <a:pt x="6372" y="2002"/>
                </a:cubicBezTo>
                <a:cubicBezTo>
                  <a:pt x="5938" y="2136"/>
                  <a:pt x="5538" y="2269"/>
                  <a:pt x="5138" y="2403"/>
                </a:cubicBezTo>
                <a:cubicBezTo>
                  <a:pt x="4737" y="2536"/>
                  <a:pt x="4304" y="2703"/>
                  <a:pt x="3870" y="2803"/>
                </a:cubicBezTo>
                <a:cubicBezTo>
                  <a:pt x="3670" y="2870"/>
                  <a:pt x="3436" y="2870"/>
                  <a:pt x="3236" y="2870"/>
                </a:cubicBezTo>
                <a:cubicBezTo>
                  <a:pt x="3036" y="2870"/>
                  <a:pt x="2836" y="2803"/>
                  <a:pt x="2669" y="2669"/>
                </a:cubicBezTo>
                <a:cubicBezTo>
                  <a:pt x="2235" y="2469"/>
                  <a:pt x="2202" y="2102"/>
                  <a:pt x="2769" y="1735"/>
                </a:cubicBezTo>
                <a:lnTo>
                  <a:pt x="2903" y="1669"/>
                </a:lnTo>
                <a:cubicBezTo>
                  <a:pt x="3003" y="1602"/>
                  <a:pt x="3136" y="1535"/>
                  <a:pt x="3236" y="1502"/>
                </a:cubicBezTo>
                <a:cubicBezTo>
                  <a:pt x="3548" y="1355"/>
                  <a:pt x="3890" y="1279"/>
                  <a:pt x="4235" y="1279"/>
                </a:cubicBezTo>
                <a:cubicBezTo>
                  <a:pt x="4517" y="1279"/>
                  <a:pt x="4801" y="1330"/>
                  <a:pt x="5071" y="1435"/>
                </a:cubicBezTo>
                <a:lnTo>
                  <a:pt x="6105" y="401"/>
                </a:lnTo>
                <a:cubicBezTo>
                  <a:pt x="5586" y="216"/>
                  <a:pt x="5047" y="123"/>
                  <a:pt x="4509" y="123"/>
                </a:cubicBezTo>
                <a:cubicBezTo>
                  <a:pt x="4080" y="123"/>
                  <a:pt x="3651" y="182"/>
                  <a:pt x="3236" y="301"/>
                </a:cubicBezTo>
                <a:cubicBezTo>
                  <a:pt x="2936" y="368"/>
                  <a:pt x="2636" y="468"/>
                  <a:pt x="2336"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7"/>
          <p:cNvSpPr/>
          <p:nvPr/>
        </p:nvSpPr>
        <p:spPr>
          <a:xfrm>
            <a:off x="5479749" y="3233273"/>
            <a:ext cx="42962" cy="13096"/>
          </a:xfrm>
          <a:custGeom>
            <a:avLst/>
            <a:gdLst/>
            <a:ahLst/>
            <a:cxnLst/>
            <a:rect l="l" t="t" r="r" b="b"/>
            <a:pathLst>
              <a:path w="2303" h="702" extrusionOk="0">
                <a:moveTo>
                  <a:pt x="1268" y="1"/>
                </a:moveTo>
                <a:lnTo>
                  <a:pt x="1" y="701"/>
                </a:lnTo>
                <a:lnTo>
                  <a:pt x="1" y="701"/>
                </a:lnTo>
                <a:lnTo>
                  <a:pt x="1268" y="134"/>
                </a:lnTo>
                <a:lnTo>
                  <a:pt x="2303" y="601"/>
                </a:lnTo>
                <a:lnTo>
                  <a:pt x="2303" y="601"/>
                </a:lnTo>
                <a:lnTo>
                  <a:pt x="126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7"/>
          <p:cNvSpPr/>
          <p:nvPr/>
        </p:nvSpPr>
        <p:spPr>
          <a:xfrm>
            <a:off x="5537001" y="3235288"/>
            <a:ext cx="56021" cy="24774"/>
          </a:xfrm>
          <a:custGeom>
            <a:avLst/>
            <a:gdLst/>
            <a:ahLst/>
            <a:cxnLst/>
            <a:rect l="l" t="t" r="r" b="b"/>
            <a:pathLst>
              <a:path w="3003" h="1328" extrusionOk="0">
                <a:moveTo>
                  <a:pt x="1405" y="1"/>
                </a:moveTo>
                <a:cubicBezTo>
                  <a:pt x="929" y="1"/>
                  <a:pt x="457" y="67"/>
                  <a:pt x="1" y="193"/>
                </a:cubicBezTo>
                <a:cubicBezTo>
                  <a:pt x="362" y="124"/>
                  <a:pt x="735" y="89"/>
                  <a:pt x="1110" y="89"/>
                </a:cubicBezTo>
                <a:cubicBezTo>
                  <a:pt x="1635" y="89"/>
                  <a:pt x="2163" y="157"/>
                  <a:pt x="2669" y="293"/>
                </a:cubicBezTo>
                <a:lnTo>
                  <a:pt x="1935" y="1327"/>
                </a:lnTo>
                <a:lnTo>
                  <a:pt x="3003" y="260"/>
                </a:lnTo>
                <a:cubicBezTo>
                  <a:pt x="2475" y="84"/>
                  <a:pt x="1937" y="1"/>
                  <a:pt x="14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7"/>
          <p:cNvSpPr/>
          <p:nvPr/>
        </p:nvSpPr>
        <p:spPr>
          <a:xfrm>
            <a:off x="5597368" y="3267020"/>
            <a:ext cx="83407" cy="54025"/>
          </a:xfrm>
          <a:custGeom>
            <a:avLst/>
            <a:gdLst/>
            <a:ahLst/>
            <a:cxnLst/>
            <a:rect l="l" t="t" r="r" b="b"/>
            <a:pathLst>
              <a:path w="4471" h="2896" extrusionOk="0">
                <a:moveTo>
                  <a:pt x="1270" y="1"/>
                </a:moveTo>
                <a:cubicBezTo>
                  <a:pt x="841" y="1"/>
                  <a:pt x="411" y="65"/>
                  <a:pt x="0" y="193"/>
                </a:cubicBezTo>
                <a:cubicBezTo>
                  <a:pt x="311" y="133"/>
                  <a:pt x="624" y="103"/>
                  <a:pt x="936" y="103"/>
                </a:cubicBezTo>
                <a:cubicBezTo>
                  <a:pt x="1666" y="103"/>
                  <a:pt x="2392" y="267"/>
                  <a:pt x="3069" y="594"/>
                </a:cubicBezTo>
                <a:cubicBezTo>
                  <a:pt x="4070" y="1194"/>
                  <a:pt x="4237" y="1895"/>
                  <a:pt x="3303" y="2895"/>
                </a:cubicBezTo>
                <a:cubicBezTo>
                  <a:pt x="4337" y="2095"/>
                  <a:pt x="4470" y="1194"/>
                  <a:pt x="3236" y="494"/>
                </a:cubicBezTo>
                <a:cubicBezTo>
                  <a:pt x="2641" y="165"/>
                  <a:pt x="1957" y="1"/>
                  <a:pt x="127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a:off x="5655236" y="3321026"/>
            <a:ext cx="23673" cy="24289"/>
          </a:xfrm>
          <a:custGeom>
            <a:avLst/>
            <a:gdLst/>
            <a:ahLst/>
            <a:cxnLst/>
            <a:rect l="l" t="t" r="r" b="b"/>
            <a:pathLst>
              <a:path w="1269" h="1302" extrusionOk="0">
                <a:moveTo>
                  <a:pt x="234" y="0"/>
                </a:moveTo>
                <a:lnTo>
                  <a:pt x="1001" y="601"/>
                </a:lnTo>
                <a:lnTo>
                  <a:pt x="1" y="1301"/>
                </a:lnTo>
                <a:lnTo>
                  <a:pt x="1268" y="601"/>
                </a:lnTo>
                <a:lnTo>
                  <a:pt x="2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5561271" y="3317295"/>
            <a:ext cx="59136" cy="20539"/>
          </a:xfrm>
          <a:custGeom>
            <a:avLst/>
            <a:gdLst/>
            <a:ahLst/>
            <a:cxnLst/>
            <a:rect l="l" t="t" r="r" b="b"/>
            <a:pathLst>
              <a:path w="3170" h="1101" extrusionOk="0">
                <a:moveTo>
                  <a:pt x="1068" y="0"/>
                </a:moveTo>
                <a:lnTo>
                  <a:pt x="1" y="1101"/>
                </a:lnTo>
                <a:lnTo>
                  <a:pt x="1168" y="167"/>
                </a:lnTo>
                <a:cubicBezTo>
                  <a:pt x="1424" y="244"/>
                  <a:pt x="1686" y="281"/>
                  <a:pt x="1946" y="281"/>
                </a:cubicBezTo>
                <a:cubicBezTo>
                  <a:pt x="2364" y="281"/>
                  <a:pt x="2779" y="185"/>
                  <a:pt x="3170" y="0"/>
                </a:cubicBezTo>
                <a:lnTo>
                  <a:pt x="3170" y="0"/>
                </a:lnTo>
                <a:cubicBezTo>
                  <a:pt x="2836" y="134"/>
                  <a:pt x="2477" y="200"/>
                  <a:pt x="2119" y="200"/>
                </a:cubicBezTo>
                <a:cubicBezTo>
                  <a:pt x="1760" y="200"/>
                  <a:pt x="1402" y="134"/>
                  <a:pt x="10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5516462" y="3265640"/>
            <a:ext cx="34866" cy="22069"/>
          </a:xfrm>
          <a:custGeom>
            <a:avLst/>
            <a:gdLst/>
            <a:ahLst/>
            <a:cxnLst/>
            <a:rect l="l" t="t" r="r" b="b"/>
            <a:pathLst>
              <a:path w="1869" h="1183" extrusionOk="0">
                <a:moveTo>
                  <a:pt x="768" y="0"/>
                </a:moveTo>
                <a:cubicBezTo>
                  <a:pt x="234" y="267"/>
                  <a:pt x="1" y="601"/>
                  <a:pt x="368" y="901"/>
                </a:cubicBezTo>
                <a:cubicBezTo>
                  <a:pt x="635" y="1086"/>
                  <a:pt x="953" y="1182"/>
                  <a:pt x="1274" y="1182"/>
                </a:cubicBezTo>
                <a:cubicBezTo>
                  <a:pt x="1475" y="1182"/>
                  <a:pt x="1677" y="1145"/>
                  <a:pt x="1869" y="1068"/>
                </a:cubicBezTo>
                <a:lnTo>
                  <a:pt x="1869" y="1068"/>
                </a:lnTo>
                <a:cubicBezTo>
                  <a:pt x="1727" y="1091"/>
                  <a:pt x="1569" y="1115"/>
                  <a:pt x="1418" y="1115"/>
                </a:cubicBezTo>
                <a:cubicBezTo>
                  <a:pt x="1355" y="1115"/>
                  <a:pt x="1294" y="1111"/>
                  <a:pt x="1235" y="1101"/>
                </a:cubicBezTo>
                <a:cubicBezTo>
                  <a:pt x="1035" y="1101"/>
                  <a:pt x="835" y="1035"/>
                  <a:pt x="668" y="934"/>
                </a:cubicBezTo>
                <a:cubicBezTo>
                  <a:pt x="268" y="701"/>
                  <a:pt x="201" y="367"/>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5479133" y="3257543"/>
            <a:ext cx="54155" cy="52290"/>
          </a:xfrm>
          <a:custGeom>
            <a:avLst/>
            <a:gdLst/>
            <a:ahLst/>
            <a:cxnLst/>
            <a:rect l="l" t="t" r="r" b="b"/>
            <a:pathLst>
              <a:path w="2903" h="2803" extrusionOk="0">
                <a:moveTo>
                  <a:pt x="1068" y="1"/>
                </a:moveTo>
                <a:lnTo>
                  <a:pt x="1068" y="1"/>
                </a:lnTo>
                <a:cubicBezTo>
                  <a:pt x="34" y="801"/>
                  <a:pt x="1" y="1635"/>
                  <a:pt x="1168" y="2302"/>
                </a:cubicBezTo>
                <a:cubicBezTo>
                  <a:pt x="1702" y="2603"/>
                  <a:pt x="2302" y="2769"/>
                  <a:pt x="2903" y="2803"/>
                </a:cubicBezTo>
                <a:cubicBezTo>
                  <a:pt x="2002" y="2703"/>
                  <a:pt x="868" y="2169"/>
                  <a:pt x="568" y="1469"/>
                </a:cubicBezTo>
                <a:cubicBezTo>
                  <a:pt x="234" y="801"/>
                  <a:pt x="968" y="101"/>
                  <a:pt x="10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p:cNvSpPr/>
          <p:nvPr/>
        </p:nvSpPr>
        <p:spPr>
          <a:xfrm>
            <a:off x="5375840" y="3132312"/>
            <a:ext cx="458633" cy="264808"/>
          </a:xfrm>
          <a:custGeom>
            <a:avLst/>
            <a:gdLst/>
            <a:ahLst/>
            <a:cxnLst/>
            <a:rect l="l" t="t" r="r" b="b"/>
            <a:pathLst>
              <a:path w="24585" h="14195" extrusionOk="0">
                <a:moveTo>
                  <a:pt x="12292" y="1"/>
                </a:moveTo>
                <a:cubicBezTo>
                  <a:pt x="9148" y="1"/>
                  <a:pt x="6005" y="693"/>
                  <a:pt x="3603" y="2077"/>
                </a:cubicBezTo>
                <a:cubicBezTo>
                  <a:pt x="2435" y="2711"/>
                  <a:pt x="1435" y="3645"/>
                  <a:pt x="701" y="4812"/>
                </a:cubicBezTo>
                <a:lnTo>
                  <a:pt x="0" y="4812"/>
                </a:lnTo>
                <a:lnTo>
                  <a:pt x="0" y="7314"/>
                </a:lnTo>
                <a:cubicBezTo>
                  <a:pt x="100" y="9049"/>
                  <a:pt x="1301" y="10783"/>
                  <a:pt x="3603" y="12118"/>
                </a:cubicBezTo>
                <a:cubicBezTo>
                  <a:pt x="6005" y="13502"/>
                  <a:pt x="9148" y="14194"/>
                  <a:pt x="12292" y="14194"/>
                </a:cubicBezTo>
                <a:cubicBezTo>
                  <a:pt x="15436" y="14194"/>
                  <a:pt x="18580" y="13502"/>
                  <a:pt x="20982" y="12118"/>
                </a:cubicBezTo>
                <a:cubicBezTo>
                  <a:pt x="23284" y="10783"/>
                  <a:pt x="24484" y="9049"/>
                  <a:pt x="24584" y="7314"/>
                </a:cubicBezTo>
                <a:lnTo>
                  <a:pt x="24584" y="4812"/>
                </a:lnTo>
                <a:lnTo>
                  <a:pt x="23917" y="4812"/>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5353436" y="3089387"/>
            <a:ext cx="500943" cy="264920"/>
          </a:xfrm>
          <a:custGeom>
            <a:avLst/>
            <a:gdLst/>
            <a:ahLst/>
            <a:cxnLst/>
            <a:rect l="l" t="t" r="r" b="b"/>
            <a:pathLst>
              <a:path w="26853" h="14201" extrusionOk="0">
                <a:moveTo>
                  <a:pt x="13493" y="0"/>
                </a:moveTo>
                <a:cubicBezTo>
                  <a:pt x="10349" y="0"/>
                  <a:pt x="7206" y="692"/>
                  <a:pt x="4804" y="2076"/>
                </a:cubicBezTo>
                <a:cubicBezTo>
                  <a:pt x="0" y="4845"/>
                  <a:pt x="0" y="9348"/>
                  <a:pt x="4804" y="12117"/>
                </a:cubicBezTo>
                <a:cubicBezTo>
                  <a:pt x="7201" y="13506"/>
                  <a:pt x="10346" y="14200"/>
                  <a:pt x="13486" y="14200"/>
                </a:cubicBezTo>
                <a:cubicBezTo>
                  <a:pt x="15851" y="14200"/>
                  <a:pt x="18213" y="13806"/>
                  <a:pt x="20248" y="13018"/>
                </a:cubicBezTo>
                <a:lnTo>
                  <a:pt x="20448" y="12951"/>
                </a:lnTo>
                <a:cubicBezTo>
                  <a:pt x="21049" y="12717"/>
                  <a:pt x="21649" y="12451"/>
                  <a:pt x="22183" y="12117"/>
                </a:cubicBezTo>
                <a:cubicBezTo>
                  <a:pt x="26186" y="9815"/>
                  <a:pt x="26853" y="6279"/>
                  <a:pt x="24184" y="3578"/>
                </a:cubicBezTo>
                <a:cubicBezTo>
                  <a:pt x="23584" y="3010"/>
                  <a:pt x="22917" y="2510"/>
                  <a:pt x="22183" y="2076"/>
                </a:cubicBezTo>
                <a:cubicBezTo>
                  <a:pt x="19781" y="692"/>
                  <a:pt x="16637" y="0"/>
                  <a:pt x="134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5380821" y="3134346"/>
            <a:ext cx="283761" cy="210335"/>
          </a:xfrm>
          <a:custGeom>
            <a:avLst/>
            <a:gdLst/>
            <a:ahLst/>
            <a:cxnLst/>
            <a:rect l="l" t="t" r="r" b="b"/>
            <a:pathLst>
              <a:path w="15211" h="11275" extrusionOk="0">
                <a:moveTo>
                  <a:pt x="4003" y="0"/>
                </a:moveTo>
                <a:lnTo>
                  <a:pt x="4003" y="0"/>
                </a:lnTo>
                <a:cubicBezTo>
                  <a:pt x="3703" y="167"/>
                  <a:pt x="3403" y="367"/>
                  <a:pt x="3102" y="600"/>
                </a:cubicBezTo>
                <a:cubicBezTo>
                  <a:pt x="2902" y="734"/>
                  <a:pt x="2735" y="867"/>
                  <a:pt x="2535" y="1034"/>
                </a:cubicBezTo>
                <a:cubicBezTo>
                  <a:pt x="0" y="3236"/>
                  <a:pt x="0" y="6138"/>
                  <a:pt x="2535" y="8339"/>
                </a:cubicBezTo>
                <a:cubicBezTo>
                  <a:pt x="2735" y="8473"/>
                  <a:pt x="2902" y="8640"/>
                  <a:pt x="3102" y="8773"/>
                </a:cubicBezTo>
                <a:cubicBezTo>
                  <a:pt x="3369" y="8973"/>
                  <a:pt x="3636" y="9140"/>
                  <a:pt x="3936" y="9307"/>
                </a:cubicBezTo>
                <a:cubicBezTo>
                  <a:pt x="4236" y="9507"/>
                  <a:pt x="4537" y="9640"/>
                  <a:pt x="4837" y="9807"/>
                </a:cubicBezTo>
                <a:cubicBezTo>
                  <a:pt x="5104" y="9907"/>
                  <a:pt x="5337" y="10041"/>
                  <a:pt x="5604" y="10141"/>
                </a:cubicBezTo>
                <a:cubicBezTo>
                  <a:pt x="5871" y="10241"/>
                  <a:pt x="6138" y="10341"/>
                  <a:pt x="6405" y="10408"/>
                </a:cubicBezTo>
                <a:cubicBezTo>
                  <a:pt x="7239" y="10674"/>
                  <a:pt x="8106" y="10908"/>
                  <a:pt x="8973" y="11041"/>
                </a:cubicBezTo>
                <a:lnTo>
                  <a:pt x="9540" y="11108"/>
                </a:lnTo>
                <a:cubicBezTo>
                  <a:pt x="10374" y="11208"/>
                  <a:pt x="11241" y="11275"/>
                  <a:pt x="12075" y="11275"/>
                </a:cubicBezTo>
                <a:cubicBezTo>
                  <a:pt x="13143" y="11275"/>
                  <a:pt x="14177" y="11175"/>
                  <a:pt x="15211" y="11008"/>
                </a:cubicBezTo>
                <a:cubicBezTo>
                  <a:pt x="15211" y="11008"/>
                  <a:pt x="13843" y="10741"/>
                  <a:pt x="14077" y="9440"/>
                </a:cubicBezTo>
                <a:cubicBezTo>
                  <a:pt x="13810" y="7505"/>
                  <a:pt x="5271" y="2068"/>
                  <a:pt x="5271" y="2068"/>
                </a:cubicBezTo>
                <a:cubicBezTo>
                  <a:pt x="5271" y="2068"/>
                  <a:pt x="3369" y="1334"/>
                  <a:pt x="4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p:cNvSpPr/>
          <p:nvPr/>
        </p:nvSpPr>
        <p:spPr>
          <a:xfrm>
            <a:off x="5430593" y="3130018"/>
            <a:ext cx="349128" cy="183248"/>
          </a:xfrm>
          <a:custGeom>
            <a:avLst/>
            <a:gdLst/>
            <a:ahLst/>
            <a:cxnLst/>
            <a:rect l="l" t="t" r="r" b="b"/>
            <a:pathLst>
              <a:path w="18715" h="9823" extrusionOk="0">
                <a:moveTo>
                  <a:pt x="9376" y="0"/>
                </a:moveTo>
                <a:cubicBezTo>
                  <a:pt x="7193" y="0"/>
                  <a:pt x="5006" y="476"/>
                  <a:pt x="3336" y="1433"/>
                </a:cubicBezTo>
                <a:cubicBezTo>
                  <a:pt x="167" y="3268"/>
                  <a:pt x="1" y="6203"/>
                  <a:pt x="2969" y="8138"/>
                </a:cubicBezTo>
                <a:cubicBezTo>
                  <a:pt x="3070" y="8238"/>
                  <a:pt x="3203" y="8305"/>
                  <a:pt x="3336" y="8371"/>
                </a:cubicBezTo>
                <a:cubicBezTo>
                  <a:pt x="5004" y="9339"/>
                  <a:pt x="7189" y="9822"/>
                  <a:pt x="9370" y="9822"/>
                </a:cubicBezTo>
                <a:cubicBezTo>
                  <a:pt x="11551" y="9822"/>
                  <a:pt x="13727" y="9339"/>
                  <a:pt x="15378" y="8371"/>
                </a:cubicBezTo>
                <a:cubicBezTo>
                  <a:pt x="18714" y="6470"/>
                  <a:pt x="18714" y="3368"/>
                  <a:pt x="15378" y="1433"/>
                </a:cubicBezTo>
                <a:lnTo>
                  <a:pt x="14978" y="1199"/>
                </a:lnTo>
                <a:cubicBezTo>
                  <a:pt x="13382" y="401"/>
                  <a:pt x="11380" y="0"/>
                  <a:pt x="937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a:off x="5430593" y="3130018"/>
            <a:ext cx="349128" cy="183248"/>
          </a:xfrm>
          <a:custGeom>
            <a:avLst/>
            <a:gdLst/>
            <a:ahLst/>
            <a:cxnLst/>
            <a:rect l="l" t="t" r="r" b="b"/>
            <a:pathLst>
              <a:path w="18715" h="9823" extrusionOk="0">
                <a:moveTo>
                  <a:pt x="9376" y="0"/>
                </a:moveTo>
                <a:cubicBezTo>
                  <a:pt x="7193" y="0"/>
                  <a:pt x="5006" y="476"/>
                  <a:pt x="3336" y="1433"/>
                </a:cubicBezTo>
                <a:cubicBezTo>
                  <a:pt x="167" y="3268"/>
                  <a:pt x="1" y="6203"/>
                  <a:pt x="2969" y="8138"/>
                </a:cubicBezTo>
                <a:cubicBezTo>
                  <a:pt x="3070" y="8238"/>
                  <a:pt x="3203" y="8305"/>
                  <a:pt x="3336" y="8371"/>
                </a:cubicBezTo>
                <a:cubicBezTo>
                  <a:pt x="5004" y="9339"/>
                  <a:pt x="7189" y="9822"/>
                  <a:pt x="9370" y="9822"/>
                </a:cubicBezTo>
                <a:cubicBezTo>
                  <a:pt x="11551" y="9822"/>
                  <a:pt x="13727" y="9339"/>
                  <a:pt x="15378" y="8371"/>
                </a:cubicBezTo>
                <a:cubicBezTo>
                  <a:pt x="18714" y="6470"/>
                  <a:pt x="18714" y="3368"/>
                  <a:pt x="15378" y="1433"/>
                </a:cubicBezTo>
                <a:lnTo>
                  <a:pt x="14978" y="1199"/>
                </a:lnTo>
                <a:cubicBezTo>
                  <a:pt x="13382" y="401"/>
                  <a:pt x="11380" y="0"/>
                  <a:pt x="93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5453613" y="3133712"/>
            <a:ext cx="303703" cy="175506"/>
          </a:xfrm>
          <a:custGeom>
            <a:avLst/>
            <a:gdLst/>
            <a:ahLst/>
            <a:cxnLst/>
            <a:rect l="l" t="t" r="r" b="b"/>
            <a:pathLst>
              <a:path w="16280" h="9408" extrusionOk="0">
                <a:moveTo>
                  <a:pt x="8140" y="1"/>
                </a:moveTo>
                <a:cubicBezTo>
                  <a:pt x="3637" y="1"/>
                  <a:pt x="1" y="2102"/>
                  <a:pt x="1" y="4704"/>
                </a:cubicBezTo>
                <a:cubicBezTo>
                  <a:pt x="1" y="7306"/>
                  <a:pt x="3637" y="9407"/>
                  <a:pt x="8140" y="9407"/>
                </a:cubicBezTo>
                <a:cubicBezTo>
                  <a:pt x="12643" y="9407"/>
                  <a:pt x="16279" y="7306"/>
                  <a:pt x="16279" y="4704"/>
                </a:cubicBezTo>
                <a:cubicBezTo>
                  <a:pt x="16279" y="2102"/>
                  <a:pt x="12643" y="1"/>
                  <a:pt x="814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5453613" y="3133712"/>
            <a:ext cx="303703" cy="175506"/>
          </a:xfrm>
          <a:custGeom>
            <a:avLst/>
            <a:gdLst/>
            <a:ahLst/>
            <a:cxnLst/>
            <a:rect l="l" t="t" r="r" b="b"/>
            <a:pathLst>
              <a:path w="16280" h="9408" extrusionOk="0">
                <a:moveTo>
                  <a:pt x="8140" y="1"/>
                </a:moveTo>
                <a:cubicBezTo>
                  <a:pt x="3637" y="1"/>
                  <a:pt x="1" y="2102"/>
                  <a:pt x="1" y="4704"/>
                </a:cubicBezTo>
                <a:cubicBezTo>
                  <a:pt x="1" y="7306"/>
                  <a:pt x="3637" y="9407"/>
                  <a:pt x="8140" y="9407"/>
                </a:cubicBezTo>
                <a:cubicBezTo>
                  <a:pt x="12643" y="9407"/>
                  <a:pt x="16279" y="7306"/>
                  <a:pt x="16279" y="4704"/>
                </a:cubicBezTo>
                <a:cubicBezTo>
                  <a:pt x="16279" y="2102"/>
                  <a:pt x="12643" y="1"/>
                  <a:pt x="8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5454863" y="3158448"/>
            <a:ext cx="300588" cy="150303"/>
          </a:xfrm>
          <a:custGeom>
            <a:avLst/>
            <a:gdLst/>
            <a:ahLst/>
            <a:cxnLst/>
            <a:rect l="l" t="t" r="r" b="b"/>
            <a:pathLst>
              <a:path w="16113" h="8057" extrusionOk="0">
                <a:moveTo>
                  <a:pt x="8086" y="1"/>
                </a:moveTo>
                <a:cubicBezTo>
                  <a:pt x="6005" y="1"/>
                  <a:pt x="3920" y="459"/>
                  <a:pt x="2336" y="1377"/>
                </a:cubicBezTo>
                <a:cubicBezTo>
                  <a:pt x="1035" y="2110"/>
                  <a:pt x="267" y="3078"/>
                  <a:pt x="1" y="4045"/>
                </a:cubicBezTo>
                <a:cubicBezTo>
                  <a:pt x="234" y="5013"/>
                  <a:pt x="1035" y="5947"/>
                  <a:pt x="2336" y="6680"/>
                </a:cubicBezTo>
                <a:cubicBezTo>
                  <a:pt x="3903" y="7598"/>
                  <a:pt x="5980" y="8056"/>
                  <a:pt x="8061" y="8056"/>
                </a:cubicBezTo>
                <a:cubicBezTo>
                  <a:pt x="10141" y="8056"/>
                  <a:pt x="12226" y="7598"/>
                  <a:pt x="13810" y="6680"/>
                </a:cubicBezTo>
                <a:cubicBezTo>
                  <a:pt x="15111" y="5947"/>
                  <a:pt x="15879" y="5013"/>
                  <a:pt x="16112" y="4045"/>
                </a:cubicBezTo>
                <a:cubicBezTo>
                  <a:pt x="15912" y="3044"/>
                  <a:pt x="15111" y="2110"/>
                  <a:pt x="13810" y="1377"/>
                </a:cubicBezTo>
                <a:cubicBezTo>
                  <a:pt x="12243" y="459"/>
                  <a:pt x="10166" y="1"/>
                  <a:pt x="808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5454863" y="3158448"/>
            <a:ext cx="300588" cy="150303"/>
          </a:xfrm>
          <a:custGeom>
            <a:avLst/>
            <a:gdLst/>
            <a:ahLst/>
            <a:cxnLst/>
            <a:rect l="l" t="t" r="r" b="b"/>
            <a:pathLst>
              <a:path w="16113" h="8057" extrusionOk="0">
                <a:moveTo>
                  <a:pt x="8086" y="1"/>
                </a:moveTo>
                <a:cubicBezTo>
                  <a:pt x="6005" y="1"/>
                  <a:pt x="3920" y="459"/>
                  <a:pt x="2336" y="1377"/>
                </a:cubicBezTo>
                <a:cubicBezTo>
                  <a:pt x="1035" y="2110"/>
                  <a:pt x="267" y="3078"/>
                  <a:pt x="1" y="4045"/>
                </a:cubicBezTo>
                <a:cubicBezTo>
                  <a:pt x="234" y="5013"/>
                  <a:pt x="1035" y="5947"/>
                  <a:pt x="2336" y="6680"/>
                </a:cubicBezTo>
                <a:cubicBezTo>
                  <a:pt x="3903" y="7598"/>
                  <a:pt x="5980" y="8056"/>
                  <a:pt x="8061" y="8056"/>
                </a:cubicBezTo>
                <a:cubicBezTo>
                  <a:pt x="10141" y="8056"/>
                  <a:pt x="12226" y="7598"/>
                  <a:pt x="13810" y="6680"/>
                </a:cubicBezTo>
                <a:cubicBezTo>
                  <a:pt x="15111" y="5947"/>
                  <a:pt x="15879" y="5013"/>
                  <a:pt x="16112" y="4045"/>
                </a:cubicBezTo>
                <a:cubicBezTo>
                  <a:pt x="15912" y="3044"/>
                  <a:pt x="15111" y="2110"/>
                  <a:pt x="13810" y="1377"/>
                </a:cubicBezTo>
                <a:cubicBezTo>
                  <a:pt x="12243" y="459"/>
                  <a:pt x="10166" y="1"/>
                  <a:pt x="80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p:cNvSpPr/>
          <p:nvPr/>
        </p:nvSpPr>
        <p:spPr>
          <a:xfrm>
            <a:off x="5507134" y="3166078"/>
            <a:ext cx="197911" cy="130063"/>
          </a:xfrm>
          <a:custGeom>
            <a:avLst/>
            <a:gdLst/>
            <a:ahLst/>
            <a:cxnLst/>
            <a:rect l="l" t="t" r="r" b="b"/>
            <a:pathLst>
              <a:path w="10609" h="6972" extrusionOk="0">
                <a:moveTo>
                  <a:pt x="7214" y="4035"/>
                </a:moveTo>
                <a:cubicBezTo>
                  <a:pt x="7470" y="4035"/>
                  <a:pt x="7712" y="4084"/>
                  <a:pt x="7940" y="4203"/>
                </a:cubicBezTo>
                <a:cubicBezTo>
                  <a:pt x="7873" y="4237"/>
                  <a:pt x="7840" y="4270"/>
                  <a:pt x="7773" y="4303"/>
                </a:cubicBezTo>
                <a:cubicBezTo>
                  <a:pt x="7673" y="4370"/>
                  <a:pt x="7573" y="4403"/>
                  <a:pt x="7473" y="4470"/>
                </a:cubicBezTo>
                <a:cubicBezTo>
                  <a:pt x="7156" y="4604"/>
                  <a:pt x="6814" y="4670"/>
                  <a:pt x="6468" y="4670"/>
                </a:cubicBezTo>
                <a:cubicBezTo>
                  <a:pt x="6122" y="4670"/>
                  <a:pt x="5771" y="4604"/>
                  <a:pt x="5438" y="4470"/>
                </a:cubicBezTo>
                <a:cubicBezTo>
                  <a:pt x="6091" y="4245"/>
                  <a:pt x="6683" y="4035"/>
                  <a:pt x="7214" y="4035"/>
                </a:cubicBezTo>
                <a:close/>
                <a:moveTo>
                  <a:pt x="1235" y="0"/>
                </a:moveTo>
                <a:lnTo>
                  <a:pt x="1" y="701"/>
                </a:lnTo>
                <a:lnTo>
                  <a:pt x="1" y="1668"/>
                </a:lnTo>
                <a:lnTo>
                  <a:pt x="401" y="1902"/>
                </a:lnTo>
                <a:cubicBezTo>
                  <a:pt x="301" y="2068"/>
                  <a:pt x="234" y="2269"/>
                  <a:pt x="234" y="2469"/>
                </a:cubicBezTo>
                <a:lnTo>
                  <a:pt x="234" y="3436"/>
                </a:lnTo>
                <a:cubicBezTo>
                  <a:pt x="234" y="3870"/>
                  <a:pt x="501" y="4237"/>
                  <a:pt x="1101" y="4570"/>
                </a:cubicBezTo>
                <a:cubicBezTo>
                  <a:pt x="1635" y="4870"/>
                  <a:pt x="2202" y="5037"/>
                  <a:pt x="2836" y="5071"/>
                </a:cubicBezTo>
                <a:lnTo>
                  <a:pt x="3170" y="5071"/>
                </a:lnTo>
                <a:cubicBezTo>
                  <a:pt x="3803" y="5004"/>
                  <a:pt x="4404" y="4870"/>
                  <a:pt x="5004" y="4637"/>
                </a:cubicBezTo>
                <a:lnTo>
                  <a:pt x="5371" y="4537"/>
                </a:lnTo>
                <a:lnTo>
                  <a:pt x="5371" y="4537"/>
                </a:lnTo>
                <a:lnTo>
                  <a:pt x="4337" y="5571"/>
                </a:lnTo>
                <a:lnTo>
                  <a:pt x="4337" y="6538"/>
                </a:lnTo>
                <a:cubicBezTo>
                  <a:pt x="4919" y="6762"/>
                  <a:pt x="5527" y="6872"/>
                  <a:pt x="6135" y="6872"/>
                </a:cubicBezTo>
                <a:cubicBezTo>
                  <a:pt x="6887" y="6872"/>
                  <a:pt x="7639" y="6704"/>
                  <a:pt x="8340" y="6372"/>
                </a:cubicBezTo>
                <a:lnTo>
                  <a:pt x="9374" y="6972"/>
                </a:lnTo>
                <a:lnTo>
                  <a:pt x="10608" y="6238"/>
                </a:lnTo>
                <a:lnTo>
                  <a:pt x="10608" y="5271"/>
                </a:lnTo>
                <a:lnTo>
                  <a:pt x="10208" y="5037"/>
                </a:lnTo>
                <a:cubicBezTo>
                  <a:pt x="10341" y="4837"/>
                  <a:pt x="10408" y="4604"/>
                  <a:pt x="10408" y="4403"/>
                </a:cubicBezTo>
                <a:lnTo>
                  <a:pt x="10408" y="3436"/>
                </a:lnTo>
                <a:cubicBezTo>
                  <a:pt x="10408" y="3036"/>
                  <a:pt x="10108" y="2635"/>
                  <a:pt x="9541" y="2302"/>
                </a:cubicBezTo>
                <a:cubicBezTo>
                  <a:pt x="8925" y="1973"/>
                  <a:pt x="8246" y="1809"/>
                  <a:pt x="7566" y="1809"/>
                </a:cubicBezTo>
                <a:cubicBezTo>
                  <a:pt x="7141" y="1809"/>
                  <a:pt x="6716" y="1873"/>
                  <a:pt x="6305" y="2002"/>
                </a:cubicBezTo>
                <a:cubicBezTo>
                  <a:pt x="5871" y="2102"/>
                  <a:pt x="5471" y="2235"/>
                  <a:pt x="5104" y="2369"/>
                </a:cubicBezTo>
                <a:cubicBezTo>
                  <a:pt x="4671" y="2535"/>
                  <a:pt x="4237" y="2669"/>
                  <a:pt x="3803" y="2802"/>
                </a:cubicBezTo>
                <a:cubicBezTo>
                  <a:pt x="3662" y="2826"/>
                  <a:pt x="3520" y="2849"/>
                  <a:pt x="3367" y="2849"/>
                </a:cubicBezTo>
                <a:cubicBezTo>
                  <a:pt x="3303" y="2849"/>
                  <a:pt x="3238" y="2845"/>
                  <a:pt x="3170" y="2836"/>
                </a:cubicBezTo>
                <a:cubicBezTo>
                  <a:pt x="3003" y="2836"/>
                  <a:pt x="2836" y="2802"/>
                  <a:pt x="2669" y="2702"/>
                </a:cubicBezTo>
                <a:lnTo>
                  <a:pt x="2703" y="2669"/>
                </a:lnTo>
                <a:lnTo>
                  <a:pt x="2836" y="2602"/>
                </a:lnTo>
                <a:cubicBezTo>
                  <a:pt x="2936" y="2535"/>
                  <a:pt x="3069" y="2469"/>
                  <a:pt x="3170" y="2435"/>
                </a:cubicBezTo>
                <a:cubicBezTo>
                  <a:pt x="3480" y="2297"/>
                  <a:pt x="3799" y="2231"/>
                  <a:pt x="4118" y="2231"/>
                </a:cubicBezTo>
                <a:cubicBezTo>
                  <a:pt x="4416" y="2231"/>
                  <a:pt x="4714" y="2289"/>
                  <a:pt x="5004" y="2402"/>
                </a:cubicBezTo>
                <a:lnTo>
                  <a:pt x="6038" y="1335"/>
                </a:lnTo>
                <a:lnTo>
                  <a:pt x="6038" y="367"/>
                </a:lnTo>
                <a:cubicBezTo>
                  <a:pt x="5513" y="198"/>
                  <a:pt x="4977" y="114"/>
                  <a:pt x="4436" y="114"/>
                </a:cubicBezTo>
                <a:cubicBezTo>
                  <a:pt x="4016" y="114"/>
                  <a:pt x="3593" y="165"/>
                  <a:pt x="3170" y="267"/>
                </a:cubicBezTo>
                <a:cubicBezTo>
                  <a:pt x="2869" y="367"/>
                  <a:pt x="2569" y="467"/>
                  <a:pt x="2269" y="601"/>
                </a:cubicBezTo>
                <a:lnTo>
                  <a:pt x="1235"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5505884" y="3165444"/>
            <a:ext cx="201642" cy="111408"/>
          </a:xfrm>
          <a:custGeom>
            <a:avLst/>
            <a:gdLst/>
            <a:ahLst/>
            <a:cxnLst/>
            <a:rect l="l" t="t" r="r" b="b"/>
            <a:pathLst>
              <a:path w="10809" h="5972" extrusionOk="0">
                <a:moveTo>
                  <a:pt x="1268" y="1"/>
                </a:moveTo>
                <a:lnTo>
                  <a:pt x="34" y="735"/>
                </a:lnTo>
                <a:lnTo>
                  <a:pt x="1068" y="1302"/>
                </a:lnTo>
                <a:cubicBezTo>
                  <a:pt x="34" y="2102"/>
                  <a:pt x="1" y="2936"/>
                  <a:pt x="1168" y="3603"/>
                </a:cubicBezTo>
                <a:cubicBezTo>
                  <a:pt x="1702" y="3937"/>
                  <a:pt x="2303" y="4104"/>
                  <a:pt x="2903" y="4104"/>
                </a:cubicBezTo>
                <a:lnTo>
                  <a:pt x="3237" y="4104"/>
                </a:lnTo>
                <a:cubicBezTo>
                  <a:pt x="3870" y="4071"/>
                  <a:pt x="4504" y="3904"/>
                  <a:pt x="5071" y="3704"/>
                </a:cubicBezTo>
                <a:cubicBezTo>
                  <a:pt x="5920" y="3397"/>
                  <a:pt x="6653" y="3090"/>
                  <a:pt x="7292" y="3090"/>
                </a:cubicBezTo>
                <a:cubicBezTo>
                  <a:pt x="7557" y="3090"/>
                  <a:pt x="7805" y="3143"/>
                  <a:pt x="8040" y="3270"/>
                </a:cubicBezTo>
                <a:cubicBezTo>
                  <a:pt x="8607" y="3570"/>
                  <a:pt x="8440" y="3970"/>
                  <a:pt x="7840" y="4304"/>
                </a:cubicBezTo>
                <a:cubicBezTo>
                  <a:pt x="7740" y="4371"/>
                  <a:pt x="7673" y="4437"/>
                  <a:pt x="7573" y="4471"/>
                </a:cubicBezTo>
                <a:cubicBezTo>
                  <a:pt x="7239" y="4604"/>
                  <a:pt x="6881" y="4671"/>
                  <a:pt x="6522" y="4671"/>
                </a:cubicBezTo>
                <a:cubicBezTo>
                  <a:pt x="6164" y="4671"/>
                  <a:pt x="5805" y="4604"/>
                  <a:pt x="5471" y="4471"/>
                </a:cubicBezTo>
                <a:lnTo>
                  <a:pt x="4371" y="5572"/>
                </a:lnTo>
                <a:cubicBezTo>
                  <a:pt x="4967" y="5795"/>
                  <a:pt x="5584" y="5906"/>
                  <a:pt x="6196" y="5906"/>
                </a:cubicBezTo>
                <a:cubicBezTo>
                  <a:pt x="6954" y="5906"/>
                  <a:pt x="7706" y="5737"/>
                  <a:pt x="8407" y="5405"/>
                </a:cubicBezTo>
                <a:lnTo>
                  <a:pt x="9441" y="5972"/>
                </a:lnTo>
                <a:lnTo>
                  <a:pt x="10675" y="5271"/>
                </a:lnTo>
                <a:lnTo>
                  <a:pt x="9641" y="4671"/>
                </a:lnTo>
                <a:cubicBezTo>
                  <a:pt x="10675" y="3870"/>
                  <a:pt x="10809" y="3003"/>
                  <a:pt x="9608" y="2303"/>
                </a:cubicBezTo>
                <a:cubicBezTo>
                  <a:pt x="8992" y="1974"/>
                  <a:pt x="8300" y="1810"/>
                  <a:pt x="7611" y="1810"/>
                </a:cubicBezTo>
                <a:cubicBezTo>
                  <a:pt x="7180" y="1810"/>
                  <a:pt x="6749" y="1874"/>
                  <a:pt x="6339" y="2002"/>
                </a:cubicBezTo>
                <a:cubicBezTo>
                  <a:pt x="5938" y="2136"/>
                  <a:pt x="5505" y="2269"/>
                  <a:pt x="5138" y="2403"/>
                </a:cubicBezTo>
                <a:cubicBezTo>
                  <a:pt x="4704" y="2569"/>
                  <a:pt x="4271" y="2703"/>
                  <a:pt x="3837" y="2803"/>
                </a:cubicBezTo>
                <a:cubicBezTo>
                  <a:pt x="3637" y="2870"/>
                  <a:pt x="3437" y="2870"/>
                  <a:pt x="3237" y="2870"/>
                </a:cubicBezTo>
                <a:cubicBezTo>
                  <a:pt x="3036" y="2870"/>
                  <a:pt x="2803" y="2803"/>
                  <a:pt x="2636" y="2703"/>
                </a:cubicBezTo>
                <a:cubicBezTo>
                  <a:pt x="2236" y="2469"/>
                  <a:pt x="2169" y="2136"/>
                  <a:pt x="2770" y="1735"/>
                </a:cubicBezTo>
                <a:lnTo>
                  <a:pt x="2903" y="1669"/>
                </a:lnTo>
                <a:cubicBezTo>
                  <a:pt x="3003" y="1602"/>
                  <a:pt x="3103" y="1535"/>
                  <a:pt x="3237" y="1502"/>
                </a:cubicBezTo>
                <a:cubicBezTo>
                  <a:pt x="3540" y="1359"/>
                  <a:pt x="3863" y="1293"/>
                  <a:pt x="4190" y="1293"/>
                </a:cubicBezTo>
                <a:cubicBezTo>
                  <a:pt x="4473" y="1293"/>
                  <a:pt x="4759" y="1342"/>
                  <a:pt x="5038" y="1435"/>
                </a:cubicBezTo>
                <a:lnTo>
                  <a:pt x="6072" y="401"/>
                </a:lnTo>
                <a:cubicBezTo>
                  <a:pt x="5572" y="216"/>
                  <a:pt x="5040" y="123"/>
                  <a:pt x="4507" y="123"/>
                </a:cubicBezTo>
                <a:cubicBezTo>
                  <a:pt x="4080" y="123"/>
                  <a:pt x="3652" y="183"/>
                  <a:pt x="3237" y="301"/>
                </a:cubicBezTo>
                <a:cubicBezTo>
                  <a:pt x="2903" y="368"/>
                  <a:pt x="2603" y="468"/>
                  <a:pt x="2336" y="601"/>
                </a:cubicBezTo>
                <a:lnTo>
                  <a:pt x="12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5505884" y="3165444"/>
            <a:ext cx="201642" cy="111408"/>
          </a:xfrm>
          <a:custGeom>
            <a:avLst/>
            <a:gdLst/>
            <a:ahLst/>
            <a:cxnLst/>
            <a:rect l="l" t="t" r="r" b="b"/>
            <a:pathLst>
              <a:path w="10809" h="5972" extrusionOk="0">
                <a:moveTo>
                  <a:pt x="1268" y="1"/>
                </a:moveTo>
                <a:lnTo>
                  <a:pt x="34" y="735"/>
                </a:lnTo>
                <a:lnTo>
                  <a:pt x="1068" y="1302"/>
                </a:lnTo>
                <a:cubicBezTo>
                  <a:pt x="34" y="2102"/>
                  <a:pt x="1" y="2936"/>
                  <a:pt x="1168" y="3603"/>
                </a:cubicBezTo>
                <a:cubicBezTo>
                  <a:pt x="1702" y="3937"/>
                  <a:pt x="2303" y="4104"/>
                  <a:pt x="2903" y="4104"/>
                </a:cubicBezTo>
                <a:lnTo>
                  <a:pt x="3237" y="4104"/>
                </a:lnTo>
                <a:cubicBezTo>
                  <a:pt x="3870" y="4071"/>
                  <a:pt x="4504" y="3904"/>
                  <a:pt x="5071" y="3704"/>
                </a:cubicBezTo>
                <a:cubicBezTo>
                  <a:pt x="5920" y="3397"/>
                  <a:pt x="6653" y="3090"/>
                  <a:pt x="7292" y="3090"/>
                </a:cubicBezTo>
                <a:cubicBezTo>
                  <a:pt x="7557" y="3090"/>
                  <a:pt x="7805" y="3143"/>
                  <a:pt x="8040" y="3270"/>
                </a:cubicBezTo>
                <a:cubicBezTo>
                  <a:pt x="8607" y="3570"/>
                  <a:pt x="8440" y="3970"/>
                  <a:pt x="7840" y="4304"/>
                </a:cubicBezTo>
                <a:cubicBezTo>
                  <a:pt x="7740" y="4371"/>
                  <a:pt x="7673" y="4437"/>
                  <a:pt x="7573" y="4471"/>
                </a:cubicBezTo>
                <a:cubicBezTo>
                  <a:pt x="7239" y="4604"/>
                  <a:pt x="6881" y="4671"/>
                  <a:pt x="6522" y="4671"/>
                </a:cubicBezTo>
                <a:cubicBezTo>
                  <a:pt x="6164" y="4671"/>
                  <a:pt x="5805" y="4604"/>
                  <a:pt x="5471" y="4471"/>
                </a:cubicBezTo>
                <a:lnTo>
                  <a:pt x="4371" y="5572"/>
                </a:lnTo>
                <a:cubicBezTo>
                  <a:pt x="4967" y="5795"/>
                  <a:pt x="5584" y="5906"/>
                  <a:pt x="6196" y="5906"/>
                </a:cubicBezTo>
                <a:cubicBezTo>
                  <a:pt x="6954" y="5906"/>
                  <a:pt x="7706" y="5737"/>
                  <a:pt x="8407" y="5405"/>
                </a:cubicBezTo>
                <a:lnTo>
                  <a:pt x="9441" y="5972"/>
                </a:lnTo>
                <a:lnTo>
                  <a:pt x="10675" y="5271"/>
                </a:lnTo>
                <a:lnTo>
                  <a:pt x="9641" y="4671"/>
                </a:lnTo>
                <a:cubicBezTo>
                  <a:pt x="10675" y="3870"/>
                  <a:pt x="10809" y="3003"/>
                  <a:pt x="9608" y="2303"/>
                </a:cubicBezTo>
                <a:cubicBezTo>
                  <a:pt x="8992" y="1974"/>
                  <a:pt x="8300" y="1810"/>
                  <a:pt x="7611" y="1810"/>
                </a:cubicBezTo>
                <a:cubicBezTo>
                  <a:pt x="7180" y="1810"/>
                  <a:pt x="6749" y="1874"/>
                  <a:pt x="6339" y="2002"/>
                </a:cubicBezTo>
                <a:cubicBezTo>
                  <a:pt x="5938" y="2136"/>
                  <a:pt x="5505" y="2269"/>
                  <a:pt x="5138" y="2403"/>
                </a:cubicBezTo>
                <a:cubicBezTo>
                  <a:pt x="4704" y="2569"/>
                  <a:pt x="4271" y="2703"/>
                  <a:pt x="3837" y="2803"/>
                </a:cubicBezTo>
                <a:cubicBezTo>
                  <a:pt x="3637" y="2870"/>
                  <a:pt x="3437" y="2870"/>
                  <a:pt x="3237" y="2870"/>
                </a:cubicBezTo>
                <a:cubicBezTo>
                  <a:pt x="3036" y="2870"/>
                  <a:pt x="2803" y="2803"/>
                  <a:pt x="2636" y="2703"/>
                </a:cubicBezTo>
                <a:cubicBezTo>
                  <a:pt x="2236" y="2469"/>
                  <a:pt x="2169" y="2136"/>
                  <a:pt x="2770" y="1735"/>
                </a:cubicBezTo>
                <a:lnTo>
                  <a:pt x="2903" y="1669"/>
                </a:lnTo>
                <a:cubicBezTo>
                  <a:pt x="3003" y="1602"/>
                  <a:pt x="3103" y="1535"/>
                  <a:pt x="3237" y="1502"/>
                </a:cubicBezTo>
                <a:cubicBezTo>
                  <a:pt x="3540" y="1359"/>
                  <a:pt x="3863" y="1293"/>
                  <a:pt x="4190" y="1293"/>
                </a:cubicBezTo>
                <a:cubicBezTo>
                  <a:pt x="4473" y="1293"/>
                  <a:pt x="4759" y="1342"/>
                  <a:pt x="5038" y="1435"/>
                </a:cubicBezTo>
                <a:lnTo>
                  <a:pt x="6072" y="401"/>
                </a:lnTo>
                <a:cubicBezTo>
                  <a:pt x="5572" y="216"/>
                  <a:pt x="5040" y="123"/>
                  <a:pt x="4507" y="123"/>
                </a:cubicBezTo>
                <a:cubicBezTo>
                  <a:pt x="4080" y="123"/>
                  <a:pt x="3652" y="183"/>
                  <a:pt x="3237" y="301"/>
                </a:cubicBezTo>
                <a:cubicBezTo>
                  <a:pt x="2903" y="368"/>
                  <a:pt x="2603" y="468"/>
                  <a:pt x="2336" y="601"/>
                </a:cubicBezTo>
                <a:lnTo>
                  <a:pt x="1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5506518" y="3165444"/>
            <a:ext cx="42328" cy="13096"/>
          </a:xfrm>
          <a:custGeom>
            <a:avLst/>
            <a:gdLst/>
            <a:ahLst/>
            <a:cxnLst/>
            <a:rect l="l" t="t" r="r" b="b"/>
            <a:pathLst>
              <a:path w="2269" h="702" extrusionOk="0">
                <a:moveTo>
                  <a:pt x="1234" y="1"/>
                </a:moveTo>
                <a:lnTo>
                  <a:pt x="0" y="701"/>
                </a:lnTo>
                <a:lnTo>
                  <a:pt x="1268" y="134"/>
                </a:lnTo>
                <a:lnTo>
                  <a:pt x="2269" y="601"/>
                </a:lnTo>
                <a:lnTo>
                  <a:pt x="12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a:off x="5563136" y="3167682"/>
            <a:ext cx="56021" cy="24550"/>
          </a:xfrm>
          <a:custGeom>
            <a:avLst/>
            <a:gdLst/>
            <a:ahLst/>
            <a:cxnLst/>
            <a:rect l="l" t="t" r="r" b="b"/>
            <a:pathLst>
              <a:path w="3003" h="1316" extrusionOk="0">
                <a:moveTo>
                  <a:pt x="1381" y="0"/>
                </a:moveTo>
                <a:cubicBezTo>
                  <a:pt x="920" y="0"/>
                  <a:pt x="457" y="59"/>
                  <a:pt x="1" y="181"/>
                </a:cubicBezTo>
                <a:cubicBezTo>
                  <a:pt x="376" y="112"/>
                  <a:pt x="751" y="77"/>
                  <a:pt x="1127" y="77"/>
                </a:cubicBezTo>
                <a:cubicBezTo>
                  <a:pt x="1652" y="77"/>
                  <a:pt x="2177" y="145"/>
                  <a:pt x="2703" y="281"/>
                </a:cubicBezTo>
                <a:lnTo>
                  <a:pt x="1969" y="1315"/>
                </a:lnTo>
                <a:lnTo>
                  <a:pt x="1969" y="1315"/>
                </a:lnTo>
                <a:lnTo>
                  <a:pt x="3003" y="248"/>
                </a:lnTo>
                <a:cubicBezTo>
                  <a:pt x="2477" y="85"/>
                  <a:pt x="1931" y="0"/>
                  <a:pt x="138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a:off x="5624120" y="3199191"/>
            <a:ext cx="82791" cy="54025"/>
          </a:xfrm>
          <a:custGeom>
            <a:avLst/>
            <a:gdLst/>
            <a:ahLst/>
            <a:cxnLst/>
            <a:rect l="l" t="t" r="r" b="b"/>
            <a:pathLst>
              <a:path w="4438" h="2896" extrusionOk="0">
                <a:moveTo>
                  <a:pt x="1262" y="1"/>
                </a:moveTo>
                <a:cubicBezTo>
                  <a:pt x="837" y="1"/>
                  <a:pt x="411" y="65"/>
                  <a:pt x="1" y="193"/>
                </a:cubicBezTo>
                <a:cubicBezTo>
                  <a:pt x="306" y="134"/>
                  <a:pt x="615" y="104"/>
                  <a:pt x="922" y="104"/>
                </a:cubicBezTo>
                <a:cubicBezTo>
                  <a:pt x="1654" y="104"/>
                  <a:pt x="2378" y="275"/>
                  <a:pt x="3036" y="627"/>
                </a:cubicBezTo>
                <a:cubicBezTo>
                  <a:pt x="4037" y="1194"/>
                  <a:pt x="4204" y="1895"/>
                  <a:pt x="3303" y="2895"/>
                </a:cubicBezTo>
                <a:cubicBezTo>
                  <a:pt x="4337" y="2095"/>
                  <a:pt x="4437" y="1227"/>
                  <a:pt x="3236" y="494"/>
                </a:cubicBezTo>
                <a:cubicBezTo>
                  <a:pt x="2621" y="165"/>
                  <a:pt x="1942" y="1"/>
                  <a:pt x="126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5681987" y="3253197"/>
            <a:ext cx="23058" cy="24289"/>
          </a:xfrm>
          <a:custGeom>
            <a:avLst/>
            <a:gdLst/>
            <a:ahLst/>
            <a:cxnLst/>
            <a:rect l="l" t="t" r="r" b="b"/>
            <a:pathLst>
              <a:path w="1236" h="1302" extrusionOk="0">
                <a:moveTo>
                  <a:pt x="201" y="0"/>
                </a:moveTo>
                <a:lnTo>
                  <a:pt x="1002" y="601"/>
                </a:lnTo>
                <a:lnTo>
                  <a:pt x="1" y="1301"/>
                </a:lnTo>
                <a:lnTo>
                  <a:pt x="1235" y="601"/>
                </a:lnTo>
                <a:lnTo>
                  <a:pt x="20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5587407" y="3249466"/>
            <a:ext cx="59136" cy="20539"/>
          </a:xfrm>
          <a:custGeom>
            <a:avLst/>
            <a:gdLst/>
            <a:ahLst/>
            <a:cxnLst/>
            <a:rect l="l" t="t" r="r" b="b"/>
            <a:pathLst>
              <a:path w="3170" h="1101" extrusionOk="0">
                <a:moveTo>
                  <a:pt x="1101" y="0"/>
                </a:moveTo>
                <a:lnTo>
                  <a:pt x="1" y="1101"/>
                </a:lnTo>
                <a:lnTo>
                  <a:pt x="1" y="1101"/>
                </a:lnTo>
                <a:lnTo>
                  <a:pt x="1202" y="167"/>
                </a:lnTo>
                <a:cubicBezTo>
                  <a:pt x="1445" y="244"/>
                  <a:pt x="1703" y="281"/>
                  <a:pt x="1963" y="281"/>
                </a:cubicBezTo>
                <a:cubicBezTo>
                  <a:pt x="2380" y="281"/>
                  <a:pt x="2800" y="185"/>
                  <a:pt x="3170" y="0"/>
                </a:cubicBezTo>
                <a:lnTo>
                  <a:pt x="3170" y="0"/>
                </a:lnTo>
                <a:cubicBezTo>
                  <a:pt x="2836" y="134"/>
                  <a:pt x="2486" y="200"/>
                  <a:pt x="2136" y="200"/>
                </a:cubicBezTo>
                <a:cubicBezTo>
                  <a:pt x="1785" y="200"/>
                  <a:pt x="1435" y="134"/>
                  <a:pt x="110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5543231" y="3197810"/>
            <a:ext cx="34232" cy="22069"/>
          </a:xfrm>
          <a:custGeom>
            <a:avLst/>
            <a:gdLst/>
            <a:ahLst/>
            <a:cxnLst/>
            <a:rect l="l" t="t" r="r" b="b"/>
            <a:pathLst>
              <a:path w="1835" h="1183" extrusionOk="0">
                <a:moveTo>
                  <a:pt x="768" y="0"/>
                </a:moveTo>
                <a:lnTo>
                  <a:pt x="768" y="0"/>
                </a:lnTo>
                <a:cubicBezTo>
                  <a:pt x="200" y="267"/>
                  <a:pt x="0" y="601"/>
                  <a:pt x="334" y="901"/>
                </a:cubicBezTo>
                <a:cubicBezTo>
                  <a:pt x="621" y="1086"/>
                  <a:pt x="934" y="1182"/>
                  <a:pt x="1249" y="1182"/>
                </a:cubicBezTo>
                <a:cubicBezTo>
                  <a:pt x="1446" y="1182"/>
                  <a:pt x="1643" y="1145"/>
                  <a:pt x="1835" y="1068"/>
                </a:cubicBezTo>
                <a:lnTo>
                  <a:pt x="1835" y="1068"/>
                </a:lnTo>
                <a:cubicBezTo>
                  <a:pt x="1693" y="1092"/>
                  <a:pt x="1552" y="1115"/>
                  <a:pt x="1410" y="1115"/>
                </a:cubicBezTo>
                <a:cubicBezTo>
                  <a:pt x="1352" y="1115"/>
                  <a:pt x="1293" y="1111"/>
                  <a:pt x="1235" y="1101"/>
                </a:cubicBezTo>
                <a:cubicBezTo>
                  <a:pt x="1034" y="1101"/>
                  <a:pt x="801" y="1035"/>
                  <a:pt x="634" y="934"/>
                </a:cubicBezTo>
                <a:cubicBezTo>
                  <a:pt x="234" y="701"/>
                  <a:pt x="167" y="367"/>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5505269" y="3189714"/>
            <a:ext cx="54155" cy="52290"/>
          </a:xfrm>
          <a:custGeom>
            <a:avLst/>
            <a:gdLst/>
            <a:ahLst/>
            <a:cxnLst/>
            <a:rect l="l" t="t" r="r" b="b"/>
            <a:pathLst>
              <a:path w="2903" h="2803" extrusionOk="0">
                <a:moveTo>
                  <a:pt x="1068" y="1"/>
                </a:moveTo>
                <a:cubicBezTo>
                  <a:pt x="34" y="801"/>
                  <a:pt x="1" y="1635"/>
                  <a:pt x="1201" y="2302"/>
                </a:cubicBezTo>
                <a:cubicBezTo>
                  <a:pt x="1702" y="2603"/>
                  <a:pt x="2302" y="2770"/>
                  <a:pt x="2903" y="2803"/>
                </a:cubicBezTo>
                <a:cubicBezTo>
                  <a:pt x="2035" y="2703"/>
                  <a:pt x="901" y="2202"/>
                  <a:pt x="568" y="1502"/>
                </a:cubicBezTo>
                <a:cubicBezTo>
                  <a:pt x="234" y="801"/>
                  <a:pt x="1001" y="101"/>
                  <a:pt x="10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5349705" y="3062617"/>
            <a:ext cx="458018" cy="264173"/>
          </a:xfrm>
          <a:custGeom>
            <a:avLst/>
            <a:gdLst/>
            <a:ahLst/>
            <a:cxnLst/>
            <a:rect l="l" t="t" r="r" b="b"/>
            <a:pathLst>
              <a:path w="24552" h="14161" extrusionOk="0">
                <a:moveTo>
                  <a:pt x="12292" y="1"/>
                </a:moveTo>
                <a:cubicBezTo>
                  <a:pt x="9148" y="1"/>
                  <a:pt x="6005" y="693"/>
                  <a:pt x="3603" y="2077"/>
                </a:cubicBezTo>
                <a:cubicBezTo>
                  <a:pt x="2435" y="2711"/>
                  <a:pt x="1401" y="3645"/>
                  <a:pt x="701" y="4779"/>
                </a:cubicBezTo>
                <a:lnTo>
                  <a:pt x="0" y="4779"/>
                </a:lnTo>
                <a:lnTo>
                  <a:pt x="0" y="7281"/>
                </a:lnTo>
                <a:cubicBezTo>
                  <a:pt x="67" y="9015"/>
                  <a:pt x="1268" y="10750"/>
                  <a:pt x="3603" y="12084"/>
                </a:cubicBezTo>
                <a:cubicBezTo>
                  <a:pt x="5988" y="13469"/>
                  <a:pt x="9132" y="14161"/>
                  <a:pt x="12280" y="14161"/>
                </a:cubicBezTo>
                <a:cubicBezTo>
                  <a:pt x="15428" y="14161"/>
                  <a:pt x="18580" y="13469"/>
                  <a:pt x="20982" y="12084"/>
                </a:cubicBezTo>
                <a:cubicBezTo>
                  <a:pt x="23284" y="10750"/>
                  <a:pt x="24484" y="9015"/>
                  <a:pt x="24551" y="7281"/>
                </a:cubicBezTo>
                <a:lnTo>
                  <a:pt x="24551" y="4779"/>
                </a:lnTo>
                <a:lnTo>
                  <a:pt x="23917" y="4779"/>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5327300" y="3019674"/>
            <a:ext cx="500943" cy="264416"/>
          </a:xfrm>
          <a:custGeom>
            <a:avLst/>
            <a:gdLst/>
            <a:ahLst/>
            <a:cxnLst/>
            <a:rect l="l" t="t" r="r" b="b"/>
            <a:pathLst>
              <a:path w="26853" h="14174" extrusionOk="0">
                <a:moveTo>
                  <a:pt x="13493" y="1"/>
                </a:moveTo>
                <a:cubicBezTo>
                  <a:pt x="10349" y="1"/>
                  <a:pt x="7206" y="693"/>
                  <a:pt x="4804" y="2077"/>
                </a:cubicBezTo>
                <a:cubicBezTo>
                  <a:pt x="0" y="4846"/>
                  <a:pt x="0" y="9316"/>
                  <a:pt x="4804" y="12085"/>
                </a:cubicBezTo>
                <a:cubicBezTo>
                  <a:pt x="7212" y="13480"/>
                  <a:pt x="10364" y="14174"/>
                  <a:pt x="13514" y="14174"/>
                </a:cubicBezTo>
                <a:cubicBezTo>
                  <a:pt x="15863" y="14174"/>
                  <a:pt x="18211" y="13788"/>
                  <a:pt x="20248" y="13019"/>
                </a:cubicBezTo>
                <a:lnTo>
                  <a:pt x="20448" y="12952"/>
                </a:lnTo>
                <a:cubicBezTo>
                  <a:pt x="21049" y="12685"/>
                  <a:pt x="21616" y="12418"/>
                  <a:pt x="22183" y="12118"/>
                </a:cubicBezTo>
                <a:cubicBezTo>
                  <a:pt x="26186" y="9783"/>
                  <a:pt x="26853" y="6280"/>
                  <a:pt x="24151" y="3579"/>
                </a:cubicBezTo>
                <a:cubicBezTo>
                  <a:pt x="23584" y="2978"/>
                  <a:pt x="22917" y="2478"/>
                  <a:pt x="22183" y="2077"/>
                </a:cubicBezTo>
                <a:cubicBezTo>
                  <a:pt x="19781" y="693"/>
                  <a:pt x="16637" y="1"/>
                  <a:pt x="13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5576829" y="3059670"/>
            <a:ext cx="222797" cy="132562"/>
          </a:xfrm>
          <a:custGeom>
            <a:avLst/>
            <a:gdLst/>
            <a:ahLst/>
            <a:cxnLst/>
            <a:rect l="l" t="t" r="r" b="b"/>
            <a:pathLst>
              <a:path w="11943" h="7106" extrusionOk="0">
                <a:moveTo>
                  <a:pt x="7673" y="0"/>
                </a:moveTo>
                <a:lnTo>
                  <a:pt x="7673" y="0"/>
                </a:lnTo>
                <a:cubicBezTo>
                  <a:pt x="8140" y="767"/>
                  <a:pt x="7973" y="1601"/>
                  <a:pt x="5271" y="1768"/>
                </a:cubicBezTo>
                <a:cubicBezTo>
                  <a:pt x="1" y="2068"/>
                  <a:pt x="6672" y="7105"/>
                  <a:pt x="6672" y="7105"/>
                </a:cubicBezTo>
                <a:cubicBezTo>
                  <a:pt x="6672" y="7105"/>
                  <a:pt x="8316" y="6316"/>
                  <a:pt x="9632" y="6316"/>
                </a:cubicBezTo>
                <a:cubicBezTo>
                  <a:pt x="10209" y="6316"/>
                  <a:pt x="10724" y="6468"/>
                  <a:pt x="11008" y="6905"/>
                </a:cubicBezTo>
                <a:cubicBezTo>
                  <a:pt x="11942" y="5204"/>
                  <a:pt x="11642" y="3336"/>
                  <a:pt x="10108" y="1735"/>
                </a:cubicBezTo>
                <a:cubicBezTo>
                  <a:pt x="9808" y="1435"/>
                  <a:pt x="9507" y="1168"/>
                  <a:pt x="9140" y="901"/>
                </a:cubicBezTo>
                <a:cubicBezTo>
                  <a:pt x="8840" y="701"/>
                  <a:pt x="8540" y="501"/>
                  <a:pt x="8240" y="300"/>
                </a:cubicBezTo>
                <a:cubicBezTo>
                  <a:pt x="8040" y="200"/>
                  <a:pt x="7873" y="100"/>
                  <a:pt x="76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5729296" y="3100543"/>
            <a:ext cx="65348" cy="62009"/>
          </a:xfrm>
          <a:custGeom>
            <a:avLst/>
            <a:gdLst/>
            <a:ahLst/>
            <a:cxnLst/>
            <a:rect l="l" t="t" r="r" b="b"/>
            <a:pathLst>
              <a:path w="3503" h="3324" extrusionOk="0">
                <a:moveTo>
                  <a:pt x="1356" y="1"/>
                </a:moveTo>
                <a:cubicBezTo>
                  <a:pt x="1304" y="1"/>
                  <a:pt x="1252" y="4"/>
                  <a:pt x="1201" y="11"/>
                </a:cubicBezTo>
                <a:cubicBezTo>
                  <a:pt x="400" y="111"/>
                  <a:pt x="0" y="911"/>
                  <a:pt x="300" y="1812"/>
                </a:cubicBezTo>
                <a:cubicBezTo>
                  <a:pt x="612" y="2684"/>
                  <a:pt x="1388" y="3323"/>
                  <a:pt x="2141" y="3323"/>
                </a:cubicBezTo>
                <a:cubicBezTo>
                  <a:pt x="2195" y="3323"/>
                  <a:pt x="2248" y="3320"/>
                  <a:pt x="2302" y="3313"/>
                </a:cubicBezTo>
                <a:cubicBezTo>
                  <a:pt x="3102" y="3213"/>
                  <a:pt x="3503" y="2412"/>
                  <a:pt x="3169" y="1512"/>
                </a:cubicBezTo>
                <a:cubicBezTo>
                  <a:pt x="2889" y="640"/>
                  <a:pt x="2086" y="1"/>
                  <a:pt x="1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5404457" y="3059856"/>
            <a:ext cx="349128" cy="183248"/>
          </a:xfrm>
          <a:custGeom>
            <a:avLst/>
            <a:gdLst/>
            <a:ahLst/>
            <a:cxnLst/>
            <a:rect l="l" t="t" r="r" b="b"/>
            <a:pathLst>
              <a:path w="18715" h="9823" extrusionOk="0">
                <a:moveTo>
                  <a:pt x="9342" y="0"/>
                </a:moveTo>
                <a:cubicBezTo>
                  <a:pt x="7164" y="0"/>
                  <a:pt x="4987" y="485"/>
                  <a:pt x="3336" y="1458"/>
                </a:cubicBezTo>
                <a:cubicBezTo>
                  <a:pt x="134" y="3293"/>
                  <a:pt x="1" y="6228"/>
                  <a:pt x="2936" y="8163"/>
                </a:cubicBezTo>
                <a:cubicBezTo>
                  <a:pt x="3070" y="8229"/>
                  <a:pt x="3203" y="8296"/>
                  <a:pt x="3336" y="8396"/>
                </a:cubicBezTo>
                <a:cubicBezTo>
                  <a:pt x="5004" y="9347"/>
                  <a:pt x="7181" y="9822"/>
                  <a:pt x="9357" y="9822"/>
                </a:cubicBezTo>
                <a:cubicBezTo>
                  <a:pt x="11534" y="9822"/>
                  <a:pt x="13710" y="9347"/>
                  <a:pt x="15378" y="8396"/>
                </a:cubicBezTo>
                <a:cubicBezTo>
                  <a:pt x="18681" y="6461"/>
                  <a:pt x="18714" y="3359"/>
                  <a:pt x="15378" y="1425"/>
                </a:cubicBezTo>
                <a:cubicBezTo>
                  <a:pt x="15245" y="1358"/>
                  <a:pt x="15078" y="1291"/>
                  <a:pt x="14945" y="1224"/>
                </a:cubicBezTo>
                <a:cubicBezTo>
                  <a:pt x="13347" y="410"/>
                  <a:pt x="11344" y="0"/>
                  <a:pt x="934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5404457" y="3059856"/>
            <a:ext cx="349128" cy="183248"/>
          </a:xfrm>
          <a:custGeom>
            <a:avLst/>
            <a:gdLst/>
            <a:ahLst/>
            <a:cxnLst/>
            <a:rect l="l" t="t" r="r" b="b"/>
            <a:pathLst>
              <a:path w="18715" h="9823" extrusionOk="0">
                <a:moveTo>
                  <a:pt x="9342" y="0"/>
                </a:moveTo>
                <a:cubicBezTo>
                  <a:pt x="7164" y="0"/>
                  <a:pt x="4987" y="485"/>
                  <a:pt x="3336" y="1458"/>
                </a:cubicBezTo>
                <a:cubicBezTo>
                  <a:pt x="134" y="3293"/>
                  <a:pt x="1" y="6228"/>
                  <a:pt x="2936" y="8163"/>
                </a:cubicBezTo>
                <a:cubicBezTo>
                  <a:pt x="3070" y="8229"/>
                  <a:pt x="3203" y="8296"/>
                  <a:pt x="3336" y="8396"/>
                </a:cubicBezTo>
                <a:cubicBezTo>
                  <a:pt x="5004" y="9347"/>
                  <a:pt x="7181" y="9822"/>
                  <a:pt x="9357" y="9822"/>
                </a:cubicBezTo>
                <a:cubicBezTo>
                  <a:pt x="11534" y="9822"/>
                  <a:pt x="13710" y="9347"/>
                  <a:pt x="15378" y="8396"/>
                </a:cubicBezTo>
                <a:cubicBezTo>
                  <a:pt x="18681" y="6461"/>
                  <a:pt x="18714" y="3359"/>
                  <a:pt x="15378" y="1425"/>
                </a:cubicBezTo>
                <a:cubicBezTo>
                  <a:pt x="15245" y="1358"/>
                  <a:pt x="15078" y="1291"/>
                  <a:pt x="14945" y="1224"/>
                </a:cubicBezTo>
                <a:cubicBezTo>
                  <a:pt x="13347" y="410"/>
                  <a:pt x="11344" y="0"/>
                  <a:pt x="93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5426862" y="3064017"/>
            <a:ext cx="303685" cy="175506"/>
          </a:xfrm>
          <a:custGeom>
            <a:avLst/>
            <a:gdLst/>
            <a:ahLst/>
            <a:cxnLst/>
            <a:rect l="l" t="t" r="r" b="b"/>
            <a:pathLst>
              <a:path w="16279" h="9408" extrusionOk="0">
                <a:moveTo>
                  <a:pt x="8140" y="1"/>
                </a:moveTo>
                <a:cubicBezTo>
                  <a:pt x="3670" y="1"/>
                  <a:pt x="1" y="2102"/>
                  <a:pt x="1" y="4704"/>
                </a:cubicBezTo>
                <a:cubicBezTo>
                  <a:pt x="1" y="7306"/>
                  <a:pt x="3670" y="9407"/>
                  <a:pt x="8140" y="9407"/>
                </a:cubicBezTo>
                <a:cubicBezTo>
                  <a:pt x="12643" y="9407"/>
                  <a:pt x="16279" y="7306"/>
                  <a:pt x="16279" y="4704"/>
                </a:cubicBezTo>
                <a:cubicBezTo>
                  <a:pt x="16279" y="2102"/>
                  <a:pt x="12643" y="1"/>
                  <a:pt x="814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5426862" y="3064017"/>
            <a:ext cx="303685" cy="175506"/>
          </a:xfrm>
          <a:custGeom>
            <a:avLst/>
            <a:gdLst/>
            <a:ahLst/>
            <a:cxnLst/>
            <a:rect l="l" t="t" r="r" b="b"/>
            <a:pathLst>
              <a:path w="16279" h="9408" extrusionOk="0">
                <a:moveTo>
                  <a:pt x="8140" y="1"/>
                </a:moveTo>
                <a:cubicBezTo>
                  <a:pt x="3670" y="1"/>
                  <a:pt x="1" y="2102"/>
                  <a:pt x="1" y="4704"/>
                </a:cubicBezTo>
                <a:cubicBezTo>
                  <a:pt x="1" y="7306"/>
                  <a:pt x="3670" y="9407"/>
                  <a:pt x="8140" y="9407"/>
                </a:cubicBezTo>
                <a:cubicBezTo>
                  <a:pt x="12643" y="9407"/>
                  <a:pt x="16279" y="7306"/>
                  <a:pt x="16279" y="4704"/>
                </a:cubicBezTo>
                <a:cubicBezTo>
                  <a:pt x="16279" y="2102"/>
                  <a:pt x="12643" y="1"/>
                  <a:pt x="8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5428727" y="3088137"/>
            <a:ext cx="300588" cy="150919"/>
          </a:xfrm>
          <a:custGeom>
            <a:avLst/>
            <a:gdLst/>
            <a:ahLst/>
            <a:cxnLst/>
            <a:rect l="l" t="t" r="r" b="b"/>
            <a:pathLst>
              <a:path w="16113" h="8090" extrusionOk="0">
                <a:moveTo>
                  <a:pt x="8056" y="0"/>
                </a:moveTo>
                <a:cubicBezTo>
                  <a:pt x="5972" y="0"/>
                  <a:pt x="3887" y="459"/>
                  <a:pt x="2302" y="1376"/>
                </a:cubicBezTo>
                <a:cubicBezTo>
                  <a:pt x="1001" y="2143"/>
                  <a:pt x="234" y="3077"/>
                  <a:pt x="1" y="4045"/>
                </a:cubicBezTo>
                <a:cubicBezTo>
                  <a:pt x="201" y="5012"/>
                  <a:pt x="1001" y="5946"/>
                  <a:pt x="2302" y="6713"/>
                </a:cubicBezTo>
                <a:cubicBezTo>
                  <a:pt x="3887" y="7631"/>
                  <a:pt x="5972" y="8089"/>
                  <a:pt x="8056" y="8089"/>
                </a:cubicBezTo>
                <a:cubicBezTo>
                  <a:pt x="10141" y="8089"/>
                  <a:pt x="12226" y="7631"/>
                  <a:pt x="13810" y="6713"/>
                </a:cubicBezTo>
                <a:cubicBezTo>
                  <a:pt x="15111" y="5946"/>
                  <a:pt x="15879" y="5012"/>
                  <a:pt x="16112" y="4045"/>
                </a:cubicBezTo>
                <a:cubicBezTo>
                  <a:pt x="15879" y="3077"/>
                  <a:pt x="15111" y="2143"/>
                  <a:pt x="13810" y="1376"/>
                </a:cubicBezTo>
                <a:cubicBezTo>
                  <a:pt x="12226" y="459"/>
                  <a:pt x="10141" y="0"/>
                  <a:pt x="805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5428727" y="3088137"/>
            <a:ext cx="300588" cy="150919"/>
          </a:xfrm>
          <a:custGeom>
            <a:avLst/>
            <a:gdLst/>
            <a:ahLst/>
            <a:cxnLst/>
            <a:rect l="l" t="t" r="r" b="b"/>
            <a:pathLst>
              <a:path w="16113" h="8090" extrusionOk="0">
                <a:moveTo>
                  <a:pt x="8056" y="0"/>
                </a:moveTo>
                <a:cubicBezTo>
                  <a:pt x="5972" y="0"/>
                  <a:pt x="3887" y="459"/>
                  <a:pt x="2302" y="1376"/>
                </a:cubicBezTo>
                <a:cubicBezTo>
                  <a:pt x="1001" y="2143"/>
                  <a:pt x="234" y="3077"/>
                  <a:pt x="1" y="4045"/>
                </a:cubicBezTo>
                <a:cubicBezTo>
                  <a:pt x="201" y="5012"/>
                  <a:pt x="1001" y="5946"/>
                  <a:pt x="2302" y="6713"/>
                </a:cubicBezTo>
                <a:cubicBezTo>
                  <a:pt x="3887" y="7631"/>
                  <a:pt x="5972" y="8089"/>
                  <a:pt x="8056" y="8089"/>
                </a:cubicBezTo>
                <a:cubicBezTo>
                  <a:pt x="10141" y="8089"/>
                  <a:pt x="12226" y="7631"/>
                  <a:pt x="13810" y="6713"/>
                </a:cubicBezTo>
                <a:cubicBezTo>
                  <a:pt x="15111" y="5946"/>
                  <a:pt x="15879" y="5012"/>
                  <a:pt x="16112" y="4045"/>
                </a:cubicBezTo>
                <a:cubicBezTo>
                  <a:pt x="15879" y="3077"/>
                  <a:pt x="15111" y="2143"/>
                  <a:pt x="13810" y="1376"/>
                </a:cubicBezTo>
                <a:cubicBezTo>
                  <a:pt x="12226" y="459"/>
                  <a:pt x="10141" y="0"/>
                  <a:pt x="80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5480383" y="3095749"/>
            <a:ext cx="198527" cy="130081"/>
          </a:xfrm>
          <a:custGeom>
            <a:avLst/>
            <a:gdLst/>
            <a:ahLst/>
            <a:cxnLst/>
            <a:rect l="l" t="t" r="r" b="b"/>
            <a:pathLst>
              <a:path w="10642" h="6973" extrusionOk="0">
                <a:moveTo>
                  <a:pt x="7222" y="4069"/>
                </a:moveTo>
                <a:cubicBezTo>
                  <a:pt x="7473" y="4069"/>
                  <a:pt x="7711" y="4118"/>
                  <a:pt x="7939" y="4237"/>
                </a:cubicBezTo>
                <a:lnTo>
                  <a:pt x="7772" y="4337"/>
                </a:lnTo>
                <a:cubicBezTo>
                  <a:pt x="7672" y="4371"/>
                  <a:pt x="7606" y="4437"/>
                  <a:pt x="7506" y="4471"/>
                </a:cubicBezTo>
                <a:cubicBezTo>
                  <a:pt x="7151" y="4613"/>
                  <a:pt x="6778" y="4688"/>
                  <a:pt x="6411" y="4688"/>
                </a:cubicBezTo>
                <a:cubicBezTo>
                  <a:pt x="6087" y="4688"/>
                  <a:pt x="5768" y="4629"/>
                  <a:pt x="5471" y="4504"/>
                </a:cubicBezTo>
                <a:cubicBezTo>
                  <a:pt x="6124" y="4279"/>
                  <a:pt x="6700" y="4069"/>
                  <a:pt x="7222" y="4069"/>
                </a:cubicBezTo>
                <a:close/>
                <a:moveTo>
                  <a:pt x="1268" y="1"/>
                </a:moveTo>
                <a:lnTo>
                  <a:pt x="0" y="735"/>
                </a:lnTo>
                <a:lnTo>
                  <a:pt x="0" y="1702"/>
                </a:lnTo>
                <a:lnTo>
                  <a:pt x="434" y="1936"/>
                </a:lnTo>
                <a:cubicBezTo>
                  <a:pt x="300" y="2102"/>
                  <a:pt x="234" y="2303"/>
                  <a:pt x="234" y="2503"/>
                </a:cubicBezTo>
                <a:lnTo>
                  <a:pt x="234" y="3470"/>
                </a:lnTo>
                <a:cubicBezTo>
                  <a:pt x="234" y="3870"/>
                  <a:pt x="534" y="4237"/>
                  <a:pt x="1134" y="4604"/>
                </a:cubicBezTo>
                <a:cubicBezTo>
                  <a:pt x="1635" y="4904"/>
                  <a:pt x="2235" y="5071"/>
                  <a:pt x="2836" y="5071"/>
                </a:cubicBezTo>
                <a:lnTo>
                  <a:pt x="3169" y="5071"/>
                </a:lnTo>
                <a:cubicBezTo>
                  <a:pt x="3803" y="5038"/>
                  <a:pt x="4437" y="4904"/>
                  <a:pt x="5037" y="4671"/>
                </a:cubicBezTo>
                <a:lnTo>
                  <a:pt x="5371" y="4537"/>
                </a:lnTo>
                <a:lnTo>
                  <a:pt x="4337" y="5605"/>
                </a:lnTo>
                <a:lnTo>
                  <a:pt x="4337" y="6572"/>
                </a:lnTo>
                <a:cubicBezTo>
                  <a:pt x="4918" y="6781"/>
                  <a:pt x="5532" y="6890"/>
                  <a:pt x="6147" y="6890"/>
                </a:cubicBezTo>
                <a:cubicBezTo>
                  <a:pt x="6909" y="6890"/>
                  <a:pt x="7672" y="6723"/>
                  <a:pt x="8373" y="6372"/>
                </a:cubicBezTo>
                <a:lnTo>
                  <a:pt x="9407" y="6973"/>
                </a:lnTo>
                <a:lnTo>
                  <a:pt x="10641" y="6272"/>
                </a:lnTo>
                <a:lnTo>
                  <a:pt x="10641" y="5305"/>
                </a:lnTo>
                <a:lnTo>
                  <a:pt x="10241" y="5038"/>
                </a:lnTo>
                <a:cubicBezTo>
                  <a:pt x="10341" y="4871"/>
                  <a:pt x="10408" y="4638"/>
                  <a:pt x="10408" y="4404"/>
                </a:cubicBezTo>
                <a:lnTo>
                  <a:pt x="10408" y="3437"/>
                </a:lnTo>
                <a:cubicBezTo>
                  <a:pt x="10408" y="3036"/>
                  <a:pt x="10141" y="2669"/>
                  <a:pt x="9540" y="2303"/>
                </a:cubicBezTo>
                <a:cubicBezTo>
                  <a:pt x="8925" y="1974"/>
                  <a:pt x="8246" y="1810"/>
                  <a:pt x="7566" y="1810"/>
                </a:cubicBezTo>
                <a:cubicBezTo>
                  <a:pt x="7141" y="1810"/>
                  <a:pt x="6715" y="1874"/>
                  <a:pt x="6305" y="2002"/>
                </a:cubicBezTo>
                <a:cubicBezTo>
                  <a:pt x="5904" y="2136"/>
                  <a:pt x="5471" y="2269"/>
                  <a:pt x="5104" y="2403"/>
                </a:cubicBezTo>
                <a:cubicBezTo>
                  <a:pt x="4670" y="2536"/>
                  <a:pt x="4237" y="2703"/>
                  <a:pt x="3803" y="2803"/>
                </a:cubicBezTo>
                <a:cubicBezTo>
                  <a:pt x="3603" y="2836"/>
                  <a:pt x="3403" y="2870"/>
                  <a:pt x="3203" y="2870"/>
                </a:cubicBezTo>
                <a:cubicBezTo>
                  <a:pt x="3036" y="2836"/>
                  <a:pt x="2869" y="2803"/>
                  <a:pt x="2702" y="2736"/>
                </a:cubicBezTo>
                <a:lnTo>
                  <a:pt x="2736" y="2703"/>
                </a:lnTo>
                <a:cubicBezTo>
                  <a:pt x="2769" y="2669"/>
                  <a:pt x="2802" y="2636"/>
                  <a:pt x="2869" y="2636"/>
                </a:cubicBezTo>
                <a:cubicBezTo>
                  <a:pt x="2969" y="2569"/>
                  <a:pt x="3069" y="2503"/>
                  <a:pt x="3203" y="2436"/>
                </a:cubicBezTo>
                <a:cubicBezTo>
                  <a:pt x="3506" y="2311"/>
                  <a:pt x="3839" y="2243"/>
                  <a:pt x="4169" y="2243"/>
                </a:cubicBezTo>
                <a:cubicBezTo>
                  <a:pt x="4455" y="2243"/>
                  <a:pt x="4740" y="2294"/>
                  <a:pt x="5004" y="2403"/>
                </a:cubicBezTo>
                <a:lnTo>
                  <a:pt x="6071" y="1369"/>
                </a:lnTo>
                <a:lnTo>
                  <a:pt x="6071" y="401"/>
                </a:lnTo>
                <a:cubicBezTo>
                  <a:pt x="5552" y="216"/>
                  <a:pt x="5013" y="123"/>
                  <a:pt x="4476" y="123"/>
                </a:cubicBezTo>
                <a:cubicBezTo>
                  <a:pt x="4046" y="123"/>
                  <a:pt x="3618" y="183"/>
                  <a:pt x="3203" y="301"/>
                </a:cubicBezTo>
                <a:cubicBezTo>
                  <a:pt x="2902" y="368"/>
                  <a:pt x="2602" y="468"/>
                  <a:pt x="2302" y="601"/>
                </a:cubicBezTo>
                <a:lnTo>
                  <a:pt x="12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5479133" y="3095749"/>
            <a:ext cx="201642" cy="111408"/>
          </a:xfrm>
          <a:custGeom>
            <a:avLst/>
            <a:gdLst/>
            <a:ahLst/>
            <a:cxnLst/>
            <a:rect l="l" t="t" r="r" b="b"/>
            <a:pathLst>
              <a:path w="10809" h="5972" extrusionOk="0">
                <a:moveTo>
                  <a:pt x="1301" y="1"/>
                </a:moveTo>
                <a:lnTo>
                  <a:pt x="34" y="701"/>
                </a:lnTo>
                <a:lnTo>
                  <a:pt x="1068" y="1302"/>
                </a:lnTo>
                <a:cubicBezTo>
                  <a:pt x="34" y="2102"/>
                  <a:pt x="1" y="2936"/>
                  <a:pt x="1201" y="3603"/>
                </a:cubicBezTo>
                <a:cubicBezTo>
                  <a:pt x="1702" y="3904"/>
                  <a:pt x="2302" y="4070"/>
                  <a:pt x="2903" y="4104"/>
                </a:cubicBezTo>
                <a:lnTo>
                  <a:pt x="3236" y="4104"/>
                </a:lnTo>
                <a:cubicBezTo>
                  <a:pt x="3870" y="4037"/>
                  <a:pt x="4504" y="3904"/>
                  <a:pt x="5104" y="3670"/>
                </a:cubicBezTo>
                <a:cubicBezTo>
                  <a:pt x="5924" y="3389"/>
                  <a:pt x="6662" y="3075"/>
                  <a:pt x="7307" y="3075"/>
                </a:cubicBezTo>
                <a:cubicBezTo>
                  <a:pt x="7579" y="3075"/>
                  <a:pt x="7835" y="3131"/>
                  <a:pt x="8073" y="3270"/>
                </a:cubicBezTo>
                <a:cubicBezTo>
                  <a:pt x="8607" y="3570"/>
                  <a:pt x="8440" y="3970"/>
                  <a:pt x="7873" y="4304"/>
                </a:cubicBezTo>
                <a:cubicBezTo>
                  <a:pt x="7773" y="4371"/>
                  <a:pt x="7673" y="4404"/>
                  <a:pt x="7573" y="4437"/>
                </a:cubicBezTo>
                <a:cubicBezTo>
                  <a:pt x="7239" y="4588"/>
                  <a:pt x="6880" y="4663"/>
                  <a:pt x="6522" y="4663"/>
                </a:cubicBezTo>
                <a:cubicBezTo>
                  <a:pt x="6163" y="4663"/>
                  <a:pt x="5805" y="4588"/>
                  <a:pt x="5471" y="4437"/>
                </a:cubicBezTo>
                <a:lnTo>
                  <a:pt x="4404" y="5538"/>
                </a:lnTo>
                <a:cubicBezTo>
                  <a:pt x="4985" y="5762"/>
                  <a:pt x="5594" y="5872"/>
                  <a:pt x="6202" y="5872"/>
                </a:cubicBezTo>
                <a:cubicBezTo>
                  <a:pt x="6954" y="5872"/>
                  <a:pt x="7706" y="5703"/>
                  <a:pt x="8407" y="5371"/>
                </a:cubicBezTo>
                <a:lnTo>
                  <a:pt x="9441" y="5972"/>
                </a:lnTo>
                <a:lnTo>
                  <a:pt x="10708" y="5238"/>
                </a:lnTo>
                <a:lnTo>
                  <a:pt x="9674" y="4671"/>
                </a:lnTo>
                <a:cubicBezTo>
                  <a:pt x="10708" y="3837"/>
                  <a:pt x="10808" y="3003"/>
                  <a:pt x="9607" y="2269"/>
                </a:cubicBezTo>
                <a:cubicBezTo>
                  <a:pt x="9005" y="1948"/>
                  <a:pt x="8343" y="1784"/>
                  <a:pt x="7679" y="1784"/>
                </a:cubicBezTo>
                <a:cubicBezTo>
                  <a:pt x="7238" y="1784"/>
                  <a:pt x="6797" y="1856"/>
                  <a:pt x="6372" y="2002"/>
                </a:cubicBezTo>
                <a:cubicBezTo>
                  <a:pt x="5938" y="2102"/>
                  <a:pt x="5538" y="2236"/>
                  <a:pt x="5138" y="2369"/>
                </a:cubicBezTo>
                <a:cubicBezTo>
                  <a:pt x="4737" y="2536"/>
                  <a:pt x="4304" y="2669"/>
                  <a:pt x="3870" y="2803"/>
                </a:cubicBezTo>
                <a:cubicBezTo>
                  <a:pt x="3728" y="2827"/>
                  <a:pt x="3570" y="2850"/>
                  <a:pt x="3419" y="2850"/>
                </a:cubicBezTo>
                <a:cubicBezTo>
                  <a:pt x="3356" y="2850"/>
                  <a:pt x="3295" y="2846"/>
                  <a:pt x="3236" y="2836"/>
                </a:cubicBezTo>
                <a:cubicBezTo>
                  <a:pt x="3036" y="2836"/>
                  <a:pt x="2836" y="2770"/>
                  <a:pt x="2669" y="2669"/>
                </a:cubicBezTo>
                <a:cubicBezTo>
                  <a:pt x="2235" y="2436"/>
                  <a:pt x="2202" y="2102"/>
                  <a:pt x="2769" y="1702"/>
                </a:cubicBezTo>
                <a:lnTo>
                  <a:pt x="2903" y="1635"/>
                </a:lnTo>
                <a:cubicBezTo>
                  <a:pt x="3003" y="1569"/>
                  <a:pt x="3136" y="1535"/>
                  <a:pt x="3236" y="1469"/>
                </a:cubicBezTo>
                <a:cubicBezTo>
                  <a:pt x="3540" y="1344"/>
                  <a:pt x="3872" y="1276"/>
                  <a:pt x="4208" y="1276"/>
                </a:cubicBezTo>
                <a:cubicBezTo>
                  <a:pt x="4499" y="1276"/>
                  <a:pt x="4792" y="1327"/>
                  <a:pt x="5071" y="1435"/>
                </a:cubicBezTo>
                <a:lnTo>
                  <a:pt x="6105" y="368"/>
                </a:lnTo>
                <a:cubicBezTo>
                  <a:pt x="5580" y="199"/>
                  <a:pt x="5033" y="115"/>
                  <a:pt x="4489" y="115"/>
                </a:cubicBezTo>
                <a:cubicBezTo>
                  <a:pt x="4066" y="115"/>
                  <a:pt x="3645" y="166"/>
                  <a:pt x="3236" y="268"/>
                </a:cubicBezTo>
                <a:cubicBezTo>
                  <a:pt x="2936" y="368"/>
                  <a:pt x="2636" y="468"/>
                  <a:pt x="2336" y="601"/>
                </a:cubicBezTo>
                <a:lnTo>
                  <a:pt x="130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5479133" y="3095749"/>
            <a:ext cx="201642" cy="111408"/>
          </a:xfrm>
          <a:custGeom>
            <a:avLst/>
            <a:gdLst/>
            <a:ahLst/>
            <a:cxnLst/>
            <a:rect l="l" t="t" r="r" b="b"/>
            <a:pathLst>
              <a:path w="10809" h="5972" extrusionOk="0">
                <a:moveTo>
                  <a:pt x="1301" y="1"/>
                </a:moveTo>
                <a:lnTo>
                  <a:pt x="34" y="701"/>
                </a:lnTo>
                <a:lnTo>
                  <a:pt x="1068" y="1302"/>
                </a:lnTo>
                <a:cubicBezTo>
                  <a:pt x="34" y="2102"/>
                  <a:pt x="1" y="2936"/>
                  <a:pt x="1201" y="3603"/>
                </a:cubicBezTo>
                <a:cubicBezTo>
                  <a:pt x="1702" y="3904"/>
                  <a:pt x="2302" y="4070"/>
                  <a:pt x="2903" y="4104"/>
                </a:cubicBezTo>
                <a:lnTo>
                  <a:pt x="3236" y="4104"/>
                </a:lnTo>
                <a:cubicBezTo>
                  <a:pt x="3870" y="4037"/>
                  <a:pt x="4504" y="3904"/>
                  <a:pt x="5104" y="3670"/>
                </a:cubicBezTo>
                <a:cubicBezTo>
                  <a:pt x="5924" y="3389"/>
                  <a:pt x="6662" y="3075"/>
                  <a:pt x="7307" y="3075"/>
                </a:cubicBezTo>
                <a:cubicBezTo>
                  <a:pt x="7579" y="3075"/>
                  <a:pt x="7835" y="3131"/>
                  <a:pt x="8073" y="3270"/>
                </a:cubicBezTo>
                <a:cubicBezTo>
                  <a:pt x="8607" y="3570"/>
                  <a:pt x="8440" y="3970"/>
                  <a:pt x="7873" y="4304"/>
                </a:cubicBezTo>
                <a:cubicBezTo>
                  <a:pt x="7773" y="4371"/>
                  <a:pt x="7673" y="4404"/>
                  <a:pt x="7573" y="4437"/>
                </a:cubicBezTo>
                <a:cubicBezTo>
                  <a:pt x="7239" y="4588"/>
                  <a:pt x="6880" y="4663"/>
                  <a:pt x="6522" y="4663"/>
                </a:cubicBezTo>
                <a:cubicBezTo>
                  <a:pt x="6163" y="4663"/>
                  <a:pt x="5805" y="4588"/>
                  <a:pt x="5471" y="4437"/>
                </a:cubicBezTo>
                <a:lnTo>
                  <a:pt x="4404" y="5538"/>
                </a:lnTo>
                <a:cubicBezTo>
                  <a:pt x="4985" y="5762"/>
                  <a:pt x="5594" y="5872"/>
                  <a:pt x="6202" y="5872"/>
                </a:cubicBezTo>
                <a:cubicBezTo>
                  <a:pt x="6954" y="5872"/>
                  <a:pt x="7706" y="5703"/>
                  <a:pt x="8407" y="5371"/>
                </a:cubicBezTo>
                <a:lnTo>
                  <a:pt x="9441" y="5972"/>
                </a:lnTo>
                <a:lnTo>
                  <a:pt x="10708" y="5238"/>
                </a:lnTo>
                <a:lnTo>
                  <a:pt x="9674" y="4671"/>
                </a:lnTo>
                <a:cubicBezTo>
                  <a:pt x="10708" y="3837"/>
                  <a:pt x="10808" y="3003"/>
                  <a:pt x="9607" y="2269"/>
                </a:cubicBezTo>
                <a:cubicBezTo>
                  <a:pt x="9005" y="1948"/>
                  <a:pt x="8343" y="1784"/>
                  <a:pt x="7679" y="1784"/>
                </a:cubicBezTo>
                <a:cubicBezTo>
                  <a:pt x="7238" y="1784"/>
                  <a:pt x="6797" y="1856"/>
                  <a:pt x="6372" y="2002"/>
                </a:cubicBezTo>
                <a:cubicBezTo>
                  <a:pt x="5938" y="2102"/>
                  <a:pt x="5538" y="2236"/>
                  <a:pt x="5138" y="2369"/>
                </a:cubicBezTo>
                <a:cubicBezTo>
                  <a:pt x="4737" y="2536"/>
                  <a:pt x="4304" y="2669"/>
                  <a:pt x="3870" y="2803"/>
                </a:cubicBezTo>
                <a:cubicBezTo>
                  <a:pt x="3728" y="2827"/>
                  <a:pt x="3570" y="2850"/>
                  <a:pt x="3419" y="2850"/>
                </a:cubicBezTo>
                <a:cubicBezTo>
                  <a:pt x="3356" y="2850"/>
                  <a:pt x="3295" y="2846"/>
                  <a:pt x="3236" y="2836"/>
                </a:cubicBezTo>
                <a:cubicBezTo>
                  <a:pt x="3036" y="2836"/>
                  <a:pt x="2836" y="2770"/>
                  <a:pt x="2669" y="2669"/>
                </a:cubicBezTo>
                <a:cubicBezTo>
                  <a:pt x="2235" y="2436"/>
                  <a:pt x="2202" y="2102"/>
                  <a:pt x="2769" y="1702"/>
                </a:cubicBezTo>
                <a:lnTo>
                  <a:pt x="2903" y="1635"/>
                </a:lnTo>
                <a:cubicBezTo>
                  <a:pt x="3003" y="1569"/>
                  <a:pt x="3136" y="1535"/>
                  <a:pt x="3236" y="1469"/>
                </a:cubicBezTo>
                <a:cubicBezTo>
                  <a:pt x="3540" y="1344"/>
                  <a:pt x="3872" y="1276"/>
                  <a:pt x="4208" y="1276"/>
                </a:cubicBezTo>
                <a:cubicBezTo>
                  <a:pt x="4499" y="1276"/>
                  <a:pt x="4792" y="1327"/>
                  <a:pt x="5071" y="1435"/>
                </a:cubicBezTo>
                <a:lnTo>
                  <a:pt x="6105" y="368"/>
                </a:lnTo>
                <a:cubicBezTo>
                  <a:pt x="5580" y="199"/>
                  <a:pt x="5033" y="115"/>
                  <a:pt x="4489" y="115"/>
                </a:cubicBezTo>
                <a:cubicBezTo>
                  <a:pt x="4066" y="115"/>
                  <a:pt x="3645" y="166"/>
                  <a:pt x="3236" y="268"/>
                </a:cubicBezTo>
                <a:cubicBezTo>
                  <a:pt x="2936" y="368"/>
                  <a:pt x="2636" y="468"/>
                  <a:pt x="2336"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5479749" y="3095133"/>
            <a:ext cx="42962" cy="13711"/>
          </a:xfrm>
          <a:custGeom>
            <a:avLst/>
            <a:gdLst/>
            <a:ahLst/>
            <a:cxnLst/>
            <a:rect l="l" t="t" r="r" b="b"/>
            <a:pathLst>
              <a:path w="2303" h="735" extrusionOk="0">
                <a:moveTo>
                  <a:pt x="1268" y="1"/>
                </a:moveTo>
                <a:lnTo>
                  <a:pt x="1" y="734"/>
                </a:lnTo>
                <a:lnTo>
                  <a:pt x="1" y="734"/>
                </a:lnTo>
                <a:lnTo>
                  <a:pt x="1268" y="167"/>
                </a:lnTo>
                <a:lnTo>
                  <a:pt x="2303" y="601"/>
                </a:lnTo>
                <a:lnTo>
                  <a:pt x="2303" y="601"/>
                </a:lnTo>
                <a:lnTo>
                  <a:pt x="126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5537001" y="3097521"/>
            <a:ext cx="56021" cy="24382"/>
          </a:xfrm>
          <a:custGeom>
            <a:avLst/>
            <a:gdLst/>
            <a:ahLst/>
            <a:cxnLst/>
            <a:rect l="l" t="t" r="r" b="b"/>
            <a:pathLst>
              <a:path w="3003" h="1307" extrusionOk="0">
                <a:moveTo>
                  <a:pt x="1370" y="0"/>
                </a:moveTo>
                <a:cubicBezTo>
                  <a:pt x="906" y="0"/>
                  <a:pt x="446" y="68"/>
                  <a:pt x="1" y="206"/>
                </a:cubicBezTo>
                <a:cubicBezTo>
                  <a:pt x="384" y="132"/>
                  <a:pt x="780" y="91"/>
                  <a:pt x="1177" y="91"/>
                </a:cubicBezTo>
                <a:cubicBezTo>
                  <a:pt x="1680" y="91"/>
                  <a:pt x="2185" y="157"/>
                  <a:pt x="2669" y="306"/>
                </a:cubicBezTo>
                <a:lnTo>
                  <a:pt x="1935" y="1307"/>
                </a:lnTo>
                <a:lnTo>
                  <a:pt x="3003" y="273"/>
                </a:lnTo>
                <a:cubicBezTo>
                  <a:pt x="2463" y="93"/>
                  <a:pt x="1914" y="0"/>
                  <a:pt x="137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5597368" y="3129234"/>
            <a:ext cx="83407" cy="53652"/>
          </a:xfrm>
          <a:custGeom>
            <a:avLst/>
            <a:gdLst/>
            <a:ahLst/>
            <a:cxnLst/>
            <a:rect l="l" t="t" r="r" b="b"/>
            <a:pathLst>
              <a:path w="4471" h="2876" extrusionOk="0">
                <a:moveTo>
                  <a:pt x="1259" y="0"/>
                </a:moveTo>
                <a:cubicBezTo>
                  <a:pt x="834" y="0"/>
                  <a:pt x="407" y="67"/>
                  <a:pt x="0" y="207"/>
                </a:cubicBezTo>
                <a:cubicBezTo>
                  <a:pt x="314" y="137"/>
                  <a:pt x="630" y="103"/>
                  <a:pt x="946" y="103"/>
                </a:cubicBezTo>
                <a:cubicBezTo>
                  <a:pt x="1672" y="103"/>
                  <a:pt x="2395" y="282"/>
                  <a:pt x="3069" y="608"/>
                </a:cubicBezTo>
                <a:cubicBezTo>
                  <a:pt x="4070" y="1175"/>
                  <a:pt x="4237" y="1875"/>
                  <a:pt x="3303" y="2876"/>
                </a:cubicBezTo>
                <a:cubicBezTo>
                  <a:pt x="4337" y="2075"/>
                  <a:pt x="4470" y="1208"/>
                  <a:pt x="3236" y="508"/>
                </a:cubicBezTo>
                <a:cubicBezTo>
                  <a:pt x="2637" y="177"/>
                  <a:pt x="1949" y="0"/>
                  <a:pt x="125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5655236" y="3183502"/>
            <a:ext cx="23673" cy="24289"/>
          </a:xfrm>
          <a:custGeom>
            <a:avLst/>
            <a:gdLst/>
            <a:ahLst/>
            <a:cxnLst/>
            <a:rect l="l" t="t" r="r" b="b"/>
            <a:pathLst>
              <a:path w="1269" h="1302" extrusionOk="0">
                <a:moveTo>
                  <a:pt x="234" y="0"/>
                </a:moveTo>
                <a:lnTo>
                  <a:pt x="1001" y="601"/>
                </a:lnTo>
                <a:lnTo>
                  <a:pt x="1" y="1301"/>
                </a:lnTo>
                <a:lnTo>
                  <a:pt x="1268" y="567"/>
                </a:lnTo>
                <a:lnTo>
                  <a:pt x="2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561271" y="3179137"/>
            <a:ext cx="59136" cy="20558"/>
          </a:xfrm>
          <a:custGeom>
            <a:avLst/>
            <a:gdLst/>
            <a:ahLst/>
            <a:cxnLst/>
            <a:rect l="l" t="t" r="r" b="b"/>
            <a:pathLst>
              <a:path w="3170" h="1102" extrusionOk="0">
                <a:moveTo>
                  <a:pt x="1068" y="1"/>
                </a:moveTo>
                <a:lnTo>
                  <a:pt x="1" y="1102"/>
                </a:lnTo>
                <a:lnTo>
                  <a:pt x="1168" y="168"/>
                </a:lnTo>
                <a:cubicBezTo>
                  <a:pt x="1424" y="244"/>
                  <a:pt x="1686" y="282"/>
                  <a:pt x="1946" y="282"/>
                </a:cubicBezTo>
                <a:cubicBezTo>
                  <a:pt x="2364" y="282"/>
                  <a:pt x="2779" y="186"/>
                  <a:pt x="3170" y="1"/>
                </a:cubicBezTo>
                <a:lnTo>
                  <a:pt x="3170" y="1"/>
                </a:lnTo>
                <a:cubicBezTo>
                  <a:pt x="2826" y="138"/>
                  <a:pt x="2456" y="214"/>
                  <a:pt x="2087" y="214"/>
                </a:cubicBezTo>
                <a:cubicBezTo>
                  <a:pt x="1739" y="214"/>
                  <a:pt x="1392" y="146"/>
                  <a:pt x="10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5516462" y="3127499"/>
            <a:ext cx="34866" cy="22274"/>
          </a:xfrm>
          <a:custGeom>
            <a:avLst/>
            <a:gdLst/>
            <a:ahLst/>
            <a:cxnLst/>
            <a:rect l="l" t="t" r="r" b="b"/>
            <a:pathLst>
              <a:path w="1869" h="1194" extrusionOk="0">
                <a:moveTo>
                  <a:pt x="768" y="0"/>
                </a:moveTo>
                <a:lnTo>
                  <a:pt x="768" y="0"/>
                </a:lnTo>
                <a:cubicBezTo>
                  <a:pt x="234" y="300"/>
                  <a:pt x="1" y="634"/>
                  <a:pt x="368" y="934"/>
                </a:cubicBezTo>
                <a:cubicBezTo>
                  <a:pt x="621" y="1109"/>
                  <a:pt x="920" y="1194"/>
                  <a:pt x="1224" y="1194"/>
                </a:cubicBezTo>
                <a:cubicBezTo>
                  <a:pt x="1441" y="1194"/>
                  <a:pt x="1661" y="1151"/>
                  <a:pt x="1869" y="1068"/>
                </a:cubicBezTo>
                <a:lnTo>
                  <a:pt x="1869" y="1068"/>
                </a:lnTo>
                <a:cubicBezTo>
                  <a:pt x="1669" y="1134"/>
                  <a:pt x="1435" y="1134"/>
                  <a:pt x="1235" y="1134"/>
                </a:cubicBezTo>
                <a:cubicBezTo>
                  <a:pt x="1035" y="1134"/>
                  <a:pt x="835" y="1068"/>
                  <a:pt x="668" y="967"/>
                </a:cubicBezTo>
                <a:cubicBezTo>
                  <a:pt x="268" y="734"/>
                  <a:pt x="201" y="400"/>
                  <a:pt x="7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5479357" y="3120019"/>
            <a:ext cx="53932" cy="51674"/>
          </a:xfrm>
          <a:custGeom>
            <a:avLst/>
            <a:gdLst/>
            <a:ahLst/>
            <a:cxnLst/>
            <a:rect l="l" t="t" r="r" b="b"/>
            <a:pathLst>
              <a:path w="2891" h="2770" extrusionOk="0">
                <a:moveTo>
                  <a:pt x="1056" y="1"/>
                </a:moveTo>
                <a:cubicBezTo>
                  <a:pt x="1049" y="6"/>
                  <a:pt x="1038" y="14"/>
                  <a:pt x="1024" y="26"/>
                </a:cubicBezTo>
                <a:lnTo>
                  <a:pt x="1024" y="26"/>
                </a:lnTo>
                <a:cubicBezTo>
                  <a:pt x="1034" y="18"/>
                  <a:pt x="1045" y="9"/>
                  <a:pt x="1056" y="1"/>
                </a:cubicBezTo>
                <a:close/>
                <a:moveTo>
                  <a:pt x="1024" y="26"/>
                </a:moveTo>
                <a:lnTo>
                  <a:pt x="1024" y="26"/>
                </a:lnTo>
                <a:cubicBezTo>
                  <a:pt x="21" y="818"/>
                  <a:pt x="1" y="1609"/>
                  <a:pt x="1156" y="2302"/>
                </a:cubicBezTo>
                <a:cubicBezTo>
                  <a:pt x="1690" y="2603"/>
                  <a:pt x="2290" y="2769"/>
                  <a:pt x="2891" y="2769"/>
                </a:cubicBezTo>
                <a:cubicBezTo>
                  <a:pt x="1990" y="2703"/>
                  <a:pt x="856" y="2169"/>
                  <a:pt x="556" y="1469"/>
                </a:cubicBezTo>
                <a:cubicBezTo>
                  <a:pt x="247" y="820"/>
                  <a:pt x="853" y="172"/>
                  <a:pt x="1024" y="26"/>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5367128" y="2989341"/>
            <a:ext cx="458633" cy="264640"/>
          </a:xfrm>
          <a:custGeom>
            <a:avLst/>
            <a:gdLst/>
            <a:ahLst/>
            <a:cxnLst/>
            <a:rect l="l" t="t" r="r" b="b"/>
            <a:pathLst>
              <a:path w="24585" h="14186" extrusionOk="0">
                <a:moveTo>
                  <a:pt x="12292" y="1"/>
                </a:moveTo>
                <a:cubicBezTo>
                  <a:pt x="9148" y="1"/>
                  <a:pt x="6005" y="701"/>
                  <a:pt x="3603" y="2102"/>
                </a:cubicBezTo>
                <a:cubicBezTo>
                  <a:pt x="2402" y="2736"/>
                  <a:pt x="1401" y="3637"/>
                  <a:pt x="701" y="4804"/>
                </a:cubicBezTo>
                <a:lnTo>
                  <a:pt x="0" y="4804"/>
                </a:lnTo>
                <a:lnTo>
                  <a:pt x="0" y="7306"/>
                </a:lnTo>
                <a:cubicBezTo>
                  <a:pt x="100" y="9041"/>
                  <a:pt x="1301" y="10775"/>
                  <a:pt x="3603" y="12109"/>
                </a:cubicBezTo>
                <a:cubicBezTo>
                  <a:pt x="6005" y="13494"/>
                  <a:pt x="9148" y="14186"/>
                  <a:pt x="12292" y="14186"/>
                </a:cubicBezTo>
                <a:cubicBezTo>
                  <a:pt x="15436" y="14186"/>
                  <a:pt x="18580" y="13494"/>
                  <a:pt x="20982" y="12109"/>
                </a:cubicBezTo>
                <a:cubicBezTo>
                  <a:pt x="23284" y="10775"/>
                  <a:pt x="24484" y="9041"/>
                  <a:pt x="24584" y="7306"/>
                </a:cubicBezTo>
                <a:lnTo>
                  <a:pt x="24584" y="4804"/>
                </a:lnTo>
                <a:lnTo>
                  <a:pt x="23917" y="4804"/>
                </a:lnTo>
                <a:cubicBezTo>
                  <a:pt x="23183" y="3670"/>
                  <a:pt x="22183" y="2736"/>
                  <a:pt x="20982" y="2102"/>
                </a:cubicBezTo>
                <a:cubicBezTo>
                  <a:pt x="18580" y="701"/>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5347839" y="2946247"/>
            <a:ext cx="500961" cy="264920"/>
          </a:xfrm>
          <a:custGeom>
            <a:avLst/>
            <a:gdLst/>
            <a:ahLst/>
            <a:cxnLst/>
            <a:rect l="l" t="t" r="r" b="b"/>
            <a:pathLst>
              <a:path w="26854" h="14201" extrusionOk="0">
                <a:moveTo>
                  <a:pt x="13373" y="1"/>
                </a:moveTo>
                <a:cubicBezTo>
                  <a:pt x="10225" y="1"/>
                  <a:pt x="7073" y="693"/>
                  <a:pt x="4671" y="2077"/>
                </a:cubicBezTo>
                <a:cubicBezTo>
                  <a:pt x="3937" y="2511"/>
                  <a:pt x="3270" y="3011"/>
                  <a:pt x="2703" y="3612"/>
                </a:cubicBezTo>
                <a:cubicBezTo>
                  <a:pt x="1" y="6314"/>
                  <a:pt x="668" y="9816"/>
                  <a:pt x="4671" y="12118"/>
                </a:cubicBezTo>
                <a:cubicBezTo>
                  <a:pt x="5238" y="12451"/>
                  <a:pt x="5805" y="12718"/>
                  <a:pt x="6405" y="12952"/>
                </a:cubicBezTo>
                <a:lnTo>
                  <a:pt x="6606" y="13018"/>
                </a:lnTo>
                <a:cubicBezTo>
                  <a:pt x="8655" y="13807"/>
                  <a:pt x="11025" y="14201"/>
                  <a:pt x="13392" y="14201"/>
                </a:cubicBezTo>
                <a:cubicBezTo>
                  <a:pt x="16534" y="14201"/>
                  <a:pt x="19672" y="13507"/>
                  <a:pt x="22050" y="12118"/>
                </a:cubicBezTo>
                <a:cubicBezTo>
                  <a:pt x="26853" y="9349"/>
                  <a:pt x="26853" y="4846"/>
                  <a:pt x="22050" y="2077"/>
                </a:cubicBezTo>
                <a:cubicBezTo>
                  <a:pt x="19665" y="693"/>
                  <a:pt x="16521" y="1"/>
                  <a:pt x="13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5363397" y="2955277"/>
            <a:ext cx="467979" cy="246134"/>
          </a:xfrm>
          <a:custGeom>
            <a:avLst/>
            <a:gdLst/>
            <a:ahLst/>
            <a:cxnLst/>
            <a:rect l="l" t="t" r="r" b="b"/>
            <a:pathLst>
              <a:path w="25086" h="13194" extrusionOk="0">
                <a:moveTo>
                  <a:pt x="12543" y="1"/>
                </a:moveTo>
                <a:cubicBezTo>
                  <a:pt x="9624" y="1"/>
                  <a:pt x="6706" y="643"/>
                  <a:pt x="4471" y="1927"/>
                </a:cubicBezTo>
                <a:cubicBezTo>
                  <a:pt x="1" y="4529"/>
                  <a:pt x="1" y="8698"/>
                  <a:pt x="4471" y="11267"/>
                </a:cubicBezTo>
                <a:cubicBezTo>
                  <a:pt x="6706" y="12551"/>
                  <a:pt x="9624" y="13193"/>
                  <a:pt x="12543" y="13193"/>
                </a:cubicBezTo>
                <a:cubicBezTo>
                  <a:pt x="15462" y="13193"/>
                  <a:pt x="18381" y="12551"/>
                  <a:pt x="20615" y="11267"/>
                </a:cubicBezTo>
                <a:cubicBezTo>
                  <a:pt x="25085" y="8698"/>
                  <a:pt x="25085" y="4529"/>
                  <a:pt x="20615" y="1927"/>
                </a:cubicBezTo>
                <a:cubicBezTo>
                  <a:pt x="18381" y="643"/>
                  <a:pt x="15462" y="1"/>
                  <a:pt x="12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5537635" y="2991206"/>
            <a:ext cx="283761" cy="210111"/>
          </a:xfrm>
          <a:custGeom>
            <a:avLst/>
            <a:gdLst/>
            <a:ahLst/>
            <a:cxnLst/>
            <a:rect l="l" t="t" r="r" b="b"/>
            <a:pathLst>
              <a:path w="15211" h="11263" extrusionOk="0">
                <a:moveTo>
                  <a:pt x="11208" y="1"/>
                </a:moveTo>
                <a:lnTo>
                  <a:pt x="11208" y="1"/>
                </a:lnTo>
                <a:cubicBezTo>
                  <a:pt x="11842" y="1335"/>
                  <a:pt x="9941" y="2069"/>
                  <a:pt x="9941" y="2069"/>
                </a:cubicBezTo>
                <a:cubicBezTo>
                  <a:pt x="9941" y="2069"/>
                  <a:pt x="1401" y="7506"/>
                  <a:pt x="1134" y="9441"/>
                </a:cubicBezTo>
                <a:cubicBezTo>
                  <a:pt x="1368" y="10742"/>
                  <a:pt x="0" y="11009"/>
                  <a:pt x="0" y="11009"/>
                </a:cubicBezTo>
                <a:cubicBezTo>
                  <a:pt x="1051" y="11178"/>
                  <a:pt x="2112" y="11262"/>
                  <a:pt x="3178" y="11262"/>
                </a:cubicBezTo>
                <a:cubicBezTo>
                  <a:pt x="4007" y="11262"/>
                  <a:pt x="4839" y="11211"/>
                  <a:pt x="5671" y="11109"/>
                </a:cubicBezTo>
                <a:lnTo>
                  <a:pt x="6238" y="11009"/>
                </a:lnTo>
                <a:cubicBezTo>
                  <a:pt x="7105" y="10875"/>
                  <a:pt x="7972" y="10675"/>
                  <a:pt x="8806" y="10408"/>
                </a:cubicBezTo>
                <a:cubicBezTo>
                  <a:pt x="9073" y="10308"/>
                  <a:pt x="9340" y="10208"/>
                  <a:pt x="9607" y="10108"/>
                </a:cubicBezTo>
                <a:cubicBezTo>
                  <a:pt x="9874" y="10008"/>
                  <a:pt x="10107" y="9875"/>
                  <a:pt x="10374" y="9775"/>
                </a:cubicBezTo>
                <a:cubicBezTo>
                  <a:pt x="10674" y="9641"/>
                  <a:pt x="10975" y="9474"/>
                  <a:pt x="11275" y="9308"/>
                </a:cubicBezTo>
                <a:cubicBezTo>
                  <a:pt x="11542" y="9141"/>
                  <a:pt x="11842" y="8941"/>
                  <a:pt x="12109" y="8740"/>
                </a:cubicBezTo>
                <a:cubicBezTo>
                  <a:pt x="12309" y="8640"/>
                  <a:pt x="12476" y="8474"/>
                  <a:pt x="12676" y="8340"/>
                </a:cubicBezTo>
                <a:cubicBezTo>
                  <a:pt x="15211" y="6139"/>
                  <a:pt x="15211" y="3237"/>
                  <a:pt x="12676" y="1035"/>
                </a:cubicBezTo>
                <a:cubicBezTo>
                  <a:pt x="12476" y="868"/>
                  <a:pt x="12309" y="735"/>
                  <a:pt x="12109" y="601"/>
                </a:cubicBezTo>
                <a:cubicBezTo>
                  <a:pt x="11809" y="368"/>
                  <a:pt x="11508" y="168"/>
                  <a:pt x="112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5422515" y="2986897"/>
            <a:ext cx="349110" cy="183248"/>
          </a:xfrm>
          <a:custGeom>
            <a:avLst/>
            <a:gdLst/>
            <a:ahLst/>
            <a:cxnLst/>
            <a:rect l="l" t="t" r="r" b="b"/>
            <a:pathLst>
              <a:path w="18714" h="9823" extrusionOk="0">
                <a:moveTo>
                  <a:pt x="9338" y="0"/>
                </a:moveTo>
                <a:cubicBezTo>
                  <a:pt x="7334" y="0"/>
                  <a:pt x="5332" y="401"/>
                  <a:pt x="3736" y="1199"/>
                </a:cubicBezTo>
                <a:lnTo>
                  <a:pt x="3336" y="1433"/>
                </a:lnTo>
                <a:cubicBezTo>
                  <a:pt x="0" y="3367"/>
                  <a:pt x="0" y="6470"/>
                  <a:pt x="3336" y="8371"/>
                </a:cubicBezTo>
                <a:cubicBezTo>
                  <a:pt x="4987" y="9338"/>
                  <a:pt x="7163" y="9822"/>
                  <a:pt x="9344" y="9822"/>
                </a:cubicBezTo>
                <a:cubicBezTo>
                  <a:pt x="11525" y="9822"/>
                  <a:pt x="13710" y="9338"/>
                  <a:pt x="15378" y="8371"/>
                </a:cubicBezTo>
                <a:cubicBezTo>
                  <a:pt x="15511" y="8304"/>
                  <a:pt x="15611" y="8238"/>
                  <a:pt x="15745" y="8138"/>
                </a:cubicBezTo>
                <a:cubicBezTo>
                  <a:pt x="18713" y="6203"/>
                  <a:pt x="18547" y="3267"/>
                  <a:pt x="15378" y="1433"/>
                </a:cubicBezTo>
                <a:cubicBezTo>
                  <a:pt x="13708" y="476"/>
                  <a:pt x="11521" y="0"/>
                  <a:pt x="9338"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5422515" y="2986897"/>
            <a:ext cx="349110" cy="183248"/>
          </a:xfrm>
          <a:custGeom>
            <a:avLst/>
            <a:gdLst/>
            <a:ahLst/>
            <a:cxnLst/>
            <a:rect l="l" t="t" r="r" b="b"/>
            <a:pathLst>
              <a:path w="18714" h="9823" extrusionOk="0">
                <a:moveTo>
                  <a:pt x="9338" y="0"/>
                </a:moveTo>
                <a:cubicBezTo>
                  <a:pt x="7334" y="0"/>
                  <a:pt x="5332" y="401"/>
                  <a:pt x="3736" y="1199"/>
                </a:cubicBezTo>
                <a:lnTo>
                  <a:pt x="3336" y="1433"/>
                </a:lnTo>
                <a:cubicBezTo>
                  <a:pt x="0" y="3367"/>
                  <a:pt x="0" y="6470"/>
                  <a:pt x="3336" y="8371"/>
                </a:cubicBezTo>
                <a:cubicBezTo>
                  <a:pt x="4987" y="9338"/>
                  <a:pt x="7163" y="9822"/>
                  <a:pt x="9344" y="9822"/>
                </a:cubicBezTo>
                <a:cubicBezTo>
                  <a:pt x="11525" y="9822"/>
                  <a:pt x="13710" y="9338"/>
                  <a:pt x="15378" y="8371"/>
                </a:cubicBezTo>
                <a:cubicBezTo>
                  <a:pt x="15511" y="8304"/>
                  <a:pt x="15611" y="8238"/>
                  <a:pt x="15745" y="8138"/>
                </a:cubicBezTo>
                <a:cubicBezTo>
                  <a:pt x="18713" y="6203"/>
                  <a:pt x="18547" y="3267"/>
                  <a:pt x="15378" y="1433"/>
                </a:cubicBezTo>
                <a:cubicBezTo>
                  <a:pt x="13708" y="476"/>
                  <a:pt x="11521" y="0"/>
                  <a:pt x="9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5429977" y="2991057"/>
            <a:ext cx="333551" cy="175189"/>
          </a:xfrm>
          <a:custGeom>
            <a:avLst/>
            <a:gdLst/>
            <a:ahLst/>
            <a:cxnLst/>
            <a:rect l="l" t="t" r="r" b="b"/>
            <a:pathLst>
              <a:path w="17880" h="9391" extrusionOk="0">
                <a:moveTo>
                  <a:pt x="8940" y="1"/>
                </a:moveTo>
                <a:cubicBezTo>
                  <a:pt x="6864" y="1"/>
                  <a:pt x="4787" y="459"/>
                  <a:pt x="3203" y="1377"/>
                </a:cubicBezTo>
                <a:cubicBezTo>
                  <a:pt x="0" y="3211"/>
                  <a:pt x="34" y="6180"/>
                  <a:pt x="3203" y="8015"/>
                </a:cubicBezTo>
                <a:cubicBezTo>
                  <a:pt x="4770" y="8932"/>
                  <a:pt x="6847" y="9391"/>
                  <a:pt x="8928" y="9391"/>
                </a:cubicBezTo>
                <a:cubicBezTo>
                  <a:pt x="11008" y="9391"/>
                  <a:pt x="13093" y="8932"/>
                  <a:pt x="14677" y="8015"/>
                </a:cubicBezTo>
                <a:cubicBezTo>
                  <a:pt x="17880" y="6180"/>
                  <a:pt x="17880" y="3211"/>
                  <a:pt x="14677" y="1377"/>
                </a:cubicBezTo>
                <a:cubicBezTo>
                  <a:pt x="13093" y="459"/>
                  <a:pt x="11017" y="1"/>
                  <a:pt x="8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5446151" y="3015327"/>
            <a:ext cx="300588" cy="150919"/>
          </a:xfrm>
          <a:custGeom>
            <a:avLst/>
            <a:gdLst/>
            <a:ahLst/>
            <a:cxnLst/>
            <a:rect l="l" t="t" r="r" b="b"/>
            <a:pathLst>
              <a:path w="16113" h="8090" extrusionOk="0">
                <a:moveTo>
                  <a:pt x="8061" y="0"/>
                </a:moveTo>
                <a:cubicBezTo>
                  <a:pt x="5980" y="0"/>
                  <a:pt x="3903" y="459"/>
                  <a:pt x="2336" y="1376"/>
                </a:cubicBezTo>
                <a:cubicBezTo>
                  <a:pt x="1035" y="2110"/>
                  <a:pt x="234" y="3078"/>
                  <a:pt x="1" y="4045"/>
                </a:cubicBezTo>
                <a:cubicBezTo>
                  <a:pt x="234" y="5012"/>
                  <a:pt x="1035" y="5946"/>
                  <a:pt x="2336" y="6714"/>
                </a:cubicBezTo>
                <a:cubicBezTo>
                  <a:pt x="3920" y="7631"/>
                  <a:pt x="6005" y="8090"/>
                  <a:pt x="8086" y="8090"/>
                </a:cubicBezTo>
                <a:cubicBezTo>
                  <a:pt x="10166" y="8090"/>
                  <a:pt x="12243" y="7631"/>
                  <a:pt x="13810" y="6714"/>
                </a:cubicBezTo>
                <a:cubicBezTo>
                  <a:pt x="15111" y="5946"/>
                  <a:pt x="15912" y="5012"/>
                  <a:pt x="16112" y="4045"/>
                </a:cubicBezTo>
                <a:cubicBezTo>
                  <a:pt x="15879" y="3078"/>
                  <a:pt x="15111" y="2110"/>
                  <a:pt x="13810" y="1376"/>
                </a:cubicBezTo>
                <a:cubicBezTo>
                  <a:pt x="12226" y="459"/>
                  <a:pt x="10141" y="0"/>
                  <a:pt x="80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5498422" y="3022957"/>
            <a:ext cx="197911" cy="130063"/>
          </a:xfrm>
          <a:custGeom>
            <a:avLst/>
            <a:gdLst/>
            <a:ahLst/>
            <a:cxnLst/>
            <a:rect l="l" t="t" r="r" b="b"/>
            <a:pathLst>
              <a:path w="10609" h="6972" extrusionOk="0">
                <a:moveTo>
                  <a:pt x="7214" y="4035"/>
                </a:moveTo>
                <a:cubicBezTo>
                  <a:pt x="7470" y="4035"/>
                  <a:pt x="7712" y="4084"/>
                  <a:pt x="7940" y="4203"/>
                </a:cubicBezTo>
                <a:lnTo>
                  <a:pt x="7773" y="4303"/>
                </a:lnTo>
                <a:cubicBezTo>
                  <a:pt x="7673" y="4370"/>
                  <a:pt x="7573" y="4403"/>
                  <a:pt x="7473" y="4470"/>
                </a:cubicBezTo>
                <a:cubicBezTo>
                  <a:pt x="7156" y="4603"/>
                  <a:pt x="6814" y="4670"/>
                  <a:pt x="6468" y="4670"/>
                </a:cubicBezTo>
                <a:cubicBezTo>
                  <a:pt x="6122" y="4670"/>
                  <a:pt x="5771" y="4603"/>
                  <a:pt x="5438" y="4470"/>
                </a:cubicBezTo>
                <a:cubicBezTo>
                  <a:pt x="6091" y="4245"/>
                  <a:pt x="6683" y="4035"/>
                  <a:pt x="7214" y="4035"/>
                </a:cubicBezTo>
                <a:close/>
                <a:moveTo>
                  <a:pt x="1235" y="0"/>
                </a:moveTo>
                <a:lnTo>
                  <a:pt x="1" y="701"/>
                </a:lnTo>
                <a:lnTo>
                  <a:pt x="1" y="1668"/>
                </a:lnTo>
                <a:lnTo>
                  <a:pt x="401" y="1901"/>
                </a:lnTo>
                <a:cubicBezTo>
                  <a:pt x="301" y="2068"/>
                  <a:pt x="234" y="2268"/>
                  <a:pt x="234" y="2469"/>
                </a:cubicBezTo>
                <a:lnTo>
                  <a:pt x="234" y="3436"/>
                </a:lnTo>
                <a:cubicBezTo>
                  <a:pt x="234" y="3836"/>
                  <a:pt x="501" y="4236"/>
                  <a:pt x="1101" y="4570"/>
                </a:cubicBezTo>
                <a:cubicBezTo>
                  <a:pt x="1635" y="4870"/>
                  <a:pt x="2236" y="5037"/>
                  <a:pt x="2836" y="5037"/>
                </a:cubicBezTo>
                <a:lnTo>
                  <a:pt x="3170" y="5037"/>
                </a:lnTo>
                <a:cubicBezTo>
                  <a:pt x="3803" y="4970"/>
                  <a:pt x="4404" y="4837"/>
                  <a:pt x="5004" y="4637"/>
                </a:cubicBezTo>
                <a:lnTo>
                  <a:pt x="5371" y="4503"/>
                </a:lnTo>
                <a:lnTo>
                  <a:pt x="5371" y="4503"/>
                </a:lnTo>
                <a:lnTo>
                  <a:pt x="4337" y="5537"/>
                </a:lnTo>
                <a:lnTo>
                  <a:pt x="4337" y="6538"/>
                </a:lnTo>
                <a:cubicBezTo>
                  <a:pt x="4919" y="6762"/>
                  <a:pt x="5527" y="6872"/>
                  <a:pt x="6135" y="6872"/>
                </a:cubicBezTo>
                <a:cubicBezTo>
                  <a:pt x="6887" y="6872"/>
                  <a:pt x="7639" y="6703"/>
                  <a:pt x="8340" y="6371"/>
                </a:cubicBezTo>
                <a:lnTo>
                  <a:pt x="9374" y="6972"/>
                </a:lnTo>
                <a:lnTo>
                  <a:pt x="10608" y="6238"/>
                </a:lnTo>
                <a:lnTo>
                  <a:pt x="10608" y="5304"/>
                </a:lnTo>
                <a:lnTo>
                  <a:pt x="10208" y="5037"/>
                </a:lnTo>
                <a:cubicBezTo>
                  <a:pt x="10341" y="4837"/>
                  <a:pt x="10408" y="4637"/>
                  <a:pt x="10408" y="4403"/>
                </a:cubicBezTo>
                <a:lnTo>
                  <a:pt x="10408" y="3436"/>
                </a:lnTo>
                <a:cubicBezTo>
                  <a:pt x="10408" y="3036"/>
                  <a:pt x="10108" y="2635"/>
                  <a:pt x="9541" y="2302"/>
                </a:cubicBezTo>
                <a:cubicBezTo>
                  <a:pt x="8925" y="1973"/>
                  <a:pt x="8246" y="1809"/>
                  <a:pt x="7566" y="1809"/>
                </a:cubicBezTo>
                <a:cubicBezTo>
                  <a:pt x="7141" y="1809"/>
                  <a:pt x="6716" y="1873"/>
                  <a:pt x="6305" y="2002"/>
                </a:cubicBezTo>
                <a:cubicBezTo>
                  <a:pt x="5871" y="2102"/>
                  <a:pt x="5471" y="2235"/>
                  <a:pt x="5104" y="2368"/>
                </a:cubicBezTo>
                <a:cubicBezTo>
                  <a:pt x="4671" y="2535"/>
                  <a:pt x="4237" y="2669"/>
                  <a:pt x="3803" y="2802"/>
                </a:cubicBezTo>
                <a:cubicBezTo>
                  <a:pt x="3662" y="2826"/>
                  <a:pt x="3520" y="2849"/>
                  <a:pt x="3379" y="2849"/>
                </a:cubicBezTo>
                <a:cubicBezTo>
                  <a:pt x="3320" y="2849"/>
                  <a:pt x="3261" y="2845"/>
                  <a:pt x="3203" y="2835"/>
                </a:cubicBezTo>
                <a:cubicBezTo>
                  <a:pt x="3003" y="2835"/>
                  <a:pt x="2836" y="2802"/>
                  <a:pt x="2669" y="2702"/>
                </a:cubicBezTo>
                <a:lnTo>
                  <a:pt x="2736" y="2669"/>
                </a:lnTo>
                <a:lnTo>
                  <a:pt x="2836" y="2602"/>
                </a:lnTo>
                <a:cubicBezTo>
                  <a:pt x="2969" y="2535"/>
                  <a:pt x="3069" y="2469"/>
                  <a:pt x="3203" y="2435"/>
                </a:cubicBezTo>
                <a:cubicBezTo>
                  <a:pt x="3496" y="2297"/>
                  <a:pt x="3807" y="2231"/>
                  <a:pt x="4121" y="2231"/>
                </a:cubicBezTo>
                <a:cubicBezTo>
                  <a:pt x="4416" y="2231"/>
                  <a:pt x="4714" y="2289"/>
                  <a:pt x="5004" y="2402"/>
                </a:cubicBezTo>
                <a:lnTo>
                  <a:pt x="6038" y="1334"/>
                </a:lnTo>
                <a:lnTo>
                  <a:pt x="6038" y="367"/>
                </a:lnTo>
                <a:cubicBezTo>
                  <a:pt x="5532" y="198"/>
                  <a:pt x="4993" y="114"/>
                  <a:pt x="4453" y="114"/>
                </a:cubicBezTo>
                <a:cubicBezTo>
                  <a:pt x="4033" y="114"/>
                  <a:pt x="3612" y="165"/>
                  <a:pt x="3203" y="267"/>
                </a:cubicBezTo>
                <a:cubicBezTo>
                  <a:pt x="2869" y="334"/>
                  <a:pt x="2569" y="467"/>
                  <a:pt x="2269" y="601"/>
                </a:cubicBezTo>
                <a:lnTo>
                  <a:pt x="12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5497172" y="3022323"/>
            <a:ext cx="201642" cy="112042"/>
          </a:xfrm>
          <a:custGeom>
            <a:avLst/>
            <a:gdLst/>
            <a:ahLst/>
            <a:cxnLst/>
            <a:rect l="l" t="t" r="r" b="b"/>
            <a:pathLst>
              <a:path w="10809" h="6006" extrusionOk="0">
                <a:moveTo>
                  <a:pt x="1302" y="1"/>
                </a:moveTo>
                <a:lnTo>
                  <a:pt x="34" y="735"/>
                </a:lnTo>
                <a:lnTo>
                  <a:pt x="1068" y="1335"/>
                </a:lnTo>
                <a:cubicBezTo>
                  <a:pt x="1" y="2102"/>
                  <a:pt x="1" y="2936"/>
                  <a:pt x="1168" y="3603"/>
                </a:cubicBezTo>
                <a:cubicBezTo>
                  <a:pt x="1702" y="3937"/>
                  <a:pt x="2269" y="4104"/>
                  <a:pt x="2903" y="4104"/>
                </a:cubicBezTo>
                <a:lnTo>
                  <a:pt x="3237" y="4104"/>
                </a:lnTo>
                <a:cubicBezTo>
                  <a:pt x="3870" y="4070"/>
                  <a:pt x="4504" y="3937"/>
                  <a:pt x="5071" y="3703"/>
                </a:cubicBezTo>
                <a:cubicBezTo>
                  <a:pt x="5915" y="3422"/>
                  <a:pt x="6643" y="3108"/>
                  <a:pt x="7280" y="3108"/>
                </a:cubicBezTo>
                <a:cubicBezTo>
                  <a:pt x="7549" y="3108"/>
                  <a:pt x="7802" y="3164"/>
                  <a:pt x="8040" y="3303"/>
                </a:cubicBezTo>
                <a:cubicBezTo>
                  <a:pt x="8574" y="3603"/>
                  <a:pt x="8440" y="4004"/>
                  <a:pt x="7840" y="4337"/>
                </a:cubicBezTo>
                <a:cubicBezTo>
                  <a:pt x="7740" y="4404"/>
                  <a:pt x="7640" y="4437"/>
                  <a:pt x="7573" y="4504"/>
                </a:cubicBezTo>
                <a:cubicBezTo>
                  <a:pt x="7239" y="4637"/>
                  <a:pt x="6881" y="4704"/>
                  <a:pt x="6522" y="4704"/>
                </a:cubicBezTo>
                <a:cubicBezTo>
                  <a:pt x="6164" y="4704"/>
                  <a:pt x="5805" y="4637"/>
                  <a:pt x="5471" y="4504"/>
                </a:cubicBezTo>
                <a:lnTo>
                  <a:pt x="4371" y="5571"/>
                </a:lnTo>
                <a:cubicBezTo>
                  <a:pt x="4952" y="5795"/>
                  <a:pt x="5567" y="5905"/>
                  <a:pt x="6183" y="5905"/>
                </a:cubicBezTo>
                <a:cubicBezTo>
                  <a:pt x="6944" y="5905"/>
                  <a:pt x="7706" y="5737"/>
                  <a:pt x="8407" y="5405"/>
                </a:cubicBezTo>
                <a:lnTo>
                  <a:pt x="9441" y="6005"/>
                </a:lnTo>
                <a:lnTo>
                  <a:pt x="10675" y="5271"/>
                </a:lnTo>
                <a:lnTo>
                  <a:pt x="9641" y="4704"/>
                </a:lnTo>
                <a:cubicBezTo>
                  <a:pt x="10709" y="3904"/>
                  <a:pt x="10809" y="3036"/>
                  <a:pt x="9608" y="2302"/>
                </a:cubicBezTo>
                <a:cubicBezTo>
                  <a:pt x="8992" y="1974"/>
                  <a:pt x="8313" y="1810"/>
                  <a:pt x="7625" y="1810"/>
                </a:cubicBezTo>
                <a:cubicBezTo>
                  <a:pt x="7195" y="1810"/>
                  <a:pt x="6762" y="1874"/>
                  <a:pt x="6339" y="2002"/>
                </a:cubicBezTo>
                <a:cubicBezTo>
                  <a:pt x="5938" y="2136"/>
                  <a:pt x="5505" y="2269"/>
                  <a:pt x="5138" y="2402"/>
                </a:cubicBezTo>
                <a:cubicBezTo>
                  <a:pt x="4704" y="2569"/>
                  <a:pt x="4271" y="2703"/>
                  <a:pt x="3837" y="2803"/>
                </a:cubicBezTo>
                <a:cubicBezTo>
                  <a:pt x="3637" y="2869"/>
                  <a:pt x="3437" y="2869"/>
                  <a:pt x="3237" y="2869"/>
                </a:cubicBezTo>
                <a:cubicBezTo>
                  <a:pt x="3036" y="2869"/>
                  <a:pt x="2836" y="2803"/>
                  <a:pt x="2636" y="2703"/>
                </a:cubicBezTo>
                <a:cubicBezTo>
                  <a:pt x="2236" y="2469"/>
                  <a:pt x="2202" y="2102"/>
                  <a:pt x="2770" y="1735"/>
                </a:cubicBezTo>
                <a:lnTo>
                  <a:pt x="2903" y="1669"/>
                </a:lnTo>
                <a:cubicBezTo>
                  <a:pt x="3003" y="1602"/>
                  <a:pt x="3103" y="1535"/>
                  <a:pt x="3237" y="1502"/>
                </a:cubicBezTo>
                <a:cubicBezTo>
                  <a:pt x="3540" y="1359"/>
                  <a:pt x="3873" y="1292"/>
                  <a:pt x="4204" y="1292"/>
                </a:cubicBezTo>
                <a:cubicBezTo>
                  <a:pt x="4490" y="1292"/>
                  <a:pt x="4775" y="1342"/>
                  <a:pt x="5038" y="1435"/>
                </a:cubicBezTo>
                <a:lnTo>
                  <a:pt x="6105" y="401"/>
                </a:lnTo>
                <a:cubicBezTo>
                  <a:pt x="5586" y="216"/>
                  <a:pt x="5047" y="123"/>
                  <a:pt x="4510" y="123"/>
                </a:cubicBezTo>
                <a:cubicBezTo>
                  <a:pt x="4080" y="123"/>
                  <a:pt x="3652" y="182"/>
                  <a:pt x="3237" y="301"/>
                </a:cubicBezTo>
                <a:cubicBezTo>
                  <a:pt x="2936" y="368"/>
                  <a:pt x="2636" y="468"/>
                  <a:pt x="2336" y="601"/>
                </a:cubicBezTo>
                <a:lnTo>
                  <a:pt x="1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5497807" y="3022323"/>
            <a:ext cx="42328" cy="13096"/>
          </a:xfrm>
          <a:custGeom>
            <a:avLst/>
            <a:gdLst/>
            <a:ahLst/>
            <a:cxnLst/>
            <a:rect l="l" t="t" r="r" b="b"/>
            <a:pathLst>
              <a:path w="2269" h="702" extrusionOk="0">
                <a:moveTo>
                  <a:pt x="1234" y="1"/>
                </a:moveTo>
                <a:lnTo>
                  <a:pt x="0" y="701"/>
                </a:lnTo>
                <a:lnTo>
                  <a:pt x="1268" y="134"/>
                </a:lnTo>
                <a:lnTo>
                  <a:pt x="2269" y="601"/>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5554424" y="3024710"/>
            <a:ext cx="56021" cy="24401"/>
          </a:xfrm>
          <a:custGeom>
            <a:avLst/>
            <a:gdLst/>
            <a:ahLst/>
            <a:cxnLst/>
            <a:rect l="l" t="t" r="r" b="b"/>
            <a:pathLst>
              <a:path w="3003" h="1308" extrusionOk="0">
                <a:moveTo>
                  <a:pt x="1395" y="1"/>
                </a:moveTo>
                <a:cubicBezTo>
                  <a:pt x="930" y="1"/>
                  <a:pt x="462" y="68"/>
                  <a:pt x="1" y="206"/>
                </a:cubicBezTo>
                <a:cubicBezTo>
                  <a:pt x="399" y="118"/>
                  <a:pt x="798" y="75"/>
                  <a:pt x="1197" y="75"/>
                </a:cubicBezTo>
                <a:cubicBezTo>
                  <a:pt x="1699" y="75"/>
                  <a:pt x="2201" y="143"/>
                  <a:pt x="2703" y="273"/>
                </a:cubicBezTo>
                <a:lnTo>
                  <a:pt x="1969" y="1307"/>
                </a:lnTo>
                <a:lnTo>
                  <a:pt x="3003" y="273"/>
                </a:lnTo>
                <a:cubicBezTo>
                  <a:pt x="2481" y="93"/>
                  <a:pt x="1940" y="1"/>
                  <a:pt x="1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5614792" y="3056069"/>
            <a:ext cx="83407" cy="54025"/>
          </a:xfrm>
          <a:custGeom>
            <a:avLst/>
            <a:gdLst/>
            <a:ahLst/>
            <a:cxnLst/>
            <a:rect l="l" t="t" r="r" b="b"/>
            <a:pathLst>
              <a:path w="4471" h="2896" extrusionOk="0">
                <a:moveTo>
                  <a:pt x="1272" y="1"/>
                </a:moveTo>
                <a:cubicBezTo>
                  <a:pt x="841" y="1"/>
                  <a:pt x="411" y="65"/>
                  <a:pt x="0" y="193"/>
                </a:cubicBezTo>
                <a:cubicBezTo>
                  <a:pt x="306" y="134"/>
                  <a:pt x="615" y="104"/>
                  <a:pt x="923" y="104"/>
                </a:cubicBezTo>
                <a:cubicBezTo>
                  <a:pt x="1657" y="104"/>
                  <a:pt x="2388" y="274"/>
                  <a:pt x="3069" y="627"/>
                </a:cubicBezTo>
                <a:cubicBezTo>
                  <a:pt x="4070" y="1194"/>
                  <a:pt x="4237" y="1894"/>
                  <a:pt x="3303" y="2895"/>
                </a:cubicBezTo>
                <a:cubicBezTo>
                  <a:pt x="4337" y="2095"/>
                  <a:pt x="4470" y="1194"/>
                  <a:pt x="3269" y="493"/>
                </a:cubicBezTo>
                <a:cubicBezTo>
                  <a:pt x="2654" y="165"/>
                  <a:pt x="1962" y="1"/>
                  <a:pt x="1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5673275" y="3110076"/>
            <a:ext cx="23058" cy="24289"/>
          </a:xfrm>
          <a:custGeom>
            <a:avLst/>
            <a:gdLst/>
            <a:ahLst/>
            <a:cxnLst/>
            <a:rect l="l" t="t" r="r" b="b"/>
            <a:pathLst>
              <a:path w="1236" h="1302" extrusionOk="0">
                <a:moveTo>
                  <a:pt x="201" y="0"/>
                </a:moveTo>
                <a:lnTo>
                  <a:pt x="1002" y="601"/>
                </a:lnTo>
                <a:lnTo>
                  <a:pt x="1" y="1301"/>
                </a:lnTo>
                <a:lnTo>
                  <a:pt x="1" y="1301"/>
                </a:lnTo>
                <a:lnTo>
                  <a:pt x="1235" y="601"/>
                </a:ln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5578695" y="3106326"/>
            <a:ext cx="59136" cy="20558"/>
          </a:xfrm>
          <a:custGeom>
            <a:avLst/>
            <a:gdLst/>
            <a:ahLst/>
            <a:cxnLst/>
            <a:rect l="l" t="t" r="r" b="b"/>
            <a:pathLst>
              <a:path w="3170" h="1102" extrusionOk="0">
                <a:moveTo>
                  <a:pt x="1101" y="1"/>
                </a:moveTo>
                <a:lnTo>
                  <a:pt x="1" y="1102"/>
                </a:lnTo>
                <a:lnTo>
                  <a:pt x="1" y="1102"/>
                </a:lnTo>
                <a:lnTo>
                  <a:pt x="1202" y="168"/>
                </a:lnTo>
                <a:cubicBezTo>
                  <a:pt x="1445" y="245"/>
                  <a:pt x="1703" y="282"/>
                  <a:pt x="1963" y="282"/>
                </a:cubicBezTo>
                <a:cubicBezTo>
                  <a:pt x="2380" y="282"/>
                  <a:pt x="2800" y="186"/>
                  <a:pt x="3170" y="1"/>
                </a:cubicBezTo>
                <a:lnTo>
                  <a:pt x="3170" y="1"/>
                </a:lnTo>
                <a:cubicBezTo>
                  <a:pt x="2836" y="134"/>
                  <a:pt x="2486" y="201"/>
                  <a:pt x="2136" y="201"/>
                </a:cubicBezTo>
                <a:cubicBezTo>
                  <a:pt x="1785" y="201"/>
                  <a:pt x="1435" y="134"/>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5534520" y="3054689"/>
            <a:ext cx="34232" cy="22069"/>
          </a:xfrm>
          <a:custGeom>
            <a:avLst/>
            <a:gdLst/>
            <a:ahLst/>
            <a:cxnLst/>
            <a:rect l="l" t="t" r="r" b="b"/>
            <a:pathLst>
              <a:path w="1835" h="1183" extrusionOk="0">
                <a:moveTo>
                  <a:pt x="768" y="0"/>
                </a:moveTo>
                <a:cubicBezTo>
                  <a:pt x="234" y="267"/>
                  <a:pt x="0" y="601"/>
                  <a:pt x="334" y="901"/>
                </a:cubicBezTo>
                <a:cubicBezTo>
                  <a:pt x="621" y="1086"/>
                  <a:pt x="934" y="1182"/>
                  <a:pt x="1249" y="1182"/>
                </a:cubicBezTo>
                <a:cubicBezTo>
                  <a:pt x="1446" y="1182"/>
                  <a:pt x="1643" y="1145"/>
                  <a:pt x="1835" y="1068"/>
                </a:cubicBezTo>
                <a:lnTo>
                  <a:pt x="1835" y="1068"/>
                </a:lnTo>
                <a:cubicBezTo>
                  <a:pt x="1693" y="1091"/>
                  <a:pt x="1552" y="1115"/>
                  <a:pt x="1410" y="1115"/>
                </a:cubicBezTo>
                <a:cubicBezTo>
                  <a:pt x="1352" y="1115"/>
                  <a:pt x="1293" y="1111"/>
                  <a:pt x="1235" y="1101"/>
                </a:cubicBezTo>
                <a:cubicBezTo>
                  <a:pt x="1034" y="1101"/>
                  <a:pt x="834" y="1034"/>
                  <a:pt x="634" y="934"/>
                </a:cubicBezTo>
                <a:cubicBezTo>
                  <a:pt x="234" y="701"/>
                  <a:pt x="167" y="367"/>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5496557" y="3046593"/>
            <a:ext cx="54155" cy="52290"/>
          </a:xfrm>
          <a:custGeom>
            <a:avLst/>
            <a:gdLst/>
            <a:ahLst/>
            <a:cxnLst/>
            <a:rect l="l" t="t" r="r" b="b"/>
            <a:pathLst>
              <a:path w="2903" h="2803" extrusionOk="0">
                <a:moveTo>
                  <a:pt x="1101" y="1"/>
                </a:moveTo>
                <a:cubicBezTo>
                  <a:pt x="34" y="801"/>
                  <a:pt x="1" y="1635"/>
                  <a:pt x="1201" y="2302"/>
                </a:cubicBezTo>
                <a:cubicBezTo>
                  <a:pt x="1702" y="2603"/>
                  <a:pt x="2302" y="2769"/>
                  <a:pt x="2903" y="2803"/>
                </a:cubicBezTo>
                <a:cubicBezTo>
                  <a:pt x="2035" y="2703"/>
                  <a:pt x="901" y="2169"/>
                  <a:pt x="568" y="1468"/>
                </a:cubicBezTo>
                <a:cubicBezTo>
                  <a:pt x="267" y="801"/>
                  <a:pt x="1001" y="101"/>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7146834" y="2870639"/>
            <a:ext cx="688258" cy="491317"/>
          </a:xfrm>
          <a:custGeom>
            <a:avLst/>
            <a:gdLst/>
            <a:ahLst/>
            <a:cxnLst/>
            <a:rect l="l" t="t" r="r" b="b"/>
            <a:pathLst>
              <a:path w="36894" h="26337" extrusionOk="0">
                <a:moveTo>
                  <a:pt x="18447" y="1827"/>
                </a:moveTo>
                <a:cubicBezTo>
                  <a:pt x="23084" y="1827"/>
                  <a:pt x="27387" y="2828"/>
                  <a:pt x="30589" y="4696"/>
                </a:cubicBezTo>
                <a:cubicBezTo>
                  <a:pt x="33525" y="6364"/>
                  <a:pt x="35126" y="8499"/>
                  <a:pt x="35126" y="10700"/>
                </a:cubicBezTo>
                <a:cubicBezTo>
                  <a:pt x="35126" y="12868"/>
                  <a:pt x="33525" y="15003"/>
                  <a:pt x="30589" y="16671"/>
                </a:cubicBezTo>
                <a:cubicBezTo>
                  <a:pt x="27387" y="18539"/>
                  <a:pt x="23084" y="19540"/>
                  <a:pt x="18447" y="19540"/>
                </a:cubicBezTo>
                <a:cubicBezTo>
                  <a:pt x="13844" y="19540"/>
                  <a:pt x="9507" y="18539"/>
                  <a:pt x="6305" y="16671"/>
                </a:cubicBezTo>
                <a:cubicBezTo>
                  <a:pt x="3370" y="15003"/>
                  <a:pt x="1802" y="12868"/>
                  <a:pt x="1802" y="10700"/>
                </a:cubicBezTo>
                <a:cubicBezTo>
                  <a:pt x="1802" y="8499"/>
                  <a:pt x="3403" y="6364"/>
                  <a:pt x="6305" y="4696"/>
                </a:cubicBezTo>
                <a:cubicBezTo>
                  <a:pt x="9507" y="2828"/>
                  <a:pt x="13844" y="1827"/>
                  <a:pt x="18447" y="1827"/>
                </a:cubicBezTo>
                <a:close/>
                <a:moveTo>
                  <a:pt x="18447" y="1"/>
                </a:moveTo>
                <a:cubicBezTo>
                  <a:pt x="13727" y="1"/>
                  <a:pt x="9007" y="1043"/>
                  <a:pt x="5405" y="3128"/>
                </a:cubicBezTo>
                <a:cubicBezTo>
                  <a:pt x="1802" y="5230"/>
                  <a:pt x="1" y="7932"/>
                  <a:pt x="1" y="10667"/>
                </a:cubicBezTo>
                <a:lnTo>
                  <a:pt x="1" y="15670"/>
                </a:lnTo>
                <a:cubicBezTo>
                  <a:pt x="1" y="18406"/>
                  <a:pt x="1802" y="21141"/>
                  <a:pt x="5405" y="23209"/>
                </a:cubicBezTo>
                <a:cubicBezTo>
                  <a:pt x="9007" y="25294"/>
                  <a:pt x="13727" y="26336"/>
                  <a:pt x="18447" y="26336"/>
                </a:cubicBezTo>
                <a:cubicBezTo>
                  <a:pt x="23167" y="26336"/>
                  <a:pt x="27887" y="25294"/>
                  <a:pt x="31490" y="23209"/>
                </a:cubicBezTo>
                <a:cubicBezTo>
                  <a:pt x="35092" y="21108"/>
                  <a:pt x="36894" y="18406"/>
                  <a:pt x="36894" y="15670"/>
                </a:cubicBezTo>
                <a:lnTo>
                  <a:pt x="36894" y="10667"/>
                </a:lnTo>
                <a:cubicBezTo>
                  <a:pt x="36894" y="7932"/>
                  <a:pt x="35092" y="5230"/>
                  <a:pt x="31490" y="3128"/>
                </a:cubicBezTo>
                <a:cubicBezTo>
                  <a:pt x="27887" y="1043"/>
                  <a:pt x="23167" y="1"/>
                  <a:pt x="18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7113236" y="2870881"/>
            <a:ext cx="755453" cy="397725"/>
          </a:xfrm>
          <a:custGeom>
            <a:avLst/>
            <a:gdLst/>
            <a:ahLst/>
            <a:cxnLst/>
            <a:rect l="l" t="t" r="r" b="b"/>
            <a:pathLst>
              <a:path w="40496" h="21320" extrusionOk="0">
                <a:moveTo>
                  <a:pt x="20248" y="1781"/>
                </a:moveTo>
                <a:cubicBezTo>
                  <a:pt x="24851" y="1781"/>
                  <a:pt x="29188" y="2815"/>
                  <a:pt x="32390" y="4683"/>
                </a:cubicBezTo>
                <a:cubicBezTo>
                  <a:pt x="35326" y="6351"/>
                  <a:pt x="36893" y="8486"/>
                  <a:pt x="36893" y="10654"/>
                </a:cubicBezTo>
                <a:cubicBezTo>
                  <a:pt x="36893" y="12822"/>
                  <a:pt x="35326" y="14957"/>
                  <a:pt x="32390" y="16625"/>
                </a:cubicBezTo>
                <a:cubicBezTo>
                  <a:pt x="29188" y="18493"/>
                  <a:pt x="24885" y="19527"/>
                  <a:pt x="20248" y="19527"/>
                </a:cubicBezTo>
                <a:cubicBezTo>
                  <a:pt x="15645" y="19527"/>
                  <a:pt x="11308" y="18493"/>
                  <a:pt x="8106" y="16625"/>
                </a:cubicBezTo>
                <a:cubicBezTo>
                  <a:pt x="5204" y="14957"/>
                  <a:pt x="3603" y="12822"/>
                  <a:pt x="3603" y="10654"/>
                </a:cubicBezTo>
                <a:cubicBezTo>
                  <a:pt x="3603" y="8486"/>
                  <a:pt x="5204" y="6351"/>
                  <a:pt x="8106" y="4683"/>
                </a:cubicBezTo>
                <a:cubicBezTo>
                  <a:pt x="11308" y="2815"/>
                  <a:pt x="15645" y="1781"/>
                  <a:pt x="20248" y="1781"/>
                </a:cubicBezTo>
                <a:close/>
                <a:moveTo>
                  <a:pt x="20220" y="0"/>
                </a:moveTo>
                <a:cubicBezTo>
                  <a:pt x="15509" y="0"/>
                  <a:pt x="10801" y="1035"/>
                  <a:pt x="7206" y="3115"/>
                </a:cubicBezTo>
                <a:cubicBezTo>
                  <a:pt x="0" y="7285"/>
                  <a:pt x="0" y="14023"/>
                  <a:pt x="7206" y="18193"/>
                </a:cubicBezTo>
                <a:cubicBezTo>
                  <a:pt x="10808" y="20277"/>
                  <a:pt x="15528" y="21320"/>
                  <a:pt x="20248" y="21320"/>
                </a:cubicBezTo>
                <a:cubicBezTo>
                  <a:pt x="24968" y="21320"/>
                  <a:pt x="29688" y="20277"/>
                  <a:pt x="33291" y="18193"/>
                </a:cubicBezTo>
                <a:cubicBezTo>
                  <a:pt x="40496" y="14023"/>
                  <a:pt x="40496" y="7285"/>
                  <a:pt x="33291" y="3115"/>
                </a:cubicBezTo>
                <a:cubicBezTo>
                  <a:pt x="29681" y="1043"/>
                  <a:pt x="24949" y="0"/>
                  <a:pt x="20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7180432" y="2904087"/>
            <a:ext cx="621678" cy="212219"/>
          </a:xfrm>
          <a:custGeom>
            <a:avLst/>
            <a:gdLst/>
            <a:ahLst/>
            <a:cxnLst/>
            <a:rect l="l" t="t" r="r" b="b"/>
            <a:pathLst>
              <a:path w="33325" h="11376" extrusionOk="0">
                <a:moveTo>
                  <a:pt x="16646" y="1"/>
                </a:moveTo>
                <a:cubicBezTo>
                  <a:pt x="12043" y="1"/>
                  <a:pt x="7740" y="1035"/>
                  <a:pt x="4504" y="2903"/>
                </a:cubicBezTo>
                <a:cubicBezTo>
                  <a:pt x="1602" y="4571"/>
                  <a:pt x="1" y="6706"/>
                  <a:pt x="1" y="8874"/>
                </a:cubicBezTo>
                <a:cubicBezTo>
                  <a:pt x="1" y="9741"/>
                  <a:pt x="268" y="10608"/>
                  <a:pt x="701" y="11376"/>
                </a:cubicBezTo>
                <a:cubicBezTo>
                  <a:pt x="1435" y="10141"/>
                  <a:pt x="2736" y="8907"/>
                  <a:pt x="4504" y="7907"/>
                </a:cubicBezTo>
                <a:cubicBezTo>
                  <a:pt x="7706" y="6039"/>
                  <a:pt x="12043" y="5004"/>
                  <a:pt x="16646" y="5004"/>
                </a:cubicBezTo>
                <a:cubicBezTo>
                  <a:pt x="21283" y="5004"/>
                  <a:pt x="25586" y="6039"/>
                  <a:pt x="28788" y="7907"/>
                </a:cubicBezTo>
                <a:cubicBezTo>
                  <a:pt x="30556" y="8907"/>
                  <a:pt x="31857" y="10108"/>
                  <a:pt x="32591" y="11376"/>
                </a:cubicBezTo>
                <a:cubicBezTo>
                  <a:pt x="33058" y="10608"/>
                  <a:pt x="33291" y="9741"/>
                  <a:pt x="33325" y="8874"/>
                </a:cubicBezTo>
                <a:cubicBezTo>
                  <a:pt x="33325" y="6706"/>
                  <a:pt x="31724" y="4571"/>
                  <a:pt x="28788" y="2903"/>
                </a:cubicBezTo>
                <a:cubicBezTo>
                  <a:pt x="25586" y="1035"/>
                  <a:pt x="21283" y="1"/>
                  <a:pt x="1664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7180432" y="2904087"/>
            <a:ext cx="621678" cy="212219"/>
          </a:xfrm>
          <a:custGeom>
            <a:avLst/>
            <a:gdLst/>
            <a:ahLst/>
            <a:cxnLst/>
            <a:rect l="l" t="t" r="r" b="b"/>
            <a:pathLst>
              <a:path w="33325" h="11376" extrusionOk="0">
                <a:moveTo>
                  <a:pt x="16646" y="1"/>
                </a:moveTo>
                <a:cubicBezTo>
                  <a:pt x="12043" y="1"/>
                  <a:pt x="7740" y="1035"/>
                  <a:pt x="4504" y="2903"/>
                </a:cubicBezTo>
                <a:cubicBezTo>
                  <a:pt x="1602" y="4571"/>
                  <a:pt x="1" y="6706"/>
                  <a:pt x="1" y="8874"/>
                </a:cubicBezTo>
                <a:cubicBezTo>
                  <a:pt x="1" y="9741"/>
                  <a:pt x="268" y="10608"/>
                  <a:pt x="701" y="11376"/>
                </a:cubicBezTo>
                <a:cubicBezTo>
                  <a:pt x="1435" y="10141"/>
                  <a:pt x="2736" y="8907"/>
                  <a:pt x="4504" y="7907"/>
                </a:cubicBezTo>
                <a:cubicBezTo>
                  <a:pt x="7706" y="6039"/>
                  <a:pt x="12043" y="5004"/>
                  <a:pt x="16646" y="5004"/>
                </a:cubicBezTo>
                <a:cubicBezTo>
                  <a:pt x="21283" y="5004"/>
                  <a:pt x="25586" y="6039"/>
                  <a:pt x="28788" y="7907"/>
                </a:cubicBezTo>
                <a:cubicBezTo>
                  <a:pt x="30556" y="8907"/>
                  <a:pt x="31857" y="10108"/>
                  <a:pt x="32591" y="11376"/>
                </a:cubicBezTo>
                <a:cubicBezTo>
                  <a:pt x="33058" y="10608"/>
                  <a:pt x="33291" y="9741"/>
                  <a:pt x="33325" y="8874"/>
                </a:cubicBezTo>
                <a:cubicBezTo>
                  <a:pt x="33325" y="6706"/>
                  <a:pt x="31724" y="4571"/>
                  <a:pt x="28788" y="2903"/>
                </a:cubicBezTo>
                <a:cubicBezTo>
                  <a:pt x="25586" y="1035"/>
                  <a:pt x="21283" y="1"/>
                  <a:pt x="16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7182931" y="2946415"/>
            <a:ext cx="616063" cy="288742"/>
          </a:xfrm>
          <a:custGeom>
            <a:avLst/>
            <a:gdLst/>
            <a:ahLst/>
            <a:cxnLst/>
            <a:rect l="l" t="t" r="r" b="b"/>
            <a:pathLst>
              <a:path w="33024" h="15478" extrusionOk="0">
                <a:moveTo>
                  <a:pt x="16512" y="0"/>
                </a:moveTo>
                <a:cubicBezTo>
                  <a:pt x="11909" y="0"/>
                  <a:pt x="7572" y="1034"/>
                  <a:pt x="4370" y="2902"/>
                </a:cubicBezTo>
                <a:cubicBezTo>
                  <a:pt x="1968" y="4270"/>
                  <a:pt x="467" y="5971"/>
                  <a:pt x="0" y="7739"/>
                </a:cubicBezTo>
                <a:cubicBezTo>
                  <a:pt x="467" y="9507"/>
                  <a:pt x="1968" y="11208"/>
                  <a:pt x="4370" y="12576"/>
                </a:cubicBezTo>
                <a:cubicBezTo>
                  <a:pt x="7572" y="14444"/>
                  <a:pt x="11909" y="15478"/>
                  <a:pt x="16512" y="15478"/>
                </a:cubicBezTo>
                <a:cubicBezTo>
                  <a:pt x="21149" y="15478"/>
                  <a:pt x="25452" y="14444"/>
                  <a:pt x="28654" y="12576"/>
                </a:cubicBezTo>
                <a:cubicBezTo>
                  <a:pt x="31056" y="11208"/>
                  <a:pt x="32557" y="9507"/>
                  <a:pt x="33024" y="7739"/>
                </a:cubicBezTo>
                <a:cubicBezTo>
                  <a:pt x="32557" y="5971"/>
                  <a:pt x="31056" y="4270"/>
                  <a:pt x="28654" y="2902"/>
                </a:cubicBezTo>
                <a:cubicBezTo>
                  <a:pt x="25452" y="1034"/>
                  <a:pt x="21115" y="0"/>
                  <a:pt x="165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a:off x="7093313" y="3224319"/>
            <a:ext cx="165544" cy="128085"/>
          </a:xfrm>
          <a:custGeom>
            <a:avLst/>
            <a:gdLst/>
            <a:ahLst/>
            <a:cxnLst/>
            <a:rect l="l" t="t" r="r" b="b"/>
            <a:pathLst>
              <a:path w="8874" h="6866" extrusionOk="0">
                <a:moveTo>
                  <a:pt x="7009" y="1"/>
                </a:moveTo>
                <a:cubicBezTo>
                  <a:pt x="6885" y="1"/>
                  <a:pt x="6759" y="27"/>
                  <a:pt x="6639" y="81"/>
                </a:cubicBezTo>
                <a:lnTo>
                  <a:pt x="435" y="3616"/>
                </a:lnTo>
                <a:cubicBezTo>
                  <a:pt x="168" y="3817"/>
                  <a:pt x="1" y="4117"/>
                  <a:pt x="34" y="4450"/>
                </a:cubicBezTo>
                <a:cubicBezTo>
                  <a:pt x="101" y="5351"/>
                  <a:pt x="568" y="6185"/>
                  <a:pt x="1335" y="6685"/>
                </a:cubicBezTo>
                <a:cubicBezTo>
                  <a:pt x="1495" y="6805"/>
                  <a:pt x="1680" y="6865"/>
                  <a:pt x="1866" y="6865"/>
                </a:cubicBezTo>
                <a:cubicBezTo>
                  <a:pt x="1990" y="6865"/>
                  <a:pt x="2116" y="6839"/>
                  <a:pt x="2236" y="6785"/>
                </a:cubicBezTo>
                <a:lnTo>
                  <a:pt x="8440" y="3250"/>
                </a:lnTo>
                <a:cubicBezTo>
                  <a:pt x="8707" y="3049"/>
                  <a:pt x="8874" y="2749"/>
                  <a:pt x="8841" y="2416"/>
                </a:cubicBezTo>
                <a:cubicBezTo>
                  <a:pt x="8774" y="1515"/>
                  <a:pt x="8307" y="681"/>
                  <a:pt x="7540" y="181"/>
                </a:cubicBezTo>
                <a:cubicBezTo>
                  <a:pt x="7380" y="61"/>
                  <a:pt x="7195" y="1"/>
                  <a:pt x="7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7104524" y="3251331"/>
            <a:ext cx="154333" cy="101521"/>
          </a:xfrm>
          <a:custGeom>
            <a:avLst/>
            <a:gdLst/>
            <a:ahLst/>
            <a:cxnLst/>
            <a:rect l="l" t="t" r="r" b="b"/>
            <a:pathLst>
              <a:path w="8273" h="5442" extrusionOk="0">
                <a:moveTo>
                  <a:pt x="8006" y="0"/>
                </a:moveTo>
                <a:lnTo>
                  <a:pt x="0" y="4604"/>
                </a:lnTo>
                <a:cubicBezTo>
                  <a:pt x="201" y="4870"/>
                  <a:pt x="434" y="5071"/>
                  <a:pt x="734" y="5271"/>
                </a:cubicBezTo>
                <a:cubicBezTo>
                  <a:pt x="903" y="5376"/>
                  <a:pt x="1099" y="5442"/>
                  <a:pt x="1296" y="5442"/>
                </a:cubicBezTo>
                <a:cubicBezTo>
                  <a:pt x="1410" y="5442"/>
                  <a:pt x="1525" y="5420"/>
                  <a:pt x="1635" y="5371"/>
                </a:cubicBezTo>
                <a:lnTo>
                  <a:pt x="7839" y="1802"/>
                </a:lnTo>
                <a:cubicBezTo>
                  <a:pt x="8106" y="1601"/>
                  <a:pt x="8273" y="1301"/>
                  <a:pt x="8240" y="968"/>
                </a:cubicBezTo>
                <a:cubicBezTo>
                  <a:pt x="8206" y="634"/>
                  <a:pt x="8140" y="300"/>
                  <a:pt x="8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a:off x="6784050" y="3290488"/>
            <a:ext cx="354725" cy="260797"/>
          </a:xfrm>
          <a:custGeom>
            <a:avLst/>
            <a:gdLst/>
            <a:ahLst/>
            <a:cxnLst/>
            <a:rect l="l" t="t" r="r" b="b"/>
            <a:pathLst>
              <a:path w="19015" h="13980" extrusionOk="0">
                <a:moveTo>
                  <a:pt x="16613" y="1"/>
                </a:moveTo>
                <a:cubicBezTo>
                  <a:pt x="16452" y="1"/>
                  <a:pt x="16293" y="36"/>
                  <a:pt x="16145" y="103"/>
                </a:cubicBezTo>
                <a:lnTo>
                  <a:pt x="0" y="8542"/>
                </a:lnTo>
                <a:lnTo>
                  <a:pt x="3069" y="13979"/>
                </a:lnTo>
                <a:lnTo>
                  <a:pt x="18514" y="4239"/>
                </a:lnTo>
                <a:cubicBezTo>
                  <a:pt x="18814" y="3972"/>
                  <a:pt x="19014" y="3572"/>
                  <a:pt x="18981" y="3138"/>
                </a:cubicBezTo>
                <a:cubicBezTo>
                  <a:pt x="18914" y="1971"/>
                  <a:pt x="18280" y="870"/>
                  <a:pt x="17313" y="236"/>
                </a:cubicBezTo>
                <a:cubicBezTo>
                  <a:pt x="17094" y="77"/>
                  <a:pt x="16851" y="1"/>
                  <a:pt x="16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6811436" y="3316046"/>
            <a:ext cx="327339" cy="235240"/>
          </a:xfrm>
          <a:custGeom>
            <a:avLst/>
            <a:gdLst/>
            <a:ahLst/>
            <a:cxnLst/>
            <a:rect l="l" t="t" r="r" b="b"/>
            <a:pathLst>
              <a:path w="17547" h="12610" extrusionOk="0">
                <a:moveTo>
                  <a:pt x="16946" y="0"/>
                </a:moveTo>
                <a:lnTo>
                  <a:pt x="0" y="9807"/>
                </a:lnTo>
                <a:lnTo>
                  <a:pt x="1568" y="12609"/>
                </a:lnTo>
                <a:lnTo>
                  <a:pt x="16979" y="2869"/>
                </a:lnTo>
                <a:cubicBezTo>
                  <a:pt x="17346" y="2636"/>
                  <a:pt x="17546" y="2202"/>
                  <a:pt x="17479" y="1768"/>
                </a:cubicBezTo>
                <a:cubicBezTo>
                  <a:pt x="17479" y="1135"/>
                  <a:pt x="17279" y="534"/>
                  <a:pt x="169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7"/>
          <p:cNvSpPr/>
          <p:nvPr/>
        </p:nvSpPr>
        <p:spPr>
          <a:xfrm>
            <a:off x="6770973" y="3447974"/>
            <a:ext cx="82175" cy="106427"/>
          </a:xfrm>
          <a:custGeom>
            <a:avLst/>
            <a:gdLst/>
            <a:ahLst/>
            <a:cxnLst/>
            <a:rect l="l" t="t" r="r" b="b"/>
            <a:pathLst>
              <a:path w="4405" h="5705" extrusionOk="0">
                <a:moveTo>
                  <a:pt x="1225" y="0"/>
                </a:moveTo>
                <a:cubicBezTo>
                  <a:pt x="504" y="0"/>
                  <a:pt x="1" y="574"/>
                  <a:pt x="1" y="1568"/>
                </a:cubicBezTo>
                <a:cubicBezTo>
                  <a:pt x="68" y="3102"/>
                  <a:pt x="868" y="4537"/>
                  <a:pt x="2169" y="5404"/>
                </a:cubicBezTo>
                <a:cubicBezTo>
                  <a:pt x="2528" y="5608"/>
                  <a:pt x="2867" y="5704"/>
                  <a:pt x="3168" y="5704"/>
                </a:cubicBezTo>
                <a:cubicBezTo>
                  <a:pt x="3901" y="5704"/>
                  <a:pt x="4404" y="5130"/>
                  <a:pt x="4404" y="4136"/>
                </a:cubicBezTo>
                <a:cubicBezTo>
                  <a:pt x="4304" y="2569"/>
                  <a:pt x="3503" y="1168"/>
                  <a:pt x="2203" y="300"/>
                </a:cubicBezTo>
                <a:cubicBezTo>
                  <a:pt x="1853" y="97"/>
                  <a:pt x="1521" y="0"/>
                  <a:pt x="1225"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a:off x="6770973" y="3447974"/>
            <a:ext cx="82175" cy="106427"/>
          </a:xfrm>
          <a:custGeom>
            <a:avLst/>
            <a:gdLst/>
            <a:ahLst/>
            <a:cxnLst/>
            <a:rect l="l" t="t" r="r" b="b"/>
            <a:pathLst>
              <a:path w="4405" h="5705" extrusionOk="0">
                <a:moveTo>
                  <a:pt x="1225" y="0"/>
                </a:moveTo>
                <a:cubicBezTo>
                  <a:pt x="504" y="0"/>
                  <a:pt x="1" y="574"/>
                  <a:pt x="1" y="1568"/>
                </a:cubicBezTo>
                <a:cubicBezTo>
                  <a:pt x="68" y="3102"/>
                  <a:pt x="868" y="4537"/>
                  <a:pt x="2169" y="5404"/>
                </a:cubicBezTo>
                <a:cubicBezTo>
                  <a:pt x="2528" y="5608"/>
                  <a:pt x="2867" y="5704"/>
                  <a:pt x="3168" y="5704"/>
                </a:cubicBezTo>
                <a:cubicBezTo>
                  <a:pt x="3901" y="5704"/>
                  <a:pt x="4404" y="5130"/>
                  <a:pt x="4404" y="4136"/>
                </a:cubicBezTo>
                <a:cubicBezTo>
                  <a:pt x="4304" y="2569"/>
                  <a:pt x="3503" y="1168"/>
                  <a:pt x="2203" y="300"/>
                </a:cubicBezTo>
                <a:cubicBezTo>
                  <a:pt x="1853" y="97"/>
                  <a:pt x="1521" y="0"/>
                  <a:pt x="1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8061209" y="1766561"/>
            <a:ext cx="156590" cy="361441"/>
          </a:xfrm>
          <a:custGeom>
            <a:avLst/>
            <a:gdLst/>
            <a:ahLst/>
            <a:cxnLst/>
            <a:rect l="l" t="t" r="r" b="b"/>
            <a:pathLst>
              <a:path w="8394" h="19375" extrusionOk="0">
                <a:moveTo>
                  <a:pt x="7026" y="1"/>
                </a:moveTo>
                <a:lnTo>
                  <a:pt x="254" y="18614"/>
                </a:lnTo>
                <a:cubicBezTo>
                  <a:pt x="0" y="19072"/>
                  <a:pt x="540" y="19374"/>
                  <a:pt x="1003" y="19374"/>
                </a:cubicBezTo>
                <a:cubicBezTo>
                  <a:pt x="1148" y="19374"/>
                  <a:pt x="1285" y="19345"/>
                  <a:pt x="1388" y="19281"/>
                </a:cubicBezTo>
                <a:cubicBezTo>
                  <a:pt x="1522" y="19181"/>
                  <a:pt x="1622" y="19081"/>
                  <a:pt x="1722" y="18948"/>
                </a:cubicBezTo>
                <a:lnTo>
                  <a:pt x="8393" y="735"/>
                </a:lnTo>
                <a:lnTo>
                  <a:pt x="70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a:off x="7829476" y="2102594"/>
            <a:ext cx="197911" cy="138178"/>
          </a:xfrm>
          <a:custGeom>
            <a:avLst/>
            <a:gdLst/>
            <a:ahLst/>
            <a:cxnLst/>
            <a:rect l="l" t="t" r="r" b="b"/>
            <a:pathLst>
              <a:path w="10609" h="7407" extrusionOk="0">
                <a:moveTo>
                  <a:pt x="301" y="1"/>
                </a:moveTo>
                <a:lnTo>
                  <a:pt x="0" y="1435"/>
                </a:lnTo>
                <a:lnTo>
                  <a:pt x="10274" y="7406"/>
                </a:lnTo>
                <a:lnTo>
                  <a:pt x="10608" y="5972"/>
                </a:lnTo>
                <a:lnTo>
                  <a:pt x="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7764221" y="1961972"/>
            <a:ext cx="144931" cy="334036"/>
          </a:xfrm>
          <a:custGeom>
            <a:avLst/>
            <a:gdLst/>
            <a:ahLst/>
            <a:cxnLst/>
            <a:rect l="l" t="t" r="r" b="b"/>
            <a:pathLst>
              <a:path w="7769" h="17906" extrusionOk="0">
                <a:moveTo>
                  <a:pt x="6467" y="0"/>
                </a:moveTo>
                <a:lnTo>
                  <a:pt x="229" y="17146"/>
                </a:lnTo>
                <a:cubicBezTo>
                  <a:pt x="1" y="17603"/>
                  <a:pt x="527" y="17906"/>
                  <a:pt x="983" y="17906"/>
                </a:cubicBezTo>
                <a:cubicBezTo>
                  <a:pt x="1125" y="17906"/>
                  <a:pt x="1260" y="17876"/>
                  <a:pt x="1364" y="17813"/>
                </a:cubicBezTo>
                <a:cubicBezTo>
                  <a:pt x="1530" y="17746"/>
                  <a:pt x="1630" y="17613"/>
                  <a:pt x="1697" y="17479"/>
                </a:cubicBezTo>
                <a:lnTo>
                  <a:pt x="7768" y="834"/>
                </a:lnTo>
                <a:lnTo>
                  <a:pt x="64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7"/>
          <p:cNvSpPr/>
          <p:nvPr/>
        </p:nvSpPr>
        <p:spPr>
          <a:xfrm>
            <a:off x="8141239" y="1935837"/>
            <a:ext cx="187315" cy="130063"/>
          </a:xfrm>
          <a:custGeom>
            <a:avLst/>
            <a:gdLst/>
            <a:ahLst/>
            <a:cxnLst/>
            <a:rect l="l" t="t" r="r" b="b"/>
            <a:pathLst>
              <a:path w="10041" h="6972" extrusionOk="0">
                <a:moveTo>
                  <a:pt x="467" y="0"/>
                </a:moveTo>
                <a:lnTo>
                  <a:pt x="0" y="1334"/>
                </a:lnTo>
                <a:lnTo>
                  <a:pt x="9741" y="6972"/>
                </a:lnTo>
                <a:lnTo>
                  <a:pt x="10041" y="5537"/>
                </a:lnTo>
                <a:lnTo>
                  <a:pt x="4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7"/>
          <p:cNvSpPr/>
          <p:nvPr/>
        </p:nvSpPr>
        <p:spPr>
          <a:xfrm>
            <a:off x="8242666" y="1785851"/>
            <a:ext cx="137543" cy="494898"/>
          </a:xfrm>
          <a:custGeom>
            <a:avLst/>
            <a:gdLst/>
            <a:ahLst/>
            <a:cxnLst/>
            <a:rect l="l" t="t" r="r" b="b"/>
            <a:pathLst>
              <a:path w="7373" h="26529" extrusionOk="0">
                <a:moveTo>
                  <a:pt x="1" y="1"/>
                </a:moveTo>
                <a:lnTo>
                  <a:pt x="5571" y="26120"/>
                </a:lnTo>
                <a:cubicBezTo>
                  <a:pt x="5605" y="26220"/>
                  <a:pt x="5671" y="26320"/>
                  <a:pt x="5805" y="26353"/>
                </a:cubicBezTo>
                <a:cubicBezTo>
                  <a:pt x="6022" y="26470"/>
                  <a:pt x="6255" y="26528"/>
                  <a:pt x="6489" y="26528"/>
                </a:cubicBezTo>
                <a:cubicBezTo>
                  <a:pt x="6722" y="26528"/>
                  <a:pt x="6956" y="26470"/>
                  <a:pt x="7172" y="26353"/>
                </a:cubicBezTo>
                <a:cubicBezTo>
                  <a:pt x="7273" y="26320"/>
                  <a:pt x="7339" y="26220"/>
                  <a:pt x="7373" y="26120"/>
                </a:cubicBezTo>
                <a:cubicBezTo>
                  <a:pt x="7373" y="26120"/>
                  <a:pt x="7373" y="26086"/>
                  <a:pt x="7339" y="26053"/>
                </a:cubicBezTo>
                <a:cubicBezTo>
                  <a:pt x="7339" y="26020"/>
                  <a:pt x="7339" y="25953"/>
                  <a:pt x="7339" y="25920"/>
                </a:cubicBezTo>
                <a:lnTo>
                  <a:pt x="2069" y="1202"/>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7945846" y="1950761"/>
            <a:ext cx="453037" cy="275217"/>
          </a:xfrm>
          <a:custGeom>
            <a:avLst/>
            <a:gdLst/>
            <a:ahLst/>
            <a:cxnLst/>
            <a:rect l="l" t="t" r="r" b="b"/>
            <a:pathLst>
              <a:path w="24285" h="14753" extrusionOk="0">
                <a:moveTo>
                  <a:pt x="17784" y="1"/>
                </a:moveTo>
                <a:cubicBezTo>
                  <a:pt x="17663" y="1"/>
                  <a:pt x="17546" y="34"/>
                  <a:pt x="17446" y="101"/>
                </a:cubicBezTo>
                <a:lnTo>
                  <a:pt x="334" y="10008"/>
                </a:lnTo>
                <a:cubicBezTo>
                  <a:pt x="134" y="10141"/>
                  <a:pt x="0" y="10341"/>
                  <a:pt x="0" y="10608"/>
                </a:cubicBezTo>
                <a:lnTo>
                  <a:pt x="0" y="10742"/>
                </a:lnTo>
                <a:cubicBezTo>
                  <a:pt x="0" y="10975"/>
                  <a:pt x="134" y="11209"/>
                  <a:pt x="334" y="11342"/>
                </a:cubicBezTo>
                <a:lnTo>
                  <a:pt x="6138" y="14678"/>
                </a:lnTo>
                <a:cubicBezTo>
                  <a:pt x="6255" y="14728"/>
                  <a:pt x="6371" y="14753"/>
                  <a:pt x="6488" y="14753"/>
                </a:cubicBezTo>
                <a:cubicBezTo>
                  <a:pt x="6605" y="14753"/>
                  <a:pt x="6722" y="14728"/>
                  <a:pt x="6838" y="14678"/>
                </a:cubicBezTo>
                <a:lnTo>
                  <a:pt x="23917" y="4771"/>
                </a:lnTo>
                <a:cubicBezTo>
                  <a:pt x="24151" y="4637"/>
                  <a:pt x="24251" y="4404"/>
                  <a:pt x="24284" y="4170"/>
                </a:cubicBezTo>
                <a:lnTo>
                  <a:pt x="24284" y="4004"/>
                </a:lnTo>
                <a:cubicBezTo>
                  <a:pt x="24251" y="3770"/>
                  <a:pt x="24151" y="3537"/>
                  <a:pt x="23917" y="3436"/>
                </a:cubicBezTo>
                <a:lnTo>
                  <a:pt x="18147" y="101"/>
                </a:lnTo>
                <a:cubicBezTo>
                  <a:pt x="18030" y="34"/>
                  <a:pt x="17905" y="1"/>
                  <a:pt x="1778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7"/>
          <p:cNvSpPr/>
          <p:nvPr/>
        </p:nvSpPr>
        <p:spPr>
          <a:xfrm>
            <a:off x="7947712" y="1950145"/>
            <a:ext cx="449306" cy="260741"/>
          </a:xfrm>
          <a:custGeom>
            <a:avLst/>
            <a:gdLst/>
            <a:ahLst/>
            <a:cxnLst/>
            <a:rect l="l" t="t" r="r" b="b"/>
            <a:pathLst>
              <a:path w="24085" h="13977" extrusionOk="0">
                <a:moveTo>
                  <a:pt x="17684" y="0"/>
                </a:moveTo>
                <a:cubicBezTo>
                  <a:pt x="17563" y="0"/>
                  <a:pt x="17446" y="34"/>
                  <a:pt x="17346" y="100"/>
                </a:cubicBezTo>
                <a:lnTo>
                  <a:pt x="234" y="10007"/>
                </a:lnTo>
                <a:cubicBezTo>
                  <a:pt x="134" y="10074"/>
                  <a:pt x="67" y="10141"/>
                  <a:pt x="0" y="10274"/>
                </a:cubicBezTo>
                <a:lnTo>
                  <a:pt x="6405" y="13977"/>
                </a:lnTo>
                <a:lnTo>
                  <a:pt x="24084" y="3703"/>
                </a:lnTo>
                <a:cubicBezTo>
                  <a:pt x="24018" y="3603"/>
                  <a:pt x="23951" y="3503"/>
                  <a:pt x="23817" y="3436"/>
                </a:cubicBezTo>
                <a:lnTo>
                  <a:pt x="18047" y="100"/>
                </a:lnTo>
                <a:cubicBezTo>
                  <a:pt x="17930" y="34"/>
                  <a:pt x="17805" y="0"/>
                  <a:pt x="176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7"/>
          <p:cNvSpPr/>
          <p:nvPr/>
        </p:nvSpPr>
        <p:spPr>
          <a:xfrm>
            <a:off x="7945846" y="2141807"/>
            <a:ext cx="121351" cy="83407"/>
          </a:xfrm>
          <a:custGeom>
            <a:avLst/>
            <a:gdLst/>
            <a:ahLst/>
            <a:cxnLst/>
            <a:rect l="l" t="t" r="r" b="b"/>
            <a:pathLst>
              <a:path w="6505" h="4471" extrusionOk="0">
                <a:moveTo>
                  <a:pt x="100" y="0"/>
                </a:moveTo>
                <a:cubicBezTo>
                  <a:pt x="34" y="100"/>
                  <a:pt x="0" y="200"/>
                  <a:pt x="0" y="334"/>
                </a:cubicBezTo>
                <a:lnTo>
                  <a:pt x="0" y="467"/>
                </a:lnTo>
                <a:cubicBezTo>
                  <a:pt x="0" y="701"/>
                  <a:pt x="134" y="934"/>
                  <a:pt x="334" y="1068"/>
                </a:cubicBezTo>
                <a:lnTo>
                  <a:pt x="6138" y="4403"/>
                </a:lnTo>
                <a:cubicBezTo>
                  <a:pt x="6238" y="4470"/>
                  <a:pt x="6371" y="4470"/>
                  <a:pt x="6505" y="4470"/>
                </a:cubicBezTo>
                <a:lnTo>
                  <a:pt x="6505" y="3636"/>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8067178" y="2019206"/>
            <a:ext cx="331705" cy="207238"/>
          </a:xfrm>
          <a:custGeom>
            <a:avLst/>
            <a:gdLst/>
            <a:ahLst/>
            <a:cxnLst/>
            <a:rect l="l" t="t" r="r" b="b"/>
            <a:pathLst>
              <a:path w="17781" h="11109" extrusionOk="0">
                <a:moveTo>
                  <a:pt x="17680" y="1"/>
                </a:moveTo>
                <a:lnTo>
                  <a:pt x="1" y="10275"/>
                </a:lnTo>
                <a:lnTo>
                  <a:pt x="1" y="11109"/>
                </a:lnTo>
                <a:cubicBezTo>
                  <a:pt x="101" y="11109"/>
                  <a:pt x="234" y="11076"/>
                  <a:pt x="334" y="11009"/>
                </a:cubicBezTo>
                <a:lnTo>
                  <a:pt x="7306" y="6973"/>
                </a:lnTo>
                <a:lnTo>
                  <a:pt x="17447" y="1068"/>
                </a:lnTo>
                <a:cubicBezTo>
                  <a:pt x="17647" y="935"/>
                  <a:pt x="17780" y="735"/>
                  <a:pt x="17780" y="468"/>
                </a:cubicBezTo>
                <a:lnTo>
                  <a:pt x="17780" y="335"/>
                </a:lnTo>
                <a:cubicBezTo>
                  <a:pt x="17780" y="234"/>
                  <a:pt x="17747" y="101"/>
                  <a:pt x="17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7"/>
          <p:cNvSpPr/>
          <p:nvPr/>
        </p:nvSpPr>
        <p:spPr>
          <a:xfrm>
            <a:off x="7983175" y="2111772"/>
            <a:ext cx="453037" cy="275236"/>
          </a:xfrm>
          <a:custGeom>
            <a:avLst/>
            <a:gdLst/>
            <a:ahLst/>
            <a:cxnLst/>
            <a:rect l="l" t="t" r="r" b="b"/>
            <a:pathLst>
              <a:path w="24285" h="14754" extrusionOk="0">
                <a:moveTo>
                  <a:pt x="17784" y="1"/>
                </a:moveTo>
                <a:cubicBezTo>
                  <a:pt x="17663" y="1"/>
                  <a:pt x="17547" y="26"/>
                  <a:pt x="17447" y="76"/>
                </a:cubicBezTo>
                <a:lnTo>
                  <a:pt x="368" y="9983"/>
                </a:lnTo>
                <a:cubicBezTo>
                  <a:pt x="134" y="10116"/>
                  <a:pt x="34" y="10350"/>
                  <a:pt x="1" y="10583"/>
                </a:cubicBezTo>
                <a:lnTo>
                  <a:pt x="1" y="10750"/>
                </a:lnTo>
                <a:cubicBezTo>
                  <a:pt x="34" y="10984"/>
                  <a:pt x="134" y="11184"/>
                  <a:pt x="368" y="11317"/>
                </a:cubicBezTo>
                <a:lnTo>
                  <a:pt x="6138" y="14653"/>
                </a:lnTo>
                <a:cubicBezTo>
                  <a:pt x="6255" y="14720"/>
                  <a:pt x="6380" y="14753"/>
                  <a:pt x="6501" y="14753"/>
                </a:cubicBezTo>
                <a:cubicBezTo>
                  <a:pt x="6622" y="14753"/>
                  <a:pt x="6739" y="14720"/>
                  <a:pt x="6839" y="14653"/>
                </a:cubicBezTo>
                <a:lnTo>
                  <a:pt x="23951" y="4746"/>
                </a:lnTo>
                <a:cubicBezTo>
                  <a:pt x="24151" y="4612"/>
                  <a:pt x="24251" y="4412"/>
                  <a:pt x="24285" y="4145"/>
                </a:cubicBezTo>
                <a:lnTo>
                  <a:pt x="24285" y="4012"/>
                </a:lnTo>
                <a:cubicBezTo>
                  <a:pt x="24251" y="3779"/>
                  <a:pt x="24151" y="3545"/>
                  <a:pt x="23951" y="3412"/>
                </a:cubicBezTo>
                <a:lnTo>
                  <a:pt x="18147" y="76"/>
                </a:lnTo>
                <a:cubicBezTo>
                  <a:pt x="18030" y="26"/>
                  <a:pt x="17905" y="1"/>
                  <a:pt x="1778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a:off x="7985040" y="2111306"/>
            <a:ext cx="449306" cy="260144"/>
          </a:xfrm>
          <a:custGeom>
            <a:avLst/>
            <a:gdLst/>
            <a:ahLst/>
            <a:cxnLst/>
            <a:rect l="l" t="t" r="r" b="b"/>
            <a:pathLst>
              <a:path w="24085" h="13945" extrusionOk="0">
                <a:moveTo>
                  <a:pt x="17697" y="1"/>
                </a:moveTo>
                <a:cubicBezTo>
                  <a:pt x="17580" y="1"/>
                  <a:pt x="17463" y="34"/>
                  <a:pt x="17347" y="101"/>
                </a:cubicBezTo>
                <a:lnTo>
                  <a:pt x="268" y="10008"/>
                </a:lnTo>
                <a:cubicBezTo>
                  <a:pt x="134" y="10075"/>
                  <a:pt x="67" y="10175"/>
                  <a:pt x="1" y="10275"/>
                </a:cubicBezTo>
                <a:lnTo>
                  <a:pt x="6405" y="13944"/>
                </a:lnTo>
                <a:lnTo>
                  <a:pt x="24085" y="3703"/>
                </a:lnTo>
                <a:cubicBezTo>
                  <a:pt x="24018" y="3603"/>
                  <a:pt x="23951" y="3503"/>
                  <a:pt x="23851" y="3437"/>
                </a:cubicBezTo>
                <a:lnTo>
                  <a:pt x="18047" y="101"/>
                </a:lnTo>
                <a:cubicBezTo>
                  <a:pt x="17930" y="34"/>
                  <a:pt x="17814" y="1"/>
                  <a:pt x="17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7983175" y="2302967"/>
            <a:ext cx="121369" cy="84041"/>
          </a:xfrm>
          <a:custGeom>
            <a:avLst/>
            <a:gdLst/>
            <a:ahLst/>
            <a:cxnLst/>
            <a:rect l="l" t="t" r="r" b="b"/>
            <a:pathLst>
              <a:path w="6506" h="4505" extrusionOk="0">
                <a:moveTo>
                  <a:pt x="101" y="1"/>
                </a:moveTo>
                <a:cubicBezTo>
                  <a:pt x="34" y="101"/>
                  <a:pt x="1" y="201"/>
                  <a:pt x="1" y="334"/>
                </a:cubicBezTo>
                <a:lnTo>
                  <a:pt x="1" y="468"/>
                </a:lnTo>
                <a:cubicBezTo>
                  <a:pt x="34" y="701"/>
                  <a:pt x="134" y="935"/>
                  <a:pt x="368" y="1068"/>
                </a:cubicBezTo>
                <a:lnTo>
                  <a:pt x="6138" y="4404"/>
                </a:lnTo>
                <a:cubicBezTo>
                  <a:pt x="6272" y="4471"/>
                  <a:pt x="6372" y="4504"/>
                  <a:pt x="6505" y="4504"/>
                </a:cubicBezTo>
                <a:lnTo>
                  <a:pt x="6505" y="3670"/>
                </a:lnTo>
                <a:lnTo>
                  <a:pt x="1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a:off x="8104526" y="2180385"/>
            <a:ext cx="331686" cy="206623"/>
          </a:xfrm>
          <a:custGeom>
            <a:avLst/>
            <a:gdLst/>
            <a:ahLst/>
            <a:cxnLst/>
            <a:rect l="l" t="t" r="r" b="b"/>
            <a:pathLst>
              <a:path w="17780" h="11076" extrusionOk="0">
                <a:moveTo>
                  <a:pt x="17680" y="0"/>
                </a:moveTo>
                <a:lnTo>
                  <a:pt x="0" y="10241"/>
                </a:lnTo>
                <a:lnTo>
                  <a:pt x="0" y="11075"/>
                </a:lnTo>
                <a:cubicBezTo>
                  <a:pt x="100" y="11075"/>
                  <a:pt x="234" y="11042"/>
                  <a:pt x="334" y="11008"/>
                </a:cubicBezTo>
                <a:lnTo>
                  <a:pt x="7306" y="6972"/>
                </a:lnTo>
                <a:lnTo>
                  <a:pt x="17446" y="1101"/>
                </a:lnTo>
                <a:cubicBezTo>
                  <a:pt x="17646" y="968"/>
                  <a:pt x="17746" y="734"/>
                  <a:pt x="17780" y="501"/>
                </a:cubicBezTo>
                <a:lnTo>
                  <a:pt x="17780" y="367"/>
                </a:lnTo>
                <a:cubicBezTo>
                  <a:pt x="17780" y="234"/>
                  <a:pt x="17746" y="101"/>
                  <a:pt x="17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a:off x="7829476" y="1741526"/>
            <a:ext cx="523982" cy="316445"/>
          </a:xfrm>
          <a:custGeom>
            <a:avLst/>
            <a:gdLst/>
            <a:ahLst/>
            <a:cxnLst/>
            <a:rect l="l" t="t" r="r" b="b"/>
            <a:pathLst>
              <a:path w="28088" h="16963" extrusionOk="0">
                <a:moveTo>
                  <a:pt x="17776" y="0"/>
                </a:moveTo>
                <a:cubicBezTo>
                  <a:pt x="17655" y="0"/>
                  <a:pt x="17530" y="25"/>
                  <a:pt x="17413" y="75"/>
                </a:cubicBezTo>
                <a:lnTo>
                  <a:pt x="334" y="10016"/>
                </a:lnTo>
                <a:cubicBezTo>
                  <a:pt x="134" y="10116"/>
                  <a:pt x="0" y="10349"/>
                  <a:pt x="0" y="10616"/>
                </a:cubicBezTo>
                <a:lnTo>
                  <a:pt x="0" y="10716"/>
                </a:lnTo>
                <a:cubicBezTo>
                  <a:pt x="0" y="10950"/>
                  <a:pt x="134" y="11183"/>
                  <a:pt x="334" y="11317"/>
                </a:cubicBezTo>
                <a:lnTo>
                  <a:pt x="9974" y="16887"/>
                </a:lnTo>
                <a:cubicBezTo>
                  <a:pt x="10074" y="16937"/>
                  <a:pt x="10191" y="16962"/>
                  <a:pt x="10312" y="16962"/>
                </a:cubicBezTo>
                <a:cubicBezTo>
                  <a:pt x="10433" y="16962"/>
                  <a:pt x="10558" y="16937"/>
                  <a:pt x="10675" y="16887"/>
                </a:cubicBezTo>
                <a:lnTo>
                  <a:pt x="27754" y="6980"/>
                </a:lnTo>
                <a:cubicBezTo>
                  <a:pt x="27954" y="6847"/>
                  <a:pt x="28087" y="6613"/>
                  <a:pt x="28087" y="6380"/>
                </a:cubicBezTo>
                <a:lnTo>
                  <a:pt x="28087" y="6246"/>
                </a:lnTo>
                <a:cubicBezTo>
                  <a:pt x="28087" y="6013"/>
                  <a:pt x="27954" y="5779"/>
                  <a:pt x="27754" y="5646"/>
                </a:cubicBezTo>
                <a:lnTo>
                  <a:pt x="18113" y="75"/>
                </a:lnTo>
                <a:cubicBezTo>
                  <a:pt x="18013" y="25"/>
                  <a:pt x="17897" y="0"/>
                  <a:pt x="17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a:off x="8021753" y="1851815"/>
            <a:ext cx="331705" cy="206623"/>
          </a:xfrm>
          <a:custGeom>
            <a:avLst/>
            <a:gdLst/>
            <a:ahLst/>
            <a:cxnLst/>
            <a:rect l="l" t="t" r="r" b="b"/>
            <a:pathLst>
              <a:path w="17781" h="11076" extrusionOk="0">
                <a:moveTo>
                  <a:pt x="17680" y="1"/>
                </a:moveTo>
                <a:lnTo>
                  <a:pt x="1" y="10242"/>
                </a:lnTo>
                <a:lnTo>
                  <a:pt x="1" y="11075"/>
                </a:lnTo>
                <a:cubicBezTo>
                  <a:pt x="134" y="11075"/>
                  <a:pt x="234" y="11042"/>
                  <a:pt x="334" y="10975"/>
                </a:cubicBezTo>
                <a:lnTo>
                  <a:pt x="7306" y="6973"/>
                </a:lnTo>
                <a:lnTo>
                  <a:pt x="17447" y="1068"/>
                </a:lnTo>
                <a:cubicBezTo>
                  <a:pt x="17647" y="935"/>
                  <a:pt x="17780" y="701"/>
                  <a:pt x="17780" y="468"/>
                </a:cubicBezTo>
                <a:lnTo>
                  <a:pt x="17780" y="334"/>
                </a:lnTo>
                <a:cubicBezTo>
                  <a:pt x="17780" y="201"/>
                  <a:pt x="17747" y="101"/>
                  <a:pt x="17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7"/>
          <p:cNvSpPr/>
          <p:nvPr/>
        </p:nvSpPr>
        <p:spPr>
          <a:xfrm>
            <a:off x="7829476" y="1932721"/>
            <a:ext cx="192296" cy="125100"/>
          </a:xfrm>
          <a:custGeom>
            <a:avLst/>
            <a:gdLst/>
            <a:ahLst/>
            <a:cxnLst/>
            <a:rect l="l" t="t" r="r" b="b"/>
            <a:pathLst>
              <a:path w="10308" h="6706" extrusionOk="0">
                <a:moveTo>
                  <a:pt x="101" y="0"/>
                </a:moveTo>
                <a:cubicBezTo>
                  <a:pt x="34" y="100"/>
                  <a:pt x="0" y="200"/>
                  <a:pt x="0" y="334"/>
                </a:cubicBezTo>
                <a:lnTo>
                  <a:pt x="0" y="467"/>
                </a:lnTo>
                <a:cubicBezTo>
                  <a:pt x="0" y="701"/>
                  <a:pt x="134" y="934"/>
                  <a:pt x="334" y="1068"/>
                </a:cubicBezTo>
                <a:lnTo>
                  <a:pt x="9974" y="6638"/>
                </a:lnTo>
                <a:cubicBezTo>
                  <a:pt x="10074" y="6672"/>
                  <a:pt x="10208" y="6705"/>
                  <a:pt x="10308" y="6705"/>
                </a:cubicBezTo>
                <a:lnTo>
                  <a:pt x="10308" y="5871"/>
                </a:lnTo>
                <a:lnTo>
                  <a:pt x="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7"/>
          <p:cNvSpPr/>
          <p:nvPr/>
        </p:nvSpPr>
        <p:spPr>
          <a:xfrm>
            <a:off x="7952693" y="2020456"/>
            <a:ext cx="125082" cy="434997"/>
          </a:xfrm>
          <a:custGeom>
            <a:avLst/>
            <a:gdLst/>
            <a:ahLst/>
            <a:cxnLst/>
            <a:rect l="l" t="t" r="r" b="b"/>
            <a:pathLst>
              <a:path w="6705" h="23318" extrusionOk="0">
                <a:moveTo>
                  <a:pt x="0" y="1"/>
                </a:moveTo>
                <a:lnTo>
                  <a:pt x="4904" y="22884"/>
                </a:lnTo>
                <a:lnTo>
                  <a:pt x="4904" y="22917"/>
                </a:lnTo>
                <a:lnTo>
                  <a:pt x="4904" y="22984"/>
                </a:lnTo>
                <a:cubicBezTo>
                  <a:pt x="4970" y="23050"/>
                  <a:pt x="5037" y="23117"/>
                  <a:pt x="5104" y="23151"/>
                </a:cubicBezTo>
                <a:cubicBezTo>
                  <a:pt x="5337" y="23284"/>
                  <a:pt x="5571" y="23317"/>
                  <a:pt x="5804" y="23317"/>
                </a:cubicBezTo>
                <a:cubicBezTo>
                  <a:pt x="6038" y="23317"/>
                  <a:pt x="6271" y="23284"/>
                  <a:pt x="6505" y="23151"/>
                </a:cubicBezTo>
                <a:cubicBezTo>
                  <a:pt x="6605" y="23117"/>
                  <a:pt x="6672" y="23017"/>
                  <a:pt x="6705" y="22917"/>
                </a:cubicBezTo>
                <a:cubicBezTo>
                  <a:pt x="6705" y="22917"/>
                  <a:pt x="6705" y="22884"/>
                  <a:pt x="6705" y="22850"/>
                </a:cubicBezTo>
                <a:cubicBezTo>
                  <a:pt x="6705" y="22817"/>
                  <a:pt x="6705" y="22784"/>
                  <a:pt x="6705" y="22717"/>
                </a:cubicBezTo>
                <a:lnTo>
                  <a:pt x="2135" y="120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a:off x="7904152" y="1860750"/>
            <a:ext cx="441825" cy="240314"/>
          </a:xfrm>
          <a:custGeom>
            <a:avLst/>
            <a:gdLst/>
            <a:ahLst/>
            <a:cxnLst/>
            <a:rect l="l" t="t" r="r" b="b"/>
            <a:pathLst>
              <a:path w="23684" h="12882" extrusionOk="0">
                <a:moveTo>
                  <a:pt x="9528" y="1"/>
                </a:moveTo>
                <a:cubicBezTo>
                  <a:pt x="9086" y="1"/>
                  <a:pt x="8645" y="38"/>
                  <a:pt x="8206" y="122"/>
                </a:cubicBezTo>
                <a:cubicBezTo>
                  <a:pt x="7205" y="322"/>
                  <a:pt x="6238" y="656"/>
                  <a:pt x="5337" y="1156"/>
                </a:cubicBezTo>
                <a:cubicBezTo>
                  <a:pt x="4103" y="1757"/>
                  <a:pt x="2869" y="2424"/>
                  <a:pt x="1702" y="3191"/>
                </a:cubicBezTo>
                <a:cubicBezTo>
                  <a:pt x="1001" y="3625"/>
                  <a:pt x="0" y="4459"/>
                  <a:pt x="434" y="5426"/>
                </a:cubicBezTo>
                <a:cubicBezTo>
                  <a:pt x="1168" y="7061"/>
                  <a:pt x="3570" y="7361"/>
                  <a:pt x="5137" y="7461"/>
                </a:cubicBezTo>
                <a:cubicBezTo>
                  <a:pt x="5336" y="7465"/>
                  <a:pt x="5534" y="7467"/>
                  <a:pt x="5732" y="7467"/>
                </a:cubicBezTo>
                <a:cubicBezTo>
                  <a:pt x="7068" y="7467"/>
                  <a:pt x="8400" y="7373"/>
                  <a:pt x="9707" y="7227"/>
                </a:cubicBezTo>
                <a:cubicBezTo>
                  <a:pt x="9832" y="7214"/>
                  <a:pt x="9956" y="7205"/>
                  <a:pt x="10083" y="7205"/>
                </a:cubicBezTo>
                <a:cubicBezTo>
                  <a:pt x="10262" y="7205"/>
                  <a:pt x="10446" y="7222"/>
                  <a:pt x="10641" y="7261"/>
                </a:cubicBezTo>
                <a:lnTo>
                  <a:pt x="16979" y="3558"/>
                </a:lnTo>
                <a:lnTo>
                  <a:pt x="17013" y="3391"/>
                </a:lnTo>
                <a:cubicBezTo>
                  <a:pt x="17046" y="3224"/>
                  <a:pt x="17079" y="3058"/>
                  <a:pt x="17046" y="2891"/>
                </a:cubicBezTo>
                <a:cubicBezTo>
                  <a:pt x="17013" y="2724"/>
                  <a:pt x="16912" y="2591"/>
                  <a:pt x="16812" y="2457"/>
                </a:cubicBezTo>
                <a:cubicBezTo>
                  <a:pt x="16279" y="1957"/>
                  <a:pt x="15678" y="1590"/>
                  <a:pt x="14978" y="1356"/>
                </a:cubicBezTo>
                <a:cubicBezTo>
                  <a:pt x="13229" y="657"/>
                  <a:pt x="11371" y="1"/>
                  <a:pt x="9528" y="1"/>
                </a:cubicBezTo>
                <a:close/>
                <a:moveTo>
                  <a:pt x="19714" y="4892"/>
                </a:moveTo>
                <a:lnTo>
                  <a:pt x="10841" y="10063"/>
                </a:lnTo>
                <a:cubicBezTo>
                  <a:pt x="10875" y="10063"/>
                  <a:pt x="10908" y="10096"/>
                  <a:pt x="10941" y="10096"/>
                </a:cubicBezTo>
                <a:cubicBezTo>
                  <a:pt x="12643" y="10997"/>
                  <a:pt x="13243" y="11697"/>
                  <a:pt x="14744" y="12431"/>
                </a:cubicBezTo>
                <a:cubicBezTo>
                  <a:pt x="15420" y="12731"/>
                  <a:pt x="16151" y="12881"/>
                  <a:pt x="16883" y="12881"/>
                </a:cubicBezTo>
                <a:cubicBezTo>
                  <a:pt x="17127" y="12881"/>
                  <a:pt x="17371" y="12865"/>
                  <a:pt x="17613" y="12831"/>
                </a:cubicBezTo>
                <a:cubicBezTo>
                  <a:pt x="19881" y="12631"/>
                  <a:pt x="21482" y="11264"/>
                  <a:pt x="22750" y="9996"/>
                </a:cubicBezTo>
                <a:cubicBezTo>
                  <a:pt x="23284" y="9462"/>
                  <a:pt x="23617" y="8728"/>
                  <a:pt x="23684" y="7928"/>
                </a:cubicBezTo>
                <a:cubicBezTo>
                  <a:pt x="23684" y="6927"/>
                  <a:pt x="22750" y="6193"/>
                  <a:pt x="21849" y="5760"/>
                </a:cubicBezTo>
                <a:cubicBezTo>
                  <a:pt x="21149" y="5393"/>
                  <a:pt x="20448" y="5092"/>
                  <a:pt x="19714" y="48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a:off x="7937134" y="1730482"/>
            <a:ext cx="191680" cy="234064"/>
          </a:xfrm>
          <a:custGeom>
            <a:avLst/>
            <a:gdLst/>
            <a:ahLst/>
            <a:cxnLst/>
            <a:rect l="l" t="t" r="r" b="b"/>
            <a:pathLst>
              <a:path w="10275" h="12547" extrusionOk="0">
                <a:moveTo>
                  <a:pt x="8773" y="0"/>
                </a:moveTo>
                <a:lnTo>
                  <a:pt x="3770" y="901"/>
                </a:lnTo>
                <a:cubicBezTo>
                  <a:pt x="3770" y="901"/>
                  <a:pt x="4203" y="2369"/>
                  <a:pt x="4370" y="3002"/>
                </a:cubicBezTo>
                <a:cubicBezTo>
                  <a:pt x="4503" y="3903"/>
                  <a:pt x="4537" y="4770"/>
                  <a:pt x="4403" y="5671"/>
                </a:cubicBezTo>
                <a:cubicBezTo>
                  <a:pt x="4103" y="6705"/>
                  <a:pt x="3603" y="7706"/>
                  <a:pt x="2902" y="8573"/>
                </a:cubicBezTo>
                <a:cubicBezTo>
                  <a:pt x="2335" y="9240"/>
                  <a:pt x="1201" y="9874"/>
                  <a:pt x="601" y="10374"/>
                </a:cubicBezTo>
                <a:cubicBezTo>
                  <a:pt x="0" y="10875"/>
                  <a:pt x="0" y="11709"/>
                  <a:pt x="834" y="12209"/>
                </a:cubicBezTo>
                <a:cubicBezTo>
                  <a:pt x="1227" y="12438"/>
                  <a:pt x="1973" y="12547"/>
                  <a:pt x="2750" y="12547"/>
                </a:cubicBezTo>
                <a:cubicBezTo>
                  <a:pt x="3556" y="12547"/>
                  <a:pt x="4394" y="12430"/>
                  <a:pt x="4904" y="12209"/>
                </a:cubicBezTo>
                <a:cubicBezTo>
                  <a:pt x="6071" y="11575"/>
                  <a:pt x="7039" y="10641"/>
                  <a:pt x="7706" y="9507"/>
                </a:cubicBezTo>
                <a:cubicBezTo>
                  <a:pt x="8173" y="8706"/>
                  <a:pt x="8807" y="8073"/>
                  <a:pt x="9607" y="7606"/>
                </a:cubicBezTo>
                <a:cubicBezTo>
                  <a:pt x="10007" y="7372"/>
                  <a:pt x="10274" y="6938"/>
                  <a:pt x="10208" y="6471"/>
                </a:cubicBezTo>
                <a:cubicBezTo>
                  <a:pt x="10141" y="5371"/>
                  <a:pt x="9274" y="3669"/>
                  <a:pt x="9107" y="3069"/>
                </a:cubicBezTo>
                <a:lnTo>
                  <a:pt x="8773"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a:off x="7932769" y="1859911"/>
            <a:ext cx="201026" cy="118907"/>
          </a:xfrm>
          <a:custGeom>
            <a:avLst/>
            <a:gdLst/>
            <a:ahLst/>
            <a:cxnLst/>
            <a:rect l="l" t="t" r="r" b="b"/>
            <a:pathLst>
              <a:path w="10776" h="6374" extrusionOk="0">
                <a:moveTo>
                  <a:pt x="10708" y="0"/>
                </a:moveTo>
                <a:lnTo>
                  <a:pt x="34" y="4737"/>
                </a:lnTo>
                <a:cubicBezTo>
                  <a:pt x="1" y="4971"/>
                  <a:pt x="1" y="5204"/>
                  <a:pt x="101" y="5438"/>
                </a:cubicBezTo>
                <a:cubicBezTo>
                  <a:pt x="328" y="5827"/>
                  <a:pt x="1405" y="6373"/>
                  <a:pt x="2996" y="6373"/>
                </a:cubicBezTo>
                <a:cubicBezTo>
                  <a:pt x="3042" y="6373"/>
                  <a:pt x="3089" y="6373"/>
                  <a:pt x="3136" y="6372"/>
                </a:cubicBezTo>
                <a:cubicBezTo>
                  <a:pt x="3179" y="6373"/>
                  <a:pt x="3221" y="6373"/>
                  <a:pt x="3263" y="6373"/>
                </a:cubicBezTo>
                <a:cubicBezTo>
                  <a:pt x="4653" y="6373"/>
                  <a:pt x="6003" y="5843"/>
                  <a:pt x="7039" y="4904"/>
                </a:cubicBezTo>
                <a:cubicBezTo>
                  <a:pt x="7506" y="4437"/>
                  <a:pt x="7906" y="3903"/>
                  <a:pt x="8207" y="3303"/>
                </a:cubicBezTo>
                <a:cubicBezTo>
                  <a:pt x="8540" y="2669"/>
                  <a:pt x="8740" y="2102"/>
                  <a:pt x="9474" y="1602"/>
                </a:cubicBezTo>
                <a:cubicBezTo>
                  <a:pt x="10208" y="1101"/>
                  <a:pt x="10542" y="901"/>
                  <a:pt x="10708" y="601"/>
                </a:cubicBezTo>
                <a:cubicBezTo>
                  <a:pt x="10775" y="401"/>
                  <a:pt x="10742" y="201"/>
                  <a:pt x="10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a:off x="7924057" y="1787343"/>
            <a:ext cx="208488" cy="180730"/>
          </a:xfrm>
          <a:custGeom>
            <a:avLst/>
            <a:gdLst/>
            <a:ahLst/>
            <a:cxnLst/>
            <a:rect l="l" t="t" r="r" b="b"/>
            <a:pathLst>
              <a:path w="11176" h="9688" extrusionOk="0">
                <a:moveTo>
                  <a:pt x="9929" y="1"/>
                </a:moveTo>
                <a:cubicBezTo>
                  <a:pt x="9890" y="1"/>
                  <a:pt x="9849" y="7"/>
                  <a:pt x="9808" y="21"/>
                </a:cubicBezTo>
                <a:cubicBezTo>
                  <a:pt x="9808" y="21"/>
                  <a:pt x="9874" y="455"/>
                  <a:pt x="9874" y="588"/>
                </a:cubicBezTo>
                <a:cubicBezTo>
                  <a:pt x="9874" y="722"/>
                  <a:pt x="9574" y="1122"/>
                  <a:pt x="8807" y="1489"/>
                </a:cubicBezTo>
                <a:cubicBezTo>
                  <a:pt x="8107" y="1793"/>
                  <a:pt x="7907" y="2097"/>
                  <a:pt x="7801" y="2376"/>
                </a:cubicBezTo>
                <a:lnTo>
                  <a:pt x="7801" y="2376"/>
                </a:lnTo>
                <a:cubicBezTo>
                  <a:pt x="7852" y="2205"/>
                  <a:pt x="7920" y="1803"/>
                  <a:pt x="7506" y="1622"/>
                </a:cubicBezTo>
                <a:cubicBezTo>
                  <a:pt x="6847" y="1413"/>
                  <a:pt x="6134" y="1284"/>
                  <a:pt x="5416" y="1284"/>
                </a:cubicBezTo>
                <a:cubicBezTo>
                  <a:pt x="5335" y="1284"/>
                  <a:pt x="5253" y="1285"/>
                  <a:pt x="5171" y="1289"/>
                </a:cubicBezTo>
                <a:cubicBezTo>
                  <a:pt x="4704" y="1422"/>
                  <a:pt x="4971" y="1856"/>
                  <a:pt x="4737" y="2690"/>
                </a:cubicBezTo>
                <a:cubicBezTo>
                  <a:pt x="4504" y="3657"/>
                  <a:pt x="4037" y="4524"/>
                  <a:pt x="3403" y="5291"/>
                </a:cubicBezTo>
                <a:cubicBezTo>
                  <a:pt x="2869" y="5792"/>
                  <a:pt x="2269" y="6259"/>
                  <a:pt x="1669" y="6659"/>
                </a:cubicBezTo>
                <a:cubicBezTo>
                  <a:pt x="1669" y="6659"/>
                  <a:pt x="1" y="7793"/>
                  <a:pt x="901" y="8627"/>
                </a:cubicBezTo>
                <a:cubicBezTo>
                  <a:pt x="1755" y="9324"/>
                  <a:pt x="2806" y="9687"/>
                  <a:pt x="3870" y="9687"/>
                </a:cubicBezTo>
                <a:cubicBezTo>
                  <a:pt x="4385" y="9687"/>
                  <a:pt x="4904" y="9602"/>
                  <a:pt x="5405" y="9428"/>
                </a:cubicBezTo>
                <a:cubicBezTo>
                  <a:pt x="6806" y="8927"/>
                  <a:pt x="7940" y="7893"/>
                  <a:pt x="8574" y="6592"/>
                </a:cubicBezTo>
                <a:cubicBezTo>
                  <a:pt x="9041" y="5792"/>
                  <a:pt x="9674" y="5158"/>
                  <a:pt x="10475" y="4658"/>
                </a:cubicBezTo>
                <a:cubicBezTo>
                  <a:pt x="10775" y="4491"/>
                  <a:pt x="11009" y="4191"/>
                  <a:pt x="11175" y="3890"/>
                </a:cubicBezTo>
                <a:cubicBezTo>
                  <a:pt x="11142" y="3257"/>
                  <a:pt x="11075" y="2623"/>
                  <a:pt x="10909" y="1989"/>
                </a:cubicBezTo>
                <a:cubicBezTo>
                  <a:pt x="10642" y="1422"/>
                  <a:pt x="10408" y="855"/>
                  <a:pt x="10241" y="288"/>
                </a:cubicBezTo>
                <a:cubicBezTo>
                  <a:pt x="10215" y="102"/>
                  <a:pt x="10083" y="1"/>
                  <a:pt x="99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a:off x="7923442" y="1904011"/>
            <a:ext cx="111408" cy="66113"/>
          </a:xfrm>
          <a:custGeom>
            <a:avLst/>
            <a:gdLst/>
            <a:ahLst/>
            <a:cxnLst/>
            <a:rect l="l" t="t" r="r" b="b"/>
            <a:pathLst>
              <a:path w="5972" h="3544" extrusionOk="0">
                <a:moveTo>
                  <a:pt x="2626" y="1"/>
                </a:moveTo>
                <a:cubicBezTo>
                  <a:pt x="2254" y="1"/>
                  <a:pt x="2006" y="103"/>
                  <a:pt x="1802" y="205"/>
                </a:cubicBezTo>
                <a:cubicBezTo>
                  <a:pt x="1368" y="405"/>
                  <a:pt x="0" y="1473"/>
                  <a:pt x="601" y="2507"/>
                </a:cubicBezTo>
                <a:cubicBezTo>
                  <a:pt x="947" y="3004"/>
                  <a:pt x="2050" y="3543"/>
                  <a:pt x="3464" y="3543"/>
                </a:cubicBezTo>
                <a:cubicBezTo>
                  <a:pt x="4232" y="3543"/>
                  <a:pt x="5091" y="3384"/>
                  <a:pt x="5971" y="2974"/>
                </a:cubicBezTo>
                <a:cubicBezTo>
                  <a:pt x="5938" y="1806"/>
                  <a:pt x="5204" y="772"/>
                  <a:pt x="4103" y="372"/>
                </a:cubicBezTo>
                <a:cubicBezTo>
                  <a:pt x="3451" y="94"/>
                  <a:pt x="2981" y="1"/>
                  <a:pt x="2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a:off x="8178567" y="1757849"/>
            <a:ext cx="170525" cy="314132"/>
          </a:xfrm>
          <a:custGeom>
            <a:avLst/>
            <a:gdLst/>
            <a:ahLst/>
            <a:cxnLst/>
            <a:rect l="l" t="t" r="r" b="b"/>
            <a:pathLst>
              <a:path w="9141" h="16839" extrusionOk="0">
                <a:moveTo>
                  <a:pt x="7940" y="1"/>
                </a:moveTo>
                <a:lnTo>
                  <a:pt x="2002" y="368"/>
                </a:lnTo>
                <a:cubicBezTo>
                  <a:pt x="2002" y="368"/>
                  <a:pt x="3003" y="4871"/>
                  <a:pt x="3103" y="5838"/>
                </a:cubicBezTo>
                <a:cubicBezTo>
                  <a:pt x="3303" y="7173"/>
                  <a:pt x="3337" y="8540"/>
                  <a:pt x="3237" y="9908"/>
                </a:cubicBezTo>
                <a:cubicBezTo>
                  <a:pt x="3036" y="11342"/>
                  <a:pt x="2770" y="12610"/>
                  <a:pt x="2136" y="13411"/>
                </a:cubicBezTo>
                <a:cubicBezTo>
                  <a:pt x="1502" y="14178"/>
                  <a:pt x="1" y="15479"/>
                  <a:pt x="735" y="16313"/>
                </a:cubicBezTo>
                <a:cubicBezTo>
                  <a:pt x="1042" y="16678"/>
                  <a:pt x="1587" y="16839"/>
                  <a:pt x="2223" y="16839"/>
                </a:cubicBezTo>
                <a:cubicBezTo>
                  <a:pt x="3037" y="16839"/>
                  <a:pt x="3999" y="16576"/>
                  <a:pt x="4804" y="16146"/>
                </a:cubicBezTo>
                <a:cubicBezTo>
                  <a:pt x="6039" y="15479"/>
                  <a:pt x="6973" y="14411"/>
                  <a:pt x="7406" y="13077"/>
                </a:cubicBezTo>
                <a:cubicBezTo>
                  <a:pt x="7706" y="12176"/>
                  <a:pt x="8107" y="11309"/>
                  <a:pt x="8607" y="10508"/>
                </a:cubicBezTo>
                <a:cubicBezTo>
                  <a:pt x="9107" y="9708"/>
                  <a:pt x="9141" y="9274"/>
                  <a:pt x="8607" y="8240"/>
                </a:cubicBezTo>
                <a:cubicBezTo>
                  <a:pt x="8073" y="7239"/>
                  <a:pt x="7706" y="6973"/>
                  <a:pt x="7706" y="6572"/>
                </a:cubicBezTo>
                <a:lnTo>
                  <a:pt x="7706" y="6005"/>
                </a:lnTo>
                <a:lnTo>
                  <a:pt x="794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7"/>
          <p:cNvSpPr/>
          <p:nvPr/>
        </p:nvSpPr>
        <p:spPr>
          <a:xfrm>
            <a:off x="8184798" y="1934587"/>
            <a:ext cx="174872" cy="153381"/>
          </a:xfrm>
          <a:custGeom>
            <a:avLst/>
            <a:gdLst/>
            <a:ahLst/>
            <a:cxnLst/>
            <a:rect l="l" t="t" r="r" b="b"/>
            <a:pathLst>
              <a:path w="9374" h="8222" extrusionOk="0">
                <a:moveTo>
                  <a:pt x="9207" y="0"/>
                </a:moveTo>
                <a:lnTo>
                  <a:pt x="0" y="7172"/>
                </a:lnTo>
                <a:cubicBezTo>
                  <a:pt x="34" y="7372"/>
                  <a:pt x="100" y="7606"/>
                  <a:pt x="234" y="7806"/>
                </a:cubicBezTo>
                <a:cubicBezTo>
                  <a:pt x="470" y="8021"/>
                  <a:pt x="1053" y="8222"/>
                  <a:pt x="1874" y="8222"/>
                </a:cubicBezTo>
                <a:cubicBezTo>
                  <a:pt x="2328" y="8222"/>
                  <a:pt x="2854" y="8160"/>
                  <a:pt x="3436" y="8006"/>
                </a:cubicBezTo>
                <a:cubicBezTo>
                  <a:pt x="4837" y="7673"/>
                  <a:pt x="6038" y="6839"/>
                  <a:pt x="6839" y="5638"/>
                </a:cubicBezTo>
                <a:cubicBezTo>
                  <a:pt x="7206" y="5071"/>
                  <a:pt x="7472" y="4437"/>
                  <a:pt x="7606" y="3803"/>
                </a:cubicBezTo>
                <a:cubicBezTo>
                  <a:pt x="7773" y="3103"/>
                  <a:pt x="7806" y="2502"/>
                  <a:pt x="8406" y="1835"/>
                </a:cubicBezTo>
                <a:cubicBezTo>
                  <a:pt x="9007" y="1201"/>
                  <a:pt x="9274" y="934"/>
                  <a:pt x="9374" y="601"/>
                </a:cubicBezTo>
                <a:cubicBezTo>
                  <a:pt x="9374" y="401"/>
                  <a:pt x="9307" y="200"/>
                  <a:pt x="9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7"/>
          <p:cNvSpPr/>
          <p:nvPr/>
        </p:nvSpPr>
        <p:spPr>
          <a:xfrm>
            <a:off x="8171721" y="1868809"/>
            <a:ext cx="184834" cy="205671"/>
          </a:xfrm>
          <a:custGeom>
            <a:avLst/>
            <a:gdLst/>
            <a:ahLst/>
            <a:cxnLst/>
            <a:rect l="l" t="t" r="r" b="b"/>
            <a:pathLst>
              <a:path w="9908" h="11025" extrusionOk="0">
                <a:moveTo>
                  <a:pt x="8198" y="0"/>
                </a:moveTo>
                <a:cubicBezTo>
                  <a:pt x="8127" y="0"/>
                  <a:pt x="8073" y="24"/>
                  <a:pt x="8073" y="24"/>
                </a:cubicBezTo>
                <a:lnTo>
                  <a:pt x="8073" y="591"/>
                </a:lnTo>
                <a:cubicBezTo>
                  <a:pt x="7807" y="1025"/>
                  <a:pt x="7473" y="1425"/>
                  <a:pt x="7073" y="1725"/>
                </a:cubicBezTo>
                <a:cubicBezTo>
                  <a:pt x="6406" y="2259"/>
                  <a:pt x="6572" y="2726"/>
                  <a:pt x="6472" y="3059"/>
                </a:cubicBezTo>
                <a:cubicBezTo>
                  <a:pt x="6472" y="3059"/>
                  <a:pt x="6506" y="2225"/>
                  <a:pt x="5939" y="1992"/>
                </a:cubicBezTo>
                <a:cubicBezTo>
                  <a:pt x="5561" y="1850"/>
                  <a:pt x="4783" y="1709"/>
                  <a:pt x="4231" y="1709"/>
                </a:cubicBezTo>
                <a:cubicBezTo>
                  <a:pt x="4001" y="1709"/>
                  <a:pt x="3811" y="1733"/>
                  <a:pt x="3704" y="1792"/>
                </a:cubicBezTo>
                <a:cubicBezTo>
                  <a:pt x="3303" y="2025"/>
                  <a:pt x="3437" y="2492"/>
                  <a:pt x="3337" y="3360"/>
                </a:cubicBezTo>
                <a:cubicBezTo>
                  <a:pt x="3270" y="4327"/>
                  <a:pt x="3137" y="5895"/>
                  <a:pt x="2670" y="6695"/>
                </a:cubicBezTo>
                <a:cubicBezTo>
                  <a:pt x="2269" y="7329"/>
                  <a:pt x="1836" y="7930"/>
                  <a:pt x="1335" y="8497"/>
                </a:cubicBezTo>
                <a:cubicBezTo>
                  <a:pt x="1335" y="8497"/>
                  <a:pt x="1" y="9998"/>
                  <a:pt x="1068" y="10565"/>
                </a:cubicBezTo>
                <a:cubicBezTo>
                  <a:pt x="1710" y="10871"/>
                  <a:pt x="2404" y="11024"/>
                  <a:pt x="3098" y="11024"/>
                </a:cubicBezTo>
                <a:cubicBezTo>
                  <a:pt x="3990" y="11024"/>
                  <a:pt x="4884" y="10771"/>
                  <a:pt x="5672" y="10265"/>
                </a:cubicBezTo>
                <a:cubicBezTo>
                  <a:pt x="6873" y="9464"/>
                  <a:pt x="7740" y="8196"/>
                  <a:pt x="8040" y="6729"/>
                </a:cubicBezTo>
                <a:cubicBezTo>
                  <a:pt x="8307" y="5861"/>
                  <a:pt x="8774" y="5094"/>
                  <a:pt x="9408" y="4427"/>
                </a:cubicBezTo>
                <a:cubicBezTo>
                  <a:pt x="9675" y="4193"/>
                  <a:pt x="9841" y="3860"/>
                  <a:pt x="9908" y="3493"/>
                </a:cubicBezTo>
                <a:cubicBezTo>
                  <a:pt x="9808" y="2859"/>
                  <a:pt x="9574" y="2259"/>
                  <a:pt x="9208" y="1725"/>
                </a:cubicBezTo>
                <a:cubicBezTo>
                  <a:pt x="8907" y="1291"/>
                  <a:pt x="8674" y="791"/>
                  <a:pt x="8507" y="257"/>
                </a:cubicBezTo>
                <a:cubicBezTo>
                  <a:pt x="8430" y="45"/>
                  <a:pt x="8297" y="0"/>
                  <a:pt x="8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7"/>
          <p:cNvSpPr/>
          <p:nvPr/>
        </p:nvSpPr>
        <p:spPr>
          <a:xfrm>
            <a:off x="8170490" y="2014635"/>
            <a:ext cx="115139" cy="64658"/>
          </a:xfrm>
          <a:custGeom>
            <a:avLst/>
            <a:gdLst/>
            <a:ahLst/>
            <a:cxnLst/>
            <a:rect l="l" t="t" r="r" b="b"/>
            <a:pathLst>
              <a:path w="6172" h="3466" extrusionOk="0">
                <a:moveTo>
                  <a:pt x="2874" y="1"/>
                </a:moveTo>
                <a:cubicBezTo>
                  <a:pt x="2088" y="1"/>
                  <a:pt x="1749" y="250"/>
                  <a:pt x="1468" y="479"/>
                </a:cubicBezTo>
                <a:cubicBezTo>
                  <a:pt x="1101" y="813"/>
                  <a:pt x="0" y="2114"/>
                  <a:pt x="867" y="2981"/>
                </a:cubicBezTo>
                <a:cubicBezTo>
                  <a:pt x="1174" y="3258"/>
                  <a:pt x="1819" y="3465"/>
                  <a:pt x="2626" y="3465"/>
                </a:cubicBezTo>
                <a:cubicBezTo>
                  <a:pt x="3664" y="3465"/>
                  <a:pt x="4970" y="3123"/>
                  <a:pt x="6171" y="2147"/>
                </a:cubicBezTo>
                <a:cubicBezTo>
                  <a:pt x="5871" y="1013"/>
                  <a:pt x="4904" y="213"/>
                  <a:pt x="3736" y="79"/>
                </a:cubicBezTo>
                <a:cubicBezTo>
                  <a:pt x="3399" y="24"/>
                  <a:pt x="3115" y="1"/>
                  <a:pt x="2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7"/>
          <p:cNvSpPr/>
          <p:nvPr/>
        </p:nvSpPr>
        <p:spPr>
          <a:xfrm>
            <a:off x="7893575" y="1046590"/>
            <a:ext cx="440594" cy="812948"/>
          </a:xfrm>
          <a:custGeom>
            <a:avLst/>
            <a:gdLst/>
            <a:ahLst/>
            <a:cxnLst/>
            <a:rect l="l" t="t" r="r" b="b"/>
            <a:pathLst>
              <a:path w="23618" h="43578" extrusionOk="0">
                <a:moveTo>
                  <a:pt x="6038" y="1"/>
                </a:moveTo>
                <a:lnTo>
                  <a:pt x="5871" y="2369"/>
                </a:lnTo>
                <a:cubicBezTo>
                  <a:pt x="5871" y="2369"/>
                  <a:pt x="2135" y="13477"/>
                  <a:pt x="1001" y="17913"/>
                </a:cubicBezTo>
                <a:cubicBezTo>
                  <a:pt x="0" y="21816"/>
                  <a:pt x="200" y="22483"/>
                  <a:pt x="1268" y="25552"/>
                </a:cubicBezTo>
                <a:cubicBezTo>
                  <a:pt x="2369" y="28588"/>
                  <a:pt x="6271" y="38461"/>
                  <a:pt x="6271" y="38461"/>
                </a:cubicBezTo>
                <a:cubicBezTo>
                  <a:pt x="6817" y="38623"/>
                  <a:pt x="7374" y="38711"/>
                  <a:pt x="7929" y="38711"/>
                </a:cubicBezTo>
                <a:cubicBezTo>
                  <a:pt x="8291" y="38711"/>
                  <a:pt x="8651" y="38674"/>
                  <a:pt x="9007" y="38595"/>
                </a:cubicBezTo>
                <a:cubicBezTo>
                  <a:pt x="10641" y="38328"/>
                  <a:pt x="11275" y="37594"/>
                  <a:pt x="11275" y="37594"/>
                </a:cubicBezTo>
                <a:cubicBezTo>
                  <a:pt x="11275" y="37594"/>
                  <a:pt x="10708" y="29188"/>
                  <a:pt x="9907" y="26586"/>
                </a:cubicBezTo>
                <a:cubicBezTo>
                  <a:pt x="9107" y="24018"/>
                  <a:pt x="8573" y="23351"/>
                  <a:pt x="8573" y="23351"/>
                </a:cubicBezTo>
                <a:lnTo>
                  <a:pt x="12409" y="15912"/>
                </a:lnTo>
                <a:cubicBezTo>
                  <a:pt x="12409" y="15912"/>
                  <a:pt x="13977" y="24818"/>
                  <a:pt x="14744" y="28554"/>
                </a:cubicBezTo>
                <a:cubicBezTo>
                  <a:pt x="15511" y="32257"/>
                  <a:pt x="18113" y="43131"/>
                  <a:pt x="18113" y="43131"/>
                </a:cubicBezTo>
                <a:cubicBezTo>
                  <a:pt x="18113" y="43131"/>
                  <a:pt x="18671" y="43578"/>
                  <a:pt x="20016" y="43578"/>
                </a:cubicBezTo>
                <a:cubicBezTo>
                  <a:pt x="20142" y="43578"/>
                  <a:pt x="20275" y="43574"/>
                  <a:pt x="20415" y="43565"/>
                </a:cubicBezTo>
                <a:cubicBezTo>
                  <a:pt x="21416" y="43498"/>
                  <a:pt x="22350" y="43131"/>
                  <a:pt x="23117" y="42531"/>
                </a:cubicBezTo>
                <a:cubicBezTo>
                  <a:pt x="23117" y="42531"/>
                  <a:pt x="23617" y="32958"/>
                  <a:pt x="23350" y="30189"/>
                </a:cubicBezTo>
                <a:cubicBezTo>
                  <a:pt x="23217" y="28588"/>
                  <a:pt x="22817" y="27020"/>
                  <a:pt x="22183" y="25552"/>
                </a:cubicBezTo>
                <a:cubicBezTo>
                  <a:pt x="22183" y="25552"/>
                  <a:pt x="23217" y="11842"/>
                  <a:pt x="23350" y="7639"/>
                </a:cubicBezTo>
                <a:cubicBezTo>
                  <a:pt x="23417" y="4470"/>
                  <a:pt x="23050" y="3069"/>
                  <a:pt x="22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7"/>
          <p:cNvSpPr/>
          <p:nvPr/>
        </p:nvSpPr>
        <p:spPr>
          <a:xfrm>
            <a:off x="8029850" y="1184115"/>
            <a:ext cx="95234" cy="298088"/>
          </a:xfrm>
          <a:custGeom>
            <a:avLst/>
            <a:gdLst/>
            <a:ahLst/>
            <a:cxnLst/>
            <a:rect l="l" t="t" r="r" b="b"/>
            <a:pathLst>
              <a:path w="5105" h="15979" extrusionOk="0">
                <a:moveTo>
                  <a:pt x="0" y="1"/>
                </a:moveTo>
                <a:lnTo>
                  <a:pt x="0" y="1"/>
                </a:lnTo>
                <a:cubicBezTo>
                  <a:pt x="568" y="1969"/>
                  <a:pt x="3003" y="3370"/>
                  <a:pt x="3003" y="3370"/>
                </a:cubicBezTo>
                <a:lnTo>
                  <a:pt x="3903" y="8140"/>
                </a:lnTo>
                <a:lnTo>
                  <a:pt x="1268" y="15979"/>
                </a:lnTo>
                <a:lnTo>
                  <a:pt x="5104" y="8540"/>
                </a:lnTo>
                <a:cubicBezTo>
                  <a:pt x="4637" y="5705"/>
                  <a:pt x="4270" y="2402"/>
                  <a:pt x="4270" y="2402"/>
                </a:cubicBezTo>
                <a:cubicBezTo>
                  <a:pt x="4270" y="2402"/>
                  <a:pt x="1635" y="15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7"/>
          <p:cNvSpPr/>
          <p:nvPr/>
        </p:nvSpPr>
        <p:spPr>
          <a:xfrm>
            <a:off x="7541369" y="448287"/>
            <a:ext cx="397016" cy="358698"/>
          </a:xfrm>
          <a:custGeom>
            <a:avLst/>
            <a:gdLst/>
            <a:ahLst/>
            <a:cxnLst/>
            <a:rect l="l" t="t" r="r" b="b"/>
            <a:pathLst>
              <a:path w="21282" h="19228" extrusionOk="0">
                <a:moveTo>
                  <a:pt x="4423" y="0"/>
                </a:moveTo>
                <a:cubicBezTo>
                  <a:pt x="4388" y="0"/>
                  <a:pt x="4350" y="15"/>
                  <a:pt x="4303" y="50"/>
                </a:cubicBezTo>
                <a:cubicBezTo>
                  <a:pt x="4203" y="116"/>
                  <a:pt x="4170" y="216"/>
                  <a:pt x="4136" y="350"/>
                </a:cubicBezTo>
                <a:cubicBezTo>
                  <a:pt x="4070" y="717"/>
                  <a:pt x="4203" y="1084"/>
                  <a:pt x="4437" y="1384"/>
                </a:cubicBezTo>
                <a:cubicBezTo>
                  <a:pt x="4670" y="1651"/>
                  <a:pt x="4937" y="1918"/>
                  <a:pt x="5204" y="2151"/>
                </a:cubicBezTo>
                <a:cubicBezTo>
                  <a:pt x="5404" y="2351"/>
                  <a:pt x="5104" y="2418"/>
                  <a:pt x="4937" y="2418"/>
                </a:cubicBezTo>
                <a:cubicBezTo>
                  <a:pt x="4170" y="2418"/>
                  <a:pt x="3169" y="1818"/>
                  <a:pt x="2502" y="1451"/>
                </a:cubicBezTo>
                <a:cubicBezTo>
                  <a:pt x="2102" y="1184"/>
                  <a:pt x="1701" y="950"/>
                  <a:pt x="1268" y="717"/>
                </a:cubicBezTo>
                <a:cubicBezTo>
                  <a:pt x="1074" y="652"/>
                  <a:pt x="880" y="615"/>
                  <a:pt x="686" y="615"/>
                </a:cubicBezTo>
                <a:cubicBezTo>
                  <a:pt x="580" y="615"/>
                  <a:pt x="473" y="626"/>
                  <a:pt x="367" y="650"/>
                </a:cubicBezTo>
                <a:cubicBezTo>
                  <a:pt x="167" y="717"/>
                  <a:pt x="0" y="817"/>
                  <a:pt x="100" y="1050"/>
                </a:cubicBezTo>
                <a:cubicBezTo>
                  <a:pt x="167" y="1184"/>
                  <a:pt x="267" y="1317"/>
                  <a:pt x="400" y="1417"/>
                </a:cubicBezTo>
                <a:cubicBezTo>
                  <a:pt x="667" y="1584"/>
                  <a:pt x="834" y="1884"/>
                  <a:pt x="867" y="2185"/>
                </a:cubicBezTo>
                <a:cubicBezTo>
                  <a:pt x="834" y="2418"/>
                  <a:pt x="867" y="2618"/>
                  <a:pt x="901" y="2852"/>
                </a:cubicBezTo>
                <a:cubicBezTo>
                  <a:pt x="1034" y="3085"/>
                  <a:pt x="1168" y="3352"/>
                  <a:pt x="1301" y="3586"/>
                </a:cubicBezTo>
                <a:cubicBezTo>
                  <a:pt x="1368" y="3786"/>
                  <a:pt x="1401" y="4019"/>
                  <a:pt x="1434" y="4253"/>
                </a:cubicBezTo>
                <a:cubicBezTo>
                  <a:pt x="1568" y="4520"/>
                  <a:pt x="1735" y="4753"/>
                  <a:pt x="1968" y="4953"/>
                </a:cubicBezTo>
                <a:cubicBezTo>
                  <a:pt x="2368" y="5353"/>
                  <a:pt x="2835" y="5720"/>
                  <a:pt x="3369" y="6021"/>
                </a:cubicBezTo>
                <a:cubicBezTo>
                  <a:pt x="3936" y="6354"/>
                  <a:pt x="4537" y="6654"/>
                  <a:pt x="5170" y="6855"/>
                </a:cubicBezTo>
                <a:cubicBezTo>
                  <a:pt x="5637" y="6988"/>
                  <a:pt x="6305" y="7055"/>
                  <a:pt x="6705" y="7755"/>
                </a:cubicBezTo>
                <a:cubicBezTo>
                  <a:pt x="7072" y="8489"/>
                  <a:pt x="7305" y="9490"/>
                  <a:pt x="7839" y="12092"/>
                </a:cubicBezTo>
                <a:cubicBezTo>
                  <a:pt x="8173" y="14126"/>
                  <a:pt x="8706" y="16095"/>
                  <a:pt x="9373" y="18029"/>
                </a:cubicBezTo>
                <a:cubicBezTo>
                  <a:pt x="9705" y="18981"/>
                  <a:pt x="10463" y="19228"/>
                  <a:pt x="12026" y="19228"/>
                </a:cubicBezTo>
                <a:cubicBezTo>
                  <a:pt x="12819" y="19228"/>
                  <a:pt x="13820" y="19164"/>
                  <a:pt x="15078" y="19097"/>
                </a:cubicBezTo>
                <a:cubicBezTo>
                  <a:pt x="17880" y="18963"/>
                  <a:pt x="21282" y="12959"/>
                  <a:pt x="21282" y="12959"/>
                </a:cubicBezTo>
                <a:lnTo>
                  <a:pt x="13443" y="12959"/>
                </a:lnTo>
                <a:cubicBezTo>
                  <a:pt x="13443" y="12959"/>
                  <a:pt x="10741" y="7488"/>
                  <a:pt x="10374" y="6654"/>
                </a:cubicBezTo>
                <a:cubicBezTo>
                  <a:pt x="9907" y="5754"/>
                  <a:pt x="9240" y="4119"/>
                  <a:pt x="9140" y="3919"/>
                </a:cubicBezTo>
                <a:cubicBezTo>
                  <a:pt x="8339" y="2518"/>
                  <a:pt x="7005" y="1551"/>
                  <a:pt x="5637" y="717"/>
                </a:cubicBezTo>
                <a:lnTo>
                  <a:pt x="4937" y="317"/>
                </a:lnTo>
                <a:cubicBezTo>
                  <a:pt x="4837" y="250"/>
                  <a:pt x="4703" y="183"/>
                  <a:pt x="4603" y="116"/>
                </a:cubicBezTo>
                <a:cubicBezTo>
                  <a:pt x="4538" y="51"/>
                  <a:pt x="4487" y="0"/>
                  <a:pt x="4423"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7"/>
          <p:cNvSpPr/>
          <p:nvPr/>
        </p:nvSpPr>
        <p:spPr>
          <a:xfrm>
            <a:off x="7647777" y="505838"/>
            <a:ext cx="32366" cy="39847"/>
          </a:xfrm>
          <a:custGeom>
            <a:avLst/>
            <a:gdLst/>
            <a:ahLst/>
            <a:cxnLst/>
            <a:rect l="l" t="t" r="r" b="b"/>
            <a:pathLst>
              <a:path w="1735" h="2136" extrusionOk="0">
                <a:moveTo>
                  <a:pt x="100" y="0"/>
                </a:moveTo>
                <a:lnTo>
                  <a:pt x="100" y="0"/>
                </a:lnTo>
                <a:cubicBezTo>
                  <a:pt x="0" y="501"/>
                  <a:pt x="134" y="1068"/>
                  <a:pt x="467" y="1468"/>
                </a:cubicBezTo>
                <a:cubicBezTo>
                  <a:pt x="801" y="1835"/>
                  <a:pt x="1234" y="2068"/>
                  <a:pt x="1735" y="2135"/>
                </a:cubicBezTo>
                <a:cubicBezTo>
                  <a:pt x="1001" y="1568"/>
                  <a:pt x="434" y="834"/>
                  <a:pt x="100"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7"/>
          <p:cNvSpPr/>
          <p:nvPr/>
        </p:nvSpPr>
        <p:spPr>
          <a:xfrm>
            <a:off x="7796494" y="676344"/>
            <a:ext cx="266972" cy="129447"/>
          </a:xfrm>
          <a:custGeom>
            <a:avLst/>
            <a:gdLst/>
            <a:ahLst/>
            <a:cxnLst/>
            <a:rect l="l" t="t" r="r" b="b"/>
            <a:pathLst>
              <a:path w="14311" h="6939" extrusionOk="0">
                <a:moveTo>
                  <a:pt x="14311" y="0"/>
                </a:moveTo>
                <a:cubicBezTo>
                  <a:pt x="13077" y="0"/>
                  <a:pt x="9641" y="0"/>
                  <a:pt x="6972" y="200"/>
                </a:cubicBezTo>
                <a:cubicBezTo>
                  <a:pt x="4504" y="334"/>
                  <a:pt x="67" y="667"/>
                  <a:pt x="67" y="667"/>
                </a:cubicBezTo>
                <a:cubicBezTo>
                  <a:pt x="67" y="667"/>
                  <a:pt x="801" y="1501"/>
                  <a:pt x="901" y="3703"/>
                </a:cubicBezTo>
                <a:cubicBezTo>
                  <a:pt x="968" y="6038"/>
                  <a:pt x="1" y="6938"/>
                  <a:pt x="1" y="6938"/>
                </a:cubicBezTo>
                <a:lnTo>
                  <a:pt x="4037" y="6938"/>
                </a:lnTo>
                <a:cubicBezTo>
                  <a:pt x="6772" y="6938"/>
                  <a:pt x="9707" y="6872"/>
                  <a:pt x="9707" y="6872"/>
                </a:cubicBezTo>
                <a:lnTo>
                  <a:pt x="143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7"/>
          <p:cNvSpPr/>
          <p:nvPr/>
        </p:nvSpPr>
        <p:spPr>
          <a:xfrm>
            <a:off x="7785301" y="684049"/>
            <a:ext cx="67214" cy="127955"/>
          </a:xfrm>
          <a:custGeom>
            <a:avLst/>
            <a:gdLst/>
            <a:ahLst/>
            <a:cxnLst/>
            <a:rect l="l" t="t" r="r" b="b"/>
            <a:pathLst>
              <a:path w="3603" h="6859" extrusionOk="0">
                <a:moveTo>
                  <a:pt x="1249" y="1"/>
                </a:moveTo>
                <a:cubicBezTo>
                  <a:pt x="910" y="1"/>
                  <a:pt x="572" y="24"/>
                  <a:pt x="234" y="87"/>
                </a:cubicBezTo>
                <a:lnTo>
                  <a:pt x="400" y="354"/>
                </a:lnTo>
                <a:cubicBezTo>
                  <a:pt x="867" y="1188"/>
                  <a:pt x="1168" y="2122"/>
                  <a:pt x="1268" y="3090"/>
                </a:cubicBezTo>
                <a:cubicBezTo>
                  <a:pt x="1401" y="4591"/>
                  <a:pt x="867" y="6225"/>
                  <a:pt x="367" y="6559"/>
                </a:cubicBezTo>
                <a:lnTo>
                  <a:pt x="0" y="6559"/>
                </a:lnTo>
                <a:cubicBezTo>
                  <a:pt x="0" y="6559"/>
                  <a:pt x="0" y="6859"/>
                  <a:pt x="400" y="6859"/>
                </a:cubicBezTo>
                <a:cubicBezTo>
                  <a:pt x="1201" y="6826"/>
                  <a:pt x="2335" y="6792"/>
                  <a:pt x="2635" y="6559"/>
                </a:cubicBezTo>
                <a:cubicBezTo>
                  <a:pt x="2835" y="6359"/>
                  <a:pt x="3603" y="5558"/>
                  <a:pt x="3436" y="3623"/>
                </a:cubicBezTo>
                <a:cubicBezTo>
                  <a:pt x="3269" y="1288"/>
                  <a:pt x="2402" y="87"/>
                  <a:pt x="1835" y="21"/>
                </a:cubicBezTo>
                <a:cubicBezTo>
                  <a:pt x="1639" y="9"/>
                  <a:pt x="1444" y="1"/>
                  <a:pt x="12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7"/>
          <p:cNvSpPr/>
          <p:nvPr/>
        </p:nvSpPr>
        <p:spPr>
          <a:xfrm>
            <a:off x="7969482" y="673695"/>
            <a:ext cx="357206" cy="471039"/>
          </a:xfrm>
          <a:custGeom>
            <a:avLst/>
            <a:gdLst/>
            <a:ahLst/>
            <a:cxnLst/>
            <a:rect l="l" t="t" r="r" b="b"/>
            <a:pathLst>
              <a:path w="19148" h="25250" extrusionOk="0">
                <a:moveTo>
                  <a:pt x="7233" y="0"/>
                </a:moveTo>
                <a:cubicBezTo>
                  <a:pt x="6089" y="0"/>
                  <a:pt x="4946" y="137"/>
                  <a:pt x="3837" y="409"/>
                </a:cubicBezTo>
                <a:cubicBezTo>
                  <a:pt x="1" y="1576"/>
                  <a:pt x="268" y="6046"/>
                  <a:pt x="768" y="11183"/>
                </a:cubicBezTo>
                <a:cubicBezTo>
                  <a:pt x="1335" y="17254"/>
                  <a:pt x="1368" y="19423"/>
                  <a:pt x="1335" y="22625"/>
                </a:cubicBezTo>
                <a:cubicBezTo>
                  <a:pt x="2541" y="24520"/>
                  <a:pt x="6330" y="25250"/>
                  <a:pt x="10188" y="25250"/>
                </a:cubicBezTo>
                <a:cubicBezTo>
                  <a:pt x="13799" y="25250"/>
                  <a:pt x="17471" y="24611"/>
                  <a:pt x="19148" y="23692"/>
                </a:cubicBezTo>
                <a:cubicBezTo>
                  <a:pt x="18648" y="18355"/>
                  <a:pt x="18648" y="16320"/>
                  <a:pt x="18080" y="11183"/>
                </a:cubicBezTo>
                <a:cubicBezTo>
                  <a:pt x="17213" y="2811"/>
                  <a:pt x="15645" y="1877"/>
                  <a:pt x="15645" y="1877"/>
                </a:cubicBezTo>
                <a:cubicBezTo>
                  <a:pt x="13711" y="1076"/>
                  <a:pt x="11709" y="509"/>
                  <a:pt x="9674" y="209"/>
                </a:cubicBezTo>
                <a:cubicBezTo>
                  <a:pt x="8868" y="70"/>
                  <a:pt x="8051" y="0"/>
                  <a:pt x="7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7"/>
          <p:cNvSpPr/>
          <p:nvPr/>
        </p:nvSpPr>
        <p:spPr>
          <a:xfrm>
            <a:off x="7863074" y="714923"/>
            <a:ext cx="468595" cy="443336"/>
          </a:xfrm>
          <a:custGeom>
            <a:avLst/>
            <a:gdLst/>
            <a:ahLst/>
            <a:cxnLst/>
            <a:rect l="l" t="t" r="r" b="b"/>
            <a:pathLst>
              <a:path w="25119" h="23765" extrusionOk="0">
                <a:moveTo>
                  <a:pt x="21416" y="0"/>
                </a:moveTo>
                <a:cubicBezTo>
                  <a:pt x="20949" y="601"/>
                  <a:pt x="19848" y="2168"/>
                  <a:pt x="19215" y="5204"/>
                </a:cubicBezTo>
                <a:cubicBezTo>
                  <a:pt x="18381" y="9440"/>
                  <a:pt x="17413" y="13443"/>
                  <a:pt x="17413" y="13443"/>
                </a:cubicBezTo>
                <a:cubicBezTo>
                  <a:pt x="17013" y="13577"/>
                  <a:pt x="11175" y="17613"/>
                  <a:pt x="8707" y="17946"/>
                </a:cubicBezTo>
                <a:cubicBezTo>
                  <a:pt x="8634" y="17952"/>
                  <a:pt x="8562" y="17955"/>
                  <a:pt x="8490" y="17955"/>
                </a:cubicBezTo>
                <a:cubicBezTo>
                  <a:pt x="7737" y="17955"/>
                  <a:pt x="7004" y="17677"/>
                  <a:pt x="6223" y="17677"/>
                </a:cubicBezTo>
                <a:cubicBezTo>
                  <a:pt x="6184" y="17677"/>
                  <a:pt x="6144" y="17678"/>
                  <a:pt x="6105" y="17680"/>
                </a:cubicBezTo>
                <a:cubicBezTo>
                  <a:pt x="5705" y="17746"/>
                  <a:pt x="5305" y="17746"/>
                  <a:pt x="4904" y="17746"/>
                </a:cubicBezTo>
                <a:cubicBezTo>
                  <a:pt x="4704" y="17713"/>
                  <a:pt x="4204" y="17646"/>
                  <a:pt x="4037" y="17646"/>
                </a:cubicBezTo>
                <a:cubicBezTo>
                  <a:pt x="3270" y="17646"/>
                  <a:pt x="3637" y="18380"/>
                  <a:pt x="4037" y="18747"/>
                </a:cubicBezTo>
                <a:cubicBezTo>
                  <a:pt x="4471" y="19081"/>
                  <a:pt x="5571" y="19047"/>
                  <a:pt x="5905" y="19281"/>
                </a:cubicBezTo>
                <a:cubicBezTo>
                  <a:pt x="6239" y="19481"/>
                  <a:pt x="5505" y="19781"/>
                  <a:pt x="5204" y="19848"/>
                </a:cubicBezTo>
                <a:cubicBezTo>
                  <a:pt x="4351" y="20061"/>
                  <a:pt x="3454" y="20168"/>
                  <a:pt x="2549" y="20168"/>
                </a:cubicBezTo>
                <a:cubicBezTo>
                  <a:pt x="2322" y="20168"/>
                  <a:pt x="2096" y="20161"/>
                  <a:pt x="1869" y="20148"/>
                </a:cubicBezTo>
                <a:cubicBezTo>
                  <a:pt x="1743" y="20126"/>
                  <a:pt x="1616" y="20115"/>
                  <a:pt x="1489" y="20115"/>
                </a:cubicBezTo>
                <a:cubicBezTo>
                  <a:pt x="1041" y="20115"/>
                  <a:pt x="591" y="20248"/>
                  <a:pt x="201" y="20482"/>
                </a:cubicBezTo>
                <a:cubicBezTo>
                  <a:pt x="67" y="20548"/>
                  <a:pt x="1" y="20949"/>
                  <a:pt x="168" y="21049"/>
                </a:cubicBezTo>
                <a:cubicBezTo>
                  <a:pt x="534" y="21182"/>
                  <a:pt x="735" y="21282"/>
                  <a:pt x="735" y="21282"/>
                </a:cubicBezTo>
                <a:cubicBezTo>
                  <a:pt x="768" y="21682"/>
                  <a:pt x="1102" y="21983"/>
                  <a:pt x="1502" y="22016"/>
                </a:cubicBezTo>
                <a:cubicBezTo>
                  <a:pt x="1669" y="22049"/>
                  <a:pt x="1502" y="22450"/>
                  <a:pt x="2136" y="22750"/>
                </a:cubicBezTo>
                <a:cubicBezTo>
                  <a:pt x="2336" y="22883"/>
                  <a:pt x="2402" y="23117"/>
                  <a:pt x="2603" y="23284"/>
                </a:cubicBezTo>
                <a:cubicBezTo>
                  <a:pt x="3202" y="23598"/>
                  <a:pt x="3875" y="23765"/>
                  <a:pt x="4558" y="23765"/>
                </a:cubicBezTo>
                <a:cubicBezTo>
                  <a:pt x="4673" y="23765"/>
                  <a:pt x="4789" y="23760"/>
                  <a:pt x="4904" y="23751"/>
                </a:cubicBezTo>
                <a:cubicBezTo>
                  <a:pt x="6105" y="23751"/>
                  <a:pt x="7306" y="23484"/>
                  <a:pt x="8407" y="22983"/>
                </a:cubicBezTo>
                <a:cubicBezTo>
                  <a:pt x="9107" y="22716"/>
                  <a:pt x="9674" y="22116"/>
                  <a:pt x="10375" y="21816"/>
                </a:cubicBezTo>
                <a:cubicBezTo>
                  <a:pt x="13210" y="20482"/>
                  <a:pt x="17647" y="19081"/>
                  <a:pt x="19081" y="18447"/>
                </a:cubicBezTo>
                <a:cubicBezTo>
                  <a:pt x="21650" y="17346"/>
                  <a:pt x="22050" y="17246"/>
                  <a:pt x="22584" y="15611"/>
                </a:cubicBezTo>
                <a:cubicBezTo>
                  <a:pt x="22717" y="15311"/>
                  <a:pt x="23051" y="14210"/>
                  <a:pt x="23151" y="13810"/>
                </a:cubicBezTo>
                <a:cubicBezTo>
                  <a:pt x="23885" y="11342"/>
                  <a:pt x="24452" y="8840"/>
                  <a:pt x="24819" y="6305"/>
                </a:cubicBezTo>
                <a:cubicBezTo>
                  <a:pt x="25119" y="4103"/>
                  <a:pt x="24585" y="901"/>
                  <a:pt x="21416"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7"/>
          <p:cNvSpPr/>
          <p:nvPr/>
        </p:nvSpPr>
        <p:spPr>
          <a:xfrm>
            <a:off x="8191645" y="709326"/>
            <a:ext cx="147486" cy="282530"/>
          </a:xfrm>
          <a:custGeom>
            <a:avLst/>
            <a:gdLst/>
            <a:ahLst/>
            <a:cxnLst/>
            <a:rect l="l" t="t" r="r" b="b"/>
            <a:pathLst>
              <a:path w="7906" h="15145" extrusionOk="0">
                <a:moveTo>
                  <a:pt x="3636" y="0"/>
                </a:moveTo>
                <a:cubicBezTo>
                  <a:pt x="1935" y="1735"/>
                  <a:pt x="1335" y="5771"/>
                  <a:pt x="968" y="7706"/>
                </a:cubicBezTo>
                <a:cubicBezTo>
                  <a:pt x="667" y="9173"/>
                  <a:pt x="0" y="13009"/>
                  <a:pt x="0" y="13009"/>
                </a:cubicBezTo>
                <a:cubicBezTo>
                  <a:pt x="2335" y="13877"/>
                  <a:pt x="5404" y="15144"/>
                  <a:pt x="5404" y="15144"/>
                </a:cubicBezTo>
                <a:cubicBezTo>
                  <a:pt x="5404" y="15144"/>
                  <a:pt x="6939" y="9607"/>
                  <a:pt x="7439" y="6705"/>
                </a:cubicBezTo>
                <a:cubicBezTo>
                  <a:pt x="7906" y="3836"/>
                  <a:pt x="7239" y="2669"/>
                  <a:pt x="6538" y="1735"/>
                </a:cubicBezTo>
                <a:cubicBezTo>
                  <a:pt x="6005" y="1067"/>
                  <a:pt x="5371" y="50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7"/>
          <p:cNvSpPr/>
          <p:nvPr/>
        </p:nvSpPr>
        <p:spPr>
          <a:xfrm>
            <a:off x="8177952" y="914587"/>
            <a:ext cx="125716" cy="99823"/>
          </a:xfrm>
          <a:custGeom>
            <a:avLst/>
            <a:gdLst/>
            <a:ahLst/>
            <a:cxnLst/>
            <a:rect l="l" t="t" r="r" b="b"/>
            <a:pathLst>
              <a:path w="6739" h="5351" extrusionOk="0">
                <a:moveTo>
                  <a:pt x="2026" y="0"/>
                </a:moveTo>
                <a:cubicBezTo>
                  <a:pt x="1407" y="0"/>
                  <a:pt x="980" y="133"/>
                  <a:pt x="868" y="338"/>
                </a:cubicBezTo>
                <a:cubicBezTo>
                  <a:pt x="668" y="739"/>
                  <a:pt x="0" y="2640"/>
                  <a:pt x="334" y="2807"/>
                </a:cubicBezTo>
                <a:lnTo>
                  <a:pt x="534" y="2740"/>
                </a:lnTo>
                <a:cubicBezTo>
                  <a:pt x="720" y="2721"/>
                  <a:pt x="906" y="2712"/>
                  <a:pt x="1091" y="2712"/>
                </a:cubicBezTo>
                <a:cubicBezTo>
                  <a:pt x="1871" y="2712"/>
                  <a:pt x="2642" y="2877"/>
                  <a:pt x="3370" y="3174"/>
                </a:cubicBezTo>
                <a:cubicBezTo>
                  <a:pt x="4304" y="3507"/>
                  <a:pt x="5138" y="4108"/>
                  <a:pt x="5738" y="4908"/>
                </a:cubicBezTo>
                <a:lnTo>
                  <a:pt x="5605" y="5275"/>
                </a:lnTo>
                <a:cubicBezTo>
                  <a:pt x="5605" y="5275"/>
                  <a:pt x="5657" y="5351"/>
                  <a:pt x="5745" y="5351"/>
                </a:cubicBezTo>
                <a:cubicBezTo>
                  <a:pt x="5842" y="5351"/>
                  <a:pt x="5981" y="5259"/>
                  <a:pt x="6138" y="4875"/>
                </a:cubicBezTo>
                <a:cubicBezTo>
                  <a:pt x="6405" y="4108"/>
                  <a:pt x="6739" y="3007"/>
                  <a:pt x="6605" y="2407"/>
                </a:cubicBezTo>
                <a:cubicBezTo>
                  <a:pt x="6472" y="1840"/>
                  <a:pt x="5905" y="906"/>
                  <a:pt x="3770" y="272"/>
                </a:cubicBezTo>
                <a:cubicBezTo>
                  <a:pt x="3111" y="81"/>
                  <a:pt x="2510" y="0"/>
                  <a:pt x="20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7"/>
          <p:cNvSpPr/>
          <p:nvPr/>
        </p:nvSpPr>
        <p:spPr>
          <a:xfrm>
            <a:off x="7937806" y="389692"/>
            <a:ext cx="266916" cy="253689"/>
          </a:xfrm>
          <a:custGeom>
            <a:avLst/>
            <a:gdLst/>
            <a:ahLst/>
            <a:cxnLst/>
            <a:rect l="l" t="t" r="r" b="b"/>
            <a:pathLst>
              <a:path w="14308" h="13599" extrusionOk="0">
                <a:moveTo>
                  <a:pt x="7021" y="1"/>
                </a:moveTo>
                <a:cubicBezTo>
                  <a:pt x="6476" y="1"/>
                  <a:pt x="5958" y="268"/>
                  <a:pt x="5735" y="856"/>
                </a:cubicBezTo>
                <a:cubicBezTo>
                  <a:pt x="5464" y="566"/>
                  <a:pt x="5153" y="453"/>
                  <a:pt x="4808" y="453"/>
                </a:cubicBezTo>
                <a:cubicBezTo>
                  <a:pt x="4518" y="453"/>
                  <a:pt x="4203" y="533"/>
                  <a:pt x="3867" y="656"/>
                </a:cubicBezTo>
                <a:cubicBezTo>
                  <a:pt x="3267" y="889"/>
                  <a:pt x="2933" y="1556"/>
                  <a:pt x="3100" y="2190"/>
                </a:cubicBezTo>
                <a:cubicBezTo>
                  <a:pt x="2901" y="2090"/>
                  <a:pt x="2694" y="2045"/>
                  <a:pt x="2492" y="2045"/>
                </a:cubicBezTo>
                <a:cubicBezTo>
                  <a:pt x="1884" y="2045"/>
                  <a:pt x="1332" y="2464"/>
                  <a:pt x="1232" y="3091"/>
                </a:cubicBezTo>
                <a:cubicBezTo>
                  <a:pt x="1198" y="3524"/>
                  <a:pt x="1332" y="3891"/>
                  <a:pt x="1098" y="4291"/>
                </a:cubicBezTo>
                <a:cubicBezTo>
                  <a:pt x="979" y="4550"/>
                  <a:pt x="729" y="4690"/>
                  <a:pt x="483" y="4690"/>
                </a:cubicBezTo>
                <a:cubicBezTo>
                  <a:pt x="317" y="4690"/>
                  <a:pt x="152" y="4626"/>
                  <a:pt x="31" y="4492"/>
                </a:cubicBezTo>
                <a:lnTo>
                  <a:pt x="31" y="4492"/>
                </a:lnTo>
                <a:cubicBezTo>
                  <a:pt x="1" y="5034"/>
                  <a:pt x="216" y="5440"/>
                  <a:pt x="749" y="5440"/>
                </a:cubicBezTo>
                <a:cubicBezTo>
                  <a:pt x="806" y="5440"/>
                  <a:pt x="867" y="5435"/>
                  <a:pt x="932" y="5426"/>
                </a:cubicBezTo>
                <a:lnTo>
                  <a:pt x="932" y="5426"/>
                </a:lnTo>
                <a:cubicBezTo>
                  <a:pt x="731" y="5793"/>
                  <a:pt x="698" y="6226"/>
                  <a:pt x="865" y="6593"/>
                </a:cubicBezTo>
                <a:cubicBezTo>
                  <a:pt x="1087" y="7036"/>
                  <a:pt x="1519" y="7330"/>
                  <a:pt x="2019" y="7330"/>
                </a:cubicBezTo>
                <a:cubicBezTo>
                  <a:pt x="2045" y="7330"/>
                  <a:pt x="2072" y="7329"/>
                  <a:pt x="2099" y="7327"/>
                </a:cubicBezTo>
                <a:cubicBezTo>
                  <a:pt x="2199" y="7994"/>
                  <a:pt x="2700" y="8561"/>
                  <a:pt x="3333" y="8795"/>
                </a:cubicBezTo>
                <a:cubicBezTo>
                  <a:pt x="4401" y="9095"/>
                  <a:pt x="5468" y="9262"/>
                  <a:pt x="6569" y="9295"/>
                </a:cubicBezTo>
                <a:lnTo>
                  <a:pt x="7870" y="9428"/>
                </a:lnTo>
                <a:cubicBezTo>
                  <a:pt x="7937" y="9428"/>
                  <a:pt x="8304" y="9428"/>
                  <a:pt x="8370" y="9495"/>
                </a:cubicBezTo>
                <a:lnTo>
                  <a:pt x="11873" y="13598"/>
                </a:lnTo>
                <a:cubicBezTo>
                  <a:pt x="11939" y="12230"/>
                  <a:pt x="13107" y="10663"/>
                  <a:pt x="13607" y="9462"/>
                </a:cubicBezTo>
                <a:cubicBezTo>
                  <a:pt x="14074" y="8228"/>
                  <a:pt x="14308" y="7360"/>
                  <a:pt x="14108" y="6326"/>
                </a:cubicBezTo>
                <a:cubicBezTo>
                  <a:pt x="14008" y="5692"/>
                  <a:pt x="13507" y="4892"/>
                  <a:pt x="13040" y="4758"/>
                </a:cubicBezTo>
                <a:cubicBezTo>
                  <a:pt x="13307" y="3091"/>
                  <a:pt x="12140" y="1556"/>
                  <a:pt x="10505" y="1356"/>
                </a:cubicBezTo>
                <a:cubicBezTo>
                  <a:pt x="10038" y="1323"/>
                  <a:pt x="9604" y="1256"/>
                  <a:pt x="9171" y="1156"/>
                </a:cubicBezTo>
                <a:cubicBezTo>
                  <a:pt x="8637" y="989"/>
                  <a:pt x="8470" y="589"/>
                  <a:pt x="8037" y="322"/>
                </a:cubicBezTo>
                <a:cubicBezTo>
                  <a:pt x="7735" y="112"/>
                  <a:pt x="7373" y="1"/>
                  <a:pt x="7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7"/>
          <p:cNvSpPr/>
          <p:nvPr/>
        </p:nvSpPr>
        <p:spPr>
          <a:xfrm>
            <a:off x="7975097" y="461887"/>
            <a:ext cx="235855" cy="294749"/>
          </a:xfrm>
          <a:custGeom>
            <a:avLst/>
            <a:gdLst/>
            <a:ahLst/>
            <a:cxnLst/>
            <a:rect l="l" t="t" r="r" b="b"/>
            <a:pathLst>
              <a:path w="12643" h="15800" extrusionOk="0">
                <a:moveTo>
                  <a:pt x="3519" y="0"/>
                </a:moveTo>
                <a:cubicBezTo>
                  <a:pt x="2074" y="0"/>
                  <a:pt x="860" y="475"/>
                  <a:pt x="234" y="1122"/>
                </a:cubicBezTo>
                <a:cubicBezTo>
                  <a:pt x="0" y="1889"/>
                  <a:pt x="0" y="2723"/>
                  <a:pt x="167" y="3524"/>
                </a:cubicBezTo>
                <a:cubicBezTo>
                  <a:pt x="234" y="3891"/>
                  <a:pt x="234" y="4258"/>
                  <a:pt x="234" y="4624"/>
                </a:cubicBezTo>
                <a:cubicBezTo>
                  <a:pt x="133" y="6126"/>
                  <a:pt x="367" y="7660"/>
                  <a:pt x="834" y="9094"/>
                </a:cubicBezTo>
                <a:cubicBezTo>
                  <a:pt x="1268" y="10195"/>
                  <a:pt x="2135" y="10962"/>
                  <a:pt x="3202" y="10996"/>
                </a:cubicBezTo>
                <a:cubicBezTo>
                  <a:pt x="3736" y="10996"/>
                  <a:pt x="4236" y="10962"/>
                  <a:pt x="4737" y="10896"/>
                </a:cubicBezTo>
                <a:lnTo>
                  <a:pt x="4870" y="11930"/>
                </a:lnTo>
                <a:cubicBezTo>
                  <a:pt x="4703" y="13231"/>
                  <a:pt x="4770" y="14532"/>
                  <a:pt x="5004" y="15799"/>
                </a:cubicBezTo>
                <a:cubicBezTo>
                  <a:pt x="6738" y="14231"/>
                  <a:pt x="10341" y="12830"/>
                  <a:pt x="10407" y="11763"/>
                </a:cubicBezTo>
                <a:lnTo>
                  <a:pt x="9907" y="7193"/>
                </a:lnTo>
                <a:lnTo>
                  <a:pt x="9907" y="7193"/>
                </a:lnTo>
                <a:cubicBezTo>
                  <a:pt x="10119" y="7345"/>
                  <a:pt x="10366" y="7420"/>
                  <a:pt x="10613" y="7420"/>
                </a:cubicBezTo>
                <a:cubicBezTo>
                  <a:pt x="10909" y="7420"/>
                  <a:pt x="11205" y="7311"/>
                  <a:pt x="11442" y="7093"/>
                </a:cubicBezTo>
                <a:cubicBezTo>
                  <a:pt x="12442" y="6259"/>
                  <a:pt x="12642" y="4825"/>
                  <a:pt x="11942" y="3724"/>
                </a:cubicBezTo>
                <a:cubicBezTo>
                  <a:pt x="11697" y="3422"/>
                  <a:pt x="11353" y="3293"/>
                  <a:pt x="11006" y="3293"/>
                </a:cubicBezTo>
                <a:cubicBezTo>
                  <a:pt x="10549" y="3293"/>
                  <a:pt x="10087" y="3516"/>
                  <a:pt x="9840" y="3857"/>
                </a:cubicBezTo>
                <a:cubicBezTo>
                  <a:pt x="9407" y="4424"/>
                  <a:pt x="9440" y="5025"/>
                  <a:pt x="8973" y="5091"/>
                </a:cubicBezTo>
                <a:cubicBezTo>
                  <a:pt x="8942" y="5096"/>
                  <a:pt x="8912" y="5098"/>
                  <a:pt x="8883" y="5098"/>
                </a:cubicBezTo>
                <a:cubicBezTo>
                  <a:pt x="8303" y="5098"/>
                  <a:pt x="8273" y="4170"/>
                  <a:pt x="8273" y="3757"/>
                </a:cubicBezTo>
                <a:cubicBezTo>
                  <a:pt x="7138" y="3324"/>
                  <a:pt x="6438" y="2223"/>
                  <a:pt x="6538" y="688"/>
                </a:cubicBezTo>
                <a:cubicBezTo>
                  <a:pt x="5499" y="202"/>
                  <a:pt x="4460" y="0"/>
                  <a:pt x="3519"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7"/>
          <p:cNvSpPr/>
          <p:nvPr/>
        </p:nvSpPr>
        <p:spPr>
          <a:xfrm>
            <a:off x="8063447" y="588591"/>
            <a:ext cx="83407" cy="89003"/>
          </a:xfrm>
          <a:custGeom>
            <a:avLst/>
            <a:gdLst/>
            <a:ahLst/>
            <a:cxnLst/>
            <a:rect l="l" t="t" r="r" b="b"/>
            <a:pathLst>
              <a:path w="4471" h="4771" extrusionOk="0">
                <a:moveTo>
                  <a:pt x="4471" y="1"/>
                </a:moveTo>
                <a:lnTo>
                  <a:pt x="4471" y="1"/>
                </a:lnTo>
                <a:cubicBezTo>
                  <a:pt x="4270" y="735"/>
                  <a:pt x="4004" y="1435"/>
                  <a:pt x="3670" y="2102"/>
                </a:cubicBezTo>
                <a:cubicBezTo>
                  <a:pt x="2970" y="3403"/>
                  <a:pt x="1635" y="3737"/>
                  <a:pt x="1" y="4104"/>
                </a:cubicBezTo>
                <a:lnTo>
                  <a:pt x="101" y="4771"/>
                </a:lnTo>
                <a:cubicBezTo>
                  <a:pt x="2669" y="4237"/>
                  <a:pt x="3703" y="3403"/>
                  <a:pt x="4037" y="2569"/>
                </a:cubicBezTo>
                <a:cubicBezTo>
                  <a:pt x="4304" y="1735"/>
                  <a:pt x="4471" y="901"/>
                  <a:pt x="4471"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a:off x="8063447" y="533802"/>
            <a:ext cx="20409" cy="17890"/>
          </a:xfrm>
          <a:custGeom>
            <a:avLst/>
            <a:gdLst/>
            <a:ahLst/>
            <a:cxnLst/>
            <a:rect l="l" t="t" r="r" b="b"/>
            <a:pathLst>
              <a:path w="1094" h="959" extrusionOk="0">
                <a:moveTo>
                  <a:pt x="475" y="1"/>
                </a:moveTo>
                <a:cubicBezTo>
                  <a:pt x="462" y="1"/>
                  <a:pt x="448" y="1"/>
                  <a:pt x="434" y="2"/>
                </a:cubicBezTo>
                <a:cubicBezTo>
                  <a:pt x="168" y="36"/>
                  <a:pt x="1" y="302"/>
                  <a:pt x="34" y="569"/>
                </a:cubicBezTo>
                <a:cubicBezTo>
                  <a:pt x="75" y="814"/>
                  <a:pt x="277" y="959"/>
                  <a:pt x="489" y="959"/>
                </a:cubicBezTo>
                <a:cubicBezTo>
                  <a:pt x="625" y="959"/>
                  <a:pt x="764" y="899"/>
                  <a:pt x="868" y="769"/>
                </a:cubicBezTo>
                <a:cubicBezTo>
                  <a:pt x="1094" y="447"/>
                  <a:pt x="852" y="1"/>
                  <a:pt x="4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7"/>
          <p:cNvSpPr/>
          <p:nvPr/>
        </p:nvSpPr>
        <p:spPr>
          <a:xfrm>
            <a:off x="8063447" y="507218"/>
            <a:ext cx="22423" cy="14196"/>
          </a:xfrm>
          <a:custGeom>
            <a:avLst/>
            <a:gdLst/>
            <a:ahLst/>
            <a:cxnLst/>
            <a:rect l="l" t="t" r="r" b="b"/>
            <a:pathLst>
              <a:path w="1202" h="761" extrusionOk="0">
                <a:moveTo>
                  <a:pt x="528" y="0"/>
                </a:moveTo>
                <a:cubicBezTo>
                  <a:pt x="269" y="0"/>
                  <a:pt x="56" y="180"/>
                  <a:pt x="1" y="427"/>
                </a:cubicBezTo>
                <a:lnTo>
                  <a:pt x="1102" y="760"/>
                </a:lnTo>
                <a:cubicBezTo>
                  <a:pt x="1202" y="427"/>
                  <a:pt x="1001" y="93"/>
                  <a:pt x="701" y="26"/>
                </a:cubicBezTo>
                <a:cubicBezTo>
                  <a:pt x="642" y="9"/>
                  <a:pt x="584" y="0"/>
                  <a:pt x="5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7"/>
          <p:cNvSpPr/>
          <p:nvPr/>
        </p:nvSpPr>
        <p:spPr>
          <a:xfrm>
            <a:off x="7986906" y="511807"/>
            <a:ext cx="21808" cy="14570"/>
          </a:xfrm>
          <a:custGeom>
            <a:avLst/>
            <a:gdLst/>
            <a:ahLst/>
            <a:cxnLst/>
            <a:rect l="l" t="t" r="r" b="b"/>
            <a:pathLst>
              <a:path w="1169" h="781" extrusionOk="0">
                <a:moveTo>
                  <a:pt x="651" y="1"/>
                </a:moveTo>
                <a:cubicBezTo>
                  <a:pt x="579" y="1"/>
                  <a:pt x="506" y="15"/>
                  <a:pt x="434" y="47"/>
                </a:cubicBezTo>
                <a:cubicBezTo>
                  <a:pt x="134" y="147"/>
                  <a:pt x="1" y="481"/>
                  <a:pt x="101" y="781"/>
                </a:cubicBezTo>
                <a:lnTo>
                  <a:pt x="1168" y="381"/>
                </a:lnTo>
                <a:cubicBezTo>
                  <a:pt x="1092" y="152"/>
                  <a:pt x="880" y="1"/>
                  <a:pt x="6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7"/>
          <p:cNvSpPr/>
          <p:nvPr/>
        </p:nvSpPr>
        <p:spPr>
          <a:xfrm>
            <a:off x="7993752" y="536824"/>
            <a:ext cx="20278" cy="17349"/>
          </a:xfrm>
          <a:custGeom>
            <a:avLst/>
            <a:gdLst/>
            <a:ahLst/>
            <a:cxnLst/>
            <a:rect l="l" t="t" r="r" b="b"/>
            <a:pathLst>
              <a:path w="1087" h="930" extrusionOk="0">
                <a:moveTo>
                  <a:pt x="517" y="1"/>
                </a:moveTo>
                <a:cubicBezTo>
                  <a:pt x="490" y="1"/>
                  <a:pt x="463" y="3"/>
                  <a:pt x="434" y="7"/>
                </a:cubicBezTo>
                <a:cubicBezTo>
                  <a:pt x="168" y="40"/>
                  <a:pt x="1" y="274"/>
                  <a:pt x="34" y="541"/>
                </a:cubicBezTo>
                <a:cubicBezTo>
                  <a:pt x="75" y="785"/>
                  <a:pt x="277" y="930"/>
                  <a:pt x="489" y="930"/>
                </a:cubicBezTo>
                <a:cubicBezTo>
                  <a:pt x="625" y="930"/>
                  <a:pt x="764" y="871"/>
                  <a:pt x="868" y="741"/>
                </a:cubicBezTo>
                <a:cubicBezTo>
                  <a:pt x="1086" y="429"/>
                  <a:pt x="897" y="1"/>
                  <a:pt x="5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7"/>
          <p:cNvSpPr/>
          <p:nvPr/>
        </p:nvSpPr>
        <p:spPr>
          <a:xfrm>
            <a:off x="8007445" y="529474"/>
            <a:ext cx="34251" cy="62867"/>
          </a:xfrm>
          <a:custGeom>
            <a:avLst/>
            <a:gdLst/>
            <a:ahLst/>
            <a:cxnLst/>
            <a:rect l="l" t="t" r="r" b="b"/>
            <a:pathLst>
              <a:path w="1836" h="3370" extrusionOk="0">
                <a:moveTo>
                  <a:pt x="1668" y="1"/>
                </a:moveTo>
                <a:lnTo>
                  <a:pt x="1" y="2769"/>
                </a:lnTo>
                <a:lnTo>
                  <a:pt x="1835" y="3370"/>
                </a:lnTo>
                <a:lnTo>
                  <a:pt x="1668"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7"/>
          <p:cNvSpPr/>
          <p:nvPr/>
        </p:nvSpPr>
        <p:spPr>
          <a:xfrm>
            <a:off x="8040427" y="597937"/>
            <a:ext cx="38597" cy="25819"/>
          </a:xfrm>
          <a:custGeom>
            <a:avLst/>
            <a:gdLst/>
            <a:ahLst/>
            <a:cxnLst/>
            <a:rect l="l" t="t" r="r" b="b"/>
            <a:pathLst>
              <a:path w="2069" h="1384" extrusionOk="0">
                <a:moveTo>
                  <a:pt x="1869" y="0"/>
                </a:moveTo>
                <a:lnTo>
                  <a:pt x="1" y="701"/>
                </a:lnTo>
                <a:cubicBezTo>
                  <a:pt x="134" y="1128"/>
                  <a:pt x="524" y="1384"/>
                  <a:pt x="947" y="1384"/>
                </a:cubicBezTo>
                <a:cubicBezTo>
                  <a:pt x="1053" y="1384"/>
                  <a:pt x="1161" y="1368"/>
                  <a:pt x="1268" y="1334"/>
                </a:cubicBezTo>
                <a:cubicBezTo>
                  <a:pt x="1802" y="1101"/>
                  <a:pt x="2069" y="500"/>
                  <a:pt x="1869"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7"/>
          <p:cNvSpPr/>
          <p:nvPr/>
        </p:nvSpPr>
        <p:spPr>
          <a:xfrm>
            <a:off x="8056601" y="603534"/>
            <a:ext cx="19942" cy="19924"/>
          </a:xfrm>
          <a:custGeom>
            <a:avLst/>
            <a:gdLst/>
            <a:ahLst/>
            <a:cxnLst/>
            <a:rect l="l" t="t" r="r" b="b"/>
            <a:pathLst>
              <a:path w="1069" h="1068" extrusionOk="0">
                <a:moveTo>
                  <a:pt x="1068" y="0"/>
                </a:moveTo>
                <a:cubicBezTo>
                  <a:pt x="968" y="0"/>
                  <a:pt x="901" y="0"/>
                  <a:pt x="801" y="34"/>
                </a:cubicBezTo>
                <a:cubicBezTo>
                  <a:pt x="334" y="134"/>
                  <a:pt x="1" y="601"/>
                  <a:pt x="101" y="1068"/>
                </a:cubicBezTo>
                <a:cubicBezTo>
                  <a:pt x="201" y="1068"/>
                  <a:pt x="301" y="1068"/>
                  <a:pt x="401" y="1034"/>
                </a:cubicBezTo>
                <a:cubicBezTo>
                  <a:pt x="801" y="868"/>
                  <a:pt x="1068" y="434"/>
                  <a:pt x="1068"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7"/>
          <p:cNvSpPr/>
          <p:nvPr/>
        </p:nvSpPr>
        <p:spPr>
          <a:xfrm>
            <a:off x="8068428" y="652429"/>
            <a:ext cx="146255" cy="134073"/>
          </a:xfrm>
          <a:custGeom>
            <a:avLst/>
            <a:gdLst/>
            <a:ahLst/>
            <a:cxnLst/>
            <a:rect l="l" t="t" r="r" b="b"/>
            <a:pathLst>
              <a:path w="7840" h="7187" extrusionOk="0">
                <a:moveTo>
                  <a:pt x="5341" y="1"/>
                </a:moveTo>
                <a:cubicBezTo>
                  <a:pt x="5275" y="1"/>
                  <a:pt x="5238" y="14"/>
                  <a:pt x="5238" y="14"/>
                </a:cubicBezTo>
                <a:lnTo>
                  <a:pt x="5304" y="782"/>
                </a:lnTo>
                <a:cubicBezTo>
                  <a:pt x="5238" y="1115"/>
                  <a:pt x="5071" y="1449"/>
                  <a:pt x="4837" y="1682"/>
                </a:cubicBezTo>
                <a:cubicBezTo>
                  <a:pt x="4370" y="2116"/>
                  <a:pt x="2936" y="2883"/>
                  <a:pt x="1969" y="3517"/>
                </a:cubicBezTo>
                <a:cubicBezTo>
                  <a:pt x="1135" y="4051"/>
                  <a:pt x="468" y="4751"/>
                  <a:pt x="1" y="5619"/>
                </a:cubicBezTo>
                <a:cubicBezTo>
                  <a:pt x="1" y="5619"/>
                  <a:pt x="1243" y="4757"/>
                  <a:pt x="1782" y="4757"/>
                </a:cubicBezTo>
                <a:cubicBezTo>
                  <a:pt x="1862" y="4757"/>
                  <a:pt x="1926" y="4775"/>
                  <a:pt x="1969" y="4818"/>
                </a:cubicBezTo>
                <a:cubicBezTo>
                  <a:pt x="2269" y="5185"/>
                  <a:pt x="2636" y="7186"/>
                  <a:pt x="2636" y="7186"/>
                </a:cubicBezTo>
                <a:cubicBezTo>
                  <a:pt x="3837" y="6586"/>
                  <a:pt x="5004" y="5885"/>
                  <a:pt x="6072" y="5018"/>
                </a:cubicBezTo>
                <a:cubicBezTo>
                  <a:pt x="6906" y="4251"/>
                  <a:pt x="7539" y="3250"/>
                  <a:pt x="7840" y="2116"/>
                </a:cubicBezTo>
                <a:cubicBezTo>
                  <a:pt x="7206" y="1582"/>
                  <a:pt x="6605" y="1049"/>
                  <a:pt x="6038" y="448"/>
                </a:cubicBezTo>
                <a:cubicBezTo>
                  <a:pt x="5743" y="63"/>
                  <a:pt x="5479" y="1"/>
                  <a:pt x="5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7"/>
          <p:cNvSpPr/>
          <p:nvPr/>
        </p:nvSpPr>
        <p:spPr>
          <a:xfrm>
            <a:off x="8016157" y="665133"/>
            <a:ext cx="52290" cy="95849"/>
          </a:xfrm>
          <a:custGeom>
            <a:avLst/>
            <a:gdLst/>
            <a:ahLst/>
            <a:cxnLst/>
            <a:rect l="l" t="t" r="r" b="b"/>
            <a:pathLst>
              <a:path w="2803" h="5138" extrusionOk="0">
                <a:moveTo>
                  <a:pt x="2536" y="1"/>
                </a:moveTo>
                <a:lnTo>
                  <a:pt x="2102" y="34"/>
                </a:lnTo>
                <a:cubicBezTo>
                  <a:pt x="1568" y="334"/>
                  <a:pt x="1135" y="668"/>
                  <a:pt x="734" y="1101"/>
                </a:cubicBezTo>
                <a:cubicBezTo>
                  <a:pt x="434" y="1535"/>
                  <a:pt x="1" y="3837"/>
                  <a:pt x="167" y="5138"/>
                </a:cubicBezTo>
                <a:cubicBezTo>
                  <a:pt x="466" y="4142"/>
                  <a:pt x="1117" y="3444"/>
                  <a:pt x="1595" y="3444"/>
                </a:cubicBezTo>
                <a:cubicBezTo>
                  <a:pt x="1758" y="3444"/>
                  <a:pt x="1900" y="3525"/>
                  <a:pt x="2002" y="3703"/>
                </a:cubicBezTo>
                <a:cubicBezTo>
                  <a:pt x="2236" y="4137"/>
                  <a:pt x="2502" y="4537"/>
                  <a:pt x="2803" y="4938"/>
                </a:cubicBezTo>
                <a:cubicBezTo>
                  <a:pt x="2636" y="3637"/>
                  <a:pt x="2569" y="2336"/>
                  <a:pt x="2669" y="1035"/>
                </a:cubicBezTo>
                <a:lnTo>
                  <a:pt x="2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7"/>
          <p:cNvSpPr/>
          <p:nvPr/>
        </p:nvSpPr>
        <p:spPr>
          <a:xfrm>
            <a:off x="5552382" y="4055068"/>
            <a:ext cx="261646" cy="351190"/>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7"/>
          <p:cNvSpPr/>
          <p:nvPr/>
        </p:nvSpPr>
        <p:spPr>
          <a:xfrm>
            <a:off x="2016721" y="754061"/>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20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3" name="Google Shape;1463;p41"/>
          <p:cNvSpPr txBox="1">
            <a:spLocks noGrp="1"/>
          </p:cNvSpPr>
          <p:nvPr>
            <p:ph type="title"/>
          </p:nvPr>
        </p:nvSpPr>
        <p:spPr>
          <a:xfrm>
            <a:off x="725575" y="2293950"/>
            <a:ext cx="3925500" cy="164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4000" dirty="0"/>
              <a:t>Dataset description</a:t>
            </a:r>
            <a:endParaRPr sz="4000" dirty="0"/>
          </a:p>
        </p:txBody>
      </p:sp>
      <p:sp>
        <p:nvSpPr>
          <p:cNvPr id="1464" name="Google Shape;1464;p41"/>
          <p:cNvSpPr txBox="1">
            <a:spLocks noGrp="1"/>
          </p:cNvSpPr>
          <p:nvPr>
            <p:ph type="title" idx="2"/>
          </p:nvPr>
        </p:nvSpPr>
        <p:spPr>
          <a:xfrm>
            <a:off x="725575" y="1224850"/>
            <a:ext cx="1325400" cy="10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465" name="Google Shape;1465;p41"/>
          <p:cNvSpPr txBox="1">
            <a:spLocks noGrp="1"/>
          </p:cNvSpPr>
          <p:nvPr>
            <p:ph type="subTitle" idx="1"/>
          </p:nvPr>
        </p:nvSpPr>
        <p:spPr>
          <a:xfrm>
            <a:off x="725575" y="4041175"/>
            <a:ext cx="3925500" cy="566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s-US" sz="1400" dirty="0" err="1"/>
              <a:t>Credit</a:t>
            </a:r>
            <a:r>
              <a:rPr lang="es-US" sz="1400" dirty="0"/>
              <a:t> </a:t>
            </a:r>
            <a:r>
              <a:rPr lang="es-US" sz="1400" dirty="0" err="1"/>
              <a:t>Card</a:t>
            </a:r>
            <a:r>
              <a:rPr lang="es-US" sz="1400" dirty="0"/>
              <a:t> </a:t>
            </a:r>
            <a:r>
              <a:rPr lang="es-US" sz="1400" dirty="0" err="1"/>
              <a:t>Customers</a:t>
            </a:r>
            <a:r>
              <a:rPr lang="es-US" sz="1400" dirty="0"/>
              <a:t> </a:t>
            </a:r>
            <a:r>
              <a:rPr lang="es-US" sz="1400" dirty="0" err="1"/>
              <a:t>Dataset</a:t>
            </a:r>
            <a:r>
              <a:rPr lang="es-US" sz="1400" dirty="0"/>
              <a:t> (</a:t>
            </a:r>
            <a:r>
              <a:rPr lang="es-US" sz="1400" dirty="0" err="1"/>
              <a:t>Kaggle</a:t>
            </a:r>
            <a:r>
              <a:rPr lang="es-US" sz="1400" dirty="0"/>
              <a:t>)</a:t>
            </a:r>
            <a:endParaRPr sz="1400" dirty="0"/>
          </a:p>
        </p:txBody>
      </p:sp>
      <p:grpSp>
        <p:nvGrpSpPr>
          <p:cNvPr id="1466" name="Google Shape;1466;p41"/>
          <p:cNvGrpSpPr/>
          <p:nvPr/>
        </p:nvGrpSpPr>
        <p:grpSpPr>
          <a:xfrm>
            <a:off x="4726750" y="1632925"/>
            <a:ext cx="3691677" cy="2974382"/>
            <a:chOff x="4796975" y="1632925"/>
            <a:chExt cx="3691677" cy="2974382"/>
          </a:xfrm>
        </p:grpSpPr>
        <p:sp>
          <p:nvSpPr>
            <p:cNvPr id="1467" name="Google Shape;1467;p41"/>
            <p:cNvSpPr/>
            <p:nvPr/>
          </p:nvSpPr>
          <p:spPr>
            <a:xfrm>
              <a:off x="4796975" y="2883589"/>
              <a:ext cx="3691677" cy="1723718"/>
            </a:xfrm>
            <a:custGeom>
              <a:avLst/>
              <a:gdLst/>
              <a:ahLst/>
              <a:cxnLst/>
              <a:rect l="l" t="t" r="r" b="b"/>
              <a:pathLst>
                <a:path w="211285" h="111118" extrusionOk="0">
                  <a:moveTo>
                    <a:pt x="105614" y="1"/>
                  </a:moveTo>
                  <a:cubicBezTo>
                    <a:pt x="80997" y="1"/>
                    <a:pt x="56383" y="5421"/>
                    <a:pt x="37594" y="16275"/>
                  </a:cubicBezTo>
                  <a:cubicBezTo>
                    <a:pt x="0" y="37957"/>
                    <a:pt x="0" y="73149"/>
                    <a:pt x="37594" y="94831"/>
                  </a:cubicBezTo>
                  <a:cubicBezTo>
                    <a:pt x="56390" y="105689"/>
                    <a:pt x="81016" y="111118"/>
                    <a:pt x="105642" y="111118"/>
                  </a:cubicBezTo>
                  <a:cubicBezTo>
                    <a:pt x="130268" y="111118"/>
                    <a:pt x="154894" y="105689"/>
                    <a:pt x="173691" y="94831"/>
                  </a:cubicBezTo>
                  <a:cubicBezTo>
                    <a:pt x="211284" y="73149"/>
                    <a:pt x="211284" y="37957"/>
                    <a:pt x="173691" y="16275"/>
                  </a:cubicBezTo>
                  <a:cubicBezTo>
                    <a:pt x="154887" y="5430"/>
                    <a:pt x="130249" y="1"/>
                    <a:pt x="105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1"/>
            <p:cNvSpPr/>
            <p:nvPr/>
          </p:nvSpPr>
          <p:spPr>
            <a:xfrm>
              <a:off x="5546821" y="2952864"/>
              <a:ext cx="2387544" cy="1372437"/>
            </a:xfrm>
            <a:custGeom>
              <a:avLst/>
              <a:gdLst/>
              <a:ahLst/>
              <a:cxnLst/>
              <a:rect l="l" t="t" r="r" b="b"/>
              <a:pathLst>
                <a:path w="153911" h="88473" extrusionOk="0">
                  <a:moveTo>
                    <a:pt x="94118" y="0"/>
                  </a:moveTo>
                  <a:cubicBezTo>
                    <a:pt x="93267" y="0"/>
                    <a:pt x="92417" y="200"/>
                    <a:pt x="91633" y="601"/>
                  </a:cubicBezTo>
                  <a:lnTo>
                    <a:pt x="1368" y="52738"/>
                  </a:lnTo>
                  <a:cubicBezTo>
                    <a:pt x="1" y="53505"/>
                    <a:pt x="1" y="54806"/>
                    <a:pt x="1368" y="55573"/>
                  </a:cubicBezTo>
                  <a:lnTo>
                    <a:pt x="57342" y="87897"/>
                  </a:lnTo>
                  <a:cubicBezTo>
                    <a:pt x="58109" y="88280"/>
                    <a:pt x="58951" y="88472"/>
                    <a:pt x="59797" y="88472"/>
                  </a:cubicBezTo>
                  <a:cubicBezTo>
                    <a:pt x="60644" y="88472"/>
                    <a:pt x="61495" y="88280"/>
                    <a:pt x="62278" y="87897"/>
                  </a:cubicBezTo>
                  <a:lnTo>
                    <a:pt x="152543" y="35759"/>
                  </a:lnTo>
                  <a:cubicBezTo>
                    <a:pt x="153910" y="34992"/>
                    <a:pt x="153910" y="33691"/>
                    <a:pt x="152543" y="32924"/>
                  </a:cubicBezTo>
                  <a:lnTo>
                    <a:pt x="96603" y="601"/>
                  </a:lnTo>
                  <a:cubicBezTo>
                    <a:pt x="95819" y="200"/>
                    <a:pt x="94968" y="0"/>
                    <a:pt x="94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1"/>
            <p:cNvSpPr/>
            <p:nvPr/>
          </p:nvSpPr>
          <p:spPr>
            <a:xfrm>
              <a:off x="5176869" y="3799359"/>
              <a:ext cx="1114604" cy="641147"/>
            </a:xfrm>
            <a:custGeom>
              <a:avLst/>
              <a:gdLst/>
              <a:ahLst/>
              <a:cxnLst/>
              <a:rect l="l" t="t" r="r" b="b"/>
              <a:pathLst>
                <a:path w="71852" h="41331" extrusionOk="0">
                  <a:moveTo>
                    <a:pt x="24551" y="1"/>
                  </a:moveTo>
                  <a:lnTo>
                    <a:pt x="0" y="14111"/>
                  </a:lnTo>
                  <a:lnTo>
                    <a:pt x="47301" y="41330"/>
                  </a:lnTo>
                  <a:lnTo>
                    <a:pt x="71852" y="27220"/>
                  </a:lnTo>
                  <a:lnTo>
                    <a:pt x="245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1"/>
            <p:cNvSpPr/>
            <p:nvPr/>
          </p:nvSpPr>
          <p:spPr>
            <a:xfrm>
              <a:off x="7400750" y="3686559"/>
              <a:ext cx="811893" cy="468834"/>
            </a:xfrm>
            <a:custGeom>
              <a:avLst/>
              <a:gdLst/>
              <a:ahLst/>
              <a:cxnLst/>
              <a:rect l="l" t="t" r="r" b="b"/>
              <a:pathLst>
                <a:path w="52338" h="30223" extrusionOk="0">
                  <a:moveTo>
                    <a:pt x="26186" y="1"/>
                  </a:moveTo>
                  <a:cubicBezTo>
                    <a:pt x="11709" y="1"/>
                    <a:pt x="0" y="6772"/>
                    <a:pt x="0" y="15112"/>
                  </a:cubicBezTo>
                  <a:cubicBezTo>
                    <a:pt x="0" y="23451"/>
                    <a:pt x="11709" y="30223"/>
                    <a:pt x="26186" y="30223"/>
                  </a:cubicBezTo>
                  <a:cubicBezTo>
                    <a:pt x="40629" y="30223"/>
                    <a:pt x="52338" y="23451"/>
                    <a:pt x="52338" y="15112"/>
                  </a:cubicBezTo>
                  <a:cubicBezTo>
                    <a:pt x="52338" y="6772"/>
                    <a:pt x="40629" y="1"/>
                    <a:pt x="261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1"/>
            <p:cNvSpPr/>
            <p:nvPr/>
          </p:nvSpPr>
          <p:spPr>
            <a:xfrm>
              <a:off x="5214640" y="2551348"/>
              <a:ext cx="142312" cy="165596"/>
            </a:xfrm>
            <a:custGeom>
              <a:avLst/>
              <a:gdLst/>
              <a:ahLst/>
              <a:cxnLst/>
              <a:rect l="l" t="t" r="r" b="b"/>
              <a:pathLst>
                <a:path w="9174" h="10675" extrusionOk="0">
                  <a:moveTo>
                    <a:pt x="2435" y="0"/>
                  </a:moveTo>
                  <a:lnTo>
                    <a:pt x="934" y="867"/>
                  </a:lnTo>
                  <a:lnTo>
                    <a:pt x="1568" y="1968"/>
                  </a:lnTo>
                  <a:cubicBezTo>
                    <a:pt x="367" y="2902"/>
                    <a:pt x="0" y="4103"/>
                    <a:pt x="734" y="5404"/>
                  </a:cubicBezTo>
                  <a:cubicBezTo>
                    <a:pt x="1290" y="6382"/>
                    <a:pt x="2024" y="6679"/>
                    <a:pt x="2807" y="6679"/>
                  </a:cubicBezTo>
                  <a:cubicBezTo>
                    <a:pt x="3199" y="6679"/>
                    <a:pt x="3603" y="6605"/>
                    <a:pt x="4003" y="6505"/>
                  </a:cubicBezTo>
                  <a:cubicBezTo>
                    <a:pt x="4687" y="6324"/>
                    <a:pt x="5274" y="6094"/>
                    <a:pt x="5720" y="6094"/>
                  </a:cubicBezTo>
                  <a:cubicBezTo>
                    <a:pt x="6014" y="6094"/>
                    <a:pt x="6246" y="6193"/>
                    <a:pt x="6405" y="6471"/>
                  </a:cubicBezTo>
                  <a:cubicBezTo>
                    <a:pt x="6672" y="6938"/>
                    <a:pt x="6438" y="7305"/>
                    <a:pt x="5938" y="7606"/>
                  </a:cubicBezTo>
                  <a:cubicBezTo>
                    <a:pt x="5734" y="7745"/>
                    <a:pt x="5497" y="7813"/>
                    <a:pt x="5259" y="7813"/>
                  </a:cubicBezTo>
                  <a:cubicBezTo>
                    <a:pt x="4873" y="7813"/>
                    <a:pt x="4484" y="7636"/>
                    <a:pt x="4237" y="7305"/>
                  </a:cubicBezTo>
                  <a:lnTo>
                    <a:pt x="2602" y="8907"/>
                  </a:lnTo>
                  <a:cubicBezTo>
                    <a:pt x="3222" y="9606"/>
                    <a:pt x="3937" y="9862"/>
                    <a:pt x="4647" y="9862"/>
                  </a:cubicBezTo>
                  <a:cubicBezTo>
                    <a:pt x="5123" y="9862"/>
                    <a:pt x="5597" y="9748"/>
                    <a:pt x="6038" y="9574"/>
                  </a:cubicBezTo>
                  <a:lnTo>
                    <a:pt x="6672" y="10674"/>
                  </a:lnTo>
                  <a:lnTo>
                    <a:pt x="8173" y="9841"/>
                  </a:lnTo>
                  <a:lnTo>
                    <a:pt x="7539" y="8740"/>
                  </a:lnTo>
                  <a:cubicBezTo>
                    <a:pt x="8740" y="7806"/>
                    <a:pt x="9174" y="6538"/>
                    <a:pt x="8440" y="5171"/>
                  </a:cubicBezTo>
                  <a:cubicBezTo>
                    <a:pt x="7886" y="4216"/>
                    <a:pt x="7147" y="3939"/>
                    <a:pt x="6378" y="3939"/>
                  </a:cubicBezTo>
                  <a:cubicBezTo>
                    <a:pt x="5804" y="3939"/>
                    <a:pt x="5213" y="4094"/>
                    <a:pt x="4670" y="4237"/>
                  </a:cubicBezTo>
                  <a:cubicBezTo>
                    <a:pt x="4064" y="4410"/>
                    <a:pt x="3629" y="4529"/>
                    <a:pt x="3309" y="4529"/>
                  </a:cubicBezTo>
                  <a:cubicBezTo>
                    <a:pt x="3012" y="4529"/>
                    <a:pt x="2813" y="4427"/>
                    <a:pt x="2669" y="4170"/>
                  </a:cubicBezTo>
                  <a:cubicBezTo>
                    <a:pt x="2469" y="3836"/>
                    <a:pt x="2502" y="3436"/>
                    <a:pt x="3169" y="3069"/>
                  </a:cubicBezTo>
                  <a:cubicBezTo>
                    <a:pt x="3453" y="2913"/>
                    <a:pt x="3718" y="2841"/>
                    <a:pt x="3958" y="2841"/>
                  </a:cubicBezTo>
                  <a:cubicBezTo>
                    <a:pt x="4282" y="2841"/>
                    <a:pt x="4559" y="2972"/>
                    <a:pt x="4770" y="3202"/>
                  </a:cubicBezTo>
                  <a:lnTo>
                    <a:pt x="6305" y="1668"/>
                  </a:lnTo>
                  <a:cubicBezTo>
                    <a:pt x="5744" y="1129"/>
                    <a:pt x="5085" y="854"/>
                    <a:pt x="4347" y="854"/>
                  </a:cubicBezTo>
                  <a:cubicBezTo>
                    <a:pt x="3944" y="854"/>
                    <a:pt x="3517" y="936"/>
                    <a:pt x="3069" y="1101"/>
                  </a:cubicBezTo>
                  <a:lnTo>
                    <a:pt x="2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1"/>
            <p:cNvSpPr/>
            <p:nvPr/>
          </p:nvSpPr>
          <p:spPr>
            <a:xfrm>
              <a:off x="5301040" y="2094455"/>
              <a:ext cx="133004" cy="178021"/>
            </a:xfrm>
            <a:custGeom>
              <a:avLst/>
              <a:gdLst/>
              <a:ahLst/>
              <a:cxnLst/>
              <a:rect l="l" t="t" r="r" b="b"/>
              <a:pathLst>
                <a:path w="8574" h="11476" extrusionOk="0">
                  <a:moveTo>
                    <a:pt x="5705" y="568"/>
                  </a:moveTo>
                  <a:lnTo>
                    <a:pt x="6873" y="1001"/>
                  </a:lnTo>
                  <a:lnTo>
                    <a:pt x="6406" y="2136"/>
                  </a:lnTo>
                  <a:lnTo>
                    <a:pt x="6572" y="2202"/>
                  </a:lnTo>
                  <a:cubicBezTo>
                    <a:pt x="7573" y="2803"/>
                    <a:pt x="8040" y="3603"/>
                    <a:pt x="8007" y="4604"/>
                  </a:cubicBezTo>
                  <a:lnTo>
                    <a:pt x="6339" y="4404"/>
                  </a:lnTo>
                  <a:cubicBezTo>
                    <a:pt x="6339" y="3803"/>
                    <a:pt x="5939" y="3270"/>
                    <a:pt x="5338" y="3103"/>
                  </a:cubicBezTo>
                  <a:cubicBezTo>
                    <a:pt x="5120" y="3020"/>
                    <a:pt x="4932" y="2987"/>
                    <a:pt x="4772" y="2987"/>
                  </a:cubicBezTo>
                  <a:cubicBezTo>
                    <a:pt x="4220" y="2987"/>
                    <a:pt x="3989" y="3382"/>
                    <a:pt x="3937" y="3537"/>
                  </a:cubicBezTo>
                  <a:cubicBezTo>
                    <a:pt x="3637" y="4237"/>
                    <a:pt x="4204" y="4637"/>
                    <a:pt x="5171" y="5338"/>
                  </a:cubicBezTo>
                  <a:cubicBezTo>
                    <a:pt x="6105" y="6038"/>
                    <a:pt x="7306" y="6872"/>
                    <a:pt x="6639" y="8507"/>
                  </a:cubicBezTo>
                  <a:cubicBezTo>
                    <a:pt x="6186" y="9652"/>
                    <a:pt x="5288" y="9944"/>
                    <a:pt x="4509" y="9944"/>
                  </a:cubicBezTo>
                  <a:cubicBezTo>
                    <a:pt x="4199" y="9944"/>
                    <a:pt x="3907" y="9898"/>
                    <a:pt x="3670" y="9841"/>
                  </a:cubicBezTo>
                  <a:lnTo>
                    <a:pt x="3503" y="9808"/>
                  </a:lnTo>
                  <a:lnTo>
                    <a:pt x="3036" y="10909"/>
                  </a:lnTo>
                  <a:lnTo>
                    <a:pt x="1869" y="10442"/>
                  </a:lnTo>
                  <a:lnTo>
                    <a:pt x="2336" y="9307"/>
                  </a:lnTo>
                  <a:lnTo>
                    <a:pt x="2203" y="9241"/>
                  </a:lnTo>
                  <a:cubicBezTo>
                    <a:pt x="1402" y="8774"/>
                    <a:pt x="535" y="7973"/>
                    <a:pt x="701" y="6639"/>
                  </a:cubicBezTo>
                  <a:lnTo>
                    <a:pt x="701" y="6639"/>
                  </a:lnTo>
                  <a:lnTo>
                    <a:pt x="2503" y="6839"/>
                  </a:lnTo>
                  <a:cubicBezTo>
                    <a:pt x="2436" y="7506"/>
                    <a:pt x="2836" y="8107"/>
                    <a:pt x="3470" y="8340"/>
                  </a:cubicBezTo>
                  <a:cubicBezTo>
                    <a:pt x="3670" y="8424"/>
                    <a:pt x="3860" y="8465"/>
                    <a:pt x="4032" y="8465"/>
                  </a:cubicBezTo>
                  <a:cubicBezTo>
                    <a:pt x="4407" y="8465"/>
                    <a:pt x="4701" y="8272"/>
                    <a:pt x="4838" y="7906"/>
                  </a:cubicBezTo>
                  <a:cubicBezTo>
                    <a:pt x="5138" y="7173"/>
                    <a:pt x="4504" y="6706"/>
                    <a:pt x="3804" y="6205"/>
                  </a:cubicBezTo>
                  <a:cubicBezTo>
                    <a:pt x="3637" y="6105"/>
                    <a:pt x="3470" y="5972"/>
                    <a:pt x="3337" y="5872"/>
                  </a:cubicBezTo>
                  <a:cubicBezTo>
                    <a:pt x="2303" y="5038"/>
                    <a:pt x="1736" y="4270"/>
                    <a:pt x="2236" y="2970"/>
                  </a:cubicBezTo>
                  <a:cubicBezTo>
                    <a:pt x="2699" y="1849"/>
                    <a:pt x="3500" y="1529"/>
                    <a:pt x="4275" y="1529"/>
                  </a:cubicBezTo>
                  <a:cubicBezTo>
                    <a:pt x="4561" y="1529"/>
                    <a:pt x="4844" y="1572"/>
                    <a:pt x="5105" y="1635"/>
                  </a:cubicBezTo>
                  <a:lnTo>
                    <a:pt x="5271" y="1669"/>
                  </a:lnTo>
                  <a:lnTo>
                    <a:pt x="5705" y="568"/>
                  </a:lnTo>
                  <a:close/>
                  <a:moveTo>
                    <a:pt x="5472" y="1"/>
                  </a:moveTo>
                  <a:lnTo>
                    <a:pt x="5005" y="1202"/>
                  </a:lnTo>
                  <a:cubicBezTo>
                    <a:pt x="4748" y="1149"/>
                    <a:pt x="4501" y="1123"/>
                    <a:pt x="4267" y="1123"/>
                  </a:cubicBezTo>
                  <a:cubicBezTo>
                    <a:pt x="3159" y="1123"/>
                    <a:pt x="2309" y="1702"/>
                    <a:pt x="1869" y="2803"/>
                  </a:cubicBezTo>
                  <a:cubicBezTo>
                    <a:pt x="1202" y="4471"/>
                    <a:pt x="2102" y="5438"/>
                    <a:pt x="3070" y="6205"/>
                  </a:cubicBezTo>
                  <a:cubicBezTo>
                    <a:pt x="3237" y="6339"/>
                    <a:pt x="3403" y="6439"/>
                    <a:pt x="3570" y="6539"/>
                  </a:cubicBezTo>
                  <a:cubicBezTo>
                    <a:pt x="4271" y="7039"/>
                    <a:pt x="4638" y="7339"/>
                    <a:pt x="4471" y="7740"/>
                  </a:cubicBezTo>
                  <a:cubicBezTo>
                    <a:pt x="4384" y="7957"/>
                    <a:pt x="4226" y="8061"/>
                    <a:pt x="4007" y="8061"/>
                  </a:cubicBezTo>
                  <a:cubicBezTo>
                    <a:pt x="3890" y="8061"/>
                    <a:pt x="3755" y="8031"/>
                    <a:pt x="3604" y="7973"/>
                  </a:cubicBezTo>
                  <a:cubicBezTo>
                    <a:pt x="3070" y="7806"/>
                    <a:pt x="2770" y="7273"/>
                    <a:pt x="2903" y="6739"/>
                  </a:cubicBezTo>
                  <a:lnTo>
                    <a:pt x="2970" y="6505"/>
                  </a:lnTo>
                  <a:lnTo>
                    <a:pt x="335" y="6172"/>
                  </a:lnTo>
                  <a:lnTo>
                    <a:pt x="301" y="6372"/>
                  </a:lnTo>
                  <a:cubicBezTo>
                    <a:pt x="1" y="7973"/>
                    <a:pt x="935" y="8940"/>
                    <a:pt x="1802" y="9508"/>
                  </a:cubicBezTo>
                  <a:lnTo>
                    <a:pt x="1335" y="10675"/>
                  </a:lnTo>
                  <a:lnTo>
                    <a:pt x="3270" y="11476"/>
                  </a:lnTo>
                  <a:lnTo>
                    <a:pt x="3770" y="10308"/>
                  </a:lnTo>
                  <a:cubicBezTo>
                    <a:pt x="4036" y="10359"/>
                    <a:pt x="4290" y="10384"/>
                    <a:pt x="4531" y="10384"/>
                  </a:cubicBezTo>
                  <a:cubicBezTo>
                    <a:pt x="5715" y="10384"/>
                    <a:pt x="6596" y="9782"/>
                    <a:pt x="7039" y="8674"/>
                  </a:cubicBezTo>
                  <a:cubicBezTo>
                    <a:pt x="7807" y="6772"/>
                    <a:pt x="6439" y="5772"/>
                    <a:pt x="5405" y="5038"/>
                  </a:cubicBezTo>
                  <a:cubicBezTo>
                    <a:pt x="4404" y="4304"/>
                    <a:pt x="4171" y="4070"/>
                    <a:pt x="4337" y="3703"/>
                  </a:cubicBezTo>
                  <a:cubicBezTo>
                    <a:pt x="4420" y="3519"/>
                    <a:pt x="4552" y="3422"/>
                    <a:pt x="4751" y="3422"/>
                  </a:cubicBezTo>
                  <a:cubicBezTo>
                    <a:pt x="4875" y="3422"/>
                    <a:pt x="5025" y="3460"/>
                    <a:pt x="5205" y="3537"/>
                  </a:cubicBezTo>
                  <a:cubicBezTo>
                    <a:pt x="5672" y="3637"/>
                    <a:pt x="6005" y="4104"/>
                    <a:pt x="5939" y="4604"/>
                  </a:cubicBezTo>
                  <a:lnTo>
                    <a:pt x="5872" y="4804"/>
                  </a:lnTo>
                  <a:lnTo>
                    <a:pt x="8407" y="5104"/>
                  </a:lnTo>
                  <a:lnTo>
                    <a:pt x="8407" y="4904"/>
                  </a:lnTo>
                  <a:cubicBezTo>
                    <a:pt x="8574" y="3703"/>
                    <a:pt x="7973" y="2569"/>
                    <a:pt x="6939" y="1969"/>
                  </a:cubicBezTo>
                  <a:lnTo>
                    <a:pt x="7440" y="801"/>
                  </a:lnTo>
                  <a:lnTo>
                    <a:pt x="5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1"/>
            <p:cNvSpPr/>
            <p:nvPr/>
          </p:nvSpPr>
          <p:spPr>
            <a:xfrm>
              <a:off x="6364871" y="1640681"/>
              <a:ext cx="154737" cy="233897"/>
            </a:xfrm>
            <a:custGeom>
              <a:avLst/>
              <a:gdLst/>
              <a:ahLst/>
              <a:cxnLst/>
              <a:rect l="l" t="t" r="r" b="b"/>
              <a:pathLst>
                <a:path w="9975" h="15078" extrusionOk="0">
                  <a:moveTo>
                    <a:pt x="5371" y="568"/>
                  </a:moveTo>
                  <a:lnTo>
                    <a:pt x="7005" y="868"/>
                  </a:lnTo>
                  <a:lnTo>
                    <a:pt x="6705" y="2402"/>
                  </a:lnTo>
                  <a:lnTo>
                    <a:pt x="6939" y="2469"/>
                  </a:lnTo>
                  <a:cubicBezTo>
                    <a:pt x="8373" y="2969"/>
                    <a:pt x="9173" y="3903"/>
                    <a:pt x="9407" y="5137"/>
                  </a:cubicBezTo>
                  <a:lnTo>
                    <a:pt x="7205" y="5338"/>
                  </a:lnTo>
                  <a:cubicBezTo>
                    <a:pt x="7072" y="4604"/>
                    <a:pt x="6505" y="4103"/>
                    <a:pt x="5571" y="3937"/>
                  </a:cubicBezTo>
                  <a:cubicBezTo>
                    <a:pt x="5392" y="3902"/>
                    <a:pt x="5232" y="3886"/>
                    <a:pt x="5089" y="3886"/>
                  </a:cubicBezTo>
                  <a:cubicBezTo>
                    <a:pt x="4137" y="3886"/>
                    <a:pt x="3932" y="4572"/>
                    <a:pt x="3903" y="4804"/>
                  </a:cubicBezTo>
                  <a:cubicBezTo>
                    <a:pt x="3703" y="5805"/>
                    <a:pt x="4537" y="6172"/>
                    <a:pt x="5938" y="6805"/>
                  </a:cubicBezTo>
                  <a:cubicBezTo>
                    <a:pt x="7305" y="7439"/>
                    <a:pt x="9040" y="8173"/>
                    <a:pt x="8640" y="10441"/>
                  </a:cubicBezTo>
                  <a:cubicBezTo>
                    <a:pt x="8258" y="12575"/>
                    <a:pt x="6476" y="12945"/>
                    <a:pt x="5329" y="12945"/>
                  </a:cubicBezTo>
                  <a:cubicBezTo>
                    <a:pt x="5275" y="12945"/>
                    <a:pt x="5222" y="12945"/>
                    <a:pt x="5171" y="12943"/>
                  </a:cubicBezTo>
                  <a:lnTo>
                    <a:pt x="4937" y="12943"/>
                  </a:lnTo>
                  <a:lnTo>
                    <a:pt x="4670" y="14477"/>
                  </a:lnTo>
                  <a:lnTo>
                    <a:pt x="3069" y="14177"/>
                  </a:lnTo>
                  <a:lnTo>
                    <a:pt x="3369" y="12643"/>
                  </a:lnTo>
                  <a:lnTo>
                    <a:pt x="3136" y="12576"/>
                  </a:lnTo>
                  <a:cubicBezTo>
                    <a:pt x="2035" y="12176"/>
                    <a:pt x="701" y="11375"/>
                    <a:pt x="534" y="9641"/>
                  </a:cubicBezTo>
                  <a:lnTo>
                    <a:pt x="2869" y="9474"/>
                  </a:lnTo>
                  <a:cubicBezTo>
                    <a:pt x="3002" y="10308"/>
                    <a:pt x="3670" y="10975"/>
                    <a:pt x="4503" y="11108"/>
                  </a:cubicBezTo>
                  <a:cubicBezTo>
                    <a:pt x="4626" y="11131"/>
                    <a:pt x="4748" y="11142"/>
                    <a:pt x="4869" y="11142"/>
                  </a:cubicBezTo>
                  <a:cubicBezTo>
                    <a:pt x="5111" y="11142"/>
                    <a:pt x="5349" y="11097"/>
                    <a:pt x="5571" y="11008"/>
                  </a:cubicBezTo>
                  <a:cubicBezTo>
                    <a:pt x="5904" y="10842"/>
                    <a:pt x="6105" y="10541"/>
                    <a:pt x="6171" y="10174"/>
                  </a:cubicBezTo>
                  <a:cubicBezTo>
                    <a:pt x="6338" y="9140"/>
                    <a:pt x="5404" y="8740"/>
                    <a:pt x="4403" y="8273"/>
                  </a:cubicBezTo>
                  <a:cubicBezTo>
                    <a:pt x="4170" y="8173"/>
                    <a:pt x="3936" y="8073"/>
                    <a:pt x="3703" y="7973"/>
                  </a:cubicBezTo>
                  <a:cubicBezTo>
                    <a:pt x="2168" y="7206"/>
                    <a:pt x="1234" y="6338"/>
                    <a:pt x="1568" y="4537"/>
                  </a:cubicBezTo>
                  <a:cubicBezTo>
                    <a:pt x="1922" y="2545"/>
                    <a:pt x="3452" y="2100"/>
                    <a:pt x="4726" y="2100"/>
                  </a:cubicBezTo>
                  <a:cubicBezTo>
                    <a:pt x="4775" y="2100"/>
                    <a:pt x="4823" y="2101"/>
                    <a:pt x="4870" y="2102"/>
                  </a:cubicBezTo>
                  <a:lnTo>
                    <a:pt x="5104" y="2102"/>
                  </a:lnTo>
                  <a:lnTo>
                    <a:pt x="5371" y="568"/>
                  </a:lnTo>
                  <a:close/>
                  <a:moveTo>
                    <a:pt x="4937" y="0"/>
                  </a:moveTo>
                  <a:lnTo>
                    <a:pt x="4637" y="1602"/>
                  </a:lnTo>
                  <a:cubicBezTo>
                    <a:pt x="2702" y="1602"/>
                    <a:pt x="1401" y="2669"/>
                    <a:pt x="1068" y="4504"/>
                  </a:cubicBezTo>
                  <a:cubicBezTo>
                    <a:pt x="634" y="6772"/>
                    <a:pt x="2035" y="7773"/>
                    <a:pt x="3469" y="8473"/>
                  </a:cubicBezTo>
                  <a:cubicBezTo>
                    <a:pt x="3703" y="8607"/>
                    <a:pt x="3936" y="8707"/>
                    <a:pt x="4170" y="8807"/>
                  </a:cubicBezTo>
                  <a:cubicBezTo>
                    <a:pt x="5237" y="9274"/>
                    <a:pt x="5738" y="9541"/>
                    <a:pt x="5638" y="10108"/>
                  </a:cubicBezTo>
                  <a:cubicBezTo>
                    <a:pt x="5604" y="10308"/>
                    <a:pt x="5504" y="10441"/>
                    <a:pt x="5337" y="10541"/>
                  </a:cubicBezTo>
                  <a:cubicBezTo>
                    <a:pt x="5193" y="10583"/>
                    <a:pt x="5036" y="10611"/>
                    <a:pt x="4882" y="10611"/>
                  </a:cubicBezTo>
                  <a:cubicBezTo>
                    <a:pt x="4787" y="10611"/>
                    <a:pt x="4693" y="10600"/>
                    <a:pt x="4604" y="10575"/>
                  </a:cubicBezTo>
                  <a:cubicBezTo>
                    <a:pt x="3903" y="10508"/>
                    <a:pt x="3403" y="9874"/>
                    <a:pt x="3436" y="9174"/>
                  </a:cubicBezTo>
                  <a:lnTo>
                    <a:pt x="3436" y="8907"/>
                  </a:lnTo>
                  <a:lnTo>
                    <a:pt x="0" y="9174"/>
                  </a:lnTo>
                  <a:lnTo>
                    <a:pt x="0" y="9407"/>
                  </a:lnTo>
                  <a:cubicBezTo>
                    <a:pt x="34" y="11509"/>
                    <a:pt x="1468" y="12543"/>
                    <a:pt x="2736" y="13010"/>
                  </a:cubicBezTo>
                  <a:lnTo>
                    <a:pt x="2435" y="14644"/>
                  </a:lnTo>
                  <a:lnTo>
                    <a:pt x="5137" y="15078"/>
                  </a:lnTo>
                  <a:lnTo>
                    <a:pt x="5404" y="13443"/>
                  </a:lnTo>
                  <a:cubicBezTo>
                    <a:pt x="7472" y="13443"/>
                    <a:pt x="8840" y="12376"/>
                    <a:pt x="9173" y="10541"/>
                  </a:cubicBezTo>
                  <a:cubicBezTo>
                    <a:pt x="9674" y="7973"/>
                    <a:pt x="7539" y="6939"/>
                    <a:pt x="6138" y="6305"/>
                  </a:cubicBezTo>
                  <a:cubicBezTo>
                    <a:pt x="4770" y="5671"/>
                    <a:pt x="4337" y="5471"/>
                    <a:pt x="4437" y="4904"/>
                  </a:cubicBezTo>
                  <a:cubicBezTo>
                    <a:pt x="4488" y="4622"/>
                    <a:pt x="4717" y="4458"/>
                    <a:pt x="5108" y="4458"/>
                  </a:cubicBezTo>
                  <a:cubicBezTo>
                    <a:pt x="5225" y="4458"/>
                    <a:pt x="5358" y="4473"/>
                    <a:pt x="5504" y="4504"/>
                  </a:cubicBezTo>
                  <a:cubicBezTo>
                    <a:pt x="6038" y="4570"/>
                    <a:pt x="6705" y="4871"/>
                    <a:pt x="6705" y="5638"/>
                  </a:cubicBezTo>
                  <a:lnTo>
                    <a:pt x="6705" y="5938"/>
                  </a:lnTo>
                  <a:lnTo>
                    <a:pt x="9974" y="5671"/>
                  </a:lnTo>
                  <a:lnTo>
                    <a:pt x="9974" y="5404"/>
                  </a:lnTo>
                  <a:cubicBezTo>
                    <a:pt x="9841" y="3837"/>
                    <a:pt x="8907" y="2702"/>
                    <a:pt x="7339" y="2069"/>
                  </a:cubicBezTo>
                  <a:lnTo>
                    <a:pt x="7639" y="467"/>
                  </a:lnTo>
                  <a:lnTo>
                    <a:pt x="49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1"/>
            <p:cNvSpPr/>
            <p:nvPr/>
          </p:nvSpPr>
          <p:spPr>
            <a:xfrm>
              <a:off x="5300528" y="1658783"/>
              <a:ext cx="116437" cy="174919"/>
            </a:xfrm>
            <a:custGeom>
              <a:avLst/>
              <a:gdLst/>
              <a:ahLst/>
              <a:cxnLst/>
              <a:rect l="l" t="t" r="r" b="b"/>
              <a:pathLst>
                <a:path w="7506" h="11276" extrusionOk="0">
                  <a:moveTo>
                    <a:pt x="4104" y="1"/>
                  </a:moveTo>
                  <a:lnTo>
                    <a:pt x="3837" y="1235"/>
                  </a:lnTo>
                  <a:cubicBezTo>
                    <a:pt x="3712" y="1224"/>
                    <a:pt x="3591" y="1218"/>
                    <a:pt x="3472" y="1218"/>
                  </a:cubicBezTo>
                  <a:cubicBezTo>
                    <a:pt x="2223" y="1218"/>
                    <a:pt x="1306" y="1863"/>
                    <a:pt x="1001" y="3203"/>
                  </a:cubicBezTo>
                  <a:cubicBezTo>
                    <a:pt x="634" y="4804"/>
                    <a:pt x="1635" y="5605"/>
                    <a:pt x="2636" y="6139"/>
                  </a:cubicBezTo>
                  <a:cubicBezTo>
                    <a:pt x="3637" y="6672"/>
                    <a:pt x="4571" y="6939"/>
                    <a:pt x="4404" y="7706"/>
                  </a:cubicBezTo>
                  <a:cubicBezTo>
                    <a:pt x="4326" y="8070"/>
                    <a:pt x="4046" y="8251"/>
                    <a:pt x="3675" y="8251"/>
                  </a:cubicBezTo>
                  <a:cubicBezTo>
                    <a:pt x="3569" y="8251"/>
                    <a:pt x="3455" y="8236"/>
                    <a:pt x="3336" y="8207"/>
                  </a:cubicBezTo>
                  <a:cubicBezTo>
                    <a:pt x="2669" y="8107"/>
                    <a:pt x="2236" y="7506"/>
                    <a:pt x="2269" y="6873"/>
                  </a:cubicBezTo>
                  <a:lnTo>
                    <a:pt x="2269" y="6873"/>
                  </a:lnTo>
                  <a:lnTo>
                    <a:pt x="34" y="6973"/>
                  </a:lnTo>
                  <a:cubicBezTo>
                    <a:pt x="1" y="8474"/>
                    <a:pt x="1001" y="9308"/>
                    <a:pt x="2102" y="9708"/>
                  </a:cubicBezTo>
                  <a:lnTo>
                    <a:pt x="1802" y="10909"/>
                  </a:lnTo>
                  <a:lnTo>
                    <a:pt x="3470" y="11276"/>
                  </a:lnTo>
                  <a:lnTo>
                    <a:pt x="3737" y="10075"/>
                  </a:lnTo>
                  <a:cubicBezTo>
                    <a:pt x="3838" y="10082"/>
                    <a:pt x="3939" y="10085"/>
                    <a:pt x="4037" y="10085"/>
                  </a:cubicBezTo>
                  <a:cubicBezTo>
                    <a:pt x="5392" y="10085"/>
                    <a:pt x="6428" y="9442"/>
                    <a:pt x="6739" y="8073"/>
                  </a:cubicBezTo>
                  <a:cubicBezTo>
                    <a:pt x="7106" y="6272"/>
                    <a:pt x="5671" y="5472"/>
                    <a:pt x="4604" y="4938"/>
                  </a:cubicBezTo>
                  <a:cubicBezTo>
                    <a:pt x="3570" y="4404"/>
                    <a:pt x="3069" y="4171"/>
                    <a:pt x="3203" y="3570"/>
                  </a:cubicBezTo>
                  <a:cubicBezTo>
                    <a:pt x="3282" y="3280"/>
                    <a:pt x="3465" y="3052"/>
                    <a:pt x="3902" y="3052"/>
                  </a:cubicBezTo>
                  <a:cubicBezTo>
                    <a:pt x="4017" y="3052"/>
                    <a:pt x="4150" y="3068"/>
                    <a:pt x="4304" y="3103"/>
                  </a:cubicBezTo>
                  <a:cubicBezTo>
                    <a:pt x="5038" y="3270"/>
                    <a:pt x="5371" y="3670"/>
                    <a:pt x="5371" y="4237"/>
                  </a:cubicBezTo>
                  <a:lnTo>
                    <a:pt x="7506" y="4137"/>
                  </a:lnTo>
                  <a:cubicBezTo>
                    <a:pt x="7439" y="2970"/>
                    <a:pt x="6772" y="2102"/>
                    <a:pt x="5505" y="1602"/>
                  </a:cubicBezTo>
                  <a:lnTo>
                    <a:pt x="5771" y="368"/>
                  </a:lnTo>
                  <a:lnTo>
                    <a:pt x="4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7758292" y="1646374"/>
              <a:ext cx="273222" cy="324971"/>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7171535" y="1757095"/>
              <a:ext cx="117988" cy="158367"/>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8084268" y="2227948"/>
              <a:ext cx="110744" cy="170265"/>
            </a:xfrm>
            <a:custGeom>
              <a:avLst/>
              <a:gdLst/>
              <a:ahLst/>
              <a:cxnLst/>
              <a:rect l="l" t="t" r="r" b="b"/>
              <a:pathLst>
                <a:path w="7139" h="10976" extrusionOk="0">
                  <a:moveTo>
                    <a:pt x="3736" y="1"/>
                  </a:moveTo>
                  <a:lnTo>
                    <a:pt x="3503" y="1202"/>
                  </a:lnTo>
                  <a:cubicBezTo>
                    <a:pt x="3435" y="1199"/>
                    <a:pt x="3367" y="1197"/>
                    <a:pt x="3301" y="1197"/>
                  </a:cubicBezTo>
                  <a:cubicBezTo>
                    <a:pt x="1975" y="1197"/>
                    <a:pt x="1055" y="1837"/>
                    <a:pt x="801" y="3203"/>
                  </a:cubicBezTo>
                  <a:cubicBezTo>
                    <a:pt x="500" y="4738"/>
                    <a:pt x="1468" y="5471"/>
                    <a:pt x="2502" y="6005"/>
                  </a:cubicBezTo>
                  <a:cubicBezTo>
                    <a:pt x="3503" y="6472"/>
                    <a:pt x="4403" y="6706"/>
                    <a:pt x="4270" y="7473"/>
                  </a:cubicBezTo>
                  <a:cubicBezTo>
                    <a:pt x="4190" y="7844"/>
                    <a:pt x="3921" y="8005"/>
                    <a:pt x="3546" y="8005"/>
                  </a:cubicBezTo>
                  <a:cubicBezTo>
                    <a:pt x="3449" y="8005"/>
                    <a:pt x="3345" y="7994"/>
                    <a:pt x="3236" y="7973"/>
                  </a:cubicBezTo>
                  <a:cubicBezTo>
                    <a:pt x="2602" y="7907"/>
                    <a:pt x="2135" y="7373"/>
                    <a:pt x="2168" y="6739"/>
                  </a:cubicBezTo>
                  <a:lnTo>
                    <a:pt x="2168" y="6739"/>
                  </a:lnTo>
                  <a:lnTo>
                    <a:pt x="0" y="6906"/>
                  </a:lnTo>
                  <a:cubicBezTo>
                    <a:pt x="0" y="8374"/>
                    <a:pt x="1001" y="9141"/>
                    <a:pt x="2068" y="9474"/>
                  </a:cubicBezTo>
                  <a:lnTo>
                    <a:pt x="1868" y="10675"/>
                  </a:lnTo>
                  <a:lnTo>
                    <a:pt x="3469" y="10975"/>
                  </a:lnTo>
                  <a:lnTo>
                    <a:pt x="3703" y="9775"/>
                  </a:lnTo>
                  <a:cubicBezTo>
                    <a:pt x="3771" y="9778"/>
                    <a:pt x="3838" y="9779"/>
                    <a:pt x="3905" y="9779"/>
                  </a:cubicBezTo>
                  <a:cubicBezTo>
                    <a:pt x="5243" y="9779"/>
                    <a:pt x="6282" y="9138"/>
                    <a:pt x="6505" y="7740"/>
                  </a:cubicBezTo>
                  <a:cubicBezTo>
                    <a:pt x="6872" y="5972"/>
                    <a:pt x="5404" y="5238"/>
                    <a:pt x="4370" y="4771"/>
                  </a:cubicBezTo>
                  <a:cubicBezTo>
                    <a:pt x="3302" y="4271"/>
                    <a:pt x="2835" y="4070"/>
                    <a:pt x="2936" y="3470"/>
                  </a:cubicBezTo>
                  <a:cubicBezTo>
                    <a:pt x="2990" y="3169"/>
                    <a:pt x="3180" y="2935"/>
                    <a:pt x="3653" y="2935"/>
                  </a:cubicBezTo>
                  <a:cubicBezTo>
                    <a:pt x="3756" y="2935"/>
                    <a:pt x="3872" y="2946"/>
                    <a:pt x="4003" y="2970"/>
                  </a:cubicBezTo>
                  <a:cubicBezTo>
                    <a:pt x="4703" y="3103"/>
                    <a:pt x="5070" y="3537"/>
                    <a:pt x="5070" y="4070"/>
                  </a:cubicBezTo>
                  <a:lnTo>
                    <a:pt x="7139" y="3904"/>
                  </a:lnTo>
                  <a:cubicBezTo>
                    <a:pt x="7038" y="2736"/>
                    <a:pt x="6371" y="1936"/>
                    <a:pt x="5137" y="1502"/>
                  </a:cubicBezTo>
                  <a:lnTo>
                    <a:pt x="5371" y="301"/>
                  </a:lnTo>
                  <a:lnTo>
                    <a:pt x="37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5499216" y="1632925"/>
              <a:ext cx="394840" cy="1932175"/>
            </a:xfrm>
            <a:custGeom>
              <a:avLst/>
              <a:gdLst/>
              <a:ahLst/>
              <a:cxnLst/>
              <a:rect l="l" t="t" r="r" b="b"/>
              <a:pathLst>
                <a:path w="25453" h="124556" extrusionOk="0">
                  <a:moveTo>
                    <a:pt x="10308" y="0"/>
                  </a:moveTo>
                  <a:lnTo>
                    <a:pt x="1" y="19247"/>
                  </a:lnTo>
                  <a:lnTo>
                    <a:pt x="5271" y="22283"/>
                  </a:lnTo>
                  <a:lnTo>
                    <a:pt x="5772" y="22016"/>
                  </a:lnTo>
                  <a:lnTo>
                    <a:pt x="5772" y="121520"/>
                  </a:lnTo>
                  <a:lnTo>
                    <a:pt x="11042" y="124556"/>
                  </a:lnTo>
                  <a:lnTo>
                    <a:pt x="19681" y="119552"/>
                  </a:lnTo>
                  <a:lnTo>
                    <a:pt x="19681" y="13977"/>
                  </a:lnTo>
                  <a:lnTo>
                    <a:pt x="25452" y="10641"/>
                  </a:lnTo>
                  <a:lnTo>
                    <a:pt x="15545" y="3036"/>
                  </a:lnTo>
                  <a:lnTo>
                    <a:pt x="10308"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1"/>
            <p:cNvSpPr/>
            <p:nvPr/>
          </p:nvSpPr>
          <p:spPr>
            <a:xfrm>
              <a:off x="5499216" y="1632925"/>
              <a:ext cx="394840" cy="1932175"/>
            </a:xfrm>
            <a:custGeom>
              <a:avLst/>
              <a:gdLst/>
              <a:ahLst/>
              <a:cxnLst/>
              <a:rect l="l" t="t" r="r" b="b"/>
              <a:pathLst>
                <a:path w="25453" h="124556" extrusionOk="0">
                  <a:moveTo>
                    <a:pt x="10308" y="0"/>
                  </a:moveTo>
                  <a:lnTo>
                    <a:pt x="1" y="19247"/>
                  </a:lnTo>
                  <a:lnTo>
                    <a:pt x="5271" y="22283"/>
                  </a:lnTo>
                  <a:lnTo>
                    <a:pt x="5772" y="22016"/>
                  </a:lnTo>
                  <a:lnTo>
                    <a:pt x="5772" y="121520"/>
                  </a:lnTo>
                  <a:lnTo>
                    <a:pt x="11042" y="124556"/>
                  </a:lnTo>
                  <a:lnTo>
                    <a:pt x="19681" y="119552"/>
                  </a:lnTo>
                  <a:lnTo>
                    <a:pt x="19681" y="13977"/>
                  </a:lnTo>
                  <a:lnTo>
                    <a:pt x="25452" y="10641"/>
                  </a:lnTo>
                  <a:lnTo>
                    <a:pt x="15545" y="3036"/>
                  </a:lnTo>
                  <a:lnTo>
                    <a:pt x="103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1"/>
            <p:cNvSpPr/>
            <p:nvPr/>
          </p:nvSpPr>
          <p:spPr>
            <a:xfrm>
              <a:off x="5580977" y="1680003"/>
              <a:ext cx="313073" cy="1885095"/>
            </a:xfrm>
            <a:custGeom>
              <a:avLst/>
              <a:gdLst/>
              <a:ahLst/>
              <a:cxnLst/>
              <a:rect l="l" t="t" r="r" b="b"/>
              <a:pathLst>
                <a:path w="20182" h="121521" extrusionOk="0">
                  <a:moveTo>
                    <a:pt x="10274" y="1"/>
                  </a:moveTo>
                  <a:lnTo>
                    <a:pt x="0" y="19248"/>
                  </a:lnTo>
                  <a:lnTo>
                    <a:pt x="5771" y="15945"/>
                  </a:lnTo>
                  <a:lnTo>
                    <a:pt x="5771" y="121521"/>
                  </a:lnTo>
                  <a:lnTo>
                    <a:pt x="14410" y="116517"/>
                  </a:lnTo>
                  <a:lnTo>
                    <a:pt x="14410" y="10942"/>
                  </a:lnTo>
                  <a:lnTo>
                    <a:pt x="20181" y="7606"/>
                  </a:lnTo>
                  <a:lnTo>
                    <a:pt x="10274"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1"/>
            <p:cNvSpPr/>
            <p:nvPr/>
          </p:nvSpPr>
          <p:spPr>
            <a:xfrm>
              <a:off x="5580977" y="1680003"/>
              <a:ext cx="313073" cy="1885095"/>
            </a:xfrm>
            <a:custGeom>
              <a:avLst/>
              <a:gdLst/>
              <a:ahLst/>
              <a:cxnLst/>
              <a:rect l="l" t="t" r="r" b="b"/>
              <a:pathLst>
                <a:path w="20182" h="121521" extrusionOk="0">
                  <a:moveTo>
                    <a:pt x="10274" y="1"/>
                  </a:moveTo>
                  <a:lnTo>
                    <a:pt x="0" y="19248"/>
                  </a:lnTo>
                  <a:lnTo>
                    <a:pt x="5771" y="15945"/>
                  </a:lnTo>
                  <a:lnTo>
                    <a:pt x="5771" y="121521"/>
                  </a:lnTo>
                  <a:lnTo>
                    <a:pt x="14410" y="116517"/>
                  </a:lnTo>
                  <a:lnTo>
                    <a:pt x="14410" y="10942"/>
                  </a:lnTo>
                  <a:lnTo>
                    <a:pt x="20181" y="7606"/>
                  </a:lnTo>
                  <a:lnTo>
                    <a:pt x="102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1"/>
            <p:cNvSpPr/>
            <p:nvPr/>
          </p:nvSpPr>
          <p:spPr>
            <a:xfrm>
              <a:off x="5588733" y="1927334"/>
              <a:ext cx="81766" cy="1637748"/>
            </a:xfrm>
            <a:custGeom>
              <a:avLst/>
              <a:gdLst/>
              <a:ahLst/>
              <a:cxnLst/>
              <a:rect l="l" t="t" r="r" b="b"/>
              <a:pathLst>
                <a:path w="5271" h="105576" extrusionOk="0">
                  <a:moveTo>
                    <a:pt x="5271" y="0"/>
                  </a:moveTo>
                  <a:lnTo>
                    <a:pt x="1" y="3036"/>
                  </a:lnTo>
                  <a:lnTo>
                    <a:pt x="1" y="102540"/>
                  </a:lnTo>
                  <a:lnTo>
                    <a:pt x="5271" y="105576"/>
                  </a:lnTo>
                  <a:lnTo>
                    <a:pt x="5271"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1"/>
            <p:cNvSpPr/>
            <p:nvPr/>
          </p:nvSpPr>
          <p:spPr>
            <a:xfrm>
              <a:off x="5588733" y="1927334"/>
              <a:ext cx="81766" cy="1637748"/>
            </a:xfrm>
            <a:custGeom>
              <a:avLst/>
              <a:gdLst/>
              <a:ahLst/>
              <a:cxnLst/>
              <a:rect l="l" t="t" r="r" b="b"/>
              <a:pathLst>
                <a:path w="5271" h="105576" extrusionOk="0">
                  <a:moveTo>
                    <a:pt x="5271" y="0"/>
                  </a:moveTo>
                  <a:lnTo>
                    <a:pt x="1" y="3036"/>
                  </a:lnTo>
                  <a:lnTo>
                    <a:pt x="1" y="102540"/>
                  </a:lnTo>
                  <a:lnTo>
                    <a:pt x="5271" y="105576"/>
                  </a:lnTo>
                  <a:lnTo>
                    <a:pt x="5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1"/>
            <p:cNvSpPr/>
            <p:nvPr/>
          </p:nvSpPr>
          <p:spPr>
            <a:xfrm>
              <a:off x="5903324" y="1804700"/>
              <a:ext cx="295482" cy="1551343"/>
            </a:xfrm>
            <a:custGeom>
              <a:avLst/>
              <a:gdLst/>
              <a:ahLst/>
              <a:cxnLst/>
              <a:rect l="l" t="t" r="r" b="b"/>
              <a:pathLst>
                <a:path w="19048" h="100006" extrusionOk="0">
                  <a:moveTo>
                    <a:pt x="7706" y="1"/>
                  </a:moveTo>
                  <a:lnTo>
                    <a:pt x="1" y="14444"/>
                  </a:lnTo>
                  <a:lnTo>
                    <a:pt x="3937" y="16713"/>
                  </a:lnTo>
                  <a:lnTo>
                    <a:pt x="4304" y="16479"/>
                  </a:lnTo>
                  <a:lnTo>
                    <a:pt x="4304" y="97737"/>
                  </a:lnTo>
                  <a:lnTo>
                    <a:pt x="8240" y="100006"/>
                  </a:lnTo>
                  <a:lnTo>
                    <a:pt x="14745" y="96270"/>
                  </a:lnTo>
                  <a:lnTo>
                    <a:pt x="14745" y="10475"/>
                  </a:lnTo>
                  <a:lnTo>
                    <a:pt x="19048" y="7973"/>
                  </a:lnTo>
                  <a:lnTo>
                    <a:pt x="11642" y="2269"/>
                  </a:lnTo>
                  <a:lnTo>
                    <a:pt x="7706"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1"/>
            <p:cNvSpPr/>
            <p:nvPr/>
          </p:nvSpPr>
          <p:spPr>
            <a:xfrm>
              <a:off x="5903324" y="1804700"/>
              <a:ext cx="180612" cy="259260"/>
            </a:xfrm>
            <a:custGeom>
              <a:avLst/>
              <a:gdLst/>
              <a:ahLst/>
              <a:cxnLst/>
              <a:rect l="l" t="t" r="r" b="b"/>
              <a:pathLst>
                <a:path w="11643" h="16713" extrusionOk="0">
                  <a:moveTo>
                    <a:pt x="7706" y="1"/>
                  </a:moveTo>
                  <a:lnTo>
                    <a:pt x="1" y="14444"/>
                  </a:lnTo>
                  <a:lnTo>
                    <a:pt x="3937" y="16713"/>
                  </a:lnTo>
                  <a:lnTo>
                    <a:pt x="11642" y="2269"/>
                  </a:lnTo>
                  <a:lnTo>
                    <a:pt x="77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1"/>
            <p:cNvSpPr/>
            <p:nvPr/>
          </p:nvSpPr>
          <p:spPr>
            <a:xfrm>
              <a:off x="5964377" y="1839880"/>
              <a:ext cx="234425" cy="1516161"/>
            </a:xfrm>
            <a:custGeom>
              <a:avLst/>
              <a:gdLst/>
              <a:ahLst/>
              <a:cxnLst/>
              <a:rect l="l" t="t" r="r" b="b"/>
              <a:pathLst>
                <a:path w="15112" h="97738" extrusionOk="0">
                  <a:moveTo>
                    <a:pt x="7706" y="1"/>
                  </a:moveTo>
                  <a:lnTo>
                    <a:pt x="1" y="14445"/>
                  </a:lnTo>
                  <a:lnTo>
                    <a:pt x="4304" y="11943"/>
                  </a:lnTo>
                  <a:lnTo>
                    <a:pt x="4304" y="97738"/>
                  </a:lnTo>
                  <a:lnTo>
                    <a:pt x="10809" y="94002"/>
                  </a:lnTo>
                  <a:lnTo>
                    <a:pt x="10809" y="8207"/>
                  </a:lnTo>
                  <a:lnTo>
                    <a:pt x="15112" y="5705"/>
                  </a:lnTo>
                  <a:lnTo>
                    <a:pt x="7706"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1"/>
            <p:cNvSpPr/>
            <p:nvPr/>
          </p:nvSpPr>
          <p:spPr>
            <a:xfrm>
              <a:off x="5964377" y="1839880"/>
              <a:ext cx="234425" cy="1516161"/>
            </a:xfrm>
            <a:custGeom>
              <a:avLst/>
              <a:gdLst/>
              <a:ahLst/>
              <a:cxnLst/>
              <a:rect l="l" t="t" r="r" b="b"/>
              <a:pathLst>
                <a:path w="15112" h="97738" extrusionOk="0">
                  <a:moveTo>
                    <a:pt x="7706" y="1"/>
                  </a:moveTo>
                  <a:lnTo>
                    <a:pt x="1" y="14445"/>
                  </a:lnTo>
                  <a:lnTo>
                    <a:pt x="4304" y="11943"/>
                  </a:lnTo>
                  <a:lnTo>
                    <a:pt x="4304" y="97738"/>
                  </a:lnTo>
                  <a:lnTo>
                    <a:pt x="10809" y="94002"/>
                  </a:lnTo>
                  <a:lnTo>
                    <a:pt x="10809" y="8207"/>
                  </a:lnTo>
                  <a:lnTo>
                    <a:pt x="15112" y="5705"/>
                  </a:lnTo>
                  <a:lnTo>
                    <a:pt x="77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1"/>
            <p:cNvSpPr/>
            <p:nvPr/>
          </p:nvSpPr>
          <p:spPr>
            <a:xfrm>
              <a:off x="5970070" y="2025119"/>
              <a:ext cx="61073" cy="1330910"/>
            </a:xfrm>
            <a:custGeom>
              <a:avLst/>
              <a:gdLst/>
              <a:ahLst/>
              <a:cxnLst/>
              <a:rect l="l" t="t" r="r" b="b"/>
              <a:pathLst>
                <a:path w="3937" h="85796" extrusionOk="0">
                  <a:moveTo>
                    <a:pt x="3937" y="1"/>
                  </a:moveTo>
                  <a:lnTo>
                    <a:pt x="1" y="2269"/>
                  </a:lnTo>
                  <a:lnTo>
                    <a:pt x="1" y="83527"/>
                  </a:lnTo>
                  <a:lnTo>
                    <a:pt x="3937" y="85796"/>
                  </a:lnTo>
                  <a:lnTo>
                    <a:pt x="39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1"/>
            <p:cNvSpPr/>
            <p:nvPr/>
          </p:nvSpPr>
          <p:spPr>
            <a:xfrm>
              <a:off x="5173240" y="2853000"/>
              <a:ext cx="269095" cy="247362"/>
            </a:xfrm>
            <a:custGeom>
              <a:avLst/>
              <a:gdLst/>
              <a:ahLst/>
              <a:cxnLst/>
              <a:rect l="l" t="t" r="r" b="b"/>
              <a:pathLst>
                <a:path w="17347" h="15946" extrusionOk="0">
                  <a:moveTo>
                    <a:pt x="8674" y="0"/>
                  </a:moveTo>
                  <a:lnTo>
                    <a:pt x="1" y="15945"/>
                  </a:lnTo>
                  <a:lnTo>
                    <a:pt x="17346" y="5938"/>
                  </a:lnTo>
                  <a:lnTo>
                    <a:pt x="86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1"/>
            <p:cNvSpPr/>
            <p:nvPr/>
          </p:nvSpPr>
          <p:spPr>
            <a:xfrm>
              <a:off x="5173240" y="2965800"/>
              <a:ext cx="269095" cy="247362"/>
            </a:xfrm>
            <a:custGeom>
              <a:avLst/>
              <a:gdLst/>
              <a:ahLst/>
              <a:cxnLst/>
              <a:rect l="l" t="t" r="r" b="b"/>
              <a:pathLst>
                <a:path w="17347" h="15946" extrusionOk="0">
                  <a:moveTo>
                    <a:pt x="8674" y="0"/>
                  </a:moveTo>
                  <a:lnTo>
                    <a:pt x="1" y="15945"/>
                  </a:lnTo>
                  <a:lnTo>
                    <a:pt x="1" y="15945"/>
                  </a:lnTo>
                  <a:lnTo>
                    <a:pt x="17346" y="5938"/>
                  </a:lnTo>
                  <a:lnTo>
                    <a:pt x="86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1"/>
            <p:cNvSpPr/>
            <p:nvPr/>
          </p:nvSpPr>
          <p:spPr>
            <a:xfrm>
              <a:off x="5173240" y="3079112"/>
              <a:ext cx="269095" cy="247362"/>
            </a:xfrm>
            <a:custGeom>
              <a:avLst/>
              <a:gdLst/>
              <a:ahLst/>
              <a:cxnLst/>
              <a:rect l="l" t="t" r="r" b="b"/>
              <a:pathLst>
                <a:path w="17347" h="15946" extrusionOk="0">
                  <a:moveTo>
                    <a:pt x="8674" y="1"/>
                  </a:moveTo>
                  <a:lnTo>
                    <a:pt x="1" y="15945"/>
                  </a:lnTo>
                  <a:lnTo>
                    <a:pt x="17346" y="5905"/>
                  </a:lnTo>
                  <a:lnTo>
                    <a:pt x="8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1"/>
            <p:cNvSpPr/>
            <p:nvPr/>
          </p:nvSpPr>
          <p:spPr>
            <a:xfrm>
              <a:off x="5587694" y="2913278"/>
              <a:ext cx="2288202" cy="1349541"/>
            </a:xfrm>
            <a:custGeom>
              <a:avLst/>
              <a:gdLst/>
              <a:ahLst/>
              <a:cxnLst/>
              <a:rect l="l" t="t" r="r" b="b"/>
              <a:pathLst>
                <a:path w="147507" h="86997" extrusionOk="0">
                  <a:moveTo>
                    <a:pt x="89953" y="1"/>
                  </a:moveTo>
                  <a:cubicBezTo>
                    <a:pt x="89148" y="1"/>
                    <a:pt x="88347" y="184"/>
                    <a:pt x="87630" y="551"/>
                  </a:cubicBezTo>
                  <a:lnTo>
                    <a:pt x="2336" y="49820"/>
                  </a:lnTo>
                  <a:cubicBezTo>
                    <a:pt x="1035" y="50553"/>
                    <a:pt x="1" y="51487"/>
                    <a:pt x="1" y="52888"/>
                  </a:cubicBezTo>
                  <a:cubicBezTo>
                    <a:pt x="1" y="54289"/>
                    <a:pt x="1035" y="55157"/>
                    <a:pt x="2336" y="55924"/>
                  </a:cubicBezTo>
                  <a:lnTo>
                    <a:pt x="55174" y="86446"/>
                  </a:lnTo>
                  <a:cubicBezTo>
                    <a:pt x="55907" y="86813"/>
                    <a:pt x="56708" y="86996"/>
                    <a:pt x="57509" y="86996"/>
                  </a:cubicBezTo>
                  <a:cubicBezTo>
                    <a:pt x="58309" y="86996"/>
                    <a:pt x="59110" y="86813"/>
                    <a:pt x="59844" y="86446"/>
                  </a:cubicBezTo>
                  <a:lnTo>
                    <a:pt x="145171" y="37210"/>
                  </a:lnTo>
                  <a:cubicBezTo>
                    <a:pt x="146439" y="36443"/>
                    <a:pt x="147506" y="35509"/>
                    <a:pt x="147506" y="34108"/>
                  </a:cubicBezTo>
                  <a:cubicBezTo>
                    <a:pt x="147506" y="32707"/>
                    <a:pt x="146439" y="31840"/>
                    <a:pt x="145171" y="31106"/>
                  </a:cubicBezTo>
                  <a:lnTo>
                    <a:pt x="92300" y="551"/>
                  </a:lnTo>
                  <a:cubicBezTo>
                    <a:pt x="91566" y="184"/>
                    <a:pt x="90757" y="1"/>
                    <a:pt x="899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1"/>
            <p:cNvSpPr/>
            <p:nvPr/>
          </p:nvSpPr>
          <p:spPr>
            <a:xfrm>
              <a:off x="5603733" y="2913278"/>
              <a:ext cx="2255595" cy="1296752"/>
            </a:xfrm>
            <a:custGeom>
              <a:avLst/>
              <a:gdLst/>
              <a:ahLst/>
              <a:cxnLst/>
              <a:rect l="l" t="t" r="r" b="b"/>
              <a:pathLst>
                <a:path w="145405" h="83594" extrusionOk="0">
                  <a:moveTo>
                    <a:pt x="88919" y="1"/>
                  </a:moveTo>
                  <a:cubicBezTo>
                    <a:pt x="88114" y="1"/>
                    <a:pt x="87313" y="184"/>
                    <a:pt x="86596" y="551"/>
                  </a:cubicBezTo>
                  <a:lnTo>
                    <a:pt x="1302" y="49820"/>
                  </a:lnTo>
                  <a:cubicBezTo>
                    <a:pt x="1" y="50553"/>
                    <a:pt x="1" y="51754"/>
                    <a:pt x="1302" y="52521"/>
                  </a:cubicBezTo>
                  <a:lnTo>
                    <a:pt x="54140" y="83043"/>
                  </a:lnTo>
                  <a:cubicBezTo>
                    <a:pt x="54873" y="83410"/>
                    <a:pt x="55674" y="83594"/>
                    <a:pt x="56475" y="83594"/>
                  </a:cubicBezTo>
                  <a:cubicBezTo>
                    <a:pt x="57275" y="83594"/>
                    <a:pt x="58076" y="83410"/>
                    <a:pt x="58810" y="83043"/>
                  </a:cubicBezTo>
                  <a:lnTo>
                    <a:pt x="144137" y="33775"/>
                  </a:lnTo>
                  <a:cubicBezTo>
                    <a:pt x="145405" y="33041"/>
                    <a:pt x="145405" y="31840"/>
                    <a:pt x="144137" y="31073"/>
                  </a:cubicBezTo>
                  <a:lnTo>
                    <a:pt x="91266" y="551"/>
                  </a:lnTo>
                  <a:cubicBezTo>
                    <a:pt x="90532" y="184"/>
                    <a:pt x="89723" y="1"/>
                    <a:pt x="88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1"/>
            <p:cNvSpPr/>
            <p:nvPr/>
          </p:nvSpPr>
          <p:spPr>
            <a:xfrm>
              <a:off x="5587694" y="3687599"/>
              <a:ext cx="892620" cy="575421"/>
            </a:xfrm>
            <a:custGeom>
              <a:avLst/>
              <a:gdLst/>
              <a:ahLst/>
              <a:cxnLst/>
              <a:rect l="l" t="t" r="r" b="b"/>
              <a:pathLst>
                <a:path w="57542" h="37094" extrusionOk="0">
                  <a:moveTo>
                    <a:pt x="2136" y="1"/>
                  </a:moveTo>
                  <a:lnTo>
                    <a:pt x="2136" y="1"/>
                  </a:lnTo>
                  <a:cubicBezTo>
                    <a:pt x="935" y="734"/>
                    <a:pt x="1" y="1635"/>
                    <a:pt x="1" y="2969"/>
                  </a:cubicBezTo>
                  <a:cubicBezTo>
                    <a:pt x="1" y="4370"/>
                    <a:pt x="1035" y="5238"/>
                    <a:pt x="2336" y="6005"/>
                  </a:cubicBezTo>
                  <a:lnTo>
                    <a:pt x="55174" y="36527"/>
                  </a:lnTo>
                  <a:cubicBezTo>
                    <a:pt x="55907" y="36894"/>
                    <a:pt x="56708" y="37094"/>
                    <a:pt x="57542" y="37094"/>
                  </a:cubicBezTo>
                  <a:lnTo>
                    <a:pt x="57542" y="33691"/>
                  </a:lnTo>
                  <a:cubicBezTo>
                    <a:pt x="56708" y="33691"/>
                    <a:pt x="55907" y="33491"/>
                    <a:pt x="55174" y="33124"/>
                  </a:cubicBezTo>
                  <a:lnTo>
                    <a:pt x="2336" y="2602"/>
                  </a:lnTo>
                  <a:cubicBezTo>
                    <a:pt x="1102" y="1902"/>
                    <a:pt x="1135" y="70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1"/>
            <p:cNvSpPr/>
            <p:nvPr/>
          </p:nvSpPr>
          <p:spPr>
            <a:xfrm>
              <a:off x="5726367" y="2985841"/>
              <a:ext cx="1313304" cy="754854"/>
            </a:xfrm>
            <a:custGeom>
              <a:avLst/>
              <a:gdLst/>
              <a:ahLst/>
              <a:cxnLst/>
              <a:rect l="l" t="t" r="r" b="b"/>
              <a:pathLst>
                <a:path w="84661" h="48661" extrusionOk="0">
                  <a:moveTo>
                    <a:pt x="80079" y="1"/>
                  </a:moveTo>
                  <a:cubicBezTo>
                    <a:pt x="79699" y="1"/>
                    <a:pt x="79324" y="93"/>
                    <a:pt x="78990" y="276"/>
                  </a:cubicBezTo>
                  <a:lnTo>
                    <a:pt x="601" y="45542"/>
                  </a:lnTo>
                  <a:cubicBezTo>
                    <a:pt x="1" y="45875"/>
                    <a:pt x="1" y="46442"/>
                    <a:pt x="601" y="46809"/>
                  </a:cubicBezTo>
                  <a:lnTo>
                    <a:pt x="3436" y="48411"/>
                  </a:lnTo>
                  <a:cubicBezTo>
                    <a:pt x="3787" y="48577"/>
                    <a:pt x="4162" y="48661"/>
                    <a:pt x="4537" y="48661"/>
                  </a:cubicBezTo>
                  <a:cubicBezTo>
                    <a:pt x="4912" y="48661"/>
                    <a:pt x="5288" y="48577"/>
                    <a:pt x="5638" y="48411"/>
                  </a:cubicBezTo>
                  <a:lnTo>
                    <a:pt x="84027" y="3145"/>
                  </a:lnTo>
                  <a:cubicBezTo>
                    <a:pt x="84661" y="2811"/>
                    <a:pt x="84661" y="2211"/>
                    <a:pt x="84027" y="1877"/>
                  </a:cubicBezTo>
                  <a:lnTo>
                    <a:pt x="81192" y="276"/>
                  </a:lnTo>
                  <a:cubicBezTo>
                    <a:pt x="80842" y="93"/>
                    <a:pt x="80458" y="1"/>
                    <a:pt x="80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1"/>
            <p:cNvSpPr/>
            <p:nvPr/>
          </p:nvSpPr>
          <p:spPr>
            <a:xfrm>
              <a:off x="5844333" y="3055783"/>
              <a:ext cx="1582399" cy="909405"/>
            </a:xfrm>
            <a:custGeom>
              <a:avLst/>
              <a:gdLst/>
              <a:ahLst/>
              <a:cxnLst/>
              <a:rect l="l" t="t" r="r" b="b"/>
              <a:pathLst>
                <a:path w="102008" h="58624" extrusionOk="0">
                  <a:moveTo>
                    <a:pt x="80169" y="1"/>
                  </a:moveTo>
                  <a:cubicBezTo>
                    <a:pt x="79792" y="1"/>
                    <a:pt x="79421" y="102"/>
                    <a:pt x="79091" y="304"/>
                  </a:cubicBezTo>
                  <a:lnTo>
                    <a:pt x="701" y="45569"/>
                  </a:lnTo>
                  <a:cubicBezTo>
                    <a:pt x="68" y="45903"/>
                    <a:pt x="1" y="46437"/>
                    <a:pt x="501" y="46704"/>
                  </a:cubicBezTo>
                  <a:lnTo>
                    <a:pt x="20983" y="58445"/>
                  </a:lnTo>
                  <a:cubicBezTo>
                    <a:pt x="21279" y="58564"/>
                    <a:pt x="21589" y="58623"/>
                    <a:pt x="21897" y="58623"/>
                  </a:cubicBezTo>
                  <a:cubicBezTo>
                    <a:pt x="22282" y="58623"/>
                    <a:pt x="22665" y="58531"/>
                    <a:pt x="23017" y="58345"/>
                  </a:cubicBezTo>
                  <a:lnTo>
                    <a:pt x="101307" y="13146"/>
                  </a:lnTo>
                  <a:cubicBezTo>
                    <a:pt x="101907" y="12779"/>
                    <a:pt x="102007" y="12279"/>
                    <a:pt x="101507" y="11979"/>
                  </a:cubicBezTo>
                  <a:lnTo>
                    <a:pt x="81092" y="204"/>
                  </a:lnTo>
                  <a:cubicBezTo>
                    <a:pt x="80792" y="68"/>
                    <a:pt x="80478" y="1"/>
                    <a:pt x="80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1"/>
            <p:cNvSpPr/>
            <p:nvPr/>
          </p:nvSpPr>
          <p:spPr>
            <a:xfrm>
              <a:off x="5877450" y="3082478"/>
              <a:ext cx="1517185" cy="867273"/>
            </a:xfrm>
            <a:custGeom>
              <a:avLst/>
              <a:gdLst/>
              <a:ahLst/>
              <a:cxnLst/>
              <a:rect l="l" t="t" r="r" b="b"/>
              <a:pathLst>
                <a:path w="97804" h="55908" extrusionOk="0">
                  <a:moveTo>
                    <a:pt x="78528" y="0"/>
                  </a:moveTo>
                  <a:cubicBezTo>
                    <a:pt x="78465" y="0"/>
                    <a:pt x="78407" y="17"/>
                    <a:pt x="78357" y="50"/>
                  </a:cubicBezTo>
                  <a:lnTo>
                    <a:pt x="75888" y="1451"/>
                  </a:lnTo>
                  <a:cubicBezTo>
                    <a:pt x="75788" y="1518"/>
                    <a:pt x="75788" y="1618"/>
                    <a:pt x="75888" y="1652"/>
                  </a:cubicBezTo>
                  <a:lnTo>
                    <a:pt x="76522" y="2018"/>
                  </a:lnTo>
                  <a:cubicBezTo>
                    <a:pt x="76572" y="2052"/>
                    <a:pt x="76631" y="2068"/>
                    <a:pt x="76693" y="2068"/>
                  </a:cubicBezTo>
                  <a:cubicBezTo>
                    <a:pt x="76756" y="2068"/>
                    <a:pt x="76822" y="2052"/>
                    <a:pt x="76889" y="2018"/>
                  </a:cubicBezTo>
                  <a:lnTo>
                    <a:pt x="79324" y="617"/>
                  </a:lnTo>
                  <a:cubicBezTo>
                    <a:pt x="79424" y="551"/>
                    <a:pt x="79458" y="451"/>
                    <a:pt x="79324" y="417"/>
                  </a:cubicBezTo>
                  <a:lnTo>
                    <a:pt x="78724" y="50"/>
                  </a:lnTo>
                  <a:cubicBezTo>
                    <a:pt x="78657" y="17"/>
                    <a:pt x="78590" y="0"/>
                    <a:pt x="78528" y="0"/>
                  </a:cubicBezTo>
                  <a:close/>
                  <a:moveTo>
                    <a:pt x="74950" y="2068"/>
                  </a:moveTo>
                  <a:cubicBezTo>
                    <a:pt x="74888" y="2068"/>
                    <a:pt x="74821" y="2085"/>
                    <a:pt x="74754" y="2119"/>
                  </a:cubicBezTo>
                  <a:lnTo>
                    <a:pt x="72319" y="3520"/>
                  </a:lnTo>
                  <a:cubicBezTo>
                    <a:pt x="72219" y="3586"/>
                    <a:pt x="72186" y="3686"/>
                    <a:pt x="72286" y="3753"/>
                  </a:cubicBezTo>
                  <a:lnTo>
                    <a:pt x="72920" y="4087"/>
                  </a:lnTo>
                  <a:cubicBezTo>
                    <a:pt x="72970" y="4120"/>
                    <a:pt x="73028" y="4137"/>
                    <a:pt x="73091" y="4137"/>
                  </a:cubicBezTo>
                  <a:cubicBezTo>
                    <a:pt x="73153" y="4137"/>
                    <a:pt x="73220" y="4120"/>
                    <a:pt x="73286" y="4087"/>
                  </a:cubicBezTo>
                  <a:lnTo>
                    <a:pt x="75722" y="2686"/>
                  </a:lnTo>
                  <a:cubicBezTo>
                    <a:pt x="75822" y="2619"/>
                    <a:pt x="75855" y="2519"/>
                    <a:pt x="75755" y="2485"/>
                  </a:cubicBezTo>
                  <a:lnTo>
                    <a:pt x="75121" y="2119"/>
                  </a:lnTo>
                  <a:cubicBezTo>
                    <a:pt x="75071" y="2085"/>
                    <a:pt x="75013" y="2068"/>
                    <a:pt x="74950" y="2068"/>
                  </a:cubicBezTo>
                  <a:close/>
                  <a:moveTo>
                    <a:pt x="81763" y="1835"/>
                  </a:moveTo>
                  <a:cubicBezTo>
                    <a:pt x="81701" y="1835"/>
                    <a:pt x="81642" y="1852"/>
                    <a:pt x="81592" y="1885"/>
                  </a:cubicBezTo>
                  <a:lnTo>
                    <a:pt x="79124" y="3319"/>
                  </a:lnTo>
                  <a:cubicBezTo>
                    <a:pt x="79024" y="3353"/>
                    <a:pt x="79024" y="3453"/>
                    <a:pt x="79124" y="3520"/>
                  </a:cubicBezTo>
                  <a:lnTo>
                    <a:pt x="81459" y="4887"/>
                  </a:lnTo>
                  <a:cubicBezTo>
                    <a:pt x="81509" y="4904"/>
                    <a:pt x="81567" y="4912"/>
                    <a:pt x="81630" y="4912"/>
                  </a:cubicBezTo>
                  <a:cubicBezTo>
                    <a:pt x="81692" y="4912"/>
                    <a:pt x="81759" y="4904"/>
                    <a:pt x="81826" y="4887"/>
                  </a:cubicBezTo>
                  <a:lnTo>
                    <a:pt x="84261" y="3453"/>
                  </a:lnTo>
                  <a:cubicBezTo>
                    <a:pt x="84361" y="3386"/>
                    <a:pt x="84361" y="3319"/>
                    <a:pt x="84294" y="3253"/>
                  </a:cubicBezTo>
                  <a:lnTo>
                    <a:pt x="81959" y="1885"/>
                  </a:lnTo>
                  <a:cubicBezTo>
                    <a:pt x="81893" y="1852"/>
                    <a:pt x="81826" y="1835"/>
                    <a:pt x="81763" y="1835"/>
                  </a:cubicBezTo>
                  <a:close/>
                  <a:moveTo>
                    <a:pt x="71368" y="4137"/>
                  </a:moveTo>
                  <a:cubicBezTo>
                    <a:pt x="71302" y="4137"/>
                    <a:pt x="71235" y="4153"/>
                    <a:pt x="71185" y="4187"/>
                  </a:cubicBezTo>
                  <a:lnTo>
                    <a:pt x="68750" y="5588"/>
                  </a:lnTo>
                  <a:cubicBezTo>
                    <a:pt x="68650" y="5654"/>
                    <a:pt x="68616" y="5754"/>
                    <a:pt x="68717" y="5821"/>
                  </a:cubicBezTo>
                  <a:lnTo>
                    <a:pt x="69350" y="6188"/>
                  </a:lnTo>
                  <a:cubicBezTo>
                    <a:pt x="69400" y="6205"/>
                    <a:pt x="69459" y="6213"/>
                    <a:pt x="69517" y="6213"/>
                  </a:cubicBezTo>
                  <a:cubicBezTo>
                    <a:pt x="69575" y="6213"/>
                    <a:pt x="69634" y="6205"/>
                    <a:pt x="69684" y="6188"/>
                  </a:cubicBezTo>
                  <a:lnTo>
                    <a:pt x="72152" y="4754"/>
                  </a:lnTo>
                  <a:cubicBezTo>
                    <a:pt x="72252" y="4687"/>
                    <a:pt x="72252" y="4587"/>
                    <a:pt x="72186" y="4554"/>
                  </a:cubicBezTo>
                  <a:lnTo>
                    <a:pt x="71552" y="4187"/>
                  </a:lnTo>
                  <a:cubicBezTo>
                    <a:pt x="71502" y="4153"/>
                    <a:pt x="71435" y="4137"/>
                    <a:pt x="71368" y="4137"/>
                  </a:cubicBezTo>
                  <a:close/>
                  <a:moveTo>
                    <a:pt x="78161" y="3936"/>
                  </a:moveTo>
                  <a:cubicBezTo>
                    <a:pt x="78098" y="3936"/>
                    <a:pt x="78040" y="3953"/>
                    <a:pt x="77990" y="3987"/>
                  </a:cubicBezTo>
                  <a:lnTo>
                    <a:pt x="75521" y="5388"/>
                  </a:lnTo>
                  <a:cubicBezTo>
                    <a:pt x="75421" y="5454"/>
                    <a:pt x="75421" y="5554"/>
                    <a:pt x="75521" y="5588"/>
                  </a:cubicBezTo>
                  <a:lnTo>
                    <a:pt x="77856" y="6955"/>
                  </a:lnTo>
                  <a:cubicBezTo>
                    <a:pt x="77906" y="6972"/>
                    <a:pt x="77965" y="6980"/>
                    <a:pt x="78027" y="6980"/>
                  </a:cubicBezTo>
                  <a:cubicBezTo>
                    <a:pt x="78090" y="6980"/>
                    <a:pt x="78157" y="6972"/>
                    <a:pt x="78223" y="6955"/>
                  </a:cubicBezTo>
                  <a:lnTo>
                    <a:pt x="80658" y="5521"/>
                  </a:lnTo>
                  <a:cubicBezTo>
                    <a:pt x="80758" y="5488"/>
                    <a:pt x="80792" y="5388"/>
                    <a:pt x="80692" y="5321"/>
                  </a:cubicBezTo>
                  <a:lnTo>
                    <a:pt x="78357" y="3987"/>
                  </a:lnTo>
                  <a:cubicBezTo>
                    <a:pt x="78290" y="3953"/>
                    <a:pt x="78223" y="3936"/>
                    <a:pt x="78161" y="3936"/>
                  </a:cubicBezTo>
                  <a:close/>
                  <a:moveTo>
                    <a:pt x="67778" y="6238"/>
                  </a:moveTo>
                  <a:cubicBezTo>
                    <a:pt x="67716" y="6238"/>
                    <a:pt x="67649" y="6255"/>
                    <a:pt x="67582" y="6288"/>
                  </a:cubicBezTo>
                  <a:lnTo>
                    <a:pt x="65147" y="7689"/>
                  </a:lnTo>
                  <a:cubicBezTo>
                    <a:pt x="65047" y="7756"/>
                    <a:pt x="65014" y="7856"/>
                    <a:pt x="65114" y="7889"/>
                  </a:cubicBezTo>
                  <a:lnTo>
                    <a:pt x="65748" y="8256"/>
                  </a:lnTo>
                  <a:cubicBezTo>
                    <a:pt x="65798" y="8290"/>
                    <a:pt x="65856" y="8306"/>
                    <a:pt x="65919" y="8306"/>
                  </a:cubicBezTo>
                  <a:cubicBezTo>
                    <a:pt x="65981" y="8306"/>
                    <a:pt x="66048" y="8290"/>
                    <a:pt x="66115" y="8256"/>
                  </a:cubicBezTo>
                  <a:lnTo>
                    <a:pt x="68550" y="6855"/>
                  </a:lnTo>
                  <a:cubicBezTo>
                    <a:pt x="68650" y="6789"/>
                    <a:pt x="68650" y="6688"/>
                    <a:pt x="68583" y="6622"/>
                  </a:cubicBezTo>
                  <a:lnTo>
                    <a:pt x="67949" y="6288"/>
                  </a:lnTo>
                  <a:cubicBezTo>
                    <a:pt x="67899" y="6255"/>
                    <a:pt x="67841" y="6238"/>
                    <a:pt x="67778" y="6238"/>
                  </a:cubicBezTo>
                  <a:close/>
                  <a:moveTo>
                    <a:pt x="85099" y="3770"/>
                  </a:moveTo>
                  <a:cubicBezTo>
                    <a:pt x="85037" y="3770"/>
                    <a:pt x="84978" y="3786"/>
                    <a:pt x="84928" y="3820"/>
                  </a:cubicBezTo>
                  <a:lnTo>
                    <a:pt x="82460" y="5221"/>
                  </a:lnTo>
                  <a:cubicBezTo>
                    <a:pt x="82360" y="5321"/>
                    <a:pt x="82360" y="5421"/>
                    <a:pt x="82460" y="5454"/>
                  </a:cubicBezTo>
                  <a:lnTo>
                    <a:pt x="82460" y="5488"/>
                  </a:lnTo>
                  <a:lnTo>
                    <a:pt x="88164" y="8790"/>
                  </a:lnTo>
                  <a:cubicBezTo>
                    <a:pt x="88214" y="8807"/>
                    <a:pt x="88272" y="8815"/>
                    <a:pt x="88331" y="8815"/>
                  </a:cubicBezTo>
                  <a:cubicBezTo>
                    <a:pt x="88389" y="8815"/>
                    <a:pt x="88447" y="8807"/>
                    <a:pt x="88497" y="8790"/>
                  </a:cubicBezTo>
                  <a:lnTo>
                    <a:pt x="90966" y="7356"/>
                  </a:lnTo>
                  <a:cubicBezTo>
                    <a:pt x="91066" y="7289"/>
                    <a:pt x="91066" y="7222"/>
                    <a:pt x="90999" y="7155"/>
                  </a:cubicBezTo>
                  <a:lnTo>
                    <a:pt x="85295" y="3820"/>
                  </a:lnTo>
                  <a:cubicBezTo>
                    <a:pt x="85228" y="3786"/>
                    <a:pt x="85162" y="3770"/>
                    <a:pt x="85099" y="3770"/>
                  </a:cubicBezTo>
                  <a:close/>
                  <a:moveTo>
                    <a:pt x="81522" y="5871"/>
                  </a:moveTo>
                  <a:cubicBezTo>
                    <a:pt x="81459" y="5871"/>
                    <a:pt x="81392" y="5888"/>
                    <a:pt x="81326" y="5921"/>
                  </a:cubicBezTo>
                  <a:lnTo>
                    <a:pt x="78890" y="7322"/>
                  </a:lnTo>
                  <a:cubicBezTo>
                    <a:pt x="78790" y="7389"/>
                    <a:pt x="78757" y="7489"/>
                    <a:pt x="78857" y="7522"/>
                  </a:cubicBezTo>
                  <a:lnTo>
                    <a:pt x="81225" y="8890"/>
                  </a:lnTo>
                  <a:cubicBezTo>
                    <a:pt x="81276" y="8907"/>
                    <a:pt x="81334" y="8915"/>
                    <a:pt x="81392" y="8915"/>
                  </a:cubicBezTo>
                  <a:cubicBezTo>
                    <a:pt x="81451" y="8915"/>
                    <a:pt x="81509" y="8907"/>
                    <a:pt x="81559" y="8890"/>
                  </a:cubicBezTo>
                  <a:lnTo>
                    <a:pt x="84027" y="7456"/>
                  </a:lnTo>
                  <a:cubicBezTo>
                    <a:pt x="84128" y="7422"/>
                    <a:pt x="84128" y="7322"/>
                    <a:pt x="84027" y="7256"/>
                  </a:cubicBezTo>
                  <a:lnTo>
                    <a:pt x="81692" y="5921"/>
                  </a:lnTo>
                  <a:cubicBezTo>
                    <a:pt x="81642" y="5888"/>
                    <a:pt x="81584" y="5871"/>
                    <a:pt x="81522" y="5871"/>
                  </a:cubicBezTo>
                  <a:close/>
                  <a:moveTo>
                    <a:pt x="74583" y="6005"/>
                  </a:moveTo>
                  <a:cubicBezTo>
                    <a:pt x="74521" y="6005"/>
                    <a:pt x="74454" y="6021"/>
                    <a:pt x="74387" y="6055"/>
                  </a:cubicBezTo>
                  <a:lnTo>
                    <a:pt x="71952" y="7456"/>
                  </a:lnTo>
                  <a:cubicBezTo>
                    <a:pt x="71852" y="7522"/>
                    <a:pt x="71819" y="7622"/>
                    <a:pt x="71952" y="7689"/>
                  </a:cubicBezTo>
                  <a:lnTo>
                    <a:pt x="74287" y="9023"/>
                  </a:lnTo>
                  <a:cubicBezTo>
                    <a:pt x="74354" y="9057"/>
                    <a:pt x="74421" y="9073"/>
                    <a:pt x="74483" y="9073"/>
                  </a:cubicBezTo>
                  <a:cubicBezTo>
                    <a:pt x="74546" y="9073"/>
                    <a:pt x="74604" y="9057"/>
                    <a:pt x="74654" y="9023"/>
                  </a:cubicBezTo>
                  <a:lnTo>
                    <a:pt x="77123" y="7622"/>
                  </a:lnTo>
                  <a:cubicBezTo>
                    <a:pt x="77223" y="7556"/>
                    <a:pt x="77223" y="7456"/>
                    <a:pt x="77123" y="7389"/>
                  </a:cubicBezTo>
                  <a:lnTo>
                    <a:pt x="74754" y="6055"/>
                  </a:lnTo>
                  <a:cubicBezTo>
                    <a:pt x="74704" y="6021"/>
                    <a:pt x="74646" y="6005"/>
                    <a:pt x="74583" y="6005"/>
                  </a:cubicBezTo>
                  <a:close/>
                  <a:moveTo>
                    <a:pt x="84857" y="7806"/>
                  </a:moveTo>
                  <a:cubicBezTo>
                    <a:pt x="84795" y="7806"/>
                    <a:pt x="84728" y="7823"/>
                    <a:pt x="84661" y="7856"/>
                  </a:cubicBezTo>
                  <a:lnTo>
                    <a:pt x="82226" y="9257"/>
                  </a:lnTo>
                  <a:cubicBezTo>
                    <a:pt x="82126" y="9324"/>
                    <a:pt x="82093" y="9424"/>
                    <a:pt x="82193" y="9457"/>
                  </a:cubicBezTo>
                  <a:lnTo>
                    <a:pt x="84561" y="10825"/>
                  </a:lnTo>
                  <a:cubicBezTo>
                    <a:pt x="84603" y="10853"/>
                    <a:pt x="84652" y="10863"/>
                    <a:pt x="84703" y="10863"/>
                  </a:cubicBezTo>
                  <a:cubicBezTo>
                    <a:pt x="84774" y="10863"/>
                    <a:pt x="84851" y="10844"/>
                    <a:pt x="84928" y="10825"/>
                  </a:cubicBezTo>
                  <a:lnTo>
                    <a:pt x="87363" y="9390"/>
                  </a:lnTo>
                  <a:cubicBezTo>
                    <a:pt x="87497" y="9357"/>
                    <a:pt x="87497" y="9257"/>
                    <a:pt x="87363" y="9190"/>
                  </a:cubicBezTo>
                  <a:lnTo>
                    <a:pt x="85028" y="7856"/>
                  </a:lnTo>
                  <a:cubicBezTo>
                    <a:pt x="84978" y="7823"/>
                    <a:pt x="84920" y="7806"/>
                    <a:pt x="84857" y="7806"/>
                  </a:cubicBezTo>
                  <a:close/>
                  <a:moveTo>
                    <a:pt x="77927" y="7939"/>
                  </a:moveTo>
                  <a:cubicBezTo>
                    <a:pt x="77865" y="7939"/>
                    <a:pt x="77806" y="7956"/>
                    <a:pt x="77756" y="7989"/>
                  </a:cubicBezTo>
                  <a:lnTo>
                    <a:pt x="75288" y="9390"/>
                  </a:lnTo>
                  <a:cubicBezTo>
                    <a:pt x="75188" y="9457"/>
                    <a:pt x="75188" y="9557"/>
                    <a:pt x="75288" y="9591"/>
                  </a:cubicBezTo>
                  <a:lnTo>
                    <a:pt x="77623" y="10958"/>
                  </a:lnTo>
                  <a:cubicBezTo>
                    <a:pt x="77673" y="10975"/>
                    <a:pt x="77731" y="10983"/>
                    <a:pt x="77794" y="10983"/>
                  </a:cubicBezTo>
                  <a:cubicBezTo>
                    <a:pt x="77856" y="10983"/>
                    <a:pt x="77923" y="10975"/>
                    <a:pt x="77990" y="10958"/>
                  </a:cubicBezTo>
                  <a:lnTo>
                    <a:pt x="80425" y="9524"/>
                  </a:lnTo>
                  <a:cubicBezTo>
                    <a:pt x="80525" y="9490"/>
                    <a:pt x="80558" y="9390"/>
                    <a:pt x="80458" y="9324"/>
                  </a:cubicBezTo>
                  <a:lnTo>
                    <a:pt x="78123" y="7989"/>
                  </a:lnTo>
                  <a:cubicBezTo>
                    <a:pt x="78057" y="7956"/>
                    <a:pt x="77990" y="7939"/>
                    <a:pt x="77927" y="7939"/>
                  </a:cubicBezTo>
                  <a:close/>
                  <a:moveTo>
                    <a:pt x="70989" y="8073"/>
                  </a:moveTo>
                  <a:cubicBezTo>
                    <a:pt x="70926" y="8073"/>
                    <a:pt x="70868" y="8089"/>
                    <a:pt x="70818" y="8123"/>
                  </a:cubicBezTo>
                  <a:lnTo>
                    <a:pt x="68350" y="9557"/>
                  </a:lnTo>
                  <a:cubicBezTo>
                    <a:pt x="68250" y="9624"/>
                    <a:pt x="68250" y="9691"/>
                    <a:pt x="68350" y="9757"/>
                  </a:cubicBezTo>
                  <a:lnTo>
                    <a:pt x="70685" y="11125"/>
                  </a:lnTo>
                  <a:cubicBezTo>
                    <a:pt x="70735" y="11142"/>
                    <a:pt x="70801" y="11150"/>
                    <a:pt x="70868" y="11150"/>
                  </a:cubicBezTo>
                  <a:cubicBezTo>
                    <a:pt x="70935" y="11150"/>
                    <a:pt x="71002" y="11142"/>
                    <a:pt x="71052" y="11125"/>
                  </a:cubicBezTo>
                  <a:lnTo>
                    <a:pt x="73520" y="9691"/>
                  </a:lnTo>
                  <a:cubicBezTo>
                    <a:pt x="73620" y="9624"/>
                    <a:pt x="73620" y="9557"/>
                    <a:pt x="73520" y="9490"/>
                  </a:cubicBezTo>
                  <a:lnTo>
                    <a:pt x="71185" y="8123"/>
                  </a:lnTo>
                  <a:cubicBezTo>
                    <a:pt x="71118" y="8089"/>
                    <a:pt x="71052" y="8073"/>
                    <a:pt x="70989" y="8073"/>
                  </a:cubicBezTo>
                  <a:close/>
                  <a:moveTo>
                    <a:pt x="62583" y="8206"/>
                  </a:moveTo>
                  <a:cubicBezTo>
                    <a:pt x="62520" y="8206"/>
                    <a:pt x="62462" y="8223"/>
                    <a:pt x="62412" y="8256"/>
                  </a:cubicBezTo>
                  <a:lnTo>
                    <a:pt x="59944" y="9657"/>
                  </a:lnTo>
                  <a:cubicBezTo>
                    <a:pt x="59844" y="9724"/>
                    <a:pt x="59844" y="9824"/>
                    <a:pt x="59944" y="9891"/>
                  </a:cubicBezTo>
                  <a:lnTo>
                    <a:pt x="62279" y="11258"/>
                  </a:lnTo>
                  <a:cubicBezTo>
                    <a:pt x="62329" y="11275"/>
                    <a:pt x="62387" y="11283"/>
                    <a:pt x="62445" y="11283"/>
                  </a:cubicBezTo>
                  <a:cubicBezTo>
                    <a:pt x="62504" y="11283"/>
                    <a:pt x="62562" y="11275"/>
                    <a:pt x="62612" y="11258"/>
                  </a:cubicBezTo>
                  <a:lnTo>
                    <a:pt x="65081" y="9824"/>
                  </a:lnTo>
                  <a:cubicBezTo>
                    <a:pt x="65181" y="9757"/>
                    <a:pt x="65181" y="9691"/>
                    <a:pt x="65081" y="9624"/>
                  </a:cubicBezTo>
                  <a:lnTo>
                    <a:pt x="62779" y="8256"/>
                  </a:lnTo>
                  <a:cubicBezTo>
                    <a:pt x="62712" y="8223"/>
                    <a:pt x="62646" y="8206"/>
                    <a:pt x="62583" y="8206"/>
                  </a:cubicBezTo>
                  <a:close/>
                  <a:moveTo>
                    <a:pt x="91804" y="7664"/>
                  </a:moveTo>
                  <a:cubicBezTo>
                    <a:pt x="91741" y="7664"/>
                    <a:pt x="91683" y="7672"/>
                    <a:pt x="91633" y="7689"/>
                  </a:cubicBezTo>
                  <a:lnTo>
                    <a:pt x="89198" y="9124"/>
                  </a:lnTo>
                  <a:cubicBezTo>
                    <a:pt x="89064" y="9157"/>
                    <a:pt x="89064" y="9257"/>
                    <a:pt x="89164" y="9324"/>
                  </a:cubicBezTo>
                  <a:lnTo>
                    <a:pt x="94869" y="12626"/>
                  </a:lnTo>
                  <a:cubicBezTo>
                    <a:pt x="94919" y="12643"/>
                    <a:pt x="94977" y="12651"/>
                    <a:pt x="95040" y="12651"/>
                  </a:cubicBezTo>
                  <a:cubicBezTo>
                    <a:pt x="95102" y="12651"/>
                    <a:pt x="95169" y="12643"/>
                    <a:pt x="95235" y="12626"/>
                  </a:cubicBezTo>
                  <a:lnTo>
                    <a:pt x="97671" y="11192"/>
                  </a:lnTo>
                  <a:cubicBezTo>
                    <a:pt x="97804" y="11125"/>
                    <a:pt x="97804" y="11058"/>
                    <a:pt x="97704" y="10992"/>
                  </a:cubicBezTo>
                  <a:lnTo>
                    <a:pt x="92000" y="7689"/>
                  </a:lnTo>
                  <a:cubicBezTo>
                    <a:pt x="91933" y="7672"/>
                    <a:pt x="91866" y="7664"/>
                    <a:pt x="91804" y="7664"/>
                  </a:cubicBezTo>
                  <a:close/>
                  <a:moveTo>
                    <a:pt x="88230" y="9732"/>
                  </a:moveTo>
                  <a:cubicBezTo>
                    <a:pt x="88172" y="9732"/>
                    <a:pt x="88114" y="9741"/>
                    <a:pt x="88064" y="9757"/>
                  </a:cubicBezTo>
                  <a:lnTo>
                    <a:pt x="85595" y="11192"/>
                  </a:lnTo>
                  <a:cubicBezTo>
                    <a:pt x="85495" y="11225"/>
                    <a:pt x="85495" y="11325"/>
                    <a:pt x="85562" y="11392"/>
                  </a:cubicBezTo>
                  <a:lnTo>
                    <a:pt x="87930" y="12726"/>
                  </a:lnTo>
                  <a:cubicBezTo>
                    <a:pt x="87980" y="12759"/>
                    <a:pt x="88039" y="12776"/>
                    <a:pt x="88101" y="12776"/>
                  </a:cubicBezTo>
                  <a:cubicBezTo>
                    <a:pt x="88164" y="12776"/>
                    <a:pt x="88230" y="12759"/>
                    <a:pt x="88297" y="12726"/>
                  </a:cubicBezTo>
                  <a:lnTo>
                    <a:pt x="90732" y="11325"/>
                  </a:lnTo>
                  <a:cubicBezTo>
                    <a:pt x="90832" y="11258"/>
                    <a:pt x="90832" y="11192"/>
                    <a:pt x="90766" y="11125"/>
                  </a:cubicBezTo>
                  <a:lnTo>
                    <a:pt x="88397" y="9757"/>
                  </a:lnTo>
                  <a:cubicBezTo>
                    <a:pt x="88347" y="9741"/>
                    <a:pt x="88289" y="9732"/>
                    <a:pt x="88230" y="9732"/>
                  </a:cubicBezTo>
                  <a:close/>
                  <a:moveTo>
                    <a:pt x="81288" y="9907"/>
                  </a:moveTo>
                  <a:cubicBezTo>
                    <a:pt x="81225" y="9907"/>
                    <a:pt x="81159" y="9924"/>
                    <a:pt x="81092" y="9957"/>
                  </a:cubicBezTo>
                  <a:lnTo>
                    <a:pt x="78657" y="11358"/>
                  </a:lnTo>
                  <a:cubicBezTo>
                    <a:pt x="78557" y="11425"/>
                    <a:pt x="78524" y="11525"/>
                    <a:pt x="78624" y="11559"/>
                  </a:cubicBezTo>
                  <a:lnTo>
                    <a:pt x="80992" y="12926"/>
                  </a:lnTo>
                  <a:cubicBezTo>
                    <a:pt x="81042" y="12943"/>
                    <a:pt x="81100" y="12951"/>
                    <a:pt x="81159" y="12951"/>
                  </a:cubicBezTo>
                  <a:cubicBezTo>
                    <a:pt x="81217" y="12951"/>
                    <a:pt x="81276" y="12943"/>
                    <a:pt x="81326" y="12926"/>
                  </a:cubicBezTo>
                  <a:lnTo>
                    <a:pt x="83794" y="11492"/>
                  </a:lnTo>
                  <a:cubicBezTo>
                    <a:pt x="83894" y="11459"/>
                    <a:pt x="83894" y="11358"/>
                    <a:pt x="83827" y="11292"/>
                  </a:cubicBezTo>
                  <a:lnTo>
                    <a:pt x="81459" y="9957"/>
                  </a:lnTo>
                  <a:cubicBezTo>
                    <a:pt x="81409" y="9924"/>
                    <a:pt x="81351" y="9907"/>
                    <a:pt x="81288" y="9907"/>
                  </a:cubicBezTo>
                  <a:close/>
                  <a:moveTo>
                    <a:pt x="74305" y="10036"/>
                  </a:moveTo>
                  <a:cubicBezTo>
                    <a:pt x="74259" y="10036"/>
                    <a:pt x="74209" y="10044"/>
                    <a:pt x="74154" y="10058"/>
                  </a:cubicBezTo>
                  <a:lnTo>
                    <a:pt x="74154" y="10091"/>
                  </a:lnTo>
                  <a:lnTo>
                    <a:pt x="71719" y="11492"/>
                  </a:lnTo>
                  <a:cubicBezTo>
                    <a:pt x="71619" y="11559"/>
                    <a:pt x="71585" y="11659"/>
                    <a:pt x="71685" y="11692"/>
                  </a:cubicBezTo>
                  <a:lnTo>
                    <a:pt x="74054" y="13060"/>
                  </a:lnTo>
                  <a:cubicBezTo>
                    <a:pt x="74104" y="13076"/>
                    <a:pt x="74162" y="13085"/>
                    <a:pt x="74220" y="13085"/>
                  </a:cubicBezTo>
                  <a:cubicBezTo>
                    <a:pt x="74279" y="13085"/>
                    <a:pt x="74337" y="13076"/>
                    <a:pt x="74387" y="13060"/>
                  </a:cubicBezTo>
                  <a:lnTo>
                    <a:pt x="76856" y="11625"/>
                  </a:lnTo>
                  <a:cubicBezTo>
                    <a:pt x="76956" y="11592"/>
                    <a:pt x="76956" y="11492"/>
                    <a:pt x="76856" y="11425"/>
                  </a:cubicBezTo>
                  <a:lnTo>
                    <a:pt x="74487" y="10091"/>
                  </a:lnTo>
                  <a:cubicBezTo>
                    <a:pt x="74429" y="10052"/>
                    <a:pt x="74370" y="10036"/>
                    <a:pt x="74305" y="10036"/>
                  </a:cubicBezTo>
                  <a:close/>
                  <a:moveTo>
                    <a:pt x="58960" y="10308"/>
                  </a:moveTo>
                  <a:cubicBezTo>
                    <a:pt x="58901" y="10308"/>
                    <a:pt x="58843" y="10324"/>
                    <a:pt x="58776" y="10358"/>
                  </a:cubicBezTo>
                  <a:lnTo>
                    <a:pt x="56341" y="11759"/>
                  </a:lnTo>
                  <a:cubicBezTo>
                    <a:pt x="56241" y="11825"/>
                    <a:pt x="56208" y="11926"/>
                    <a:pt x="56341" y="11992"/>
                  </a:cubicBezTo>
                  <a:lnTo>
                    <a:pt x="58676" y="13327"/>
                  </a:lnTo>
                  <a:cubicBezTo>
                    <a:pt x="58726" y="13360"/>
                    <a:pt x="58784" y="13377"/>
                    <a:pt x="58847" y="13377"/>
                  </a:cubicBezTo>
                  <a:cubicBezTo>
                    <a:pt x="58910" y="13377"/>
                    <a:pt x="58976" y="13360"/>
                    <a:pt x="59043" y="13327"/>
                  </a:cubicBezTo>
                  <a:lnTo>
                    <a:pt x="61478" y="11926"/>
                  </a:lnTo>
                  <a:cubicBezTo>
                    <a:pt x="61578" y="11859"/>
                    <a:pt x="61611" y="11759"/>
                    <a:pt x="61478" y="11725"/>
                  </a:cubicBezTo>
                  <a:lnTo>
                    <a:pt x="59143" y="10358"/>
                  </a:lnTo>
                  <a:cubicBezTo>
                    <a:pt x="59076" y="10324"/>
                    <a:pt x="59018" y="10308"/>
                    <a:pt x="58960" y="10308"/>
                  </a:cubicBezTo>
                  <a:close/>
                  <a:moveTo>
                    <a:pt x="66648" y="10575"/>
                  </a:moveTo>
                  <a:cubicBezTo>
                    <a:pt x="66590" y="10575"/>
                    <a:pt x="66532" y="10591"/>
                    <a:pt x="66482" y="10625"/>
                  </a:cubicBezTo>
                  <a:lnTo>
                    <a:pt x="64013" y="12026"/>
                  </a:lnTo>
                  <a:cubicBezTo>
                    <a:pt x="63913" y="12092"/>
                    <a:pt x="63913" y="12192"/>
                    <a:pt x="63980" y="12226"/>
                  </a:cubicBezTo>
                  <a:lnTo>
                    <a:pt x="66348" y="13593"/>
                  </a:lnTo>
                  <a:cubicBezTo>
                    <a:pt x="66398" y="13627"/>
                    <a:pt x="66457" y="13643"/>
                    <a:pt x="66519" y="13643"/>
                  </a:cubicBezTo>
                  <a:cubicBezTo>
                    <a:pt x="66582" y="13643"/>
                    <a:pt x="66648" y="13627"/>
                    <a:pt x="66715" y="13593"/>
                  </a:cubicBezTo>
                  <a:lnTo>
                    <a:pt x="69150" y="12192"/>
                  </a:lnTo>
                  <a:cubicBezTo>
                    <a:pt x="69250" y="12126"/>
                    <a:pt x="69250" y="12026"/>
                    <a:pt x="69184" y="11959"/>
                  </a:cubicBezTo>
                  <a:lnTo>
                    <a:pt x="66815" y="10625"/>
                  </a:lnTo>
                  <a:cubicBezTo>
                    <a:pt x="66765" y="10591"/>
                    <a:pt x="66707" y="10575"/>
                    <a:pt x="66648" y="10575"/>
                  </a:cubicBezTo>
                  <a:close/>
                  <a:moveTo>
                    <a:pt x="91583" y="11667"/>
                  </a:moveTo>
                  <a:cubicBezTo>
                    <a:pt x="91525" y="11667"/>
                    <a:pt x="91466" y="11675"/>
                    <a:pt x="91399" y="11692"/>
                  </a:cubicBezTo>
                  <a:lnTo>
                    <a:pt x="88964" y="13126"/>
                  </a:lnTo>
                  <a:cubicBezTo>
                    <a:pt x="88831" y="13193"/>
                    <a:pt x="88831" y="13260"/>
                    <a:pt x="88931" y="13327"/>
                  </a:cubicBezTo>
                  <a:lnTo>
                    <a:pt x="91266" y="14694"/>
                  </a:lnTo>
                  <a:cubicBezTo>
                    <a:pt x="91333" y="14711"/>
                    <a:pt x="91399" y="14719"/>
                    <a:pt x="91462" y="14719"/>
                  </a:cubicBezTo>
                  <a:cubicBezTo>
                    <a:pt x="91525" y="14719"/>
                    <a:pt x="91583" y="14711"/>
                    <a:pt x="91633" y="14694"/>
                  </a:cubicBezTo>
                  <a:lnTo>
                    <a:pt x="94101" y="13260"/>
                  </a:lnTo>
                  <a:cubicBezTo>
                    <a:pt x="94201" y="13193"/>
                    <a:pt x="94201" y="13093"/>
                    <a:pt x="94101" y="13060"/>
                  </a:cubicBezTo>
                  <a:lnTo>
                    <a:pt x="91766" y="11692"/>
                  </a:lnTo>
                  <a:cubicBezTo>
                    <a:pt x="91700" y="11675"/>
                    <a:pt x="91641" y="11667"/>
                    <a:pt x="91583" y="11667"/>
                  </a:cubicBezTo>
                  <a:close/>
                  <a:moveTo>
                    <a:pt x="84624" y="11775"/>
                  </a:moveTo>
                  <a:cubicBezTo>
                    <a:pt x="84561" y="11775"/>
                    <a:pt x="84494" y="11792"/>
                    <a:pt x="84428" y="11825"/>
                  </a:cubicBezTo>
                  <a:lnTo>
                    <a:pt x="81993" y="13226"/>
                  </a:lnTo>
                  <a:cubicBezTo>
                    <a:pt x="81893" y="13293"/>
                    <a:pt x="81893" y="13393"/>
                    <a:pt x="81959" y="13460"/>
                  </a:cubicBezTo>
                  <a:lnTo>
                    <a:pt x="84328" y="14794"/>
                  </a:lnTo>
                  <a:cubicBezTo>
                    <a:pt x="84386" y="14833"/>
                    <a:pt x="84456" y="14850"/>
                    <a:pt x="84531" y="14850"/>
                  </a:cubicBezTo>
                  <a:cubicBezTo>
                    <a:pt x="84584" y="14850"/>
                    <a:pt x="84639" y="14841"/>
                    <a:pt x="84695" y="14828"/>
                  </a:cubicBezTo>
                  <a:lnTo>
                    <a:pt x="84695" y="14794"/>
                  </a:lnTo>
                  <a:lnTo>
                    <a:pt x="87163" y="13393"/>
                  </a:lnTo>
                  <a:cubicBezTo>
                    <a:pt x="87263" y="13327"/>
                    <a:pt x="87263" y="13226"/>
                    <a:pt x="87163" y="13193"/>
                  </a:cubicBezTo>
                  <a:lnTo>
                    <a:pt x="84795" y="11825"/>
                  </a:lnTo>
                  <a:cubicBezTo>
                    <a:pt x="84745" y="11792"/>
                    <a:pt x="84686" y="11775"/>
                    <a:pt x="84624" y="11775"/>
                  </a:cubicBezTo>
                  <a:close/>
                  <a:moveTo>
                    <a:pt x="77723" y="11934"/>
                  </a:moveTo>
                  <a:cubicBezTo>
                    <a:pt x="77665" y="11934"/>
                    <a:pt x="77606" y="11942"/>
                    <a:pt x="77556" y="11959"/>
                  </a:cubicBezTo>
                  <a:lnTo>
                    <a:pt x="75088" y="13393"/>
                  </a:lnTo>
                  <a:cubicBezTo>
                    <a:pt x="74988" y="13460"/>
                    <a:pt x="74988" y="13527"/>
                    <a:pt x="75054" y="13593"/>
                  </a:cubicBezTo>
                  <a:lnTo>
                    <a:pt x="77423" y="14961"/>
                  </a:lnTo>
                  <a:cubicBezTo>
                    <a:pt x="77473" y="14978"/>
                    <a:pt x="77531" y="14986"/>
                    <a:pt x="77594" y="14986"/>
                  </a:cubicBezTo>
                  <a:cubicBezTo>
                    <a:pt x="77656" y="14986"/>
                    <a:pt x="77723" y="14978"/>
                    <a:pt x="77790" y="14961"/>
                  </a:cubicBezTo>
                  <a:lnTo>
                    <a:pt x="80225" y="13527"/>
                  </a:lnTo>
                  <a:cubicBezTo>
                    <a:pt x="80325" y="13460"/>
                    <a:pt x="80325" y="13393"/>
                    <a:pt x="80258" y="13327"/>
                  </a:cubicBezTo>
                  <a:lnTo>
                    <a:pt x="77890" y="11959"/>
                  </a:lnTo>
                  <a:cubicBezTo>
                    <a:pt x="77840" y="11942"/>
                    <a:pt x="77781" y="11934"/>
                    <a:pt x="77723" y="11934"/>
                  </a:cubicBezTo>
                  <a:close/>
                  <a:moveTo>
                    <a:pt x="55403" y="12376"/>
                  </a:moveTo>
                  <a:cubicBezTo>
                    <a:pt x="55340" y="12376"/>
                    <a:pt x="55274" y="12393"/>
                    <a:pt x="55207" y="12426"/>
                  </a:cubicBezTo>
                  <a:lnTo>
                    <a:pt x="52772" y="13827"/>
                  </a:lnTo>
                  <a:cubicBezTo>
                    <a:pt x="52638" y="13894"/>
                    <a:pt x="52638" y="13994"/>
                    <a:pt x="52772" y="14027"/>
                  </a:cubicBezTo>
                  <a:lnTo>
                    <a:pt x="55073" y="15395"/>
                  </a:lnTo>
                  <a:cubicBezTo>
                    <a:pt x="55140" y="15428"/>
                    <a:pt x="55207" y="15445"/>
                    <a:pt x="55269" y="15445"/>
                  </a:cubicBezTo>
                  <a:cubicBezTo>
                    <a:pt x="55332" y="15445"/>
                    <a:pt x="55390" y="15428"/>
                    <a:pt x="55440" y="15395"/>
                  </a:cubicBezTo>
                  <a:lnTo>
                    <a:pt x="57909" y="13960"/>
                  </a:lnTo>
                  <a:cubicBezTo>
                    <a:pt x="58009" y="13927"/>
                    <a:pt x="58009" y="13827"/>
                    <a:pt x="57909" y="13760"/>
                  </a:cubicBezTo>
                  <a:lnTo>
                    <a:pt x="55574" y="12426"/>
                  </a:lnTo>
                  <a:cubicBezTo>
                    <a:pt x="55524" y="12393"/>
                    <a:pt x="55465" y="12376"/>
                    <a:pt x="55403" y="12376"/>
                  </a:cubicBezTo>
                  <a:close/>
                  <a:moveTo>
                    <a:pt x="70013" y="12476"/>
                  </a:moveTo>
                  <a:cubicBezTo>
                    <a:pt x="69951" y="12476"/>
                    <a:pt x="69884" y="12493"/>
                    <a:pt x="69817" y="12526"/>
                  </a:cubicBezTo>
                  <a:lnTo>
                    <a:pt x="67382" y="13927"/>
                  </a:lnTo>
                  <a:cubicBezTo>
                    <a:pt x="67282" y="13994"/>
                    <a:pt x="67249" y="14094"/>
                    <a:pt x="67349" y="14160"/>
                  </a:cubicBezTo>
                  <a:lnTo>
                    <a:pt x="69684" y="15495"/>
                  </a:lnTo>
                  <a:cubicBezTo>
                    <a:pt x="69762" y="15534"/>
                    <a:pt x="69840" y="15550"/>
                    <a:pt x="69912" y="15550"/>
                  </a:cubicBezTo>
                  <a:cubicBezTo>
                    <a:pt x="69962" y="15550"/>
                    <a:pt x="70009" y="15542"/>
                    <a:pt x="70051" y="15528"/>
                  </a:cubicBezTo>
                  <a:lnTo>
                    <a:pt x="70051" y="15495"/>
                  </a:lnTo>
                  <a:lnTo>
                    <a:pt x="72519" y="14094"/>
                  </a:lnTo>
                  <a:cubicBezTo>
                    <a:pt x="72619" y="14027"/>
                    <a:pt x="72619" y="13927"/>
                    <a:pt x="72519" y="13894"/>
                  </a:cubicBezTo>
                  <a:lnTo>
                    <a:pt x="70184" y="12526"/>
                  </a:lnTo>
                  <a:cubicBezTo>
                    <a:pt x="70134" y="12493"/>
                    <a:pt x="70076" y="12476"/>
                    <a:pt x="70013" y="12476"/>
                  </a:cubicBezTo>
                  <a:close/>
                  <a:moveTo>
                    <a:pt x="63046" y="12643"/>
                  </a:moveTo>
                  <a:cubicBezTo>
                    <a:pt x="62987" y="12643"/>
                    <a:pt x="62929" y="12659"/>
                    <a:pt x="62879" y="12693"/>
                  </a:cubicBezTo>
                  <a:lnTo>
                    <a:pt x="60444" y="14094"/>
                  </a:lnTo>
                  <a:cubicBezTo>
                    <a:pt x="60311" y="14160"/>
                    <a:pt x="60311" y="14261"/>
                    <a:pt x="60411" y="14294"/>
                  </a:cubicBezTo>
                  <a:lnTo>
                    <a:pt x="62746" y="15662"/>
                  </a:lnTo>
                  <a:cubicBezTo>
                    <a:pt x="62812" y="15678"/>
                    <a:pt x="62879" y="15687"/>
                    <a:pt x="62942" y="15687"/>
                  </a:cubicBezTo>
                  <a:cubicBezTo>
                    <a:pt x="63004" y="15687"/>
                    <a:pt x="63063" y="15678"/>
                    <a:pt x="63113" y="15662"/>
                  </a:cubicBezTo>
                  <a:lnTo>
                    <a:pt x="65581" y="14227"/>
                  </a:lnTo>
                  <a:cubicBezTo>
                    <a:pt x="65681" y="14194"/>
                    <a:pt x="65681" y="14094"/>
                    <a:pt x="65581" y="14027"/>
                  </a:cubicBezTo>
                  <a:lnTo>
                    <a:pt x="63213" y="12693"/>
                  </a:lnTo>
                  <a:cubicBezTo>
                    <a:pt x="63163" y="12659"/>
                    <a:pt x="63104" y="12643"/>
                    <a:pt x="63046" y="12643"/>
                  </a:cubicBezTo>
                  <a:close/>
                  <a:moveTo>
                    <a:pt x="81059" y="13869"/>
                  </a:moveTo>
                  <a:cubicBezTo>
                    <a:pt x="81000" y="13869"/>
                    <a:pt x="80942" y="13877"/>
                    <a:pt x="80892" y="13894"/>
                  </a:cubicBezTo>
                  <a:lnTo>
                    <a:pt x="78423" y="15328"/>
                  </a:lnTo>
                  <a:cubicBezTo>
                    <a:pt x="78323" y="15361"/>
                    <a:pt x="78323" y="15461"/>
                    <a:pt x="78390" y="15528"/>
                  </a:cubicBezTo>
                  <a:lnTo>
                    <a:pt x="80758" y="16862"/>
                  </a:lnTo>
                  <a:cubicBezTo>
                    <a:pt x="80809" y="16896"/>
                    <a:pt x="80867" y="16912"/>
                    <a:pt x="80925" y="16912"/>
                  </a:cubicBezTo>
                  <a:cubicBezTo>
                    <a:pt x="80984" y="16912"/>
                    <a:pt x="81042" y="16896"/>
                    <a:pt x="81092" y="16862"/>
                  </a:cubicBezTo>
                  <a:lnTo>
                    <a:pt x="83560" y="15461"/>
                  </a:lnTo>
                  <a:cubicBezTo>
                    <a:pt x="83661" y="15395"/>
                    <a:pt x="83661" y="15295"/>
                    <a:pt x="83594" y="15261"/>
                  </a:cubicBezTo>
                  <a:lnTo>
                    <a:pt x="81225" y="13894"/>
                  </a:lnTo>
                  <a:cubicBezTo>
                    <a:pt x="81175" y="13877"/>
                    <a:pt x="81117" y="13869"/>
                    <a:pt x="81059" y="13869"/>
                  </a:cubicBezTo>
                  <a:close/>
                  <a:moveTo>
                    <a:pt x="66415" y="14569"/>
                  </a:moveTo>
                  <a:cubicBezTo>
                    <a:pt x="66357" y="14569"/>
                    <a:pt x="66298" y="14577"/>
                    <a:pt x="66248" y="14594"/>
                  </a:cubicBezTo>
                  <a:lnTo>
                    <a:pt x="63780" y="16028"/>
                  </a:lnTo>
                  <a:cubicBezTo>
                    <a:pt x="63680" y="16062"/>
                    <a:pt x="63680" y="16162"/>
                    <a:pt x="63746" y="16229"/>
                  </a:cubicBezTo>
                  <a:lnTo>
                    <a:pt x="66115" y="17563"/>
                  </a:lnTo>
                  <a:cubicBezTo>
                    <a:pt x="66173" y="17602"/>
                    <a:pt x="66243" y="17618"/>
                    <a:pt x="66318" y="17618"/>
                  </a:cubicBezTo>
                  <a:cubicBezTo>
                    <a:pt x="66371" y="17618"/>
                    <a:pt x="66426" y="17610"/>
                    <a:pt x="66482" y="17596"/>
                  </a:cubicBezTo>
                  <a:lnTo>
                    <a:pt x="68917" y="16162"/>
                  </a:lnTo>
                  <a:cubicBezTo>
                    <a:pt x="69017" y="16095"/>
                    <a:pt x="69050" y="15995"/>
                    <a:pt x="68950" y="15962"/>
                  </a:cubicBezTo>
                  <a:lnTo>
                    <a:pt x="66582" y="14594"/>
                  </a:lnTo>
                  <a:cubicBezTo>
                    <a:pt x="66532" y="14577"/>
                    <a:pt x="66473" y="14569"/>
                    <a:pt x="66415" y="14569"/>
                  </a:cubicBezTo>
                  <a:close/>
                  <a:moveTo>
                    <a:pt x="59481" y="14711"/>
                  </a:moveTo>
                  <a:cubicBezTo>
                    <a:pt x="59418" y="14711"/>
                    <a:pt x="59360" y="14728"/>
                    <a:pt x="59310" y="14761"/>
                  </a:cubicBezTo>
                  <a:lnTo>
                    <a:pt x="56841" y="16195"/>
                  </a:lnTo>
                  <a:cubicBezTo>
                    <a:pt x="56741" y="16229"/>
                    <a:pt x="56741" y="16329"/>
                    <a:pt x="56841" y="16395"/>
                  </a:cubicBezTo>
                  <a:lnTo>
                    <a:pt x="59176" y="17730"/>
                  </a:lnTo>
                  <a:cubicBezTo>
                    <a:pt x="59226" y="17763"/>
                    <a:pt x="59285" y="17780"/>
                    <a:pt x="59347" y="17780"/>
                  </a:cubicBezTo>
                  <a:cubicBezTo>
                    <a:pt x="59410" y="17780"/>
                    <a:pt x="59477" y="17763"/>
                    <a:pt x="59543" y="17730"/>
                  </a:cubicBezTo>
                  <a:lnTo>
                    <a:pt x="61978" y="16329"/>
                  </a:lnTo>
                  <a:cubicBezTo>
                    <a:pt x="62078" y="16262"/>
                    <a:pt x="62112" y="16162"/>
                    <a:pt x="62012" y="16129"/>
                  </a:cubicBezTo>
                  <a:lnTo>
                    <a:pt x="59677" y="14761"/>
                  </a:lnTo>
                  <a:cubicBezTo>
                    <a:pt x="59610" y="14728"/>
                    <a:pt x="59543" y="14711"/>
                    <a:pt x="59481" y="14711"/>
                  </a:cubicBezTo>
                  <a:close/>
                  <a:moveTo>
                    <a:pt x="51000" y="14903"/>
                  </a:moveTo>
                  <a:cubicBezTo>
                    <a:pt x="50937" y="14903"/>
                    <a:pt x="50870" y="14911"/>
                    <a:pt x="50804" y="14928"/>
                  </a:cubicBezTo>
                  <a:lnTo>
                    <a:pt x="48369" y="16362"/>
                  </a:lnTo>
                  <a:cubicBezTo>
                    <a:pt x="48269" y="16429"/>
                    <a:pt x="48235" y="16495"/>
                    <a:pt x="48369" y="16562"/>
                  </a:cubicBezTo>
                  <a:lnTo>
                    <a:pt x="50704" y="17930"/>
                  </a:lnTo>
                  <a:cubicBezTo>
                    <a:pt x="50770" y="17947"/>
                    <a:pt x="50829" y="17955"/>
                    <a:pt x="50887" y="17955"/>
                  </a:cubicBezTo>
                  <a:cubicBezTo>
                    <a:pt x="50946" y="17955"/>
                    <a:pt x="51004" y="17947"/>
                    <a:pt x="51071" y="17930"/>
                  </a:cubicBezTo>
                  <a:lnTo>
                    <a:pt x="53506" y="16495"/>
                  </a:lnTo>
                  <a:cubicBezTo>
                    <a:pt x="53639" y="16429"/>
                    <a:pt x="53639" y="16362"/>
                    <a:pt x="53506" y="16295"/>
                  </a:cubicBezTo>
                  <a:lnTo>
                    <a:pt x="51171" y="14928"/>
                  </a:lnTo>
                  <a:cubicBezTo>
                    <a:pt x="51121" y="14911"/>
                    <a:pt x="51062" y="14903"/>
                    <a:pt x="51000" y="14903"/>
                  </a:cubicBezTo>
                  <a:close/>
                  <a:moveTo>
                    <a:pt x="88001" y="13744"/>
                  </a:moveTo>
                  <a:cubicBezTo>
                    <a:pt x="87939" y="13744"/>
                    <a:pt x="87880" y="13760"/>
                    <a:pt x="87830" y="13794"/>
                  </a:cubicBezTo>
                  <a:lnTo>
                    <a:pt x="81793" y="17263"/>
                  </a:lnTo>
                  <a:cubicBezTo>
                    <a:pt x="81692" y="17329"/>
                    <a:pt x="81659" y="17429"/>
                    <a:pt x="81759" y="17463"/>
                  </a:cubicBezTo>
                  <a:lnTo>
                    <a:pt x="84128" y="18830"/>
                  </a:lnTo>
                  <a:cubicBezTo>
                    <a:pt x="84178" y="18864"/>
                    <a:pt x="84236" y="18881"/>
                    <a:pt x="84294" y="18881"/>
                  </a:cubicBezTo>
                  <a:cubicBezTo>
                    <a:pt x="84353" y="18881"/>
                    <a:pt x="84411" y="18864"/>
                    <a:pt x="84461" y="18830"/>
                  </a:cubicBezTo>
                  <a:lnTo>
                    <a:pt x="90499" y="15328"/>
                  </a:lnTo>
                  <a:cubicBezTo>
                    <a:pt x="90599" y="15295"/>
                    <a:pt x="90632" y="15195"/>
                    <a:pt x="90532" y="15128"/>
                  </a:cubicBezTo>
                  <a:lnTo>
                    <a:pt x="88197" y="13794"/>
                  </a:lnTo>
                  <a:cubicBezTo>
                    <a:pt x="88130" y="13760"/>
                    <a:pt x="88064" y="13744"/>
                    <a:pt x="88001" y="13744"/>
                  </a:cubicBezTo>
                  <a:close/>
                  <a:moveTo>
                    <a:pt x="62817" y="16704"/>
                  </a:moveTo>
                  <a:cubicBezTo>
                    <a:pt x="62754" y="16704"/>
                    <a:pt x="62696" y="16712"/>
                    <a:pt x="62646" y="16729"/>
                  </a:cubicBezTo>
                  <a:lnTo>
                    <a:pt x="60177" y="18163"/>
                  </a:lnTo>
                  <a:cubicBezTo>
                    <a:pt x="60077" y="18230"/>
                    <a:pt x="60077" y="18297"/>
                    <a:pt x="60177" y="18363"/>
                  </a:cubicBezTo>
                  <a:lnTo>
                    <a:pt x="62512" y="19731"/>
                  </a:lnTo>
                  <a:cubicBezTo>
                    <a:pt x="62548" y="19740"/>
                    <a:pt x="62584" y="19744"/>
                    <a:pt x="62619" y="19744"/>
                  </a:cubicBezTo>
                  <a:cubicBezTo>
                    <a:pt x="62715" y="19744"/>
                    <a:pt x="62806" y="19713"/>
                    <a:pt x="62879" y="19664"/>
                  </a:cubicBezTo>
                  <a:lnTo>
                    <a:pt x="62879" y="19731"/>
                  </a:lnTo>
                  <a:lnTo>
                    <a:pt x="65314" y="18297"/>
                  </a:lnTo>
                  <a:cubicBezTo>
                    <a:pt x="65414" y="18230"/>
                    <a:pt x="65448" y="18163"/>
                    <a:pt x="65347" y="18097"/>
                  </a:cubicBezTo>
                  <a:lnTo>
                    <a:pt x="63012" y="16729"/>
                  </a:lnTo>
                  <a:cubicBezTo>
                    <a:pt x="62946" y="16712"/>
                    <a:pt x="62879" y="16704"/>
                    <a:pt x="62817" y="16704"/>
                  </a:cubicBezTo>
                  <a:close/>
                  <a:moveTo>
                    <a:pt x="47431" y="16979"/>
                  </a:moveTo>
                  <a:cubicBezTo>
                    <a:pt x="47368" y="16979"/>
                    <a:pt x="47301" y="16996"/>
                    <a:pt x="47235" y="17029"/>
                  </a:cubicBezTo>
                  <a:lnTo>
                    <a:pt x="44799" y="18430"/>
                  </a:lnTo>
                  <a:cubicBezTo>
                    <a:pt x="44699" y="18497"/>
                    <a:pt x="44666" y="18597"/>
                    <a:pt x="44766" y="18664"/>
                  </a:cubicBezTo>
                  <a:lnTo>
                    <a:pt x="47134" y="19998"/>
                  </a:lnTo>
                  <a:cubicBezTo>
                    <a:pt x="47185" y="20031"/>
                    <a:pt x="47243" y="20048"/>
                    <a:pt x="47301" y="20048"/>
                  </a:cubicBezTo>
                  <a:cubicBezTo>
                    <a:pt x="47360" y="20048"/>
                    <a:pt x="47418" y="20031"/>
                    <a:pt x="47468" y="19998"/>
                  </a:cubicBezTo>
                  <a:lnTo>
                    <a:pt x="49936" y="18597"/>
                  </a:lnTo>
                  <a:cubicBezTo>
                    <a:pt x="50037" y="18530"/>
                    <a:pt x="50037" y="18430"/>
                    <a:pt x="49936" y="18397"/>
                  </a:cubicBezTo>
                  <a:lnTo>
                    <a:pt x="47601" y="17029"/>
                  </a:lnTo>
                  <a:cubicBezTo>
                    <a:pt x="47551" y="16996"/>
                    <a:pt x="47493" y="16979"/>
                    <a:pt x="47431" y="16979"/>
                  </a:cubicBezTo>
                  <a:close/>
                  <a:moveTo>
                    <a:pt x="55144" y="17213"/>
                  </a:moveTo>
                  <a:cubicBezTo>
                    <a:pt x="55082" y="17213"/>
                    <a:pt x="55023" y="17229"/>
                    <a:pt x="54973" y="17263"/>
                  </a:cubicBezTo>
                  <a:lnTo>
                    <a:pt x="50804" y="19664"/>
                  </a:lnTo>
                  <a:cubicBezTo>
                    <a:pt x="50670" y="19731"/>
                    <a:pt x="50670" y="19798"/>
                    <a:pt x="50804" y="19865"/>
                  </a:cubicBezTo>
                  <a:lnTo>
                    <a:pt x="53139" y="21232"/>
                  </a:lnTo>
                  <a:cubicBezTo>
                    <a:pt x="53189" y="21249"/>
                    <a:pt x="53247" y="21257"/>
                    <a:pt x="53310" y="21257"/>
                  </a:cubicBezTo>
                  <a:cubicBezTo>
                    <a:pt x="53372" y="21257"/>
                    <a:pt x="53439" y="21249"/>
                    <a:pt x="53506" y="21232"/>
                  </a:cubicBezTo>
                  <a:lnTo>
                    <a:pt x="57675" y="18830"/>
                  </a:lnTo>
                  <a:cubicBezTo>
                    <a:pt x="57775" y="18764"/>
                    <a:pt x="57775" y="18664"/>
                    <a:pt x="57675" y="18630"/>
                  </a:cubicBezTo>
                  <a:lnTo>
                    <a:pt x="55340" y="17263"/>
                  </a:lnTo>
                  <a:cubicBezTo>
                    <a:pt x="55274" y="17229"/>
                    <a:pt x="55207" y="17213"/>
                    <a:pt x="55144" y="17213"/>
                  </a:cubicBezTo>
                  <a:close/>
                  <a:moveTo>
                    <a:pt x="80087" y="18313"/>
                  </a:moveTo>
                  <a:cubicBezTo>
                    <a:pt x="80025" y="18313"/>
                    <a:pt x="79958" y="18330"/>
                    <a:pt x="79891" y="18363"/>
                  </a:cubicBezTo>
                  <a:lnTo>
                    <a:pt x="77456" y="19798"/>
                  </a:lnTo>
                  <a:cubicBezTo>
                    <a:pt x="77356" y="19831"/>
                    <a:pt x="77323" y="19931"/>
                    <a:pt x="77423" y="19998"/>
                  </a:cubicBezTo>
                  <a:lnTo>
                    <a:pt x="79791" y="21332"/>
                  </a:lnTo>
                  <a:cubicBezTo>
                    <a:pt x="79841" y="21366"/>
                    <a:pt x="79900" y="21382"/>
                    <a:pt x="79958" y="21382"/>
                  </a:cubicBezTo>
                  <a:cubicBezTo>
                    <a:pt x="80016" y="21382"/>
                    <a:pt x="80075" y="21366"/>
                    <a:pt x="80125" y="21332"/>
                  </a:cubicBezTo>
                  <a:lnTo>
                    <a:pt x="82593" y="19931"/>
                  </a:lnTo>
                  <a:cubicBezTo>
                    <a:pt x="82693" y="19865"/>
                    <a:pt x="82693" y="19764"/>
                    <a:pt x="82593" y="19731"/>
                  </a:cubicBezTo>
                  <a:lnTo>
                    <a:pt x="80258" y="18363"/>
                  </a:lnTo>
                  <a:cubicBezTo>
                    <a:pt x="80208" y="18330"/>
                    <a:pt x="80150" y="18313"/>
                    <a:pt x="80087" y="18313"/>
                  </a:cubicBezTo>
                  <a:close/>
                  <a:moveTo>
                    <a:pt x="73116" y="18447"/>
                  </a:moveTo>
                  <a:cubicBezTo>
                    <a:pt x="73053" y="18447"/>
                    <a:pt x="72986" y="18464"/>
                    <a:pt x="72920" y="18497"/>
                  </a:cubicBezTo>
                  <a:lnTo>
                    <a:pt x="70484" y="19931"/>
                  </a:lnTo>
                  <a:cubicBezTo>
                    <a:pt x="70384" y="19965"/>
                    <a:pt x="70351" y="20065"/>
                    <a:pt x="70451" y="20131"/>
                  </a:cubicBezTo>
                  <a:lnTo>
                    <a:pt x="72819" y="21466"/>
                  </a:lnTo>
                  <a:cubicBezTo>
                    <a:pt x="72870" y="21499"/>
                    <a:pt x="72928" y="21516"/>
                    <a:pt x="72986" y="21516"/>
                  </a:cubicBezTo>
                  <a:cubicBezTo>
                    <a:pt x="73045" y="21516"/>
                    <a:pt x="73103" y="21499"/>
                    <a:pt x="73153" y="21466"/>
                  </a:cubicBezTo>
                  <a:lnTo>
                    <a:pt x="75621" y="20065"/>
                  </a:lnTo>
                  <a:cubicBezTo>
                    <a:pt x="75722" y="19998"/>
                    <a:pt x="75722" y="19898"/>
                    <a:pt x="75621" y="19865"/>
                  </a:cubicBezTo>
                  <a:lnTo>
                    <a:pt x="73286" y="18497"/>
                  </a:lnTo>
                  <a:cubicBezTo>
                    <a:pt x="73236" y="18464"/>
                    <a:pt x="73178" y="18447"/>
                    <a:pt x="73116" y="18447"/>
                  </a:cubicBezTo>
                  <a:close/>
                  <a:moveTo>
                    <a:pt x="43836" y="19072"/>
                  </a:moveTo>
                  <a:cubicBezTo>
                    <a:pt x="43774" y="19072"/>
                    <a:pt x="43715" y="19081"/>
                    <a:pt x="43665" y="19097"/>
                  </a:cubicBezTo>
                  <a:lnTo>
                    <a:pt x="41197" y="20532"/>
                  </a:lnTo>
                  <a:cubicBezTo>
                    <a:pt x="41097" y="20598"/>
                    <a:pt x="41097" y="20698"/>
                    <a:pt x="41197" y="20732"/>
                  </a:cubicBezTo>
                  <a:lnTo>
                    <a:pt x="43532" y="22099"/>
                  </a:lnTo>
                  <a:cubicBezTo>
                    <a:pt x="43582" y="22116"/>
                    <a:pt x="43640" y="22125"/>
                    <a:pt x="43703" y="22125"/>
                  </a:cubicBezTo>
                  <a:cubicBezTo>
                    <a:pt x="43765" y="22125"/>
                    <a:pt x="43832" y="22116"/>
                    <a:pt x="43899" y="22099"/>
                  </a:cubicBezTo>
                  <a:lnTo>
                    <a:pt x="46334" y="20665"/>
                  </a:lnTo>
                  <a:cubicBezTo>
                    <a:pt x="46434" y="20598"/>
                    <a:pt x="46467" y="20532"/>
                    <a:pt x="46367" y="20465"/>
                  </a:cubicBezTo>
                  <a:lnTo>
                    <a:pt x="44032" y="19097"/>
                  </a:lnTo>
                  <a:cubicBezTo>
                    <a:pt x="43966" y="19081"/>
                    <a:pt x="43899" y="19072"/>
                    <a:pt x="43836" y="19072"/>
                  </a:cubicBezTo>
                  <a:close/>
                  <a:moveTo>
                    <a:pt x="49841" y="20282"/>
                  </a:moveTo>
                  <a:cubicBezTo>
                    <a:pt x="49778" y="20282"/>
                    <a:pt x="49720" y="20298"/>
                    <a:pt x="49670" y="20332"/>
                  </a:cubicBezTo>
                  <a:lnTo>
                    <a:pt x="47235" y="21733"/>
                  </a:lnTo>
                  <a:cubicBezTo>
                    <a:pt x="47101" y="21799"/>
                    <a:pt x="47101" y="21899"/>
                    <a:pt x="47201" y="21933"/>
                  </a:cubicBezTo>
                  <a:lnTo>
                    <a:pt x="49536" y="23300"/>
                  </a:lnTo>
                  <a:cubicBezTo>
                    <a:pt x="49603" y="23317"/>
                    <a:pt x="49670" y="23325"/>
                    <a:pt x="49732" y="23325"/>
                  </a:cubicBezTo>
                  <a:cubicBezTo>
                    <a:pt x="49795" y="23325"/>
                    <a:pt x="49853" y="23317"/>
                    <a:pt x="49903" y="23300"/>
                  </a:cubicBezTo>
                  <a:lnTo>
                    <a:pt x="52338" y="21866"/>
                  </a:lnTo>
                  <a:cubicBezTo>
                    <a:pt x="52472" y="21833"/>
                    <a:pt x="52472" y="21733"/>
                    <a:pt x="52372" y="21666"/>
                  </a:cubicBezTo>
                  <a:lnTo>
                    <a:pt x="50037" y="20332"/>
                  </a:lnTo>
                  <a:cubicBezTo>
                    <a:pt x="49970" y="20298"/>
                    <a:pt x="49903" y="20282"/>
                    <a:pt x="49841" y="20282"/>
                  </a:cubicBezTo>
                  <a:close/>
                  <a:moveTo>
                    <a:pt x="76485" y="20373"/>
                  </a:moveTo>
                  <a:cubicBezTo>
                    <a:pt x="76422" y="20373"/>
                    <a:pt x="76355" y="20382"/>
                    <a:pt x="76289" y="20398"/>
                  </a:cubicBezTo>
                  <a:lnTo>
                    <a:pt x="73854" y="21833"/>
                  </a:lnTo>
                  <a:cubicBezTo>
                    <a:pt x="73753" y="21899"/>
                    <a:pt x="73720" y="21966"/>
                    <a:pt x="73820" y="22033"/>
                  </a:cubicBezTo>
                  <a:lnTo>
                    <a:pt x="76189" y="23400"/>
                  </a:lnTo>
                  <a:cubicBezTo>
                    <a:pt x="76239" y="23417"/>
                    <a:pt x="76297" y="23425"/>
                    <a:pt x="76355" y="23425"/>
                  </a:cubicBezTo>
                  <a:cubicBezTo>
                    <a:pt x="76414" y="23425"/>
                    <a:pt x="76472" y="23417"/>
                    <a:pt x="76522" y="23400"/>
                  </a:cubicBezTo>
                  <a:lnTo>
                    <a:pt x="78991" y="21966"/>
                  </a:lnTo>
                  <a:cubicBezTo>
                    <a:pt x="79091" y="21899"/>
                    <a:pt x="79091" y="21799"/>
                    <a:pt x="78991" y="21766"/>
                  </a:cubicBezTo>
                  <a:lnTo>
                    <a:pt x="76656" y="20398"/>
                  </a:lnTo>
                  <a:cubicBezTo>
                    <a:pt x="76606" y="20382"/>
                    <a:pt x="76547" y="20373"/>
                    <a:pt x="76485" y="20373"/>
                  </a:cubicBezTo>
                  <a:close/>
                  <a:moveTo>
                    <a:pt x="40234" y="21115"/>
                  </a:moveTo>
                  <a:cubicBezTo>
                    <a:pt x="40171" y="21115"/>
                    <a:pt x="40113" y="21132"/>
                    <a:pt x="40063" y="21165"/>
                  </a:cubicBezTo>
                  <a:lnTo>
                    <a:pt x="37628" y="22566"/>
                  </a:lnTo>
                  <a:cubicBezTo>
                    <a:pt x="37494" y="22633"/>
                    <a:pt x="37494" y="22733"/>
                    <a:pt x="37628" y="22767"/>
                  </a:cubicBezTo>
                  <a:lnTo>
                    <a:pt x="39963" y="24134"/>
                  </a:lnTo>
                  <a:cubicBezTo>
                    <a:pt x="40013" y="24151"/>
                    <a:pt x="40071" y="24159"/>
                    <a:pt x="40134" y="24159"/>
                  </a:cubicBezTo>
                  <a:cubicBezTo>
                    <a:pt x="40196" y="24159"/>
                    <a:pt x="40263" y="24151"/>
                    <a:pt x="40330" y="24134"/>
                  </a:cubicBezTo>
                  <a:lnTo>
                    <a:pt x="42765" y="22700"/>
                  </a:lnTo>
                  <a:cubicBezTo>
                    <a:pt x="42865" y="22667"/>
                    <a:pt x="42898" y="22566"/>
                    <a:pt x="42765" y="22500"/>
                  </a:cubicBezTo>
                  <a:lnTo>
                    <a:pt x="40430" y="21165"/>
                  </a:lnTo>
                  <a:cubicBezTo>
                    <a:pt x="40363" y="21132"/>
                    <a:pt x="40296" y="21115"/>
                    <a:pt x="40234" y="21115"/>
                  </a:cubicBezTo>
                  <a:close/>
                  <a:moveTo>
                    <a:pt x="54536" y="21449"/>
                  </a:moveTo>
                  <a:cubicBezTo>
                    <a:pt x="54473" y="21449"/>
                    <a:pt x="54406" y="21466"/>
                    <a:pt x="54340" y="21499"/>
                  </a:cubicBezTo>
                  <a:lnTo>
                    <a:pt x="51905" y="22900"/>
                  </a:lnTo>
                  <a:cubicBezTo>
                    <a:pt x="51804" y="22967"/>
                    <a:pt x="51771" y="23067"/>
                    <a:pt x="51871" y="23100"/>
                  </a:cubicBezTo>
                  <a:lnTo>
                    <a:pt x="54206" y="24468"/>
                  </a:lnTo>
                  <a:cubicBezTo>
                    <a:pt x="54263" y="24496"/>
                    <a:pt x="54319" y="24506"/>
                    <a:pt x="54373" y="24506"/>
                  </a:cubicBezTo>
                  <a:cubicBezTo>
                    <a:pt x="54446" y="24506"/>
                    <a:pt x="54515" y="24487"/>
                    <a:pt x="54573" y="24468"/>
                  </a:cubicBezTo>
                  <a:lnTo>
                    <a:pt x="57042" y="23067"/>
                  </a:lnTo>
                  <a:cubicBezTo>
                    <a:pt x="57142" y="23000"/>
                    <a:pt x="57142" y="22900"/>
                    <a:pt x="57042" y="22833"/>
                  </a:cubicBezTo>
                  <a:lnTo>
                    <a:pt x="54707" y="21499"/>
                  </a:lnTo>
                  <a:cubicBezTo>
                    <a:pt x="54657" y="21466"/>
                    <a:pt x="54598" y="21449"/>
                    <a:pt x="54536" y="21449"/>
                  </a:cubicBezTo>
                  <a:close/>
                  <a:moveTo>
                    <a:pt x="46267" y="22350"/>
                  </a:moveTo>
                  <a:cubicBezTo>
                    <a:pt x="46209" y="22350"/>
                    <a:pt x="46150" y="22366"/>
                    <a:pt x="46100" y="22400"/>
                  </a:cubicBezTo>
                  <a:lnTo>
                    <a:pt x="43632" y="23801"/>
                  </a:lnTo>
                  <a:cubicBezTo>
                    <a:pt x="43532" y="23867"/>
                    <a:pt x="43532" y="23967"/>
                    <a:pt x="43599" y="24034"/>
                  </a:cubicBezTo>
                  <a:lnTo>
                    <a:pt x="45967" y="25368"/>
                  </a:lnTo>
                  <a:cubicBezTo>
                    <a:pt x="46017" y="25402"/>
                    <a:pt x="46075" y="25419"/>
                    <a:pt x="46134" y="25419"/>
                  </a:cubicBezTo>
                  <a:cubicBezTo>
                    <a:pt x="46192" y="25419"/>
                    <a:pt x="46251" y="25402"/>
                    <a:pt x="46301" y="25368"/>
                  </a:cubicBezTo>
                  <a:lnTo>
                    <a:pt x="48769" y="23967"/>
                  </a:lnTo>
                  <a:cubicBezTo>
                    <a:pt x="48869" y="23901"/>
                    <a:pt x="48869" y="23801"/>
                    <a:pt x="48802" y="23767"/>
                  </a:cubicBezTo>
                  <a:lnTo>
                    <a:pt x="46434" y="22400"/>
                  </a:lnTo>
                  <a:cubicBezTo>
                    <a:pt x="46384" y="22366"/>
                    <a:pt x="46326" y="22350"/>
                    <a:pt x="46267" y="22350"/>
                  </a:cubicBezTo>
                  <a:close/>
                  <a:moveTo>
                    <a:pt x="72890" y="22450"/>
                  </a:moveTo>
                  <a:cubicBezTo>
                    <a:pt x="72828" y="22450"/>
                    <a:pt x="72769" y="22466"/>
                    <a:pt x="72719" y="22500"/>
                  </a:cubicBezTo>
                  <a:lnTo>
                    <a:pt x="70251" y="23901"/>
                  </a:lnTo>
                  <a:cubicBezTo>
                    <a:pt x="70151" y="23967"/>
                    <a:pt x="70151" y="24068"/>
                    <a:pt x="70251" y="24101"/>
                  </a:cubicBezTo>
                  <a:lnTo>
                    <a:pt x="72586" y="25469"/>
                  </a:lnTo>
                  <a:cubicBezTo>
                    <a:pt x="72636" y="25502"/>
                    <a:pt x="72694" y="25519"/>
                    <a:pt x="72757" y="25519"/>
                  </a:cubicBezTo>
                  <a:cubicBezTo>
                    <a:pt x="72819" y="25519"/>
                    <a:pt x="72886" y="25502"/>
                    <a:pt x="72953" y="25469"/>
                  </a:cubicBezTo>
                  <a:lnTo>
                    <a:pt x="75388" y="24068"/>
                  </a:lnTo>
                  <a:cubicBezTo>
                    <a:pt x="75488" y="24001"/>
                    <a:pt x="75521" y="23901"/>
                    <a:pt x="75421" y="23834"/>
                  </a:cubicBezTo>
                  <a:lnTo>
                    <a:pt x="73086" y="22500"/>
                  </a:lnTo>
                  <a:cubicBezTo>
                    <a:pt x="73020" y="22466"/>
                    <a:pt x="72953" y="22450"/>
                    <a:pt x="72890" y="22450"/>
                  </a:cubicBezTo>
                  <a:close/>
                  <a:moveTo>
                    <a:pt x="58476" y="19206"/>
                  </a:moveTo>
                  <a:cubicBezTo>
                    <a:pt x="58418" y="19206"/>
                    <a:pt x="58359" y="19214"/>
                    <a:pt x="58309" y="19231"/>
                  </a:cubicBezTo>
                  <a:lnTo>
                    <a:pt x="55474" y="20865"/>
                  </a:lnTo>
                  <a:cubicBezTo>
                    <a:pt x="55374" y="20932"/>
                    <a:pt x="55340" y="21032"/>
                    <a:pt x="55440" y="21099"/>
                  </a:cubicBezTo>
                  <a:lnTo>
                    <a:pt x="58476" y="22833"/>
                  </a:lnTo>
                  <a:cubicBezTo>
                    <a:pt x="58543" y="22867"/>
                    <a:pt x="58543" y="22967"/>
                    <a:pt x="58443" y="23033"/>
                  </a:cubicBezTo>
                  <a:lnTo>
                    <a:pt x="56174" y="24334"/>
                  </a:lnTo>
                  <a:cubicBezTo>
                    <a:pt x="56074" y="24401"/>
                    <a:pt x="56074" y="24501"/>
                    <a:pt x="56141" y="24535"/>
                  </a:cubicBezTo>
                  <a:lnTo>
                    <a:pt x="58509" y="25902"/>
                  </a:lnTo>
                  <a:cubicBezTo>
                    <a:pt x="58558" y="25914"/>
                    <a:pt x="58607" y="25922"/>
                    <a:pt x="58654" y="25922"/>
                  </a:cubicBezTo>
                  <a:cubicBezTo>
                    <a:pt x="58736" y="25922"/>
                    <a:pt x="58813" y="25899"/>
                    <a:pt x="58876" y="25835"/>
                  </a:cubicBezTo>
                  <a:lnTo>
                    <a:pt x="58876" y="25902"/>
                  </a:lnTo>
                  <a:lnTo>
                    <a:pt x="64347" y="22733"/>
                  </a:lnTo>
                  <a:cubicBezTo>
                    <a:pt x="64447" y="22700"/>
                    <a:pt x="64447" y="22600"/>
                    <a:pt x="64347" y="22533"/>
                  </a:cubicBezTo>
                  <a:lnTo>
                    <a:pt x="58643" y="19231"/>
                  </a:lnTo>
                  <a:cubicBezTo>
                    <a:pt x="58593" y="19214"/>
                    <a:pt x="58534" y="19206"/>
                    <a:pt x="58476" y="19206"/>
                  </a:cubicBezTo>
                  <a:close/>
                  <a:moveTo>
                    <a:pt x="50907" y="23545"/>
                  </a:moveTo>
                  <a:cubicBezTo>
                    <a:pt x="50859" y="23545"/>
                    <a:pt x="50812" y="23553"/>
                    <a:pt x="50770" y="23567"/>
                  </a:cubicBezTo>
                  <a:lnTo>
                    <a:pt x="50770" y="23601"/>
                  </a:lnTo>
                  <a:lnTo>
                    <a:pt x="48302" y="25002"/>
                  </a:lnTo>
                  <a:cubicBezTo>
                    <a:pt x="48202" y="25068"/>
                    <a:pt x="48202" y="25168"/>
                    <a:pt x="48269" y="25202"/>
                  </a:cubicBezTo>
                  <a:lnTo>
                    <a:pt x="50637" y="26569"/>
                  </a:lnTo>
                  <a:cubicBezTo>
                    <a:pt x="50687" y="26603"/>
                    <a:pt x="50745" y="26619"/>
                    <a:pt x="50804" y="26619"/>
                  </a:cubicBezTo>
                  <a:cubicBezTo>
                    <a:pt x="50862" y="26619"/>
                    <a:pt x="50921" y="26603"/>
                    <a:pt x="50971" y="26569"/>
                  </a:cubicBezTo>
                  <a:lnTo>
                    <a:pt x="53439" y="25168"/>
                  </a:lnTo>
                  <a:cubicBezTo>
                    <a:pt x="53539" y="25102"/>
                    <a:pt x="53539" y="25002"/>
                    <a:pt x="53439" y="24935"/>
                  </a:cubicBezTo>
                  <a:lnTo>
                    <a:pt x="51104" y="23601"/>
                  </a:lnTo>
                  <a:cubicBezTo>
                    <a:pt x="51045" y="23561"/>
                    <a:pt x="50975" y="23545"/>
                    <a:pt x="50907" y="23545"/>
                  </a:cubicBezTo>
                  <a:close/>
                  <a:moveTo>
                    <a:pt x="35109" y="24084"/>
                  </a:moveTo>
                  <a:cubicBezTo>
                    <a:pt x="35043" y="24084"/>
                    <a:pt x="34976" y="24101"/>
                    <a:pt x="34926" y="24134"/>
                  </a:cubicBezTo>
                  <a:lnTo>
                    <a:pt x="32491" y="25535"/>
                  </a:lnTo>
                  <a:cubicBezTo>
                    <a:pt x="32357" y="25602"/>
                    <a:pt x="32357" y="25702"/>
                    <a:pt x="32491" y="25735"/>
                  </a:cubicBezTo>
                  <a:lnTo>
                    <a:pt x="34826" y="27103"/>
                  </a:lnTo>
                  <a:cubicBezTo>
                    <a:pt x="34876" y="27136"/>
                    <a:pt x="34934" y="27153"/>
                    <a:pt x="34997" y="27153"/>
                  </a:cubicBezTo>
                  <a:cubicBezTo>
                    <a:pt x="35059" y="27153"/>
                    <a:pt x="35126" y="27136"/>
                    <a:pt x="35193" y="27103"/>
                  </a:cubicBezTo>
                  <a:lnTo>
                    <a:pt x="37628" y="25669"/>
                  </a:lnTo>
                  <a:cubicBezTo>
                    <a:pt x="37728" y="25635"/>
                    <a:pt x="37761" y="25535"/>
                    <a:pt x="37628" y="25469"/>
                  </a:cubicBezTo>
                  <a:lnTo>
                    <a:pt x="35293" y="24134"/>
                  </a:lnTo>
                  <a:cubicBezTo>
                    <a:pt x="35243" y="24101"/>
                    <a:pt x="35176" y="24084"/>
                    <a:pt x="35109" y="24084"/>
                  </a:cubicBezTo>
                  <a:close/>
                  <a:moveTo>
                    <a:pt x="42669" y="24418"/>
                  </a:moveTo>
                  <a:cubicBezTo>
                    <a:pt x="42606" y="24418"/>
                    <a:pt x="42548" y="24434"/>
                    <a:pt x="42498" y="24468"/>
                  </a:cubicBezTo>
                  <a:lnTo>
                    <a:pt x="40029" y="25869"/>
                  </a:lnTo>
                  <a:cubicBezTo>
                    <a:pt x="39929" y="25936"/>
                    <a:pt x="39929" y="26036"/>
                    <a:pt x="40029" y="26069"/>
                  </a:cubicBezTo>
                  <a:lnTo>
                    <a:pt x="42398" y="27437"/>
                  </a:lnTo>
                  <a:cubicBezTo>
                    <a:pt x="42448" y="27470"/>
                    <a:pt x="42506" y="27487"/>
                    <a:pt x="42569" y="27487"/>
                  </a:cubicBezTo>
                  <a:cubicBezTo>
                    <a:pt x="42631" y="27487"/>
                    <a:pt x="42698" y="27470"/>
                    <a:pt x="42765" y="27437"/>
                  </a:cubicBezTo>
                  <a:lnTo>
                    <a:pt x="45200" y="26036"/>
                  </a:lnTo>
                  <a:cubicBezTo>
                    <a:pt x="45300" y="25969"/>
                    <a:pt x="45333" y="25869"/>
                    <a:pt x="45200" y="25802"/>
                  </a:cubicBezTo>
                  <a:lnTo>
                    <a:pt x="42865" y="24468"/>
                  </a:lnTo>
                  <a:cubicBezTo>
                    <a:pt x="42798" y="24434"/>
                    <a:pt x="42731" y="24418"/>
                    <a:pt x="42669" y="24418"/>
                  </a:cubicBezTo>
                  <a:close/>
                  <a:moveTo>
                    <a:pt x="55240" y="24918"/>
                  </a:moveTo>
                  <a:cubicBezTo>
                    <a:pt x="55182" y="24918"/>
                    <a:pt x="55124" y="24935"/>
                    <a:pt x="55073" y="24968"/>
                  </a:cubicBezTo>
                  <a:lnTo>
                    <a:pt x="52605" y="26369"/>
                  </a:lnTo>
                  <a:cubicBezTo>
                    <a:pt x="52505" y="26436"/>
                    <a:pt x="52505" y="26536"/>
                    <a:pt x="52572" y="26569"/>
                  </a:cubicBezTo>
                  <a:lnTo>
                    <a:pt x="54940" y="27937"/>
                  </a:lnTo>
                  <a:cubicBezTo>
                    <a:pt x="54990" y="27954"/>
                    <a:pt x="55048" y="27962"/>
                    <a:pt x="55107" y="27962"/>
                  </a:cubicBezTo>
                  <a:cubicBezTo>
                    <a:pt x="55165" y="27962"/>
                    <a:pt x="55224" y="27954"/>
                    <a:pt x="55274" y="27937"/>
                  </a:cubicBezTo>
                  <a:lnTo>
                    <a:pt x="57742" y="26503"/>
                  </a:lnTo>
                  <a:cubicBezTo>
                    <a:pt x="57842" y="26469"/>
                    <a:pt x="57842" y="26369"/>
                    <a:pt x="57775" y="26302"/>
                  </a:cubicBezTo>
                  <a:lnTo>
                    <a:pt x="55407" y="24968"/>
                  </a:lnTo>
                  <a:cubicBezTo>
                    <a:pt x="55357" y="24935"/>
                    <a:pt x="55299" y="24918"/>
                    <a:pt x="55240" y="24918"/>
                  </a:cubicBezTo>
                  <a:close/>
                  <a:moveTo>
                    <a:pt x="47305" y="25613"/>
                  </a:moveTo>
                  <a:cubicBezTo>
                    <a:pt x="47256" y="25613"/>
                    <a:pt x="47209" y="25622"/>
                    <a:pt x="47168" y="25635"/>
                  </a:cubicBezTo>
                  <a:lnTo>
                    <a:pt x="47168" y="25669"/>
                  </a:lnTo>
                  <a:lnTo>
                    <a:pt x="44733" y="27070"/>
                  </a:lnTo>
                  <a:cubicBezTo>
                    <a:pt x="44599" y="27136"/>
                    <a:pt x="44599" y="27236"/>
                    <a:pt x="44699" y="27270"/>
                  </a:cubicBezTo>
                  <a:lnTo>
                    <a:pt x="47034" y="28637"/>
                  </a:lnTo>
                  <a:cubicBezTo>
                    <a:pt x="47101" y="28671"/>
                    <a:pt x="47168" y="28688"/>
                    <a:pt x="47230" y="28688"/>
                  </a:cubicBezTo>
                  <a:cubicBezTo>
                    <a:pt x="47293" y="28688"/>
                    <a:pt x="47351" y="28671"/>
                    <a:pt x="47401" y="28637"/>
                  </a:cubicBezTo>
                  <a:lnTo>
                    <a:pt x="49870" y="27236"/>
                  </a:lnTo>
                  <a:cubicBezTo>
                    <a:pt x="49970" y="27170"/>
                    <a:pt x="49970" y="27070"/>
                    <a:pt x="49870" y="27003"/>
                  </a:cubicBezTo>
                  <a:lnTo>
                    <a:pt x="47501" y="25669"/>
                  </a:lnTo>
                  <a:cubicBezTo>
                    <a:pt x="47443" y="25630"/>
                    <a:pt x="47373" y="25613"/>
                    <a:pt x="47305" y="25613"/>
                  </a:cubicBezTo>
                  <a:close/>
                  <a:moveTo>
                    <a:pt x="65177" y="23008"/>
                  </a:moveTo>
                  <a:cubicBezTo>
                    <a:pt x="65114" y="23008"/>
                    <a:pt x="65047" y="23017"/>
                    <a:pt x="64981" y="23033"/>
                  </a:cubicBezTo>
                  <a:lnTo>
                    <a:pt x="57809" y="27170"/>
                  </a:lnTo>
                  <a:cubicBezTo>
                    <a:pt x="57709" y="27236"/>
                    <a:pt x="57709" y="27337"/>
                    <a:pt x="57809" y="27403"/>
                  </a:cubicBezTo>
                  <a:lnTo>
                    <a:pt x="60177" y="28738"/>
                  </a:lnTo>
                  <a:cubicBezTo>
                    <a:pt x="60236" y="28777"/>
                    <a:pt x="60306" y="28793"/>
                    <a:pt x="60381" y="28793"/>
                  </a:cubicBezTo>
                  <a:cubicBezTo>
                    <a:pt x="60434" y="28793"/>
                    <a:pt x="60489" y="28785"/>
                    <a:pt x="60544" y="28771"/>
                  </a:cubicBezTo>
                  <a:lnTo>
                    <a:pt x="60544" y="28738"/>
                  </a:lnTo>
                  <a:lnTo>
                    <a:pt x="67716" y="24601"/>
                  </a:lnTo>
                  <a:cubicBezTo>
                    <a:pt x="67816" y="24535"/>
                    <a:pt x="67816" y="24468"/>
                    <a:pt x="67716" y="24401"/>
                  </a:cubicBezTo>
                  <a:lnTo>
                    <a:pt x="65347" y="23033"/>
                  </a:lnTo>
                  <a:cubicBezTo>
                    <a:pt x="65297" y="23017"/>
                    <a:pt x="65239" y="23008"/>
                    <a:pt x="65177" y="23008"/>
                  </a:cubicBezTo>
                  <a:close/>
                  <a:moveTo>
                    <a:pt x="68550" y="24952"/>
                  </a:moveTo>
                  <a:cubicBezTo>
                    <a:pt x="68491" y="24952"/>
                    <a:pt x="68433" y="24968"/>
                    <a:pt x="68383" y="25002"/>
                  </a:cubicBezTo>
                  <a:lnTo>
                    <a:pt x="64614" y="27170"/>
                  </a:lnTo>
                  <a:cubicBezTo>
                    <a:pt x="64480" y="27236"/>
                    <a:pt x="64480" y="27337"/>
                    <a:pt x="64614" y="27370"/>
                  </a:cubicBezTo>
                  <a:lnTo>
                    <a:pt x="66949" y="28771"/>
                  </a:lnTo>
                  <a:cubicBezTo>
                    <a:pt x="66999" y="28788"/>
                    <a:pt x="67057" y="28796"/>
                    <a:pt x="67115" y="28796"/>
                  </a:cubicBezTo>
                  <a:cubicBezTo>
                    <a:pt x="67174" y="28796"/>
                    <a:pt x="67232" y="28788"/>
                    <a:pt x="67282" y="28771"/>
                  </a:cubicBezTo>
                  <a:lnTo>
                    <a:pt x="71052" y="26569"/>
                  </a:lnTo>
                  <a:cubicBezTo>
                    <a:pt x="71185" y="26503"/>
                    <a:pt x="71185" y="26436"/>
                    <a:pt x="71085" y="26369"/>
                  </a:cubicBezTo>
                  <a:lnTo>
                    <a:pt x="68717" y="25002"/>
                  </a:lnTo>
                  <a:cubicBezTo>
                    <a:pt x="68667" y="24968"/>
                    <a:pt x="68608" y="24952"/>
                    <a:pt x="68550" y="24952"/>
                  </a:cubicBezTo>
                  <a:close/>
                  <a:moveTo>
                    <a:pt x="31523" y="26144"/>
                  </a:moveTo>
                  <a:cubicBezTo>
                    <a:pt x="31465" y="26144"/>
                    <a:pt x="31407" y="26152"/>
                    <a:pt x="31357" y="26169"/>
                  </a:cubicBezTo>
                  <a:lnTo>
                    <a:pt x="28888" y="27603"/>
                  </a:lnTo>
                  <a:cubicBezTo>
                    <a:pt x="28788" y="27670"/>
                    <a:pt x="28788" y="27737"/>
                    <a:pt x="28888" y="27804"/>
                  </a:cubicBezTo>
                  <a:lnTo>
                    <a:pt x="31223" y="29171"/>
                  </a:lnTo>
                  <a:cubicBezTo>
                    <a:pt x="31290" y="29188"/>
                    <a:pt x="31357" y="29196"/>
                    <a:pt x="31419" y="29196"/>
                  </a:cubicBezTo>
                  <a:cubicBezTo>
                    <a:pt x="31482" y="29196"/>
                    <a:pt x="31540" y="29188"/>
                    <a:pt x="31590" y="29171"/>
                  </a:cubicBezTo>
                  <a:lnTo>
                    <a:pt x="34058" y="27737"/>
                  </a:lnTo>
                  <a:cubicBezTo>
                    <a:pt x="34159" y="27670"/>
                    <a:pt x="34159" y="27570"/>
                    <a:pt x="34058" y="27537"/>
                  </a:cubicBezTo>
                  <a:lnTo>
                    <a:pt x="31690" y="26169"/>
                  </a:lnTo>
                  <a:cubicBezTo>
                    <a:pt x="31640" y="26152"/>
                    <a:pt x="31582" y="26144"/>
                    <a:pt x="31523" y="26144"/>
                  </a:cubicBezTo>
                  <a:close/>
                  <a:moveTo>
                    <a:pt x="39100" y="26486"/>
                  </a:moveTo>
                  <a:cubicBezTo>
                    <a:pt x="39037" y="26486"/>
                    <a:pt x="38979" y="26503"/>
                    <a:pt x="38929" y="26536"/>
                  </a:cubicBezTo>
                  <a:lnTo>
                    <a:pt x="36460" y="27970"/>
                  </a:lnTo>
                  <a:cubicBezTo>
                    <a:pt x="36360" y="28037"/>
                    <a:pt x="36360" y="28104"/>
                    <a:pt x="36460" y="28170"/>
                  </a:cubicBezTo>
                  <a:lnTo>
                    <a:pt x="38795" y="29538"/>
                  </a:lnTo>
                  <a:cubicBezTo>
                    <a:pt x="38862" y="29555"/>
                    <a:pt x="38929" y="29563"/>
                    <a:pt x="38991" y="29563"/>
                  </a:cubicBezTo>
                  <a:cubicBezTo>
                    <a:pt x="39054" y="29563"/>
                    <a:pt x="39112" y="29555"/>
                    <a:pt x="39162" y="29538"/>
                  </a:cubicBezTo>
                  <a:lnTo>
                    <a:pt x="41631" y="28104"/>
                  </a:lnTo>
                  <a:cubicBezTo>
                    <a:pt x="41731" y="28037"/>
                    <a:pt x="41731" y="27970"/>
                    <a:pt x="41631" y="27904"/>
                  </a:cubicBezTo>
                  <a:lnTo>
                    <a:pt x="39296" y="26536"/>
                  </a:lnTo>
                  <a:cubicBezTo>
                    <a:pt x="39229" y="26503"/>
                    <a:pt x="39162" y="26486"/>
                    <a:pt x="39100" y="26486"/>
                  </a:cubicBezTo>
                  <a:close/>
                  <a:moveTo>
                    <a:pt x="51642" y="27011"/>
                  </a:moveTo>
                  <a:cubicBezTo>
                    <a:pt x="51579" y="27011"/>
                    <a:pt x="51521" y="27020"/>
                    <a:pt x="51471" y="27036"/>
                  </a:cubicBezTo>
                  <a:lnTo>
                    <a:pt x="49002" y="28471"/>
                  </a:lnTo>
                  <a:cubicBezTo>
                    <a:pt x="48902" y="28504"/>
                    <a:pt x="48902" y="28604"/>
                    <a:pt x="49002" y="28671"/>
                  </a:cubicBezTo>
                  <a:lnTo>
                    <a:pt x="51337" y="30005"/>
                  </a:lnTo>
                  <a:cubicBezTo>
                    <a:pt x="51404" y="30039"/>
                    <a:pt x="51471" y="30055"/>
                    <a:pt x="51533" y="30055"/>
                  </a:cubicBezTo>
                  <a:cubicBezTo>
                    <a:pt x="51596" y="30055"/>
                    <a:pt x="51654" y="30039"/>
                    <a:pt x="51704" y="30005"/>
                  </a:cubicBezTo>
                  <a:lnTo>
                    <a:pt x="54139" y="28604"/>
                  </a:lnTo>
                  <a:cubicBezTo>
                    <a:pt x="54273" y="28537"/>
                    <a:pt x="54273" y="28437"/>
                    <a:pt x="54173" y="28404"/>
                  </a:cubicBezTo>
                  <a:lnTo>
                    <a:pt x="51838" y="27036"/>
                  </a:lnTo>
                  <a:cubicBezTo>
                    <a:pt x="51771" y="27020"/>
                    <a:pt x="51704" y="27011"/>
                    <a:pt x="51642" y="27011"/>
                  </a:cubicBezTo>
                  <a:close/>
                  <a:moveTo>
                    <a:pt x="43765" y="27653"/>
                  </a:moveTo>
                  <a:cubicBezTo>
                    <a:pt x="43707" y="27653"/>
                    <a:pt x="43649" y="27670"/>
                    <a:pt x="43599" y="27703"/>
                  </a:cubicBezTo>
                  <a:lnTo>
                    <a:pt x="41130" y="29105"/>
                  </a:lnTo>
                  <a:cubicBezTo>
                    <a:pt x="41030" y="29171"/>
                    <a:pt x="41030" y="29271"/>
                    <a:pt x="41097" y="29338"/>
                  </a:cubicBezTo>
                  <a:lnTo>
                    <a:pt x="43465" y="30672"/>
                  </a:lnTo>
                  <a:cubicBezTo>
                    <a:pt x="43515" y="30706"/>
                    <a:pt x="43574" y="30722"/>
                    <a:pt x="43632" y="30722"/>
                  </a:cubicBezTo>
                  <a:cubicBezTo>
                    <a:pt x="43690" y="30722"/>
                    <a:pt x="43749" y="30706"/>
                    <a:pt x="43799" y="30672"/>
                  </a:cubicBezTo>
                  <a:lnTo>
                    <a:pt x="46267" y="29271"/>
                  </a:lnTo>
                  <a:cubicBezTo>
                    <a:pt x="46367" y="29205"/>
                    <a:pt x="46367" y="29105"/>
                    <a:pt x="46301" y="29071"/>
                  </a:cubicBezTo>
                  <a:lnTo>
                    <a:pt x="43932" y="27703"/>
                  </a:lnTo>
                  <a:cubicBezTo>
                    <a:pt x="43882" y="27670"/>
                    <a:pt x="43824" y="27653"/>
                    <a:pt x="43765" y="27653"/>
                  </a:cubicBezTo>
                  <a:close/>
                  <a:moveTo>
                    <a:pt x="56875" y="27820"/>
                  </a:moveTo>
                  <a:cubicBezTo>
                    <a:pt x="56816" y="27820"/>
                    <a:pt x="56758" y="27837"/>
                    <a:pt x="56708" y="27870"/>
                  </a:cubicBezTo>
                  <a:lnTo>
                    <a:pt x="54240" y="29271"/>
                  </a:lnTo>
                  <a:cubicBezTo>
                    <a:pt x="54139" y="29338"/>
                    <a:pt x="54139" y="29438"/>
                    <a:pt x="54240" y="29471"/>
                  </a:cubicBezTo>
                  <a:lnTo>
                    <a:pt x="56575" y="30839"/>
                  </a:lnTo>
                  <a:cubicBezTo>
                    <a:pt x="56641" y="30856"/>
                    <a:pt x="56700" y="30864"/>
                    <a:pt x="56758" y="30864"/>
                  </a:cubicBezTo>
                  <a:cubicBezTo>
                    <a:pt x="56816" y="30864"/>
                    <a:pt x="56875" y="30856"/>
                    <a:pt x="56941" y="30839"/>
                  </a:cubicBezTo>
                  <a:lnTo>
                    <a:pt x="59377" y="29438"/>
                  </a:lnTo>
                  <a:cubicBezTo>
                    <a:pt x="59477" y="29371"/>
                    <a:pt x="59477" y="29271"/>
                    <a:pt x="59410" y="29205"/>
                  </a:cubicBezTo>
                  <a:lnTo>
                    <a:pt x="57042" y="27870"/>
                  </a:lnTo>
                  <a:cubicBezTo>
                    <a:pt x="56992" y="27837"/>
                    <a:pt x="56933" y="27820"/>
                    <a:pt x="56875" y="27820"/>
                  </a:cubicBezTo>
                  <a:close/>
                  <a:moveTo>
                    <a:pt x="63646" y="27779"/>
                  </a:moveTo>
                  <a:cubicBezTo>
                    <a:pt x="63588" y="27779"/>
                    <a:pt x="63530" y="27787"/>
                    <a:pt x="63479" y="27804"/>
                  </a:cubicBezTo>
                  <a:lnTo>
                    <a:pt x="60444" y="29572"/>
                  </a:lnTo>
                  <a:cubicBezTo>
                    <a:pt x="60344" y="29605"/>
                    <a:pt x="60344" y="29705"/>
                    <a:pt x="60411" y="29772"/>
                  </a:cubicBezTo>
                  <a:lnTo>
                    <a:pt x="62779" y="31106"/>
                  </a:lnTo>
                  <a:cubicBezTo>
                    <a:pt x="62829" y="31139"/>
                    <a:pt x="62887" y="31156"/>
                    <a:pt x="62946" y="31156"/>
                  </a:cubicBezTo>
                  <a:cubicBezTo>
                    <a:pt x="63004" y="31156"/>
                    <a:pt x="63063" y="31139"/>
                    <a:pt x="63113" y="31106"/>
                  </a:cubicBezTo>
                  <a:lnTo>
                    <a:pt x="66148" y="29371"/>
                  </a:lnTo>
                  <a:cubicBezTo>
                    <a:pt x="66248" y="29305"/>
                    <a:pt x="66248" y="29238"/>
                    <a:pt x="66181" y="29171"/>
                  </a:cubicBezTo>
                  <a:lnTo>
                    <a:pt x="63813" y="27804"/>
                  </a:lnTo>
                  <a:cubicBezTo>
                    <a:pt x="63763" y="27787"/>
                    <a:pt x="63705" y="27779"/>
                    <a:pt x="63646" y="27779"/>
                  </a:cubicBezTo>
                  <a:close/>
                  <a:moveTo>
                    <a:pt x="27954" y="28221"/>
                  </a:moveTo>
                  <a:cubicBezTo>
                    <a:pt x="27896" y="28221"/>
                    <a:pt x="27837" y="28237"/>
                    <a:pt x="27787" y="28271"/>
                  </a:cubicBezTo>
                  <a:lnTo>
                    <a:pt x="25319" y="29672"/>
                  </a:lnTo>
                  <a:cubicBezTo>
                    <a:pt x="25219" y="29738"/>
                    <a:pt x="25219" y="29838"/>
                    <a:pt x="25319" y="29872"/>
                  </a:cubicBezTo>
                  <a:lnTo>
                    <a:pt x="27654" y="31239"/>
                  </a:lnTo>
                  <a:cubicBezTo>
                    <a:pt x="27704" y="31273"/>
                    <a:pt x="27762" y="31289"/>
                    <a:pt x="27825" y="31289"/>
                  </a:cubicBezTo>
                  <a:cubicBezTo>
                    <a:pt x="27887" y="31289"/>
                    <a:pt x="27954" y="31273"/>
                    <a:pt x="28021" y="31239"/>
                  </a:cubicBezTo>
                  <a:lnTo>
                    <a:pt x="30456" y="29838"/>
                  </a:lnTo>
                  <a:cubicBezTo>
                    <a:pt x="30556" y="29772"/>
                    <a:pt x="30589" y="29672"/>
                    <a:pt x="30489" y="29605"/>
                  </a:cubicBezTo>
                  <a:lnTo>
                    <a:pt x="28121" y="28271"/>
                  </a:lnTo>
                  <a:cubicBezTo>
                    <a:pt x="28071" y="28237"/>
                    <a:pt x="28012" y="28221"/>
                    <a:pt x="27954" y="28221"/>
                  </a:cubicBezTo>
                  <a:close/>
                  <a:moveTo>
                    <a:pt x="35497" y="28554"/>
                  </a:moveTo>
                  <a:cubicBezTo>
                    <a:pt x="35434" y="28554"/>
                    <a:pt x="35376" y="28571"/>
                    <a:pt x="35326" y="28604"/>
                  </a:cubicBezTo>
                  <a:lnTo>
                    <a:pt x="32858" y="30005"/>
                  </a:lnTo>
                  <a:cubicBezTo>
                    <a:pt x="32758" y="30072"/>
                    <a:pt x="32758" y="30172"/>
                    <a:pt x="32858" y="30239"/>
                  </a:cubicBezTo>
                  <a:lnTo>
                    <a:pt x="35193" y="31573"/>
                  </a:lnTo>
                  <a:cubicBezTo>
                    <a:pt x="35243" y="31606"/>
                    <a:pt x="35301" y="31623"/>
                    <a:pt x="35364" y="31623"/>
                  </a:cubicBezTo>
                  <a:cubicBezTo>
                    <a:pt x="35426" y="31623"/>
                    <a:pt x="35493" y="31606"/>
                    <a:pt x="35560" y="31573"/>
                  </a:cubicBezTo>
                  <a:lnTo>
                    <a:pt x="37995" y="30172"/>
                  </a:lnTo>
                  <a:cubicBezTo>
                    <a:pt x="38095" y="30105"/>
                    <a:pt x="38128" y="30005"/>
                    <a:pt x="38028" y="29972"/>
                  </a:cubicBezTo>
                  <a:lnTo>
                    <a:pt x="35693" y="28604"/>
                  </a:lnTo>
                  <a:cubicBezTo>
                    <a:pt x="35626" y="28571"/>
                    <a:pt x="35560" y="28554"/>
                    <a:pt x="35497" y="28554"/>
                  </a:cubicBezTo>
                  <a:close/>
                  <a:moveTo>
                    <a:pt x="48068" y="29088"/>
                  </a:moveTo>
                  <a:cubicBezTo>
                    <a:pt x="48010" y="29088"/>
                    <a:pt x="47952" y="29105"/>
                    <a:pt x="47902" y="29138"/>
                  </a:cubicBezTo>
                  <a:lnTo>
                    <a:pt x="45433" y="30506"/>
                  </a:lnTo>
                  <a:cubicBezTo>
                    <a:pt x="45333" y="30572"/>
                    <a:pt x="45333" y="30672"/>
                    <a:pt x="45400" y="30706"/>
                  </a:cubicBezTo>
                  <a:lnTo>
                    <a:pt x="47768" y="32073"/>
                  </a:lnTo>
                  <a:cubicBezTo>
                    <a:pt x="47818" y="32090"/>
                    <a:pt x="47877" y="32098"/>
                    <a:pt x="47935" y="32098"/>
                  </a:cubicBezTo>
                  <a:cubicBezTo>
                    <a:pt x="47993" y="32098"/>
                    <a:pt x="48052" y="32090"/>
                    <a:pt x="48102" y="32073"/>
                  </a:cubicBezTo>
                  <a:lnTo>
                    <a:pt x="48102" y="32107"/>
                  </a:lnTo>
                  <a:lnTo>
                    <a:pt x="50570" y="30672"/>
                  </a:lnTo>
                  <a:cubicBezTo>
                    <a:pt x="50670" y="30639"/>
                    <a:pt x="50670" y="30539"/>
                    <a:pt x="50604" y="30472"/>
                  </a:cubicBezTo>
                  <a:lnTo>
                    <a:pt x="48235" y="29138"/>
                  </a:lnTo>
                  <a:cubicBezTo>
                    <a:pt x="48185" y="29105"/>
                    <a:pt x="48127" y="29088"/>
                    <a:pt x="48068" y="29088"/>
                  </a:cubicBezTo>
                  <a:close/>
                  <a:moveTo>
                    <a:pt x="40193" y="29716"/>
                  </a:moveTo>
                  <a:cubicBezTo>
                    <a:pt x="40125" y="29716"/>
                    <a:pt x="40055" y="29733"/>
                    <a:pt x="39996" y="29772"/>
                  </a:cubicBezTo>
                  <a:lnTo>
                    <a:pt x="39996" y="29738"/>
                  </a:lnTo>
                  <a:lnTo>
                    <a:pt x="37561" y="31139"/>
                  </a:lnTo>
                  <a:cubicBezTo>
                    <a:pt x="37461" y="31206"/>
                    <a:pt x="37428" y="31306"/>
                    <a:pt x="37528" y="31373"/>
                  </a:cubicBezTo>
                  <a:lnTo>
                    <a:pt x="39863" y="32707"/>
                  </a:lnTo>
                  <a:cubicBezTo>
                    <a:pt x="39929" y="32740"/>
                    <a:pt x="39996" y="32757"/>
                    <a:pt x="40059" y="32757"/>
                  </a:cubicBezTo>
                  <a:cubicBezTo>
                    <a:pt x="40121" y="32757"/>
                    <a:pt x="40180" y="32740"/>
                    <a:pt x="40230" y="32707"/>
                  </a:cubicBezTo>
                  <a:lnTo>
                    <a:pt x="42698" y="31306"/>
                  </a:lnTo>
                  <a:cubicBezTo>
                    <a:pt x="42798" y="31239"/>
                    <a:pt x="42798" y="31139"/>
                    <a:pt x="42698" y="31106"/>
                  </a:cubicBezTo>
                  <a:lnTo>
                    <a:pt x="40330" y="29738"/>
                  </a:lnTo>
                  <a:cubicBezTo>
                    <a:pt x="40288" y="29724"/>
                    <a:pt x="40241" y="29716"/>
                    <a:pt x="40193" y="29716"/>
                  </a:cubicBezTo>
                  <a:close/>
                  <a:moveTo>
                    <a:pt x="53301" y="29888"/>
                  </a:moveTo>
                  <a:cubicBezTo>
                    <a:pt x="53239" y="29888"/>
                    <a:pt x="53172" y="29905"/>
                    <a:pt x="53105" y="29938"/>
                  </a:cubicBezTo>
                  <a:lnTo>
                    <a:pt x="50670" y="31339"/>
                  </a:lnTo>
                  <a:cubicBezTo>
                    <a:pt x="50570" y="31406"/>
                    <a:pt x="50570" y="31506"/>
                    <a:pt x="50637" y="31540"/>
                  </a:cubicBezTo>
                  <a:lnTo>
                    <a:pt x="53005" y="32907"/>
                  </a:lnTo>
                  <a:cubicBezTo>
                    <a:pt x="53055" y="32941"/>
                    <a:pt x="53114" y="32957"/>
                    <a:pt x="53176" y="32957"/>
                  </a:cubicBezTo>
                  <a:cubicBezTo>
                    <a:pt x="53239" y="32957"/>
                    <a:pt x="53306" y="32941"/>
                    <a:pt x="53372" y="32907"/>
                  </a:cubicBezTo>
                  <a:lnTo>
                    <a:pt x="53339" y="32907"/>
                  </a:lnTo>
                  <a:lnTo>
                    <a:pt x="55807" y="31506"/>
                  </a:lnTo>
                  <a:cubicBezTo>
                    <a:pt x="55907" y="31440"/>
                    <a:pt x="55907" y="31339"/>
                    <a:pt x="55807" y="31306"/>
                  </a:cubicBezTo>
                  <a:lnTo>
                    <a:pt x="53472" y="29938"/>
                  </a:lnTo>
                  <a:cubicBezTo>
                    <a:pt x="53422" y="29905"/>
                    <a:pt x="53364" y="29888"/>
                    <a:pt x="53301" y="29888"/>
                  </a:cubicBezTo>
                  <a:close/>
                  <a:moveTo>
                    <a:pt x="24352" y="30280"/>
                  </a:moveTo>
                  <a:cubicBezTo>
                    <a:pt x="24293" y="30280"/>
                    <a:pt x="24235" y="30289"/>
                    <a:pt x="24185" y="30305"/>
                  </a:cubicBezTo>
                  <a:lnTo>
                    <a:pt x="21716" y="31740"/>
                  </a:lnTo>
                  <a:cubicBezTo>
                    <a:pt x="21616" y="31806"/>
                    <a:pt x="21616" y="31873"/>
                    <a:pt x="21683" y="31940"/>
                  </a:cubicBezTo>
                  <a:lnTo>
                    <a:pt x="24051" y="33308"/>
                  </a:lnTo>
                  <a:cubicBezTo>
                    <a:pt x="24118" y="33324"/>
                    <a:pt x="24185" y="33333"/>
                    <a:pt x="24247" y="33333"/>
                  </a:cubicBezTo>
                  <a:cubicBezTo>
                    <a:pt x="24310" y="33333"/>
                    <a:pt x="24368" y="33324"/>
                    <a:pt x="24418" y="33308"/>
                  </a:cubicBezTo>
                  <a:lnTo>
                    <a:pt x="26887" y="31873"/>
                  </a:lnTo>
                  <a:cubicBezTo>
                    <a:pt x="26987" y="31806"/>
                    <a:pt x="26987" y="31740"/>
                    <a:pt x="26887" y="31673"/>
                  </a:cubicBezTo>
                  <a:lnTo>
                    <a:pt x="24518" y="30305"/>
                  </a:lnTo>
                  <a:cubicBezTo>
                    <a:pt x="24468" y="30289"/>
                    <a:pt x="24410" y="30280"/>
                    <a:pt x="24352" y="30280"/>
                  </a:cubicBezTo>
                  <a:close/>
                  <a:moveTo>
                    <a:pt x="59481" y="30189"/>
                  </a:moveTo>
                  <a:cubicBezTo>
                    <a:pt x="59418" y="30189"/>
                    <a:pt x="59360" y="30205"/>
                    <a:pt x="59310" y="30239"/>
                  </a:cubicBezTo>
                  <a:lnTo>
                    <a:pt x="56308" y="31973"/>
                  </a:lnTo>
                  <a:cubicBezTo>
                    <a:pt x="56174" y="32040"/>
                    <a:pt x="56174" y="32140"/>
                    <a:pt x="56274" y="32173"/>
                  </a:cubicBezTo>
                  <a:lnTo>
                    <a:pt x="58609" y="33541"/>
                  </a:lnTo>
                  <a:cubicBezTo>
                    <a:pt x="58676" y="33558"/>
                    <a:pt x="58743" y="33566"/>
                    <a:pt x="58805" y="33566"/>
                  </a:cubicBezTo>
                  <a:cubicBezTo>
                    <a:pt x="58868" y="33566"/>
                    <a:pt x="58926" y="33558"/>
                    <a:pt x="58976" y="33541"/>
                  </a:cubicBezTo>
                  <a:lnTo>
                    <a:pt x="62012" y="31806"/>
                  </a:lnTo>
                  <a:cubicBezTo>
                    <a:pt x="62112" y="31740"/>
                    <a:pt x="62112" y="31640"/>
                    <a:pt x="62012" y="31573"/>
                  </a:cubicBezTo>
                  <a:lnTo>
                    <a:pt x="59677" y="30239"/>
                  </a:lnTo>
                  <a:cubicBezTo>
                    <a:pt x="59610" y="30205"/>
                    <a:pt x="59543" y="30189"/>
                    <a:pt x="59481" y="30189"/>
                  </a:cubicBezTo>
                  <a:close/>
                  <a:moveTo>
                    <a:pt x="31924" y="30622"/>
                  </a:moveTo>
                  <a:cubicBezTo>
                    <a:pt x="31857" y="30622"/>
                    <a:pt x="31790" y="30639"/>
                    <a:pt x="31723" y="30672"/>
                  </a:cubicBezTo>
                  <a:lnTo>
                    <a:pt x="29288" y="32073"/>
                  </a:lnTo>
                  <a:cubicBezTo>
                    <a:pt x="29188" y="32140"/>
                    <a:pt x="29155" y="32240"/>
                    <a:pt x="29288" y="32307"/>
                  </a:cubicBezTo>
                  <a:lnTo>
                    <a:pt x="31623" y="33641"/>
                  </a:lnTo>
                  <a:cubicBezTo>
                    <a:pt x="31690" y="33674"/>
                    <a:pt x="31757" y="33691"/>
                    <a:pt x="31819" y="33691"/>
                  </a:cubicBezTo>
                  <a:cubicBezTo>
                    <a:pt x="31882" y="33691"/>
                    <a:pt x="31940" y="33674"/>
                    <a:pt x="31990" y="33641"/>
                  </a:cubicBezTo>
                  <a:lnTo>
                    <a:pt x="34459" y="32240"/>
                  </a:lnTo>
                  <a:cubicBezTo>
                    <a:pt x="34559" y="32173"/>
                    <a:pt x="34559" y="32073"/>
                    <a:pt x="34459" y="32040"/>
                  </a:cubicBezTo>
                  <a:lnTo>
                    <a:pt x="32124" y="30672"/>
                  </a:lnTo>
                  <a:cubicBezTo>
                    <a:pt x="32057" y="30639"/>
                    <a:pt x="31990" y="30622"/>
                    <a:pt x="31924" y="30622"/>
                  </a:cubicBezTo>
                  <a:close/>
                  <a:moveTo>
                    <a:pt x="44462" y="31156"/>
                  </a:moveTo>
                  <a:cubicBezTo>
                    <a:pt x="44399" y="31156"/>
                    <a:pt x="44332" y="31173"/>
                    <a:pt x="44266" y="31206"/>
                  </a:cubicBezTo>
                  <a:lnTo>
                    <a:pt x="41831" y="32640"/>
                  </a:lnTo>
                  <a:cubicBezTo>
                    <a:pt x="41731" y="32674"/>
                    <a:pt x="41697" y="32774"/>
                    <a:pt x="41797" y="32841"/>
                  </a:cubicBezTo>
                  <a:lnTo>
                    <a:pt x="44132" y="34175"/>
                  </a:lnTo>
                  <a:cubicBezTo>
                    <a:pt x="44183" y="34200"/>
                    <a:pt x="44234" y="34211"/>
                    <a:pt x="44285" y="34211"/>
                  </a:cubicBezTo>
                  <a:cubicBezTo>
                    <a:pt x="44368" y="34211"/>
                    <a:pt x="44450" y="34183"/>
                    <a:pt x="44533" y="34141"/>
                  </a:cubicBezTo>
                  <a:lnTo>
                    <a:pt x="44533" y="34175"/>
                  </a:lnTo>
                  <a:lnTo>
                    <a:pt x="46968" y="32774"/>
                  </a:lnTo>
                  <a:cubicBezTo>
                    <a:pt x="47068" y="32707"/>
                    <a:pt x="47101" y="32607"/>
                    <a:pt x="46968" y="32574"/>
                  </a:cubicBezTo>
                  <a:lnTo>
                    <a:pt x="44633" y="31206"/>
                  </a:lnTo>
                  <a:cubicBezTo>
                    <a:pt x="44583" y="31173"/>
                    <a:pt x="44524" y="31156"/>
                    <a:pt x="44462" y="31156"/>
                  </a:cubicBezTo>
                  <a:close/>
                  <a:moveTo>
                    <a:pt x="36624" y="31785"/>
                  </a:moveTo>
                  <a:cubicBezTo>
                    <a:pt x="36556" y="31785"/>
                    <a:pt x="36485" y="31801"/>
                    <a:pt x="36427" y="31840"/>
                  </a:cubicBezTo>
                  <a:lnTo>
                    <a:pt x="36427" y="31806"/>
                  </a:lnTo>
                  <a:lnTo>
                    <a:pt x="33958" y="33241"/>
                  </a:lnTo>
                  <a:cubicBezTo>
                    <a:pt x="33858" y="33308"/>
                    <a:pt x="33858" y="33374"/>
                    <a:pt x="33958" y="33441"/>
                  </a:cubicBezTo>
                  <a:lnTo>
                    <a:pt x="36327" y="34809"/>
                  </a:lnTo>
                  <a:cubicBezTo>
                    <a:pt x="36377" y="34825"/>
                    <a:pt x="36435" y="34834"/>
                    <a:pt x="36494" y="34834"/>
                  </a:cubicBezTo>
                  <a:cubicBezTo>
                    <a:pt x="36552" y="34834"/>
                    <a:pt x="36610" y="34825"/>
                    <a:pt x="36660" y="34809"/>
                  </a:cubicBezTo>
                  <a:lnTo>
                    <a:pt x="39129" y="33374"/>
                  </a:lnTo>
                  <a:cubicBezTo>
                    <a:pt x="39229" y="33308"/>
                    <a:pt x="39229" y="33241"/>
                    <a:pt x="39129" y="33174"/>
                  </a:cubicBezTo>
                  <a:lnTo>
                    <a:pt x="36760" y="31806"/>
                  </a:lnTo>
                  <a:cubicBezTo>
                    <a:pt x="36719" y="31793"/>
                    <a:pt x="36672" y="31785"/>
                    <a:pt x="36624" y="31785"/>
                  </a:cubicBezTo>
                  <a:close/>
                  <a:moveTo>
                    <a:pt x="49703" y="31948"/>
                  </a:moveTo>
                  <a:cubicBezTo>
                    <a:pt x="49645" y="31948"/>
                    <a:pt x="49586" y="31957"/>
                    <a:pt x="49536" y="31973"/>
                  </a:cubicBezTo>
                  <a:lnTo>
                    <a:pt x="47101" y="33441"/>
                  </a:lnTo>
                  <a:cubicBezTo>
                    <a:pt x="46968" y="33474"/>
                    <a:pt x="46968" y="33574"/>
                    <a:pt x="47068" y="33641"/>
                  </a:cubicBezTo>
                  <a:lnTo>
                    <a:pt x="49403" y="34975"/>
                  </a:lnTo>
                  <a:cubicBezTo>
                    <a:pt x="49469" y="35009"/>
                    <a:pt x="49536" y="35025"/>
                    <a:pt x="49599" y="35025"/>
                  </a:cubicBezTo>
                  <a:cubicBezTo>
                    <a:pt x="49661" y="35025"/>
                    <a:pt x="49720" y="35009"/>
                    <a:pt x="49770" y="34975"/>
                  </a:cubicBezTo>
                  <a:lnTo>
                    <a:pt x="52205" y="33541"/>
                  </a:lnTo>
                  <a:cubicBezTo>
                    <a:pt x="52305" y="33474"/>
                    <a:pt x="52338" y="33408"/>
                    <a:pt x="52238" y="33341"/>
                  </a:cubicBezTo>
                  <a:lnTo>
                    <a:pt x="49870" y="31973"/>
                  </a:lnTo>
                  <a:cubicBezTo>
                    <a:pt x="49820" y="31957"/>
                    <a:pt x="49761" y="31948"/>
                    <a:pt x="49703" y="31948"/>
                  </a:cubicBezTo>
                  <a:close/>
                  <a:moveTo>
                    <a:pt x="28350" y="32690"/>
                  </a:moveTo>
                  <a:cubicBezTo>
                    <a:pt x="28288" y="32690"/>
                    <a:pt x="28221" y="32707"/>
                    <a:pt x="28154" y="32740"/>
                  </a:cubicBezTo>
                  <a:lnTo>
                    <a:pt x="25686" y="34175"/>
                  </a:lnTo>
                  <a:cubicBezTo>
                    <a:pt x="25586" y="34208"/>
                    <a:pt x="25586" y="34308"/>
                    <a:pt x="25686" y="34375"/>
                  </a:cubicBezTo>
                  <a:lnTo>
                    <a:pt x="28054" y="35709"/>
                  </a:lnTo>
                  <a:cubicBezTo>
                    <a:pt x="28104" y="35743"/>
                    <a:pt x="28163" y="35759"/>
                    <a:pt x="28225" y="35759"/>
                  </a:cubicBezTo>
                  <a:cubicBezTo>
                    <a:pt x="28288" y="35759"/>
                    <a:pt x="28354" y="35743"/>
                    <a:pt x="28421" y="35709"/>
                  </a:cubicBezTo>
                  <a:lnTo>
                    <a:pt x="30856" y="34308"/>
                  </a:lnTo>
                  <a:cubicBezTo>
                    <a:pt x="30956" y="34242"/>
                    <a:pt x="30990" y="34141"/>
                    <a:pt x="30890" y="34108"/>
                  </a:cubicBezTo>
                  <a:lnTo>
                    <a:pt x="28521" y="32740"/>
                  </a:lnTo>
                  <a:cubicBezTo>
                    <a:pt x="28471" y="32707"/>
                    <a:pt x="28413" y="32690"/>
                    <a:pt x="28350" y="32690"/>
                  </a:cubicBezTo>
                  <a:close/>
                  <a:moveTo>
                    <a:pt x="55340" y="32590"/>
                  </a:moveTo>
                  <a:cubicBezTo>
                    <a:pt x="55282" y="32590"/>
                    <a:pt x="55224" y="32607"/>
                    <a:pt x="55174" y="32640"/>
                  </a:cubicBezTo>
                  <a:lnTo>
                    <a:pt x="52138" y="34375"/>
                  </a:lnTo>
                  <a:cubicBezTo>
                    <a:pt x="52038" y="34442"/>
                    <a:pt x="52038" y="34542"/>
                    <a:pt x="52105" y="34575"/>
                  </a:cubicBezTo>
                  <a:lnTo>
                    <a:pt x="54473" y="35943"/>
                  </a:lnTo>
                  <a:cubicBezTo>
                    <a:pt x="54523" y="35959"/>
                    <a:pt x="54581" y="35968"/>
                    <a:pt x="54640" y="35968"/>
                  </a:cubicBezTo>
                  <a:cubicBezTo>
                    <a:pt x="54698" y="35968"/>
                    <a:pt x="54757" y="35959"/>
                    <a:pt x="54807" y="35943"/>
                  </a:cubicBezTo>
                  <a:lnTo>
                    <a:pt x="57842" y="34208"/>
                  </a:lnTo>
                  <a:cubicBezTo>
                    <a:pt x="57942" y="34141"/>
                    <a:pt x="57942" y="34041"/>
                    <a:pt x="57875" y="33975"/>
                  </a:cubicBezTo>
                  <a:lnTo>
                    <a:pt x="55507" y="32640"/>
                  </a:lnTo>
                  <a:cubicBezTo>
                    <a:pt x="55457" y="32607"/>
                    <a:pt x="55399" y="32590"/>
                    <a:pt x="55340" y="32590"/>
                  </a:cubicBezTo>
                  <a:close/>
                  <a:moveTo>
                    <a:pt x="40901" y="33191"/>
                  </a:moveTo>
                  <a:cubicBezTo>
                    <a:pt x="40838" y="33191"/>
                    <a:pt x="40780" y="33207"/>
                    <a:pt x="40730" y="33241"/>
                  </a:cubicBezTo>
                  <a:lnTo>
                    <a:pt x="38261" y="34642"/>
                  </a:lnTo>
                  <a:cubicBezTo>
                    <a:pt x="38161" y="34709"/>
                    <a:pt x="38161" y="34809"/>
                    <a:pt x="38261" y="34842"/>
                  </a:cubicBezTo>
                  <a:lnTo>
                    <a:pt x="40630" y="36210"/>
                  </a:lnTo>
                  <a:cubicBezTo>
                    <a:pt x="40680" y="36226"/>
                    <a:pt x="40730" y="36235"/>
                    <a:pt x="40780" y="36235"/>
                  </a:cubicBezTo>
                  <a:cubicBezTo>
                    <a:pt x="40830" y="36235"/>
                    <a:pt x="40880" y="36226"/>
                    <a:pt x="40930" y="36210"/>
                  </a:cubicBezTo>
                  <a:lnTo>
                    <a:pt x="43398" y="34809"/>
                  </a:lnTo>
                  <a:cubicBezTo>
                    <a:pt x="43499" y="34742"/>
                    <a:pt x="43499" y="34642"/>
                    <a:pt x="43398" y="34608"/>
                  </a:cubicBezTo>
                  <a:lnTo>
                    <a:pt x="41097" y="33241"/>
                  </a:lnTo>
                  <a:cubicBezTo>
                    <a:pt x="41030" y="33207"/>
                    <a:pt x="40963" y="33191"/>
                    <a:pt x="40901" y="33191"/>
                  </a:cubicBezTo>
                  <a:close/>
                  <a:moveTo>
                    <a:pt x="19219" y="33257"/>
                  </a:moveTo>
                  <a:cubicBezTo>
                    <a:pt x="19156" y="33257"/>
                    <a:pt x="19098" y="33274"/>
                    <a:pt x="19048" y="33308"/>
                  </a:cubicBezTo>
                  <a:lnTo>
                    <a:pt x="16579" y="34709"/>
                  </a:lnTo>
                  <a:cubicBezTo>
                    <a:pt x="16479" y="34775"/>
                    <a:pt x="16479" y="34875"/>
                    <a:pt x="16579" y="34909"/>
                  </a:cubicBezTo>
                  <a:lnTo>
                    <a:pt x="18914" y="36276"/>
                  </a:lnTo>
                  <a:cubicBezTo>
                    <a:pt x="18964" y="36310"/>
                    <a:pt x="19023" y="36326"/>
                    <a:pt x="19085" y="36326"/>
                  </a:cubicBezTo>
                  <a:cubicBezTo>
                    <a:pt x="19148" y="36326"/>
                    <a:pt x="19215" y="36310"/>
                    <a:pt x="19281" y="36276"/>
                  </a:cubicBezTo>
                  <a:lnTo>
                    <a:pt x="21716" y="34875"/>
                  </a:lnTo>
                  <a:cubicBezTo>
                    <a:pt x="21816" y="34809"/>
                    <a:pt x="21850" y="34709"/>
                    <a:pt x="21750" y="34642"/>
                  </a:cubicBezTo>
                  <a:lnTo>
                    <a:pt x="19415" y="33308"/>
                  </a:lnTo>
                  <a:cubicBezTo>
                    <a:pt x="19348" y="33274"/>
                    <a:pt x="19281" y="33257"/>
                    <a:pt x="19219" y="33257"/>
                  </a:cubicBezTo>
                  <a:close/>
                  <a:moveTo>
                    <a:pt x="33008" y="33858"/>
                  </a:moveTo>
                  <a:cubicBezTo>
                    <a:pt x="32941" y="33858"/>
                    <a:pt x="32874" y="33875"/>
                    <a:pt x="32824" y="33908"/>
                  </a:cubicBezTo>
                  <a:lnTo>
                    <a:pt x="30389" y="35309"/>
                  </a:lnTo>
                  <a:cubicBezTo>
                    <a:pt x="30256" y="35376"/>
                    <a:pt x="30256" y="35476"/>
                    <a:pt x="30389" y="35509"/>
                  </a:cubicBezTo>
                  <a:lnTo>
                    <a:pt x="32724" y="36877"/>
                  </a:lnTo>
                  <a:cubicBezTo>
                    <a:pt x="32774" y="36910"/>
                    <a:pt x="32833" y="36927"/>
                    <a:pt x="32895" y="36927"/>
                  </a:cubicBezTo>
                  <a:cubicBezTo>
                    <a:pt x="32958" y="36927"/>
                    <a:pt x="33024" y="36910"/>
                    <a:pt x="33091" y="36877"/>
                  </a:cubicBezTo>
                  <a:lnTo>
                    <a:pt x="35526" y="35476"/>
                  </a:lnTo>
                  <a:cubicBezTo>
                    <a:pt x="35626" y="35409"/>
                    <a:pt x="35626" y="35309"/>
                    <a:pt x="35560" y="35242"/>
                  </a:cubicBezTo>
                  <a:lnTo>
                    <a:pt x="33191" y="33908"/>
                  </a:lnTo>
                  <a:cubicBezTo>
                    <a:pt x="33141" y="33875"/>
                    <a:pt x="33074" y="33858"/>
                    <a:pt x="33008" y="33858"/>
                  </a:cubicBezTo>
                  <a:close/>
                  <a:moveTo>
                    <a:pt x="46096" y="34025"/>
                  </a:moveTo>
                  <a:cubicBezTo>
                    <a:pt x="46034" y="34025"/>
                    <a:pt x="45967" y="34041"/>
                    <a:pt x="45900" y="34075"/>
                  </a:cubicBezTo>
                  <a:lnTo>
                    <a:pt x="43499" y="35509"/>
                  </a:lnTo>
                  <a:cubicBezTo>
                    <a:pt x="43398" y="35576"/>
                    <a:pt x="43398" y="35676"/>
                    <a:pt x="43465" y="35709"/>
                  </a:cubicBezTo>
                  <a:lnTo>
                    <a:pt x="45834" y="37077"/>
                  </a:lnTo>
                  <a:cubicBezTo>
                    <a:pt x="45875" y="37091"/>
                    <a:pt x="45922" y="37099"/>
                    <a:pt x="45970" y="37099"/>
                  </a:cubicBezTo>
                  <a:cubicBezTo>
                    <a:pt x="46038" y="37099"/>
                    <a:pt x="46108" y="37083"/>
                    <a:pt x="46167" y="37044"/>
                  </a:cubicBezTo>
                  <a:lnTo>
                    <a:pt x="48636" y="35643"/>
                  </a:lnTo>
                  <a:cubicBezTo>
                    <a:pt x="48736" y="35576"/>
                    <a:pt x="48736" y="35476"/>
                    <a:pt x="48636" y="35442"/>
                  </a:cubicBezTo>
                  <a:lnTo>
                    <a:pt x="46267" y="34075"/>
                  </a:lnTo>
                  <a:cubicBezTo>
                    <a:pt x="46217" y="34041"/>
                    <a:pt x="46159" y="34025"/>
                    <a:pt x="46096" y="34025"/>
                  </a:cubicBezTo>
                  <a:close/>
                  <a:moveTo>
                    <a:pt x="24715" y="34787"/>
                  </a:moveTo>
                  <a:cubicBezTo>
                    <a:pt x="24662" y="34787"/>
                    <a:pt x="24607" y="34795"/>
                    <a:pt x="24552" y="34809"/>
                  </a:cubicBezTo>
                  <a:lnTo>
                    <a:pt x="24585" y="34842"/>
                  </a:lnTo>
                  <a:lnTo>
                    <a:pt x="22117" y="36243"/>
                  </a:lnTo>
                  <a:cubicBezTo>
                    <a:pt x="22017" y="36310"/>
                    <a:pt x="22017" y="36410"/>
                    <a:pt x="22083" y="36443"/>
                  </a:cubicBezTo>
                  <a:lnTo>
                    <a:pt x="24452" y="37811"/>
                  </a:lnTo>
                  <a:cubicBezTo>
                    <a:pt x="24502" y="37827"/>
                    <a:pt x="24560" y="37836"/>
                    <a:pt x="24618" y="37836"/>
                  </a:cubicBezTo>
                  <a:cubicBezTo>
                    <a:pt x="24677" y="37836"/>
                    <a:pt x="24735" y="37827"/>
                    <a:pt x="24785" y="37811"/>
                  </a:cubicBezTo>
                  <a:lnTo>
                    <a:pt x="27254" y="36376"/>
                  </a:lnTo>
                  <a:cubicBezTo>
                    <a:pt x="27354" y="36343"/>
                    <a:pt x="27354" y="36243"/>
                    <a:pt x="27287" y="36176"/>
                  </a:cubicBezTo>
                  <a:lnTo>
                    <a:pt x="24919" y="34842"/>
                  </a:lnTo>
                  <a:cubicBezTo>
                    <a:pt x="24860" y="34803"/>
                    <a:pt x="24790" y="34787"/>
                    <a:pt x="24715" y="34787"/>
                  </a:cubicBezTo>
                  <a:close/>
                  <a:moveTo>
                    <a:pt x="37298" y="35284"/>
                  </a:moveTo>
                  <a:cubicBezTo>
                    <a:pt x="37236" y="35284"/>
                    <a:pt x="37177" y="35292"/>
                    <a:pt x="37127" y="35309"/>
                  </a:cubicBezTo>
                  <a:lnTo>
                    <a:pt x="34659" y="36743"/>
                  </a:lnTo>
                  <a:cubicBezTo>
                    <a:pt x="34559" y="36810"/>
                    <a:pt x="34559" y="36877"/>
                    <a:pt x="34659" y="36943"/>
                  </a:cubicBezTo>
                  <a:lnTo>
                    <a:pt x="36994" y="38311"/>
                  </a:lnTo>
                  <a:cubicBezTo>
                    <a:pt x="37049" y="38325"/>
                    <a:pt x="37099" y="38333"/>
                    <a:pt x="37147" y="38333"/>
                  </a:cubicBezTo>
                  <a:cubicBezTo>
                    <a:pt x="37216" y="38333"/>
                    <a:pt x="37283" y="38317"/>
                    <a:pt x="37361" y="38278"/>
                  </a:cubicBezTo>
                  <a:lnTo>
                    <a:pt x="37361" y="38311"/>
                  </a:lnTo>
                  <a:lnTo>
                    <a:pt x="39796" y="36877"/>
                  </a:lnTo>
                  <a:cubicBezTo>
                    <a:pt x="39929" y="36810"/>
                    <a:pt x="39929" y="36743"/>
                    <a:pt x="39829" y="36677"/>
                  </a:cubicBezTo>
                  <a:lnTo>
                    <a:pt x="37494" y="35309"/>
                  </a:lnTo>
                  <a:cubicBezTo>
                    <a:pt x="37428" y="35292"/>
                    <a:pt x="37361" y="35284"/>
                    <a:pt x="37298" y="35284"/>
                  </a:cubicBezTo>
                  <a:close/>
                  <a:moveTo>
                    <a:pt x="15612" y="35351"/>
                  </a:moveTo>
                  <a:cubicBezTo>
                    <a:pt x="15554" y="35351"/>
                    <a:pt x="15495" y="35359"/>
                    <a:pt x="15445" y="35376"/>
                  </a:cubicBezTo>
                  <a:lnTo>
                    <a:pt x="12977" y="36810"/>
                  </a:lnTo>
                  <a:cubicBezTo>
                    <a:pt x="12877" y="36843"/>
                    <a:pt x="12877" y="36943"/>
                    <a:pt x="12977" y="37010"/>
                  </a:cubicBezTo>
                  <a:lnTo>
                    <a:pt x="15312" y="38378"/>
                  </a:lnTo>
                  <a:cubicBezTo>
                    <a:pt x="15378" y="38394"/>
                    <a:pt x="15445" y="38403"/>
                    <a:pt x="15508" y="38403"/>
                  </a:cubicBezTo>
                  <a:cubicBezTo>
                    <a:pt x="15570" y="38403"/>
                    <a:pt x="15629" y="38394"/>
                    <a:pt x="15679" y="38378"/>
                  </a:cubicBezTo>
                  <a:lnTo>
                    <a:pt x="18147" y="36943"/>
                  </a:lnTo>
                  <a:cubicBezTo>
                    <a:pt x="18247" y="36877"/>
                    <a:pt x="18247" y="36777"/>
                    <a:pt x="18147" y="36743"/>
                  </a:cubicBezTo>
                  <a:lnTo>
                    <a:pt x="15779" y="35376"/>
                  </a:lnTo>
                  <a:cubicBezTo>
                    <a:pt x="15729" y="35359"/>
                    <a:pt x="15670" y="35351"/>
                    <a:pt x="15612" y="35351"/>
                  </a:cubicBezTo>
                  <a:close/>
                  <a:moveTo>
                    <a:pt x="29422" y="35951"/>
                  </a:moveTo>
                  <a:cubicBezTo>
                    <a:pt x="29363" y="35951"/>
                    <a:pt x="29305" y="35959"/>
                    <a:pt x="29255" y="35976"/>
                  </a:cubicBezTo>
                  <a:lnTo>
                    <a:pt x="26787" y="37410"/>
                  </a:lnTo>
                  <a:cubicBezTo>
                    <a:pt x="26687" y="37477"/>
                    <a:pt x="26687" y="37544"/>
                    <a:pt x="26753" y="37611"/>
                  </a:cubicBezTo>
                  <a:lnTo>
                    <a:pt x="29122" y="38978"/>
                  </a:lnTo>
                  <a:cubicBezTo>
                    <a:pt x="29172" y="38995"/>
                    <a:pt x="29230" y="39003"/>
                    <a:pt x="29288" y="39003"/>
                  </a:cubicBezTo>
                  <a:cubicBezTo>
                    <a:pt x="29347" y="39003"/>
                    <a:pt x="29405" y="38995"/>
                    <a:pt x="29455" y="38978"/>
                  </a:cubicBezTo>
                  <a:lnTo>
                    <a:pt x="31924" y="37544"/>
                  </a:lnTo>
                  <a:cubicBezTo>
                    <a:pt x="32024" y="37477"/>
                    <a:pt x="32024" y="37410"/>
                    <a:pt x="31957" y="37344"/>
                  </a:cubicBezTo>
                  <a:lnTo>
                    <a:pt x="29589" y="35976"/>
                  </a:lnTo>
                  <a:cubicBezTo>
                    <a:pt x="29539" y="35959"/>
                    <a:pt x="29480" y="35951"/>
                    <a:pt x="29422" y="35951"/>
                  </a:cubicBezTo>
                  <a:close/>
                  <a:moveTo>
                    <a:pt x="42502" y="36093"/>
                  </a:moveTo>
                  <a:cubicBezTo>
                    <a:pt x="42439" y="36093"/>
                    <a:pt x="42381" y="36110"/>
                    <a:pt x="42331" y="36143"/>
                  </a:cubicBezTo>
                  <a:lnTo>
                    <a:pt x="39863" y="37544"/>
                  </a:lnTo>
                  <a:cubicBezTo>
                    <a:pt x="39763" y="37611"/>
                    <a:pt x="39763" y="37711"/>
                    <a:pt x="39863" y="37744"/>
                  </a:cubicBezTo>
                  <a:lnTo>
                    <a:pt x="42198" y="39112"/>
                  </a:lnTo>
                  <a:cubicBezTo>
                    <a:pt x="42264" y="39145"/>
                    <a:pt x="42331" y="39162"/>
                    <a:pt x="42398" y="39162"/>
                  </a:cubicBezTo>
                  <a:cubicBezTo>
                    <a:pt x="42464" y="39162"/>
                    <a:pt x="42531" y="39145"/>
                    <a:pt x="42598" y="39112"/>
                  </a:cubicBezTo>
                  <a:lnTo>
                    <a:pt x="45033" y="37677"/>
                  </a:lnTo>
                  <a:cubicBezTo>
                    <a:pt x="45133" y="37644"/>
                    <a:pt x="45166" y="37544"/>
                    <a:pt x="45033" y="37477"/>
                  </a:cubicBezTo>
                  <a:lnTo>
                    <a:pt x="42698" y="36143"/>
                  </a:lnTo>
                  <a:cubicBezTo>
                    <a:pt x="42631" y="36110"/>
                    <a:pt x="42565" y="36093"/>
                    <a:pt x="42502" y="36093"/>
                  </a:cubicBezTo>
                  <a:close/>
                  <a:moveTo>
                    <a:pt x="21122" y="36855"/>
                  </a:moveTo>
                  <a:cubicBezTo>
                    <a:pt x="21071" y="36855"/>
                    <a:pt x="21024" y="36863"/>
                    <a:pt x="20982" y="36877"/>
                  </a:cubicBezTo>
                  <a:lnTo>
                    <a:pt x="20982" y="36910"/>
                  </a:lnTo>
                  <a:lnTo>
                    <a:pt x="18514" y="38311"/>
                  </a:lnTo>
                  <a:cubicBezTo>
                    <a:pt x="18414" y="38378"/>
                    <a:pt x="18414" y="38478"/>
                    <a:pt x="18514" y="38545"/>
                  </a:cubicBezTo>
                  <a:lnTo>
                    <a:pt x="20849" y="39879"/>
                  </a:lnTo>
                  <a:cubicBezTo>
                    <a:pt x="20899" y="39912"/>
                    <a:pt x="20957" y="39929"/>
                    <a:pt x="21020" y="39929"/>
                  </a:cubicBezTo>
                  <a:cubicBezTo>
                    <a:pt x="21083" y="39929"/>
                    <a:pt x="21149" y="39912"/>
                    <a:pt x="21216" y="39879"/>
                  </a:cubicBezTo>
                  <a:lnTo>
                    <a:pt x="23651" y="38478"/>
                  </a:lnTo>
                  <a:cubicBezTo>
                    <a:pt x="23784" y="38411"/>
                    <a:pt x="23784" y="38311"/>
                    <a:pt x="23684" y="38278"/>
                  </a:cubicBezTo>
                  <a:lnTo>
                    <a:pt x="21349" y="36910"/>
                  </a:lnTo>
                  <a:cubicBezTo>
                    <a:pt x="21271" y="36871"/>
                    <a:pt x="21193" y="36855"/>
                    <a:pt x="21122" y="36855"/>
                  </a:cubicBezTo>
                  <a:close/>
                  <a:moveTo>
                    <a:pt x="33696" y="37294"/>
                  </a:moveTo>
                  <a:cubicBezTo>
                    <a:pt x="33633" y="37294"/>
                    <a:pt x="33575" y="37310"/>
                    <a:pt x="33525" y="37344"/>
                  </a:cubicBezTo>
                  <a:lnTo>
                    <a:pt x="31056" y="38745"/>
                  </a:lnTo>
                  <a:cubicBezTo>
                    <a:pt x="30956" y="38811"/>
                    <a:pt x="30956" y="38912"/>
                    <a:pt x="31056" y="38945"/>
                  </a:cubicBezTo>
                  <a:lnTo>
                    <a:pt x="33391" y="40313"/>
                  </a:lnTo>
                  <a:cubicBezTo>
                    <a:pt x="33450" y="40352"/>
                    <a:pt x="33531" y="40368"/>
                    <a:pt x="33609" y="40368"/>
                  </a:cubicBezTo>
                  <a:cubicBezTo>
                    <a:pt x="33664" y="40368"/>
                    <a:pt x="33717" y="40360"/>
                    <a:pt x="33758" y="40346"/>
                  </a:cubicBezTo>
                  <a:lnTo>
                    <a:pt x="33758" y="40313"/>
                  </a:lnTo>
                  <a:lnTo>
                    <a:pt x="36227" y="38912"/>
                  </a:lnTo>
                  <a:cubicBezTo>
                    <a:pt x="36327" y="38845"/>
                    <a:pt x="36327" y="38745"/>
                    <a:pt x="36227" y="38678"/>
                  </a:cubicBezTo>
                  <a:lnTo>
                    <a:pt x="33892" y="37344"/>
                  </a:lnTo>
                  <a:cubicBezTo>
                    <a:pt x="33825" y="37310"/>
                    <a:pt x="33758" y="37294"/>
                    <a:pt x="33696" y="37294"/>
                  </a:cubicBezTo>
                  <a:close/>
                  <a:moveTo>
                    <a:pt x="12047" y="37394"/>
                  </a:moveTo>
                  <a:cubicBezTo>
                    <a:pt x="11984" y="37394"/>
                    <a:pt x="11926" y="37410"/>
                    <a:pt x="11876" y="37444"/>
                  </a:cubicBezTo>
                  <a:lnTo>
                    <a:pt x="9408" y="38845"/>
                  </a:lnTo>
                  <a:cubicBezTo>
                    <a:pt x="9307" y="38912"/>
                    <a:pt x="9307" y="39012"/>
                    <a:pt x="9408" y="39045"/>
                  </a:cubicBezTo>
                  <a:lnTo>
                    <a:pt x="11743" y="40413"/>
                  </a:lnTo>
                  <a:cubicBezTo>
                    <a:pt x="11793" y="40446"/>
                    <a:pt x="11851" y="40463"/>
                    <a:pt x="11913" y="40463"/>
                  </a:cubicBezTo>
                  <a:cubicBezTo>
                    <a:pt x="11976" y="40463"/>
                    <a:pt x="12043" y="40446"/>
                    <a:pt x="12109" y="40413"/>
                  </a:cubicBezTo>
                  <a:lnTo>
                    <a:pt x="14545" y="39012"/>
                  </a:lnTo>
                  <a:cubicBezTo>
                    <a:pt x="14645" y="38945"/>
                    <a:pt x="14678" y="38845"/>
                    <a:pt x="14578" y="38778"/>
                  </a:cubicBezTo>
                  <a:lnTo>
                    <a:pt x="12243" y="37444"/>
                  </a:lnTo>
                  <a:cubicBezTo>
                    <a:pt x="12176" y="37410"/>
                    <a:pt x="12109" y="37394"/>
                    <a:pt x="12047" y="37394"/>
                  </a:cubicBezTo>
                  <a:close/>
                  <a:moveTo>
                    <a:pt x="25891" y="37997"/>
                  </a:moveTo>
                  <a:cubicBezTo>
                    <a:pt x="25811" y="37997"/>
                    <a:pt x="25723" y="38021"/>
                    <a:pt x="25652" y="38044"/>
                  </a:cubicBezTo>
                  <a:lnTo>
                    <a:pt x="25652" y="38011"/>
                  </a:lnTo>
                  <a:lnTo>
                    <a:pt x="23217" y="39445"/>
                  </a:lnTo>
                  <a:cubicBezTo>
                    <a:pt x="23084" y="39479"/>
                    <a:pt x="23084" y="39579"/>
                    <a:pt x="23184" y="39645"/>
                  </a:cubicBezTo>
                  <a:lnTo>
                    <a:pt x="25519" y="40980"/>
                  </a:lnTo>
                  <a:cubicBezTo>
                    <a:pt x="25586" y="41013"/>
                    <a:pt x="25652" y="41030"/>
                    <a:pt x="25715" y="41030"/>
                  </a:cubicBezTo>
                  <a:cubicBezTo>
                    <a:pt x="25778" y="41030"/>
                    <a:pt x="25836" y="41013"/>
                    <a:pt x="25886" y="40980"/>
                  </a:cubicBezTo>
                  <a:lnTo>
                    <a:pt x="28354" y="39579"/>
                  </a:lnTo>
                  <a:cubicBezTo>
                    <a:pt x="28454" y="39512"/>
                    <a:pt x="28454" y="39412"/>
                    <a:pt x="28354" y="39379"/>
                  </a:cubicBezTo>
                  <a:lnTo>
                    <a:pt x="25986" y="38011"/>
                  </a:lnTo>
                  <a:cubicBezTo>
                    <a:pt x="25957" y="38001"/>
                    <a:pt x="25925" y="37997"/>
                    <a:pt x="25891" y="37997"/>
                  </a:cubicBezTo>
                  <a:close/>
                  <a:moveTo>
                    <a:pt x="38933" y="38161"/>
                  </a:moveTo>
                  <a:cubicBezTo>
                    <a:pt x="38870" y="38161"/>
                    <a:pt x="38812" y="38178"/>
                    <a:pt x="38762" y="38211"/>
                  </a:cubicBezTo>
                  <a:lnTo>
                    <a:pt x="36327" y="39645"/>
                  </a:lnTo>
                  <a:cubicBezTo>
                    <a:pt x="36193" y="39679"/>
                    <a:pt x="36193" y="39779"/>
                    <a:pt x="36293" y="39846"/>
                  </a:cubicBezTo>
                  <a:lnTo>
                    <a:pt x="38628" y="41180"/>
                  </a:lnTo>
                  <a:cubicBezTo>
                    <a:pt x="38695" y="41213"/>
                    <a:pt x="38762" y="41230"/>
                    <a:pt x="38824" y="41230"/>
                  </a:cubicBezTo>
                  <a:cubicBezTo>
                    <a:pt x="38887" y="41230"/>
                    <a:pt x="38945" y="41213"/>
                    <a:pt x="38995" y="41180"/>
                  </a:cubicBezTo>
                  <a:lnTo>
                    <a:pt x="41464" y="39779"/>
                  </a:lnTo>
                  <a:cubicBezTo>
                    <a:pt x="41564" y="39712"/>
                    <a:pt x="41564" y="39612"/>
                    <a:pt x="41464" y="39579"/>
                  </a:cubicBezTo>
                  <a:lnTo>
                    <a:pt x="39129" y="38211"/>
                  </a:lnTo>
                  <a:cubicBezTo>
                    <a:pt x="39062" y="38178"/>
                    <a:pt x="38995" y="38161"/>
                    <a:pt x="38933" y="38161"/>
                  </a:cubicBezTo>
                  <a:close/>
                  <a:moveTo>
                    <a:pt x="17551" y="38920"/>
                  </a:moveTo>
                  <a:cubicBezTo>
                    <a:pt x="17488" y="38920"/>
                    <a:pt x="17430" y="38928"/>
                    <a:pt x="17380" y="38945"/>
                  </a:cubicBezTo>
                  <a:lnTo>
                    <a:pt x="14945" y="40379"/>
                  </a:lnTo>
                  <a:cubicBezTo>
                    <a:pt x="14845" y="40446"/>
                    <a:pt x="14811" y="40513"/>
                    <a:pt x="14911" y="40579"/>
                  </a:cubicBezTo>
                  <a:lnTo>
                    <a:pt x="17280" y="41947"/>
                  </a:lnTo>
                  <a:cubicBezTo>
                    <a:pt x="17330" y="41964"/>
                    <a:pt x="17388" y="41972"/>
                    <a:pt x="17447" y="41972"/>
                  </a:cubicBezTo>
                  <a:cubicBezTo>
                    <a:pt x="17505" y="41972"/>
                    <a:pt x="17563" y="41964"/>
                    <a:pt x="17613" y="41947"/>
                  </a:cubicBezTo>
                  <a:lnTo>
                    <a:pt x="20082" y="40513"/>
                  </a:lnTo>
                  <a:cubicBezTo>
                    <a:pt x="20182" y="40446"/>
                    <a:pt x="20182" y="40379"/>
                    <a:pt x="20082" y="40313"/>
                  </a:cubicBezTo>
                  <a:lnTo>
                    <a:pt x="17747" y="38945"/>
                  </a:lnTo>
                  <a:cubicBezTo>
                    <a:pt x="17680" y="38928"/>
                    <a:pt x="17613" y="38920"/>
                    <a:pt x="17551" y="38920"/>
                  </a:cubicBezTo>
                  <a:close/>
                  <a:moveTo>
                    <a:pt x="30118" y="39387"/>
                  </a:moveTo>
                  <a:cubicBezTo>
                    <a:pt x="30056" y="39387"/>
                    <a:pt x="29989" y="39395"/>
                    <a:pt x="29922" y="39412"/>
                  </a:cubicBezTo>
                  <a:lnTo>
                    <a:pt x="27487" y="40846"/>
                  </a:lnTo>
                  <a:cubicBezTo>
                    <a:pt x="27387" y="40913"/>
                    <a:pt x="27354" y="40980"/>
                    <a:pt x="27487" y="41046"/>
                  </a:cubicBezTo>
                  <a:lnTo>
                    <a:pt x="29822" y="42414"/>
                  </a:lnTo>
                  <a:cubicBezTo>
                    <a:pt x="29880" y="42433"/>
                    <a:pt x="29949" y="42453"/>
                    <a:pt x="30022" y="42453"/>
                  </a:cubicBezTo>
                  <a:cubicBezTo>
                    <a:pt x="30076" y="42453"/>
                    <a:pt x="30133" y="42442"/>
                    <a:pt x="30189" y="42414"/>
                  </a:cubicBezTo>
                  <a:lnTo>
                    <a:pt x="32624" y="40980"/>
                  </a:lnTo>
                  <a:cubicBezTo>
                    <a:pt x="32758" y="40913"/>
                    <a:pt x="32758" y="40846"/>
                    <a:pt x="32624" y="40780"/>
                  </a:cubicBezTo>
                  <a:lnTo>
                    <a:pt x="30289" y="39412"/>
                  </a:lnTo>
                  <a:cubicBezTo>
                    <a:pt x="30239" y="39395"/>
                    <a:pt x="30181" y="39387"/>
                    <a:pt x="30118" y="39387"/>
                  </a:cubicBezTo>
                  <a:close/>
                  <a:moveTo>
                    <a:pt x="8444" y="39495"/>
                  </a:moveTo>
                  <a:cubicBezTo>
                    <a:pt x="8382" y="39495"/>
                    <a:pt x="8323" y="39512"/>
                    <a:pt x="8273" y="39545"/>
                  </a:cubicBezTo>
                  <a:lnTo>
                    <a:pt x="5805" y="40946"/>
                  </a:lnTo>
                  <a:cubicBezTo>
                    <a:pt x="5705" y="41013"/>
                    <a:pt x="5705" y="41113"/>
                    <a:pt x="5805" y="41180"/>
                  </a:cubicBezTo>
                  <a:lnTo>
                    <a:pt x="8140" y="42514"/>
                  </a:lnTo>
                  <a:cubicBezTo>
                    <a:pt x="8207" y="42547"/>
                    <a:pt x="8265" y="42564"/>
                    <a:pt x="8323" y="42564"/>
                  </a:cubicBezTo>
                  <a:cubicBezTo>
                    <a:pt x="8382" y="42564"/>
                    <a:pt x="8440" y="42547"/>
                    <a:pt x="8507" y="42514"/>
                  </a:cubicBezTo>
                  <a:lnTo>
                    <a:pt x="10942" y="41113"/>
                  </a:lnTo>
                  <a:cubicBezTo>
                    <a:pt x="11075" y="41046"/>
                    <a:pt x="11075" y="40946"/>
                    <a:pt x="10975" y="40880"/>
                  </a:cubicBezTo>
                  <a:lnTo>
                    <a:pt x="8640" y="39545"/>
                  </a:lnTo>
                  <a:cubicBezTo>
                    <a:pt x="8574" y="39512"/>
                    <a:pt x="8507" y="39495"/>
                    <a:pt x="8444" y="39495"/>
                  </a:cubicBezTo>
                  <a:close/>
                  <a:moveTo>
                    <a:pt x="22268" y="40066"/>
                  </a:moveTo>
                  <a:cubicBezTo>
                    <a:pt x="22204" y="40066"/>
                    <a:pt x="22138" y="40091"/>
                    <a:pt x="22083" y="40146"/>
                  </a:cubicBezTo>
                  <a:lnTo>
                    <a:pt x="22083" y="40112"/>
                  </a:lnTo>
                  <a:lnTo>
                    <a:pt x="19615" y="41513"/>
                  </a:lnTo>
                  <a:cubicBezTo>
                    <a:pt x="19515" y="41580"/>
                    <a:pt x="19515" y="41680"/>
                    <a:pt x="19615" y="41714"/>
                  </a:cubicBezTo>
                  <a:lnTo>
                    <a:pt x="21950" y="43081"/>
                  </a:lnTo>
                  <a:cubicBezTo>
                    <a:pt x="22017" y="43115"/>
                    <a:pt x="22083" y="43131"/>
                    <a:pt x="22146" y="43131"/>
                  </a:cubicBezTo>
                  <a:cubicBezTo>
                    <a:pt x="22208" y="43131"/>
                    <a:pt x="22267" y="43115"/>
                    <a:pt x="22317" y="43081"/>
                  </a:cubicBezTo>
                  <a:lnTo>
                    <a:pt x="24785" y="41647"/>
                  </a:lnTo>
                  <a:cubicBezTo>
                    <a:pt x="24885" y="41613"/>
                    <a:pt x="24885" y="41513"/>
                    <a:pt x="24785" y="41447"/>
                  </a:cubicBezTo>
                  <a:lnTo>
                    <a:pt x="22417" y="40112"/>
                  </a:lnTo>
                  <a:cubicBezTo>
                    <a:pt x="22372" y="40082"/>
                    <a:pt x="22320" y="40066"/>
                    <a:pt x="22268" y="40066"/>
                  </a:cubicBezTo>
                  <a:close/>
                  <a:moveTo>
                    <a:pt x="35359" y="40229"/>
                  </a:moveTo>
                  <a:cubicBezTo>
                    <a:pt x="35301" y="40229"/>
                    <a:pt x="35243" y="40246"/>
                    <a:pt x="35193" y="40279"/>
                  </a:cubicBezTo>
                  <a:lnTo>
                    <a:pt x="32724" y="41680"/>
                  </a:lnTo>
                  <a:cubicBezTo>
                    <a:pt x="32624" y="41747"/>
                    <a:pt x="32624" y="41847"/>
                    <a:pt x="32691" y="41880"/>
                  </a:cubicBezTo>
                  <a:lnTo>
                    <a:pt x="35059" y="43248"/>
                  </a:lnTo>
                  <a:cubicBezTo>
                    <a:pt x="35109" y="43281"/>
                    <a:pt x="35168" y="43298"/>
                    <a:pt x="35230" y="43298"/>
                  </a:cubicBezTo>
                  <a:cubicBezTo>
                    <a:pt x="35293" y="43298"/>
                    <a:pt x="35359" y="43281"/>
                    <a:pt x="35426" y="43248"/>
                  </a:cubicBezTo>
                  <a:lnTo>
                    <a:pt x="37861" y="41847"/>
                  </a:lnTo>
                  <a:cubicBezTo>
                    <a:pt x="37961" y="41780"/>
                    <a:pt x="37995" y="41680"/>
                    <a:pt x="37895" y="41613"/>
                  </a:cubicBezTo>
                  <a:lnTo>
                    <a:pt x="35526" y="40279"/>
                  </a:lnTo>
                  <a:cubicBezTo>
                    <a:pt x="35476" y="40246"/>
                    <a:pt x="35418" y="40229"/>
                    <a:pt x="35359" y="40229"/>
                  </a:cubicBezTo>
                  <a:close/>
                  <a:moveTo>
                    <a:pt x="13947" y="40991"/>
                  </a:moveTo>
                  <a:cubicBezTo>
                    <a:pt x="13899" y="40991"/>
                    <a:pt x="13852" y="40999"/>
                    <a:pt x="13811" y="41013"/>
                  </a:cubicBezTo>
                  <a:lnTo>
                    <a:pt x="11342" y="42447"/>
                  </a:lnTo>
                  <a:cubicBezTo>
                    <a:pt x="11242" y="42514"/>
                    <a:pt x="11242" y="42581"/>
                    <a:pt x="11342" y="42648"/>
                  </a:cubicBezTo>
                  <a:lnTo>
                    <a:pt x="13677" y="44015"/>
                  </a:lnTo>
                  <a:cubicBezTo>
                    <a:pt x="13727" y="44032"/>
                    <a:pt x="13794" y="44040"/>
                    <a:pt x="13861" y="44040"/>
                  </a:cubicBezTo>
                  <a:cubicBezTo>
                    <a:pt x="13927" y="44040"/>
                    <a:pt x="13994" y="44032"/>
                    <a:pt x="14044" y="44015"/>
                  </a:cubicBezTo>
                  <a:lnTo>
                    <a:pt x="16479" y="42614"/>
                  </a:lnTo>
                  <a:cubicBezTo>
                    <a:pt x="16579" y="42547"/>
                    <a:pt x="16613" y="42447"/>
                    <a:pt x="16513" y="42381"/>
                  </a:cubicBezTo>
                  <a:lnTo>
                    <a:pt x="14144" y="41046"/>
                  </a:lnTo>
                  <a:cubicBezTo>
                    <a:pt x="14086" y="41007"/>
                    <a:pt x="14016" y="40991"/>
                    <a:pt x="13947" y="40991"/>
                  </a:cubicBezTo>
                  <a:close/>
                  <a:moveTo>
                    <a:pt x="26549" y="41463"/>
                  </a:moveTo>
                  <a:cubicBezTo>
                    <a:pt x="26486" y="41463"/>
                    <a:pt x="26420" y="41480"/>
                    <a:pt x="26353" y="41513"/>
                  </a:cubicBezTo>
                  <a:lnTo>
                    <a:pt x="23918" y="42914"/>
                  </a:lnTo>
                  <a:cubicBezTo>
                    <a:pt x="23818" y="42981"/>
                    <a:pt x="23784" y="43081"/>
                    <a:pt x="23918" y="43148"/>
                  </a:cubicBezTo>
                  <a:lnTo>
                    <a:pt x="26253" y="44482"/>
                  </a:lnTo>
                  <a:cubicBezTo>
                    <a:pt x="26303" y="44499"/>
                    <a:pt x="26361" y="44507"/>
                    <a:pt x="26420" y="44507"/>
                  </a:cubicBezTo>
                  <a:cubicBezTo>
                    <a:pt x="26478" y="44507"/>
                    <a:pt x="26536" y="44499"/>
                    <a:pt x="26586" y="44482"/>
                  </a:cubicBezTo>
                  <a:lnTo>
                    <a:pt x="29055" y="43081"/>
                  </a:lnTo>
                  <a:cubicBezTo>
                    <a:pt x="29155" y="43014"/>
                    <a:pt x="29155" y="42914"/>
                    <a:pt x="29088" y="42881"/>
                  </a:cubicBezTo>
                  <a:lnTo>
                    <a:pt x="26720" y="41513"/>
                  </a:lnTo>
                  <a:cubicBezTo>
                    <a:pt x="26670" y="41480"/>
                    <a:pt x="26611" y="41463"/>
                    <a:pt x="26549" y="41463"/>
                  </a:cubicBezTo>
                  <a:close/>
                  <a:moveTo>
                    <a:pt x="18652" y="42130"/>
                  </a:moveTo>
                  <a:cubicBezTo>
                    <a:pt x="18589" y="42130"/>
                    <a:pt x="18531" y="42147"/>
                    <a:pt x="18481" y="42181"/>
                  </a:cubicBezTo>
                  <a:lnTo>
                    <a:pt x="18481" y="42214"/>
                  </a:lnTo>
                  <a:lnTo>
                    <a:pt x="16046" y="43615"/>
                  </a:lnTo>
                  <a:cubicBezTo>
                    <a:pt x="15912" y="43682"/>
                    <a:pt x="15912" y="43782"/>
                    <a:pt x="16046" y="43815"/>
                  </a:cubicBezTo>
                  <a:lnTo>
                    <a:pt x="18381" y="45183"/>
                  </a:lnTo>
                  <a:cubicBezTo>
                    <a:pt x="18431" y="45199"/>
                    <a:pt x="18489" y="45208"/>
                    <a:pt x="18552" y="45208"/>
                  </a:cubicBezTo>
                  <a:cubicBezTo>
                    <a:pt x="18614" y="45208"/>
                    <a:pt x="18681" y="45199"/>
                    <a:pt x="18748" y="45183"/>
                  </a:cubicBezTo>
                  <a:lnTo>
                    <a:pt x="21183" y="43748"/>
                  </a:lnTo>
                  <a:cubicBezTo>
                    <a:pt x="21283" y="43715"/>
                    <a:pt x="21316" y="43615"/>
                    <a:pt x="21216" y="43548"/>
                  </a:cubicBezTo>
                  <a:lnTo>
                    <a:pt x="18848" y="42181"/>
                  </a:lnTo>
                  <a:cubicBezTo>
                    <a:pt x="18781" y="42147"/>
                    <a:pt x="18714" y="42130"/>
                    <a:pt x="18652" y="42130"/>
                  </a:cubicBezTo>
                  <a:close/>
                  <a:moveTo>
                    <a:pt x="31761" y="42322"/>
                  </a:moveTo>
                  <a:cubicBezTo>
                    <a:pt x="31698" y="42322"/>
                    <a:pt x="31640" y="42331"/>
                    <a:pt x="31590" y="42347"/>
                  </a:cubicBezTo>
                  <a:lnTo>
                    <a:pt x="29122" y="43782"/>
                  </a:lnTo>
                  <a:cubicBezTo>
                    <a:pt x="29022" y="43848"/>
                    <a:pt x="29022" y="43915"/>
                    <a:pt x="29122" y="43982"/>
                  </a:cubicBezTo>
                  <a:lnTo>
                    <a:pt x="31490" y="45349"/>
                  </a:lnTo>
                  <a:cubicBezTo>
                    <a:pt x="31540" y="45366"/>
                    <a:pt x="31598" y="45374"/>
                    <a:pt x="31657" y="45374"/>
                  </a:cubicBezTo>
                  <a:cubicBezTo>
                    <a:pt x="31715" y="45374"/>
                    <a:pt x="31773" y="45366"/>
                    <a:pt x="31824" y="45349"/>
                  </a:cubicBezTo>
                  <a:lnTo>
                    <a:pt x="34292" y="43915"/>
                  </a:lnTo>
                  <a:cubicBezTo>
                    <a:pt x="34392" y="43848"/>
                    <a:pt x="34392" y="43782"/>
                    <a:pt x="34292" y="43715"/>
                  </a:cubicBezTo>
                  <a:lnTo>
                    <a:pt x="31957" y="42347"/>
                  </a:lnTo>
                  <a:cubicBezTo>
                    <a:pt x="31890" y="42331"/>
                    <a:pt x="31824" y="42322"/>
                    <a:pt x="31761" y="42322"/>
                  </a:cubicBezTo>
                  <a:close/>
                  <a:moveTo>
                    <a:pt x="3303" y="42456"/>
                  </a:moveTo>
                  <a:cubicBezTo>
                    <a:pt x="3245" y="42456"/>
                    <a:pt x="3186" y="42464"/>
                    <a:pt x="3136" y="42481"/>
                  </a:cubicBezTo>
                  <a:lnTo>
                    <a:pt x="101" y="44249"/>
                  </a:lnTo>
                  <a:cubicBezTo>
                    <a:pt x="1" y="44315"/>
                    <a:pt x="1" y="44382"/>
                    <a:pt x="101" y="44449"/>
                  </a:cubicBezTo>
                  <a:lnTo>
                    <a:pt x="2469" y="45816"/>
                  </a:lnTo>
                  <a:cubicBezTo>
                    <a:pt x="2519" y="45833"/>
                    <a:pt x="2578" y="45841"/>
                    <a:pt x="2636" y="45841"/>
                  </a:cubicBezTo>
                  <a:cubicBezTo>
                    <a:pt x="2694" y="45841"/>
                    <a:pt x="2753" y="45833"/>
                    <a:pt x="2803" y="45816"/>
                  </a:cubicBezTo>
                  <a:lnTo>
                    <a:pt x="5838" y="44049"/>
                  </a:lnTo>
                  <a:cubicBezTo>
                    <a:pt x="5905" y="43982"/>
                    <a:pt x="5938" y="43882"/>
                    <a:pt x="5838" y="43848"/>
                  </a:cubicBezTo>
                  <a:lnTo>
                    <a:pt x="3470" y="42481"/>
                  </a:lnTo>
                  <a:cubicBezTo>
                    <a:pt x="3420" y="42464"/>
                    <a:pt x="3362" y="42456"/>
                    <a:pt x="3303" y="42456"/>
                  </a:cubicBezTo>
                  <a:close/>
                  <a:moveTo>
                    <a:pt x="10408" y="43064"/>
                  </a:moveTo>
                  <a:cubicBezTo>
                    <a:pt x="10350" y="43064"/>
                    <a:pt x="10291" y="43081"/>
                    <a:pt x="10241" y="43115"/>
                  </a:cubicBezTo>
                  <a:lnTo>
                    <a:pt x="7773" y="44516"/>
                  </a:lnTo>
                  <a:cubicBezTo>
                    <a:pt x="7673" y="44582"/>
                    <a:pt x="7673" y="44682"/>
                    <a:pt x="7740" y="44716"/>
                  </a:cubicBezTo>
                  <a:lnTo>
                    <a:pt x="10108" y="46083"/>
                  </a:lnTo>
                  <a:cubicBezTo>
                    <a:pt x="10158" y="46100"/>
                    <a:pt x="10216" y="46108"/>
                    <a:pt x="10275" y="46108"/>
                  </a:cubicBezTo>
                  <a:cubicBezTo>
                    <a:pt x="10333" y="46108"/>
                    <a:pt x="10392" y="46100"/>
                    <a:pt x="10442" y="46083"/>
                  </a:cubicBezTo>
                  <a:lnTo>
                    <a:pt x="12910" y="44649"/>
                  </a:lnTo>
                  <a:cubicBezTo>
                    <a:pt x="13010" y="44616"/>
                    <a:pt x="13010" y="44516"/>
                    <a:pt x="12943" y="44449"/>
                  </a:cubicBezTo>
                  <a:lnTo>
                    <a:pt x="10575" y="43115"/>
                  </a:lnTo>
                  <a:cubicBezTo>
                    <a:pt x="10525" y="43081"/>
                    <a:pt x="10467" y="43064"/>
                    <a:pt x="10408" y="43064"/>
                  </a:cubicBezTo>
                  <a:close/>
                  <a:moveTo>
                    <a:pt x="22980" y="43531"/>
                  </a:moveTo>
                  <a:cubicBezTo>
                    <a:pt x="22917" y="43531"/>
                    <a:pt x="22850" y="43548"/>
                    <a:pt x="22784" y="43582"/>
                  </a:cubicBezTo>
                  <a:lnTo>
                    <a:pt x="20349" y="44983"/>
                  </a:lnTo>
                  <a:cubicBezTo>
                    <a:pt x="20249" y="45049"/>
                    <a:pt x="20215" y="45149"/>
                    <a:pt x="20315" y="45216"/>
                  </a:cubicBezTo>
                  <a:lnTo>
                    <a:pt x="22650" y="46584"/>
                  </a:lnTo>
                  <a:cubicBezTo>
                    <a:pt x="22700" y="46600"/>
                    <a:pt x="22759" y="46609"/>
                    <a:pt x="22821" y="46609"/>
                  </a:cubicBezTo>
                  <a:cubicBezTo>
                    <a:pt x="22884" y="46609"/>
                    <a:pt x="22951" y="46600"/>
                    <a:pt x="23017" y="46584"/>
                  </a:cubicBezTo>
                  <a:lnTo>
                    <a:pt x="25452" y="45149"/>
                  </a:lnTo>
                  <a:cubicBezTo>
                    <a:pt x="25552" y="45083"/>
                    <a:pt x="25586" y="45016"/>
                    <a:pt x="25486" y="44949"/>
                  </a:cubicBezTo>
                  <a:lnTo>
                    <a:pt x="23151" y="43582"/>
                  </a:lnTo>
                  <a:cubicBezTo>
                    <a:pt x="23101" y="43548"/>
                    <a:pt x="23042" y="43531"/>
                    <a:pt x="22980" y="43531"/>
                  </a:cubicBezTo>
                  <a:close/>
                  <a:moveTo>
                    <a:pt x="15074" y="44232"/>
                  </a:moveTo>
                  <a:cubicBezTo>
                    <a:pt x="15012" y="44232"/>
                    <a:pt x="14945" y="44249"/>
                    <a:pt x="14878" y="44282"/>
                  </a:cubicBezTo>
                  <a:lnTo>
                    <a:pt x="12443" y="45683"/>
                  </a:lnTo>
                  <a:cubicBezTo>
                    <a:pt x="12343" y="45750"/>
                    <a:pt x="12310" y="45850"/>
                    <a:pt x="12410" y="45883"/>
                  </a:cubicBezTo>
                  <a:lnTo>
                    <a:pt x="14778" y="47251"/>
                  </a:lnTo>
                  <a:cubicBezTo>
                    <a:pt x="14828" y="47284"/>
                    <a:pt x="14886" y="47301"/>
                    <a:pt x="14949" y="47301"/>
                  </a:cubicBezTo>
                  <a:cubicBezTo>
                    <a:pt x="15012" y="47301"/>
                    <a:pt x="15078" y="47284"/>
                    <a:pt x="15145" y="47251"/>
                  </a:cubicBezTo>
                  <a:lnTo>
                    <a:pt x="17580" y="45850"/>
                  </a:lnTo>
                  <a:cubicBezTo>
                    <a:pt x="17680" y="45783"/>
                    <a:pt x="17713" y="45683"/>
                    <a:pt x="17613" y="45616"/>
                  </a:cubicBezTo>
                  <a:lnTo>
                    <a:pt x="15245" y="44282"/>
                  </a:lnTo>
                  <a:cubicBezTo>
                    <a:pt x="15195" y="44249"/>
                    <a:pt x="15137" y="44232"/>
                    <a:pt x="15074" y="44232"/>
                  </a:cubicBezTo>
                  <a:close/>
                  <a:moveTo>
                    <a:pt x="28158" y="44365"/>
                  </a:moveTo>
                  <a:cubicBezTo>
                    <a:pt x="28096" y="44365"/>
                    <a:pt x="28037" y="44382"/>
                    <a:pt x="27987" y="44415"/>
                  </a:cubicBezTo>
                  <a:lnTo>
                    <a:pt x="25519" y="45816"/>
                  </a:lnTo>
                  <a:cubicBezTo>
                    <a:pt x="25419" y="45883"/>
                    <a:pt x="25419" y="45983"/>
                    <a:pt x="25519" y="46017"/>
                  </a:cubicBezTo>
                  <a:lnTo>
                    <a:pt x="27887" y="47384"/>
                  </a:lnTo>
                  <a:cubicBezTo>
                    <a:pt x="27946" y="47423"/>
                    <a:pt x="28016" y="47440"/>
                    <a:pt x="28091" y="47440"/>
                  </a:cubicBezTo>
                  <a:cubicBezTo>
                    <a:pt x="28144" y="47440"/>
                    <a:pt x="28199" y="47431"/>
                    <a:pt x="28254" y="47418"/>
                  </a:cubicBezTo>
                  <a:lnTo>
                    <a:pt x="28254" y="47384"/>
                  </a:lnTo>
                  <a:lnTo>
                    <a:pt x="30689" y="45983"/>
                  </a:lnTo>
                  <a:cubicBezTo>
                    <a:pt x="30789" y="45917"/>
                    <a:pt x="30823" y="45816"/>
                    <a:pt x="30689" y="45750"/>
                  </a:cubicBezTo>
                  <a:lnTo>
                    <a:pt x="28354" y="44415"/>
                  </a:lnTo>
                  <a:cubicBezTo>
                    <a:pt x="28288" y="44382"/>
                    <a:pt x="28221" y="44365"/>
                    <a:pt x="28158" y="44365"/>
                  </a:cubicBezTo>
                  <a:close/>
                  <a:moveTo>
                    <a:pt x="6801" y="45099"/>
                  </a:moveTo>
                  <a:cubicBezTo>
                    <a:pt x="6739" y="45099"/>
                    <a:pt x="6672" y="45116"/>
                    <a:pt x="6606" y="45149"/>
                  </a:cubicBezTo>
                  <a:lnTo>
                    <a:pt x="4170" y="46550"/>
                  </a:lnTo>
                  <a:cubicBezTo>
                    <a:pt x="4070" y="46617"/>
                    <a:pt x="4037" y="46717"/>
                    <a:pt x="4137" y="46750"/>
                  </a:cubicBezTo>
                  <a:lnTo>
                    <a:pt x="6505" y="48118"/>
                  </a:lnTo>
                  <a:cubicBezTo>
                    <a:pt x="6555" y="48151"/>
                    <a:pt x="6614" y="48168"/>
                    <a:pt x="6672" y="48168"/>
                  </a:cubicBezTo>
                  <a:cubicBezTo>
                    <a:pt x="6731" y="48168"/>
                    <a:pt x="6789" y="48151"/>
                    <a:pt x="6839" y="48118"/>
                  </a:cubicBezTo>
                  <a:lnTo>
                    <a:pt x="9307" y="46717"/>
                  </a:lnTo>
                  <a:cubicBezTo>
                    <a:pt x="9408" y="46650"/>
                    <a:pt x="9441" y="46550"/>
                    <a:pt x="9341" y="46517"/>
                  </a:cubicBezTo>
                  <a:lnTo>
                    <a:pt x="9307" y="46484"/>
                  </a:lnTo>
                  <a:lnTo>
                    <a:pt x="6972" y="45149"/>
                  </a:lnTo>
                  <a:cubicBezTo>
                    <a:pt x="6922" y="45116"/>
                    <a:pt x="6864" y="45099"/>
                    <a:pt x="6801" y="45099"/>
                  </a:cubicBezTo>
                  <a:close/>
                  <a:moveTo>
                    <a:pt x="51175" y="34959"/>
                  </a:moveTo>
                  <a:cubicBezTo>
                    <a:pt x="51112" y="34959"/>
                    <a:pt x="51054" y="34975"/>
                    <a:pt x="51004" y="35009"/>
                  </a:cubicBezTo>
                  <a:lnTo>
                    <a:pt x="30823" y="46684"/>
                  </a:lnTo>
                  <a:cubicBezTo>
                    <a:pt x="30689" y="46750"/>
                    <a:pt x="30689" y="46851"/>
                    <a:pt x="30789" y="46884"/>
                  </a:cubicBezTo>
                  <a:lnTo>
                    <a:pt x="33124" y="48252"/>
                  </a:lnTo>
                  <a:cubicBezTo>
                    <a:pt x="33191" y="48268"/>
                    <a:pt x="33258" y="48277"/>
                    <a:pt x="33320" y="48277"/>
                  </a:cubicBezTo>
                  <a:cubicBezTo>
                    <a:pt x="33383" y="48277"/>
                    <a:pt x="33441" y="48268"/>
                    <a:pt x="33491" y="48252"/>
                  </a:cubicBezTo>
                  <a:lnTo>
                    <a:pt x="53706" y="36577"/>
                  </a:lnTo>
                  <a:cubicBezTo>
                    <a:pt x="53806" y="36510"/>
                    <a:pt x="53806" y="36410"/>
                    <a:pt x="53706" y="36343"/>
                  </a:cubicBezTo>
                  <a:lnTo>
                    <a:pt x="51371" y="35009"/>
                  </a:lnTo>
                  <a:cubicBezTo>
                    <a:pt x="51304" y="34975"/>
                    <a:pt x="51237" y="34959"/>
                    <a:pt x="51175" y="34959"/>
                  </a:cubicBezTo>
                  <a:close/>
                  <a:moveTo>
                    <a:pt x="19348" y="45633"/>
                  </a:moveTo>
                  <a:cubicBezTo>
                    <a:pt x="19290" y="45633"/>
                    <a:pt x="19231" y="45650"/>
                    <a:pt x="19181" y="45683"/>
                  </a:cubicBezTo>
                  <a:lnTo>
                    <a:pt x="16713" y="47084"/>
                  </a:lnTo>
                  <a:cubicBezTo>
                    <a:pt x="16613" y="47151"/>
                    <a:pt x="16613" y="47251"/>
                    <a:pt x="16679" y="47284"/>
                  </a:cubicBezTo>
                  <a:lnTo>
                    <a:pt x="19048" y="48652"/>
                  </a:lnTo>
                  <a:cubicBezTo>
                    <a:pt x="19114" y="48669"/>
                    <a:pt x="19181" y="48677"/>
                    <a:pt x="19244" y="48677"/>
                  </a:cubicBezTo>
                  <a:cubicBezTo>
                    <a:pt x="19306" y="48677"/>
                    <a:pt x="19365" y="48669"/>
                    <a:pt x="19415" y="48652"/>
                  </a:cubicBezTo>
                  <a:lnTo>
                    <a:pt x="21883" y="47217"/>
                  </a:lnTo>
                  <a:cubicBezTo>
                    <a:pt x="21983" y="47184"/>
                    <a:pt x="21983" y="47084"/>
                    <a:pt x="21883" y="47017"/>
                  </a:cubicBezTo>
                  <a:lnTo>
                    <a:pt x="19515" y="45683"/>
                  </a:lnTo>
                  <a:cubicBezTo>
                    <a:pt x="19465" y="45650"/>
                    <a:pt x="19406" y="45633"/>
                    <a:pt x="19348" y="45633"/>
                  </a:cubicBezTo>
                  <a:close/>
                  <a:moveTo>
                    <a:pt x="24618" y="46459"/>
                  </a:moveTo>
                  <a:cubicBezTo>
                    <a:pt x="24560" y="46459"/>
                    <a:pt x="24502" y="46467"/>
                    <a:pt x="24452" y="46484"/>
                  </a:cubicBezTo>
                  <a:lnTo>
                    <a:pt x="21983" y="47918"/>
                  </a:lnTo>
                  <a:cubicBezTo>
                    <a:pt x="21883" y="47985"/>
                    <a:pt x="21883" y="48051"/>
                    <a:pt x="21950" y="48118"/>
                  </a:cubicBezTo>
                  <a:lnTo>
                    <a:pt x="24318" y="49486"/>
                  </a:lnTo>
                  <a:cubicBezTo>
                    <a:pt x="24368" y="49502"/>
                    <a:pt x="24427" y="49511"/>
                    <a:pt x="24485" y="49511"/>
                  </a:cubicBezTo>
                  <a:cubicBezTo>
                    <a:pt x="24543" y="49511"/>
                    <a:pt x="24602" y="49502"/>
                    <a:pt x="24652" y="49486"/>
                  </a:cubicBezTo>
                  <a:lnTo>
                    <a:pt x="24685" y="49486"/>
                  </a:lnTo>
                  <a:lnTo>
                    <a:pt x="27120" y="48051"/>
                  </a:lnTo>
                  <a:cubicBezTo>
                    <a:pt x="27220" y="47985"/>
                    <a:pt x="27254" y="47918"/>
                    <a:pt x="27154" y="47851"/>
                  </a:cubicBezTo>
                  <a:lnTo>
                    <a:pt x="24785" y="46484"/>
                  </a:lnTo>
                  <a:cubicBezTo>
                    <a:pt x="24735" y="46467"/>
                    <a:pt x="24677" y="46459"/>
                    <a:pt x="24618" y="46459"/>
                  </a:cubicBezTo>
                  <a:close/>
                  <a:moveTo>
                    <a:pt x="11480" y="46300"/>
                  </a:moveTo>
                  <a:cubicBezTo>
                    <a:pt x="11417" y="46300"/>
                    <a:pt x="11359" y="46317"/>
                    <a:pt x="11309" y="46350"/>
                  </a:cubicBezTo>
                  <a:lnTo>
                    <a:pt x="7540" y="48518"/>
                  </a:lnTo>
                  <a:cubicBezTo>
                    <a:pt x="7439" y="48585"/>
                    <a:pt x="7406" y="48685"/>
                    <a:pt x="7506" y="48752"/>
                  </a:cubicBezTo>
                  <a:lnTo>
                    <a:pt x="9841" y="50086"/>
                  </a:lnTo>
                  <a:cubicBezTo>
                    <a:pt x="9908" y="50120"/>
                    <a:pt x="9975" y="50136"/>
                    <a:pt x="10037" y="50136"/>
                  </a:cubicBezTo>
                  <a:cubicBezTo>
                    <a:pt x="10100" y="50136"/>
                    <a:pt x="10158" y="50120"/>
                    <a:pt x="10208" y="50086"/>
                  </a:cubicBezTo>
                  <a:lnTo>
                    <a:pt x="13977" y="47918"/>
                  </a:lnTo>
                  <a:cubicBezTo>
                    <a:pt x="14078" y="47818"/>
                    <a:pt x="14111" y="47751"/>
                    <a:pt x="14011" y="47684"/>
                  </a:cubicBezTo>
                  <a:lnTo>
                    <a:pt x="11676" y="46350"/>
                  </a:lnTo>
                  <a:cubicBezTo>
                    <a:pt x="11609" y="46317"/>
                    <a:pt x="11542" y="46300"/>
                    <a:pt x="11480" y="46300"/>
                  </a:cubicBezTo>
                  <a:close/>
                  <a:moveTo>
                    <a:pt x="29855" y="47301"/>
                  </a:moveTo>
                  <a:cubicBezTo>
                    <a:pt x="29797" y="47301"/>
                    <a:pt x="29739" y="47318"/>
                    <a:pt x="29689" y="47351"/>
                  </a:cubicBezTo>
                  <a:lnTo>
                    <a:pt x="26653" y="49085"/>
                  </a:lnTo>
                  <a:cubicBezTo>
                    <a:pt x="26553" y="49152"/>
                    <a:pt x="26520" y="49252"/>
                    <a:pt x="26620" y="49286"/>
                  </a:cubicBezTo>
                  <a:lnTo>
                    <a:pt x="28988" y="50653"/>
                  </a:lnTo>
                  <a:cubicBezTo>
                    <a:pt x="29038" y="50670"/>
                    <a:pt x="29097" y="50678"/>
                    <a:pt x="29155" y="50678"/>
                  </a:cubicBezTo>
                  <a:cubicBezTo>
                    <a:pt x="29213" y="50678"/>
                    <a:pt x="29272" y="50670"/>
                    <a:pt x="29322" y="50653"/>
                  </a:cubicBezTo>
                  <a:lnTo>
                    <a:pt x="32357" y="48919"/>
                  </a:lnTo>
                  <a:cubicBezTo>
                    <a:pt x="32457" y="48852"/>
                    <a:pt x="32457" y="48752"/>
                    <a:pt x="32357" y="48685"/>
                  </a:cubicBezTo>
                  <a:lnTo>
                    <a:pt x="30022" y="47351"/>
                  </a:lnTo>
                  <a:cubicBezTo>
                    <a:pt x="29972" y="47318"/>
                    <a:pt x="29914" y="47301"/>
                    <a:pt x="29855" y="47301"/>
                  </a:cubicBezTo>
                  <a:close/>
                  <a:moveTo>
                    <a:pt x="21016" y="48535"/>
                  </a:moveTo>
                  <a:cubicBezTo>
                    <a:pt x="20957" y="48535"/>
                    <a:pt x="20899" y="48552"/>
                    <a:pt x="20849" y="48585"/>
                  </a:cubicBezTo>
                  <a:lnTo>
                    <a:pt x="18381" y="49986"/>
                  </a:lnTo>
                  <a:cubicBezTo>
                    <a:pt x="18281" y="50053"/>
                    <a:pt x="18281" y="50153"/>
                    <a:pt x="18347" y="50220"/>
                  </a:cubicBezTo>
                  <a:lnTo>
                    <a:pt x="20716" y="51554"/>
                  </a:lnTo>
                  <a:cubicBezTo>
                    <a:pt x="20782" y="51587"/>
                    <a:pt x="20849" y="51604"/>
                    <a:pt x="20912" y="51604"/>
                  </a:cubicBezTo>
                  <a:cubicBezTo>
                    <a:pt x="20974" y="51604"/>
                    <a:pt x="21032" y="51587"/>
                    <a:pt x="21083" y="51554"/>
                  </a:cubicBezTo>
                  <a:lnTo>
                    <a:pt x="23551" y="50153"/>
                  </a:lnTo>
                  <a:cubicBezTo>
                    <a:pt x="23651" y="50086"/>
                    <a:pt x="23651" y="49986"/>
                    <a:pt x="23551" y="49953"/>
                  </a:cubicBezTo>
                  <a:lnTo>
                    <a:pt x="21183" y="48585"/>
                  </a:lnTo>
                  <a:cubicBezTo>
                    <a:pt x="21133" y="48552"/>
                    <a:pt x="21074" y="48535"/>
                    <a:pt x="21016" y="48535"/>
                  </a:cubicBezTo>
                  <a:close/>
                  <a:moveTo>
                    <a:pt x="15779" y="47701"/>
                  </a:moveTo>
                  <a:cubicBezTo>
                    <a:pt x="15720" y="47701"/>
                    <a:pt x="15662" y="47718"/>
                    <a:pt x="15612" y="47751"/>
                  </a:cubicBezTo>
                  <a:lnTo>
                    <a:pt x="10875" y="50453"/>
                  </a:lnTo>
                  <a:cubicBezTo>
                    <a:pt x="10775" y="50520"/>
                    <a:pt x="10775" y="50620"/>
                    <a:pt x="10875" y="50687"/>
                  </a:cubicBezTo>
                  <a:lnTo>
                    <a:pt x="13210" y="52021"/>
                  </a:lnTo>
                  <a:cubicBezTo>
                    <a:pt x="13260" y="52054"/>
                    <a:pt x="13319" y="52071"/>
                    <a:pt x="13381" y="52071"/>
                  </a:cubicBezTo>
                  <a:cubicBezTo>
                    <a:pt x="13444" y="52071"/>
                    <a:pt x="13510" y="52054"/>
                    <a:pt x="13577" y="52021"/>
                  </a:cubicBezTo>
                  <a:lnTo>
                    <a:pt x="18281" y="49286"/>
                  </a:lnTo>
                  <a:cubicBezTo>
                    <a:pt x="18381" y="49219"/>
                    <a:pt x="18414" y="49119"/>
                    <a:pt x="18314" y="49085"/>
                  </a:cubicBezTo>
                  <a:lnTo>
                    <a:pt x="15946" y="47751"/>
                  </a:lnTo>
                  <a:cubicBezTo>
                    <a:pt x="15895" y="47718"/>
                    <a:pt x="15837" y="47701"/>
                    <a:pt x="15779" y="47701"/>
                  </a:cubicBezTo>
                  <a:close/>
                  <a:moveTo>
                    <a:pt x="25690" y="49669"/>
                  </a:moveTo>
                  <a:cubicBezTo>
                    <a:pt x="25627" y="49669"/>
                    <a:pt x="25569" y="49686"/>
                    <a:pt x="25519" y="49719"/>
                  </a:cubicBezTo>
                  <a:lnTo>
                    <a:pt x="22517" y="51454"/>
                  </a:lnTo>
                  <a:cubicBezTo>
                    <a:pt x="22383" y="51521"/>
                    <a:pt x="22383" y="51621"/>
                    <a:pt x="22484" y="51687"/>
                  </a:cubicBezTo>
                  <a:lnTo>
                    <a:pt x="24819" y="53022"/>
                  </a:lnTo>
                  <a:cubicBezTo>
                    <a:pt x="24885" y="53055"/>
                    <a:pt x="24952" y="53072"/>
                    <a:pt x="25015" y="53072"/>
                  </a:cubicBezTo>
                  <a:cubicBezTo>
                    <a:pt x="25077" y="53072"/>
                    <a:pt x="25135" y="53055"/>
                    <a:pt x="25185" y="53022"/>
                  </a:cubicBezTo>
                  <a:lnTo>
                    <a:pt x="28188" y="51287"/>
                  </a:lnTo>
                  <a:cubicBezTo>
                    <a:pt x="28321" y="51220"/>
                    <a:pt x="28321" y="51120"/>
                    <a:pt x="28188" y="51087"/>
                  </a:cubicBezTo>
                  <a:lnTo>
                    <a:pt x="25886" y="49719"/>
                  </a:lnTo>
                  <a:cubicBezTo>
                    <a:pt x="25819" y="49686"/>
                    <a:pt x="25753" y="49669"/>
                    <a:pt x="25690" y="49669"/>
                  </a:cubicBezTo>
                  <a:close/>
                  <a:moveTo>
                    <a:pt x="17447" y="50628"/>
                  </a:moveTo>
                  <a:cubicBezTo>
                    <a:pt x="17388" y="50628"/>
                    <a:pt x="17330" y="50637"/>
                    <a:pt x="17280" y="50653"/>
                  </a:cubicBezTo>
                  <a:lnTo>
                    <a:pt x="14244" y="52388"/>
                  </a:lnTo>
                  <a:cubicBezTo>
                    <a:pt x="14144" y="52455"/>
                    <a:pt x="14144" y="52555"/>
                    <a:pt x="14244" y="52621"/>
                  </a:cubicBezTo>
                  <a:lnTo>
                    <a:pt x="16579" y="53956"/>
                  </a:lnTo>
                  <a:cubicBezTo>
                    <a:pt x="16629" y="53989"/>
                    <a:pt x="16688" y="54006"/>
                    <a:pt x="16750" y="54006"/>
                  </a:cubicBezTo>
                  <a:cubicBezTo>
                    <a:pt x="16813" y="54006"/>
                    <a:pt x="16880" y="53989"/>
                    <a:pt x="16946" y="53956"/>
                  </a:cubicBezTo>
                  <a:lnTo>
                    <a:pt x="19948" y="52188"/>
                  </a:lnTo>
                  <a:cubicBezTo>
                    <a:pt x="20048" y="52154"/>
                    <a:pt x="20048" y="52054"/>
                    <a:pt x="19948" y="51988"/>
                  </a:cubicBezTo>
                  <a:lnTo>
                    <a:pt x="19948" y="51988"/>
                  </a:lnTo>
                  <a:lnTo>
                    <a:pt x="19982" y="52021"/>
                  </a:lnTo>
                  <a:lnTo>
                    <a:pt x="19982" y="52021"/>
                  </a:lnTo>
                  <a:lnTo>
                    <a:pt x="17613" y="50653"/>
                  </a:lnTo>
                  <a:cubicBezTo>
                    <a:pt x="17563" y="50637"/>
                    <a:pt x="17505" y="50628"/>
                    <a:pt x="17447" y="50628"/>
                  </a:cubicBezTo>
                  <a:close/>
                  <a:moveTo>
                    <a:pt x="21554" y="52071"/>
                  </a:moveTo>
                  <a:cubicBezTo>
                    <a:pt x="21491" y="52071"/>
                    <a:pt x="21433" y="52088"/>
                    <a:pt x="21383" y="52121"/>
                  </a:cubicBezTo>
                  <a:lnTo>
                    <a:pt x="17613" y="54289"/>
                  </a:lnTo>
                  <a:cubicBezTo>
                    <a:pt x="17513" y="54356"/>
                    <a:pt x="17480" y="54456"/>
                    <a:pt x="17613" y="54523"/>
                  </a:cubicBezTo>
                  <a:lnTo>
                    <a:pt x="19948" y="55857"/>
                  </a:lnTo>
                  <a:cubicBezTo>
                    <a:pt x="19998" y="55890"/>
                    <a:pt x="20057" y="55907"/>
                    <a:pt x="20119" y="55907"/>
                  </a:cubicBezTo>
                  <a:cubicBezTo>
                    <a:pt x="20182" y="55907"/>
                    <a:pt x="20249" y="55890"/>
                    <a:pt x="20315" y="55857"/>
                  </a:cubicBezTo>
                  <a:lnTo>
                    <a:pt x="24085" y="53689"/>
                  </a:lnTo>
                  <a:cubicBezTo>
                    <a:pt x="24185" y="53622"/>
                    <a:pt x="24185" y="53522"/>
                    <a:pt x="24118" y="53489"/>
                  </a:cubicBezTo>
                  <a:lnTo>
                    <a:pt x="21750" y="52121"/>
                  </a:lnTo>
                  <a:cubicBezTo>
                    <a:pt x="21683" y="52088"/>
                    <a:pt x="21616" y="52071"/>
                    <a:pt x="21554" y="520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1"/>
            <p:cNvSpPr/>
            <p:nvPr/>
          </p:nvSpPr>
          <p:spPr>
            <a:xfrm>
              <a:off x="6656690" y="3543233"/>
              <a:ext cx="627170" cy="361720"/>
            </a:xfrm>
            <a:custGeom>
              <a:avLst/>
              <a:gdLst/>
              <a:ahLst/>
              <a:cxnLst/>
              <a:rect l="l" t="t" r="r" b="b"/>
              <a:pathLst>
                <a:path w="40430" h="23318" extrusionOk="0">
                  <a:moveTo>
                    <a:pt x="25719" y="1"/>
                  </a:moveTo>
                  <a:lnTo>
                    <a:pt x="1" y="14845"/>
                  </a:lnTo>
                  <a:lnTo>
                    <a:pt x="534" y="15145"/>
                  </a:lnTo>
                  <a:lnTo>
                    <a:pt x="14711" y="23318"/>
                  </a:lnTo>
                  <a:lnTo>
                    <a:pt x="39896" y="8774"/>
                  </a:lnTo>
                  <a:lnTo>
                    <a:pt x="40430" y="8474"/>
                  </a:lnTo>
                  <a:lnTo>
                    <a:pt x="2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1"/>
            <p:cNvSpPr/>
            <p:nvPr/>
          </p:nvSpPr>
          <p:spPr>
            <a:xfrm>
              <a:off x="6670139" y="3558248"/>
              <a:ext cx="600784" cy="346704"/>
            </a:xfrm>
            <a:custGeom>
              <a:avLst/>
              <a:gdLst/>
              <a:ahLst/>
              <a:cxnLst/>
              <a:rect l="l" t="t" r="r" b="b"/>
              <a:pathLst>
                <a:path w="38729" h="22350" extrusionOk="0">
                  <a:moveTo>
                    <a:pt x="24852" y="0"/>
                  </a:moveTo>
                  <a:lnTo>
                    <a:pt x="1" y="14377"/>
                  </a:lnTo>
                  <a:lnTo>
                    <a:pt x="13844" y="22350"/>
                  </a:lnTo>
                  <a:lnTo>
                    <a:pt x="38729" y="8006"/>
                  </a:lnTo>
                  <a:lnTo>
                    <a:pt x="24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1"/>
            <p:cNvSpPr/>
            <p:nvPr/>
          </p:nvSpPr>
          <p:spPr>
            <a:xfrm>
              <a:off x="5478523" y="1772001"/>
              <a:ext cx="1501657" cy="1925179"/>
            </a:xfrm>
            <a:custGeom>
              <a:avLst/>
              <a:gdLst/>
              <a:ahLst/>
              <a:cxnLst/>
              <a:rect l="l" t="t" r="r" b="b"/>
              <a:pathLst>
                <a:path w="96803" h="124105" extrusionOk="0">
                  <a:moveTo>
                    <a:pt x="89586" y="1"/>
                  </a:moveTo>
                  <a:cubicBezTo>
                    <a:pt x="88919" y="1"/>
                    <a:pt x="88260" y="325"/>
                    <a:pt x="87463" y="774"/>
                  </a:cubicBezTo>
                  <a:lnTo>
                    <a:pt x="2169" y="50043"/>
                  </a:lnTo>
                  <a:cubicBezTo>
                    <a:pt x="834" y="50877"/>
                    <a:pt x="0" y="52378"/>
                    <a:pt x="34" y="53979"/>
                  </a:cubicBezTo>
                  <a:lnTo>
                    <a:pt x="4604" y="121027"/>
                  </a:lnTo>
                  <a:cubicBezTo>
                    <a:pt x="4704" y="122462"/>
                    <a:pt x="4971" y="123262"/>
                    <a:pt x="6005" y="123762"/>
                  </a:cubicBezTo>
                  <a:cubicBezTo>
                    <a:pt x="6526" y="123997"/>
                    <a:pt x="6955" y="124104"/>
                    <a:pt x="7361" y="124104"/>
                  </a:cubicBezTo>
                  <a:cubicBezTo>
                    <a:pt x="7994" y="124104"/>
                    <a:pt x="8568" y="123843"/>
                    <a:pt x="9340" y="123396"/>
                  </a:cubicBezTo>
                  <a:lnTo>
                    <a:pt x="94635" y="74160"/>
                  </a:lnTo>
                  <a:cubicBezTo>
                    <a:pt x="96002" y="73293"/>
                    <a:pt x="96803" y="71792"/>
                    <a:pt x="96803" y="70191"/>
                  </a:cubicBezTo>
                  <a:lnTo>
                    <a:pt x="92200" y="3143"/>
                  </a:lnTo>
                  <a:cubicBezTo>
                    <a:pt x="92133" y="1708"/>
                    <a:pt x="92100" y="1275"/>
                    <a:pt x="90899" y="441"/>
                  </a:cubicBezTo>
                  <a:cubicBezTo>
                    <a:pt x="90433" y="131"/>
                    <a:pt x="90008" y="1"/>
                    <a:pt x="895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1"/>
            <p:cNvSpPr/>
            <p:nvPr/>
          </p:nvSpPr>
          <p:spPr>
            <a:xfrm>
              <a:off x="5487830" y="1772001"/>
              <a:ext cx="1421457" cy="820285"/>
            </a:xfrm>
            <a:custGeom>
              <a:avLst/>
              <a:gdLst/>
              <a:ahLst/>
              <a:cxnLst/>
              <a:rect l="l" t="t" r="r" b="b"/>
              <a:pathLst>
                <a:path w="91633" h="52879" extrusionOk="0">
                  <a:moveTo>
                    <a:pt x="88986" y="1"/>
                  </a:moveTo>
                  <a:cubicBezTo>
                    <a:pt x="88319" y="1"/>
                    <a:pt x="87660" y="325"/>
                    <a:pt x="86863" y="774"/>
                  </a:cubicBezTo>
                  <a:lnTo>
                    <a:pt x="1569" y="50043"/>
                  </a:lnTo>
                  <a:cubicBezTo>
                    <a:pt x="902" y="50443"/>
                    <a:pt x="368" y="51044"/>
                    <a:pt x="1" y="51744"/>
                  </a:cubicBezTo>
                  <a:lnTo>
                    <a:pt x="2202" y="52878"/>
                  </a:lnTo>
                  <a:cubicBezTo>
                    <a:pt x="2569" y="52145"/>
                    <a:pt x="3136" y="51544"/>
                    <a:pt x="3804" y="51144"/>
                  </a:cubicBezTo>
                  <a:lnTo>
                    <a:pt x="89131" y="1909"/>
                  </a:lnTo>
                  <a:cubicBezTo>
                    <a:pt x="89516" y="1676"/>
                    <a:pt x="89889" y="1566"/>
                    <a:pt x="90224" y="1566"/>
                  </a:cubicBezTo>
                  <a:cubicBezTo>
                    <a:pt x="90992" y="1566"/>
                    <a:pt x="91563" y="2144"/>
                    <a:pt x="91633" y="3143"/>
                  </a:cubicBezTo>
                  <a:cubicBezTo>
                    <a:pt x="91533" y="1708"/>
                    <a:pt x="91566" y="1308"/>
                    <a:pt x="90299" y="441"/>
                  </a:cubicBezTo>
                  <a:cubicBezTo>
                    <a:pt x="89833" y="131"/>
                    <a:pt x="89408" y="1"/>
                    <a:pt x="889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1"/>
            <p:cNvSpPr/>
            <p:nvPr/>
          </p:nvSpPr>
          <p:spPr>
            <a:xfrm>
              <a:off x="5478523" y="2574630"/>
              <a:ext cx="142312" cy="1122159"/>
            </a:xfrm>
            <a:custGeom>
              <a:avLst/>
              <a:gdLst/>
              <a:ahLst/>
              <a:cxnLst/>
              <a:rect l="l" t="t" r="r" b="b"/>
              <a:pathLst>
                <a:path w="9174" h="72339" extrusionOk="0">
                  <a:moveTo>
                    <a:pt x="568" y="0"/>
                  </a:moveTo>
                  <a:cubicBezTo>
                    <a:pt x="201" y="667"/>
                    <a:pt x="0" y="1435"/>
                    <a:pt x="34" y="2235"/>
                  </a:cubicBezTo>
                  <a:lnTo>
                    <a:pt x="4604" y="69283"/>
                  </a:lnTo>
                  <a:cubicBezTo>
                    <a:pt x="4704" y="70718"/>
                    <a:pt x="5037" y="71585"/>
                    <a:pt x="6005" y="71985"/>
                  </a:cubicBezTo>
                  <a:cubicBezTo>
                    <a:pt x="6561" y="72219"/>
                    <a:pt x="7015" y="72338"/>
                    <a:pt x="7448" y="72338"/>
                  </a:cubicBezTo>
                  <a:cubicBezTo>
                    <a:pt x="8000" y="72338"/>
                    <a:pt x="8519" y="72145"/>
                    <a:pt x="9174" y="71752"/>
                  </a:cubicBezTo>
                  <a:lnTo>
                    <a:pt x="9174" y="71752"/>
                  </a:lnTo>
                  <a:cubicBezTo>
                    <a:pt x="8886" y="71917"/>
                    <a:pt x="8597" y="71994"/>
                    <a:pt x="8324" y="71994"/>
                  </a:cubicBezTo>
                  <a:cubicBezTo>
                    <a:pt x="7551" y="71994"/>
                    <a:pt x="6913" y="71379"/>
                    <a:pt x="6839" y="70417"/>
                  </a:cubicBezTo>
                  <a:lnTo>
                    <a:pt x="2235" y="3336"/>
                  </a:lnTo>
                  <a:cubicBezTo>
                    <a:pt x="2235" y="2569"/>
                    <a:pt x="2436" y="1802"/>
                    <a:pt x="2802" y="1134"/>
                  </a:cubicBezTo>
                  <a:lnTo>
                    <a:pt x="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1"/>
            <p:cNvSpPr/>
            <p:nvPr/>
          </p:nvSpPr>
          <p:spPr>
            <a:xfrm>
              <a:off x="5549411" y="1867134"/>
              <a:ext cx="1383684" cy="1759893"/>
            </a:xfrm>
            <a:custGeom>
              <a:avLst/>
              <a:gdLst/>
              <a:ahLst/>
              <a:cxnLst/>
              <a:rect l="l" t="t" r="r" b="b"/>
              <a:pathLst>
                <a:path w="89198" h="113450" extrusionOk="0">
                  <a:moveTo>
                    <a:pt x="84079" y="1"/>
                  </a:moveTo>
                  <a:cubicBezTo>
                    <a:pt x="83873" y="1"/>
                    <a:pt x="83639" y="68"/>
                    <a:pt x="83393" y="212"/>
                  </a:cubicBezTo>
                  <a:lnTo>
                    <a:pt x="1335" y="47579"/>
                  </a:lnTo>
                  <a:cubicBezTo>
                    <a:pt x="501" y="48080"/>
                    <a:pt x="0" y="48980"/>
                    <a:pt x="34" y="49948"/>
                  </a:cubicBezTo>
                  <a:lnTo>
                    <a:pt x="4303" y="112492"/>
                  </a:lnTo>
                  <a:cubicBezTo>
                    <a:pt x="4350" y="113103"/>
                    <a:pt x="4695" y="113449"/>
                    <a:pt x="5163" y="113449"/>
                  </a:cubicBezTo>
                  <a:cubicBezTo>
                    <a:pt x="5359" y="113449"/>
                    <a:pt x="5577" y="113388"/>
                    <a:pt x="5805" y="113260"/>
                  </a:cubicBezTo>
                  <a:lnTo>
                    <a:pt x="87896" y="65859"/>
                  </a:lnTo>
                  <a:cubicBezTo>
                    <a:pt x="88697" y="65325"/>
                    <a:pt x="89197" y="64458"/>
                    <a:pt x="89197" y="63491"/>
                  </a:cubicBezTo>
                  <a:lnTo>
                    <a:pt x="84894" y="946"/>
                  </a:lnTo>
                  <a:cubicBezTo>
                    <a:pt x="84871" y="345"/>
                    <a:pt x="84544" y="1"/>
                    <a:pt x="84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1"/>
            <p:cNvSpPr/>
            <p:nvPr/>
          </p:nvSpPr>
          <p:spPr>
            <a:xfrm>
              <a:off x="5549923" y="1878690"/>
              <a:ext cx="1343848" cy="1717451"/>
            </a:xfrm>
            <a:custGeom>
              <a:avLst/>
              <a:gdLst/>
              <a:ahLst/>
              <a:cxnLst/>
              <a:rect l="l" t="t" r="r" b="b"/>
              <a:pathLst>
                <a:path w="86630" h="110714" extrusionOk="0">
                  <a:moveTo>
                    <a:pt x="82426" y="1"/>
                  </a:moveTo>
                  <a:lnTo>
                    <a:pt x="1302" y="46834"/>
                  </a:lnTo>
                  <a:cubicBezTo>
                    <a:pt x="468" y="47335"/>
                    <a:pt x="1" y="48235"/>
                    <a:pt x="1" y="49169"/>
                  </a:cubicBezTo>
                  <a:lnTo>
                    <a:pt x="4204" y="110713"/>
                  </a:lnTo>
                  <a:lnTo>
                    <a:pt x="85328" y="63880"/>
                  </a:lnTo>
                  <a:cubicBezTo>
                    <a:pt x="86162" y="63346"/>
                    <a:pt x="86629" y="62479"/>
                    <a:pt x="86629" y="61511"/>
                  </a:cubicBezTo>
                  <a:lnTo>
                    <a:pt x="8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1"/>
            <p:cNvSpPr/>
            <p:nvPr/>
          </p:nvSpPr>
          <p:spPr>
            <a:xfrm>
              <a:off x="5597016" y="2801781"/>
              <a:ext cx="94704" cy="808155"/>
            </a:xfrm>
            <a:custGeom>
              <a:avLst/>
              <a:gdLst/>
              <a:ahLst/>
              <a:cxnLst/>
              <a:rect l="l" t="t" r="r" b="b"/>
              <a:pathLst>
                <a:path w="6105" h="52097" extrusionOk="0">
                  <a:moveTo>
                    <a:pt x="0" y="0"/>
                  </a:moveTo>
                  <a:lnTo>
                    <a:pt x="3469" y="50536"/>
                  </a:lnTo>
                  <a:cubicBezTo>
                    <a:pt x="3536" y="51137"/>
                    <a:pt x="3870" y="51637"/>
                    <a:pt x="4403" y="51937"/>
                  </a:cubicBezTo>
                  <a:cubicBezTo>
                    <a:pt x="4623" y="52035"/>
                    <a:pt x="4879" y="52097"/>
                    <a:pt x="5144" y="52097"/>
                  </a:cubicBezTo>
                  <a:cubicBezTo>
                    <a:pt x="5241" y="52097"/>
                    <a:pt x="5339" y="52089"/>
                    <a:pt x="5437" y="52071"/>
                  </a:cubicBezTo>
                  <a:cubicBezTo>
                    <a:pt x="5671" y="52071"/>
                    <a:pt x="5904" y="52004"/>
                    <a:pt x="6105" y="51871"/>
                  </a:cubicBezTo>
                  <a:lnTo>
                    <a:pt x="6105" y="51871"/>
                  </a:lnTo>
                  <a:cubicBezTo>
                    <a:pt x="6004" y="51937"/>
                    <a:pt x="5871" y="51971"/>
                    <a:pt x="5738" y="52004"/>
                  </a:cubicBezTo>
                  <a:cubicBezTo>
                    <a:pt x="5437" y="52004"/>
                    <a:pt x="5237" y="51770"/>
                    <a:pt x="5204" y="51404"/>
                  </a:cubicBezTo>
                  <a:lnTo>
                    <a:pt x="1735" y="86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1"/>
            <p:cNvSpPr/>
            <p:nvPr/>
          </p:nvSpPr>
          <p:spPr>
            <a:xfrm>
              <a:off x="5621338" y="2027197"/>
              <a:ext cx="1282263" cy="1578242"/>
            </a:xfrm>
            <a:custGeom>
              <a:avLst/>
              <a:gdLst/>
              <a:ahLst/>
              <a:cxnLst/>
              <a:rect l="l" t="t" r="r" b="b"/>
              <a:pathLst>
                <a:path w="82660" h="101740" extrusionOk="0">
                  <a:moveTo>
                    <a:pt x="78856" y="0"/>
                  </a:moveTo>
                  <a:lnTo>
                    <a:pt x="0" y="45533"/>
                  </a:lnTo>
                  <a:lnTo>
                    <a:pt x="3803" y="101340"/>
                  </a:lnTo>
                  <a:cubicBezTo>
                    <a:pt x="3803" y="101473"/>
                    <a:pt x="3869" y="101740"/>
                    <a:pt x="4103" y="101740"/>
                  </a:cubicBezTo>
                  <a:cubicBezTo>
                    <a:pt x="4203" y="101740"/>
                    <a:pt x="4303" y="101706"/>
                    <a:pt x="4403" y="101640"/>
                  </a:cubicBezTo>
                  <a:lnTo>
                    <a:pt x="81959" y="56874"/>
                  </a:lnTo>
                  <a:cubicBezTo>
                    <a:pt x="82392" y="56574"/>
                    <a:pt x="82659" y="56107"/>
                    <a:pt x="82659" y="55607"/>
                  </a:cubicBezTo>
                  <a:lnTo>
                    <a:pt x="78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1"/>
            <p:cNvSpPr/>
            <p:nvPr/>
          </p:nvSpPr>
          <p:spPr>
            <a:xfrm>
              <a:off x="5618221" y="2021504"/>
              <a:ext cx="1288996" cy="1587037"/>
            </a:xfrm>
            <a:custGeom>
              <a:avLst/>
              <a:gdLst/>
              <a:ahLst/>
              <a:cxnLst/>
              <a:rect l="l" t="t" r="r" b="b"/>
              <a:pathLst>
                <a:path w="83094" h="102307" extrusionOk="0">
                  <a:moveTo>
                    <a:pt x="78924" y="701"/>
                  </a:moveTo>
                  <a:lnTo>
                    <a:pt x="79224" y="5404"/>
                  </a:lnTo>
                  <a:lnTo>
                    <a:pt x="82693" y="55974"/>
                  </a:lnTo>
                  <a:cubicBezTo>
                    <a:pt x="82660" y="56407"/>
                    <a:pt x="82460" y="56808"/>
                    <a:pt x="82059" y="57075"/>
                  </a:cubicBezTo>
                  <a:lnTo>
                    <a:pt x="4504" y="101840"/>
                  </a:lnTo>
                  <a:cubicBezTo>
                    <a:pt x="4471" y="101873"/>
                    <a:pt x="4404" y="101873"/>
                    <a:pt x="4337" y="101907"/>
                  </a:cubicBezTo>
                  <a:cubicBezTo>
                    <a:pt x="4271" y="101907"/>
                    <a:pt x="4237" y="101707"/>
                    <a:pt x="4237" y="101707"/>
                  </a:cubicBezTo>
                  <a:lnTo>
                    <a:pt x="435" y="46000"/>
                  </a:lnTo>
                  <a:lnTo>
                    <a:pt x="78924" y="701"/>
                  </a:lnTo>
                  <a:close/>
                  <a:moveTo>
                    <a:pt x="79291" y="0"/>
                  </a:moveTo>
                  <a:lnTo>
                    <a:pt x="1" y="45766"/>
                  </a:lnTo>
                  <a:lnTo>
                    <a:pt x="3837" y="101707"/>
                  </a:lnTo>
                  <a:cubicBezTo>
                    <a:pt x="3870" y="102073"/>
                    <a:pt x="4070" y="102307"/>
                    <a:pt x="4371" y="102307"/>
                  </a:cubicBezTo>
                  <a:cubicBezTo>
                    <a:pt x="4504" y="102274"/>
                    <a:pt x="4638" y="102240"/>
                    <a:pt x="4738" y="102174"/>
                  </a:cubicBezTo>
                  <a:lnTo>
                    <a:pt x="82293" y="57408"/>
                  </a:lnTo>
                  <a:cubicBezTo>
                    <a:pt x="82793" y="57075"/>
                    <a:pt x="83094" y="56541"/>
                    <a:pt x="83094" y="55940"/>
                  </a:cubicBezTo>
                  <a:lnTo>
                    <a:pt x="79658" y="5404"/>
                  </a:lnTo>
                  <a:lnTo>
                    <a:pt x="792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1"/>
            <p:cNvSpPr/>
            <p:nvPr/>
          </p:nvSpPr>
          <p:spPr>
            <a:xfrm>
              <a:off x="5589772" y="1929568"/>
              <a:ext cx="1253286" cy="720664"/>
            </a:xfrm>
            <a:custGeom>
              <a:avLst/>
              <a:gdLst/>
              <a:ahLst/>
              <a:cxnLst/>
              <a:rect l="l" t="t" r="r" b="b"/>
              <a:pathLst>
                <a:path w="80792" h="46457" extrusionOk="0">
                  <a:moveTo>
                    <a:pt x="79094" y="0"/>
                  </a:moveTo>
                  <a:cubicBezTo>
                    <a:pt x="78773" y="0"/>
                    <a:pt x="78450" y="77"/>
                    <a:pt x="78156" y="223"/>
                  </a:cubicBezTo>
                  <a:lnTo>
                    <a:pt x="601" y="44989"/>
                  </a:lnTo>
                  <a:cubicBezTo>
                    <a:pt x="334" y="45155"/>
                    <a:pt x="134" y="45356"/>
                    <a:pt x="0" y="45622"/>
                  </a:cubicBezTo>
                  <a:lnTo>
                    <a:pt x="1768" y="46456"/>
                  </a:lnTo>
                  <a:cubicBezTo>
                    <a:pt x="1902" y="46190"/>
                    <a:pt x="2102" y="45989"/>
                    <a:pt x="2335" y="45823"/>
                  </a:cubicBezTo>
                  <a:lnTo>
                    <a:pt x="79891" y="1057"/>
                  </a:lnTo>
                  <a:cubicBezTo>
                    <a:pt x="80033" y="981"/>
                    <a:pt x="80168" y="944"/>
                    <a:pt x="80289" y="944"/>
                  </a:cubicBezTo>
                  <a:cubicBezTo>
                    <a:pt x="80536" y="944"/>
                    <a:pt x="80724" y="1099"/>
                    <a:pt x="80791" y="1391"/>
                  </a:cubicBezTo>
                  <a:cubicBezTo>
                    <a:pt x="80691" y="857"/>
                    <a:pt x="80324" y="423"/>
                    <a:pt x="79857" y="157"/>
                  </a:cubicBezTo>
                  <a:cubicBezTo>
                    <a:pt x="79617" y="51"/>
                    <a:pt x="79356" y="0"/>
                    <a:pt x="79094"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1"/>
            <p:cNvSpPr/>
            <p:nvPr/>
          </p:nvSpPr>
          <p:spPr>
            <a:xfrm>
              <a:off x="5589772" y="1929568"/>
              <a:ext cx="1253286" cy="720664"/>
            </a:xfrm>
            <a:custGeom>
              <a:avLst/>
              <a:gdLst/>
              <a:ahLst/>
              <a:cxnLst/>
              <a:rect l="l" t="t" r="r" b="b"/>
              <a:pathLst>
                <a:path w="80792" h="46457" extrusionOk="0">
                  <a:moveTo>
                    <a:pt x="79094" y="0"/>
                  </a:moveTo>
                  <a:cubicBezTo>
                    <a:pt x="78773" y="0"/>
                    <a:pt x="78450" y="77"/>
                    <a:pt x="78156" y="223"/>
                  </a:cubicBezTo>
                  <a:lnTo>
                    <a:pt x="601" y="44989"/>
                  </a:lnTo>
                  <a:cubicBezTo>
                    <a:pt x="334" y="45155"/>
                    <a:pt x="134" y="45356"/>
                    <a:pt x="0" y="45622"/>
                  </a:cubicBezTo>
                  <a:lnTo>
                    <a:pt x="1768" y="46456"/>
                  </a:lnTo>
                  <a:cubicBezTo>
                    <a:pt x="1902" y="46190"/>
                    <a:pt x="2102" y="45989"/>
                    <a:pt x="2335" y="45823"/>
                  </a:cubicBezTo>
                  <a:lnTo>
                    <a:pt x="79891" y="1057"/>
                  </a:lnTo>
                  <a:cubicBezTo>
                    <a:pt x="80033" y="981"/>
                    <a:pt x="80168" y="944"/>
                    <a:pt x="80289" y="944"/>
                  </a:cubicBezTo>
                  <a:cubicBezTo>
                    <a:pt x="80536" y="944"/>
                    <a:pt x="80724" y="1099"/>
                    <a:pt x="80791" y="1391"/>
                  </a:cubicBezTo>
                  <a:cubicBezTo>
                    <a:pt x="80691" y="857"/>
                    <a:pt x="80324" y="423"/>
                    <a:pt x="79857" y="157"/>
                  </a:cubicBezTo>
                  <a:cubicBezTo>
                    <a:pt x="79617" y="51"/>
                    <a:pt x="79356" y="0"/>
                    <a:pt x="790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1"/>
            <p:cNvSpPr/>
            <p:nvPr/>
          </p:nvSpPr>
          <p:spPr>
            <a:xfrm>
              <a:off x="5586670" y="2637235"/>
              <a:ext cx="31568" cy="94704"/>
            </a:xfrm>
            <a:custGeom>
              <a:avLst/>
              <a:gdLst/>
              <a:ahLst/>
              <a:cxnLst/>
              <a:rect l="l" t="t" r="r" b="b"/>
              <a:pathLst>
                <a:path w="2035" h="6105" extrusionOk="0">
                  <a:moveTo>
                    <a:pt x="200" y="0"/>
                  </a:moveTo>
                  <a:cubicBezTo>
                    <a:pt x="100" y="167"/>
                    <a:pt x="33" y="334"/>
                    <a:pt x="0" y="501"/>
                  </a:cubicBezTo>
                  <a:cubicBezTo>
                    <a:pt x="0" y="568"/>
                    <a:pt x="0" y="634"/>
                    <a:pt x="0" y="701"/>
                  </a:cubicBezTo>
                  <a:cubicBezTo>
                    <a:pt x="0" y="734"/>
                    <a:pt x="0" y="768"/>
                    <a:pt x="0" y="801"/>
                  </a:cubicBezTo>
                  <a:lnTo>
                    <a:pt x="300" y="5238"/>
                  </a:lnTo>
                  <a:lnTo>
                    <a:pt x="2035" y="6105"/>
                  </a:lnTo>
                  <a:lnTo>
                    <a:pt x="1735" y="1668"/>
                  </a:lnTo>
                  <a:cubicBezTo>
                    <a:pt x="1735" y="1368"/>
                    <a:pt x="1801" y="1101"/>
                    <a:pt x="1968" y="834"/>
                  </a:cubicBezTo>
                  <a:lnTo>
                    <a:pt x="200"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1"/>
            <p:cNvSpPr/>
            <p:nvPr/>
          </p:nvSpPr>
          <p:spPr>
            <a:xfrm>
              <a:off x="5586670" y="2637235"/>
              <a:ext cx="31568" cy="94704"/>
            </a:xfrm>
            <a:custGeom>
              <a:avLst/>
              <a:gdLst/>
              <a:ahLst/>
              <a:cxnLst/>
              <a:rect l="l" t="t" r="r" b="b"/>
              <a:pathLst>
                <a:path w="2035" h="6105" extrusionOk="0">
                  <a:moveTo>
                    <a:pt x="200" y="0"/>
                  </a:moveTo>
                  <a:cubicBezTo>
                    <a:pt x="100" y="167"/>
                    <a:pt x="33" y="334"/>
                    <a:pt x="0" y="501"/>
                  </a:cubicBezTo>
                  <a:cubicBezTo>
                    <a:pt x="0" y="568"/>
                    <a:pt x="0" y="634"/>
                    <a:pt x="0" y="701"/>
                  </a:cubicBezTo>
                  <a:cubicBezTo>
                    <a:pt x="0" y="734"/>
                    <a:pt x="0" y="768"/>
                    <a:pt x="0" y="801"/>
                  </a:cubicBezTo>
                  <a:lnTo>
                    <a:pt x="300" y="5238"/>
                  </a:lnTo>
                  <a:lnTo>
                    <a:pt x="2035" y="6105"/>
                  </a:lnTo>
                  <a:lnTo>
                    <a:pt x="1735" y="1668"/>
                  </a:lnTo>
                  <a:cubicBezTo>
                    <a:pt x="1735" y="1368"/>
                    <a:pt x="1801" y="1101"/>
                    <a:pt x="1968" y="834"/>
                  </a:cubicBezTo>
                  <a:lnTo>
                    <a:pt x="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1"/>
            <p:cNvSpPr/>
            <p:nvPr/>
          </p:nvSpPr>
          <p:spPr>
            <a:xfrm>
              <a:off x="5613567" y="1944226"/>
              <a:ext cx="1234655" cy="787244"/>
            </a:xfrm>
            <a:custGeom>
              <a:avLst/>
              <a:gdLst/>
              <a:ahLst/>
              <a:cxnLst/>
              <a:rect l="l" t="t" r="r" b="b"/>
              <a:pathLst>
                <a:path w="79591" h="50749" extrusionOk="0">
                  <a:moveTo>
                    <a:pt x="78740" y="1"/>
                  </a:moveTo>
                  <a:cubicBezTo>
                    <a:pt x="78621" y="1"/>
                    <a:pt x="78490" y="36"/>
                    <a:pt x="78357" y="112"/>
                  </a:cubicBezTo>
                  <a:lnTo>
                    <a:pt x="801" y="44911"/>
                  </a:lnTo>
                  <a:cubicBezTo>
                    <a:pt x="301" y="45211"/>
                    <a:pt x="1" y="45745"/>
                    <a:pt x="1" y="46345"/>
                  </a:cubicBezTo>
                  <a:lnTo>
                    <a:pt x="301" y="50748"/>
                  </a:lnTo>
                  <a:lnTo>
                    <a:pt x="2669" y="49381"/>
                  </a:lnTo>
                  <a:cubicBezTo>
                    <a:pt x="3170" y="49047"/>
                    <a:pt x="3470" y="48514"/>
                    <a:pt x="3470" y="47946"/>
                  </a:cubicBezTo>
                  <a:lnTo>
                    <a:pt x="3670" y="46279"/>
                  </a:lnTo>
                  <a:cubicBezTo>
                    <a:pt x="3737" y="45545"/>
                    <a:pt x="3737" y="45044"/>
                    <a:pt x="4170" y="44811"/>
                  </a:cubicBezTo>
                  <a:lnTo>
                    <a:pt x="23417" y="33770"/>
                  </a:lnTo>
                  <a:cubicBezTo>
                    <a:pt x="23560" y="33678"/>
                    <a:pt x="23696" y="33636"/>
                    <a:pt x="23818" y="33636"/>
                  </a:cubicBezTo>
                  <a:cubicBezTo>
                    <a:pt x="24097" y="33636"/>
                    <a:pt x="24305" y="33855"/>
                    <a:pt x="24351" y="34203"/>
                  </a:cubicBezTo>
                  <a:lnTo>
                    <a:pt x="24451" y="35871"/>
                  </a:lnTo>
                  <a:cubicBezTo>
                    <a:pt x="24475" y="36246"/>
                    <a:pt x="24679" y="36456"/>
                    <a:pt x="24971" y="36456"/>
                  </a:cubicBezTo>
                  <a:cubicBezTo>
                    <a:pt x="25096" y="36456"/>
                    <a:pt x="25236" y="36418"/>
                    <a:pt x="25385" y="36338"/>
                  </a:cubicBezTo>
                  <a:lnTo>
                    <a:pt x="79591" y="4982"/>
                  </a:lnTo>
                  <a:lnTo>
                    <a:pt x="79291" y="579"/>
                  </a:lnTo>
                  <a:cubicBezTo>
                    <a:pt x="79267" y="222"/>
                    <a:pt x="79039" y="1"/>
                    <a:pt x="78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1"/>
            <p:cNvSpPr/>
            <p:nvPr/>
          </p:nvSpPr>
          <p:spPr>
            <a:xfrm>
              <a:off x="6796915" y="1989039"/>
              <a:ext cx="20197" cy="25611"/>
            </a:xfrm>
            <a:custGeom>
              <a:avLst/>
              <a:gdLst/>
              <a:ahLst/>
              <a:cxnLst/>
              <a:rect l="l" t="t" r="r" b="b"/>
              <a:pathLst>
                <a:path w="1302" h="1651" extrusionOk="0">
                  <a:moveTo>
                    <a:pt x="912" y="1"/>
                  </a:moveTo>
                  <a:cubicBezTo>
                    <a:pt x="818" y="1"/>
                    <a:pt x="713" y="31"/>
                    <a:pt x="601" y="92"/>
                  </a:cubicBezTo>
                  <a:cubicBezTo>
                    <a:pt x="201" y="325"/>
                    <a:pt x="0" y="759"/>
                    <a:pt x="0" y="1193"/>
                  </a:cubicBezTo>
                  <a:cubicBezTo>
                    <a:pt x="24" y="1494"/>
                    <a:pt x="176" y="1651"/>
                    <a:pt x="390" y="1651"/>
                  </a:cubicBezTo>
                  <a:cubicBezTo>
                    <a:pt x="484" y="1651"/>
                    <a:pt x="589" y="1621"/>
                    <a:pt x="701" y="1560"/>
                  </a:cubicBezTo>
                  <a:cubicBezTo>
                    <a:pt x="1068" y="1326"/>
                    <a:pt x="1301" y="893"/>
                    <a:pt x="1301" y="459"/>
                  </a:cubicBezTo>
                  <a:cubicBezTo>
                    <a:pt x="1278" y="157"/>
                    <a:pt x="1126" y="1"/>
                    <a:pt x="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1"/>
            <p:cNvSpPr/>
            <p:nvPr/>
          </p:nvSpPr>
          <p:spPr>
            <a:xfrm>
              <a:off x="6759656" y="2010538"/>
              <a:ext cx="20725" cy="25580"/>
            </a:xfrm>
            <a:custGeom>
              <a:avLst/>
              <a:gdLst/>
              <a:ahLst/>
              <a:cxnLst/>
              <a:rect l="l" t="t" r="r" b="b"/>
              <a:pathLst>
                <a:path w="1336" h="1649" extrusionOk="0">
                  <a:moveTo>
                    <a:pt x="952" y="0"/>
                  </a:moveTo>
                  <a:cubicBezTo>
                    <a:pt x="857" y="0"/>
                    <a:pt x="749" y="34"/>
                    <a:pt x="635" y="107"/>
                  </a:cubicBezTo>
                  <a:cubicBezTo>
                    <a:pt x="234" y="340"/>
                    <a:pt x="1" y="741"/>
                    <a:pt x="34" y="1208"/>
                  </a:cubicBezTo>
                  <a:cubicBezTo>
                    <a:pt x="34" y="1483"/>
                    <a:pt x="192" y="1648"/>
                    <a:pt x="410" y="1648"/>
                  </a:cubicBezTo>
                  <a:cubicBezTo>
                    <a:pt x="509" y="1648"/>
                    <a:pt x="620" y="1614"/>
                    <a:pt x="735" y="1541"/>
                  </a:cubicBezTo>
                  <a:cubicBezTo>
                    <a:pt x="1102" y="1308"/>
                    <a:pt x="1335" y="908"/>
                    <a:pt x="1335" y="441"/>
                  </a:cubicBezTo>
                  <a:cubicBezTo>
                    <a:pt x="1312" y="165"/>
                    <a:pt x="1163" y="0"/>
                    <a:pt x="9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1"/>
            <p:cNvSpPr/>
            <p:nvPr/>
          </p:nvSpPr>
          <p:spPr>
            <a:xfrm>
              <a:off x="6722925" y="2031742"/>
              <a:ext cx="20709" cy="25580"/>
            </a:xfrm>
            <a:custGeom>
              <a:avLst/>
              <a:gdLst/>
              <a:ahLst/>
              <a:cxnLst/>
              <a:rect l="l" t="t" r="r" b="b"/>
              <a:pathLst>
                <a:path w="1335" h="1649" extrusionOk="0">
                  <a:moveTo>
                    <a:pt x="952" y="1"/>
                  </a:moveTo>
                  <a:cubicBezTo>
                    <a:pt x="857" y="1"/>
                    <a:pt x="749" y="35"/>
                    <a:pt x="634" y="108"/>
                  </a:cubicBezTo>
                  <a:cubicBezTo>
                    <a:pt x="234" y="341"/>
                    <a:pt x="0" y="741"/>
                    <a:pt x="0" y="1208"/>
                  </a:cubicBezTo>
                  <a:cubicBezTo>
                    <a:pt x="23" y="1484"/>
                    <a:pt x="188" y="1649"/>
                    <a:pt x="409" y="1649"/>
                  </a:cubicBezTo>
                  <a:cubicBezTo>
                    <a:pt x="509" y="1649"/>
                    <a:pt x="620" y="1615"/>
                    <a:pt x="734" y="1542"/>
                  </a:cubicBezTo>
                  <a:cubicBezTo>
                    <a:pt x="1101" y="1308"/>
                    <a:pt x="1335" y="908"/>
                    <a:pt x="1335" y="441"/>
                  </a:cubicBezTo>
                  <a:cubicBezTo>
                    <a:pt x="1312" y="166"/>
                    <a:pt x="1162" y="1"/>
                    <a:pt x="9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1"/>
            <p:cNvSpPr/>
            <p:nvPr/>
          </p:nvSpPr>
          <p:spPr>
            <a:xfrm>
              <a:off x="5618221" y="2021504"/>
              <a:ext cx="1235695" cy="793790"/>
            </a:xfrm>
            <a:custGeom>
              <a:avLst/>
              <a:gdLst/>
              <a:ahLst/>
              <a:cxnLst/>
              <a:rect l="l" t="t" r="r" b="b"/>
              <a:pathLst>
                <a:path w="79658" h="51171" extrusionOk="0">
                  <a:moveTo>
                    <a:pt x="79291" y="0"/>
                  </a:moveTo>
                  <a:lnTo>
                    <a:pt x="26887" y="30255"/>
                  </a:lnTo>
                  <a:cubicBezTo>
                    <a:pt x="26739" y="30344"/>
                    <a:pt x="26623" y="30383"/>
                    <a:pt x="26525" y="30383"/>
                  </a:cubicBezTo>
                  <a:cubicBezTo>
                    <a:pt x="26290" y="30383"/>
                    <a:pt x="26154" y="30161"/>
                    <a:pt x="25919" y="29855"/>
                  </a:cubicBezTo>
                  <a:lnTo>
                    <a:pt x="25085" y="28587"/>
                  </a:lnTo>
                  <a:cubicBezTo>
                    <a:pt x="24862" y="28270"/>
                    <a:pt x="24638" y="28141"/>
                    <a:pt x="24402" y="28141"/>
                  </a:cubicBezTo>
                  <a:cubicBezTo>
                    <a:pt x="24217" y="28141"/>
                    <a:pt x="24024" y="28222"/>
                    <a:pt x="23818" y="28354"/>
                  </a:cubicBezTo>
                  <a:lnTo>
                    <a:pt x="3870" y="39829"/>
                  </a:lnTo>
                  <a:cubicBezTo>
                    <a:pt x="3370" y="40096"/>
                    <a:pt x="3203" y="40596"/>
                    <a:pt x="3070" y="41297"/>
                  </a:cubicBezTo>
                  <a:lnTo>
                    <a:pt x="2569" y="43298"/>
                  </a:lnTo>
                  <a:cubicBezTo>
                    <a:pt x="2403" y="44065"/>
                    <a:pt x="2269" y="44466"/>
                    <a:pt x="1769" y="44766"/>
                  </a:cubicBezTo>
                  <a:lnTo>
                    <a:pt x="1" y="45766"/>
                  </a:lnTo>
                  <a:lnTo>
                    <a:pt x="368" y="51170"/>
                  </a:lnTo>
                  <a:lnTo>
                    <a:pt x="79658" y="5404"/>
                  </a:lnTo>
                  <a:lnTo>
                    <a:pt x="792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1"/>
            <p:cNvSpPr/>
            <p:nvPr/>
          </p:nvSpPr>
          <p:spPr>
            <a:xfrm>
              <a:off x="5591323" y="2718469"/>
              <a:ext cx="32607" cy="96782"/>
            </a:xfrm>
            <a:custGeom>
              <a:avLst/>
              <a:gdLst/>
              <a:ahLst/>
              <a:cxnLst/>
              <a:rect l="l" t="t" r="r" b="b"/>
              <a:pathLst>
                <a:path w="2102" h="6239" extrusionOk="0">
                  <a:moveTo>
                    <a:pt x="0" y="1"/>
                  </a:moveTo>
                  <a:lnTo>
                    <a:pt x="367" y="5371"/>
                  </a:lnTo>
                  <a:lnTo>
                    <a:pt x="2102" y="6238"/>
                  </a:lnTo>
                  <a:lnTo>
                    <a:pt x="1735" y="834"/>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1"/>
            <p:cNvSpPr/>
            <p:nvPr/>
          </p:nvSpPr>
          <p:spPr>
            <a:xfrm>
              <a:off x="5591323" y="2718469"/>
              <a:ext cx="32607" cy="96782"/>
            </a:xfrm>
            <a:custGeom>
              <a:avLst/>
              <a:gdLst/>
              <a:ahLst/>
              <a:cxnLst/>
              <a:rect l="l" t="t" r="r" b="b"/>
              <a:pathLst>
                <a:path w="2102" h="6239" extrusionOk="0">
                  <a:moveTo>
                    <a:pt x="0" y="1"/>
                  </a:moveTo>
                  <a:lnTo>
                    <a:pt x="367" y="5371"/>
                  </a:lnTo>
                  <a:lnTo>
                    <a:pt x="2102" y="6238"/>
                  </a:lnTo>
                  <a:lnTo>
                    <a:pt x="1735" y="8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1"/>
            <p:cNvSpPr/>
            <p:nvPr/>
          </p:nvSpPr>
          <p:spPr>
            <a:xfrm>
              <a:off x="5655991" y="2729653"/>
              <a:ext cx="28481" cy="33848"/>
            </a:xfrm>
            <a:custGeom>
              <a:avLst/>
              <a:gdLst/>
              <a:ahLst/>
              <a:cxnLst/>
              <a:rect l="l" t="t" r="r" b="b"/>
              <a:pathLst>
                <a:path w="1836" h="2182" extrusionOk="0">
                  <a:moveTo>
                    <a:pt x="769" y="0"/>
                  </a:moveTo>
                  <a:cubicBezTo>
                    <a:pt x="735" y="0"/>
                    <a:pt x="693" y="31"/>
                    <a:pt x="668" y="80"/>
                  </a:cubicBezTo>
                  <a:lnTo>
                    <a:pt x="1" y="1448"/>
                  </a:lnTo>
                  <a:cubicBezTo>
                    <a:pt x="1" y="1481"/>
                    <a:pt x="1" y="1481"/>
                    <a:pt x="1" y="1514"/>
                  </a:cubicBezTo>
                  <a:cubicBezTo>
                    <a:pt x="1" y="1514"/>
                    <a:pt x="1" y="1548"/>
                    <a:pt x="1" y="1581"/>
                  </a:cubicBezTo>
                  <a:cubicBezTo>
                    <a:pt x="1" y="1581"/>
                    <a:pt x="1" y="1615"/>
                    <a:pt x="1" y="1615"/>
                  </a:cubicBezTo>
                  <a:cubicBezTo>
                    <a:pt x="1" y="1615"/>
                    <a:pt x="1" y="1648"/>
                    <a:pt x="34" y="1648"/>
                  </a:cubicBezTo>
                  <a:lnTo>
                    <a:pt x="802" y="2182"/>
                  </a:lnTo>
                  <a:lnTo>
                    <a:pt x="902" y="2182"/>
                  </a:lnTo>
                  <a:cubicBezTo>
                    <a:pt x="935" y="2148"/>
                    <a:pt x="968" y="2115"/>
                    <a:pt x="968" y="2082"/>
                  </a:cubicBezTo>
                  <a:cubicBezTo>
                    <a:pt x="1002" y="2015"/>
                    <a:pt x="1002" y="1915"/>
                    <a:pt x="935" y="1848"/>
                  </a:cubicBezTo>
                  <a:lnTo>
                    <a:pt x="368" y="1548"/>
                  </a:lnTo>
                  <a:lnTo>
                    <a:pt x="1736" y="781"/>
                  </a:lnTo>
                  <a:cubicBezTo>
                    <a:pt x="1802" y="714"/>
                    <a:pt x="1836" y="614"/>
                    <a:pt x="1802" y="547"/>
                  </a:cubicBezTo>
                  <a:cubicBezTo>
                    <a:pt x="1802" y="465"/>
                    <a:pt x="1780" y="405"/>
                    <a:pt x="1734" y="405"/>
                  </a:cubicBezTo>
                  <a:cubicBezTo>
                    <a:pt x="1725" y="405"/>
                    <a:pt x="1714" y="408"/>
                    <a:pt x="1702" y="414"/>
                  </a:cubicBezTo>
                  <a:lnTo>
                    <a:pt x="335" y="1214"/>
                  </a:lnTo>
                  <a:lnTo>
                    <a:pt x="802" y="247"/>
                  </a:lnTo>
                  <a:cubicBezTo>
                    <a:pt x="868" y="180"/>
                    <a:pt x="868" y="80"/>
                    <a:pt x="802" y="13"/>
                  </a:cubicBezTo>
                  <a:cubicBezTo>
                    <a:pt x="793" y="4"/>
                    <a:pt x="781" y="0"/>
                    <a:pt x="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1"/>
            <p:cNvSpPr/>
            <p:nvPr/>
          </p:nvSpPr>
          <p:spPr>
            <a:xfrm>
              <a:off x="5697904" y="2703268"/>
              <a:ext cx="28481" cy="34236"/>
            </a:xfrm>
            <a:custGeom>
              <a:avLst/>
              <a:gdLst/>
              <a:ahLst/>
              <a:cxnLst/>
              <a:rect l="l" t="t" r="r" b="b"/>
              <a:pathLst>
                <a:path w="1836" h="2207" extrusionOk="0">
                  <a:moveTo>
                    <a:pt x="1005" y="1"/>
                  </a:moveTo>
                  <a:cubicBezTo>
                    <a:pt x="970" y="1"/>
                    <a:pt x="927" y="38"/>
                    <a:pt x="902" y="113"/>
                  </a:cubicBezTo>
                  <a:cubicBezTo>
                    <a:pt x="868" y="213"/>
                    <a:pt x="868" y="313"/>
                    <a:pt x="902" y="347"/>
                  </a:cubicBezTo>
                  <a:lnTo>
                    <a:pt x="1469" y="714"/>
                  </a:lnTo>
                  <a:lnTo>
                    <a:pt x="134" y="1481"/>
                  </a:lnTo>
                  <a:cubicBezTo>
                    <a:pt x="68" y="1514"/>
                    <a:pt x="1" y="1581"/>
                    <a:pt x="1" y="1681"/>
                  </a:cubicBezTo>
                  <a:cubicBezTo>
                    <a:pt x="26" y="1756"/>
                    <a:pt x="51" y="1794"/>
                    <a:pt x="90" y="1794"/>
                  </a:cubicBezTo>
                  <a:cubicBezTo>
                    <a:pt x="103" y="1794"/>
                    <a:pt x="118" y="1789"/>
                    <a:pt x="134" y="1781"/>
                  </a:cubicBezTo>
                  <a:lnTo>
                    <a:pt x="1469" y="981"/>
                  </a:lnTo>
                  <a:lnTo>
                    <a:pt x="1002" y="1948"/>
                  </a:lnTo>
                  <a:cubicBezTo>
                    <a:pt x="968" y="2048"/>
                    <a:pt x="968" y="2115"/>
                    <a:pt x="1002" y="2181"/>
                  </a:cubicBezTo>
                  <a:cubicBezTo>
                    <a:pt x="1018" y="2198"/>
                    <a:pt x="1035" y="2206"/>
                    <a:pt x="1052" y="2206"/>
                  </a:cubicBezTo>
                  <a:cubicBezTo>
                    <a:pt x="1068" y="2206"/>
                    <a:pt x="1085" y="2198"/>
                    <a:pt x="1102" y="2181"/>
                  </a:cubicBezTo>
                  <a:cubicBezTo>
                    <a:pt x="1135" y="2181"/>
                    <a:pt x="1135" y="2148"/>
                    <a:pt x="1168" y="2115"/>
                  </a:cubicBezTo>
                  <a:lnTo>
                    <a:pt x="1836" y="747"/>
                  </a:lnTo>
                  <a:cubicBezTo>
                    <a:pt x="1836" y="714"/>
                    <a:pt x="1836" y="714"/>
                    <a:pt x="1836" y="680"/>
                  </a:cubicBezTo>
                  <a:cubicBezTo>
                    <a:pt x="1836" y="680"/>
                    <a:pt x="1836" y="647"/>
                    <a:pt x="1836" y="614"/>
                  </a:cubicBezTo>
                  <a:cubicBezTo>
                    <a:pt x="1836" y="614"/>
                    <a:pt x="1836" y="580"/>
                    <a:pt x="1836" y="547"/>
                  </a:cubicBezTo>
                  <a:lnTo>
                    <a:pt x="1035" y="13"/>
                  </a:lnTo>
                  <a:cubicBezTo>
                    <a:pt x="1027" y="5"/>
                    <a:pt x="1016"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1"/>
            <p:cNvSpPr/>
            <p:nvPr/>
          </p:nvSpPr>
          <p:spPr>
            <a:xfrm>
              <a:off x="5743446" y="2665947"/>
              <a:ext cx="25890" cy="49888"/>
            </a:xfrm>
            <a:custGeom>
              <a:avLst/>
              <a:gdLst/>
              <a:ahLst/>
              <a:cxnLst/>
              <a:rect l="l" t="t" r="r" b="b"/>
              <a:pathLst>
                <a:path w="1669" h="3216" extrusionOk="0">
                  <a:moveTo>
                    <a:pt x="1481" y="1"/>
                  </a:moveTo>
                  <a:cubicBezTo>
                    <a:pt x="1451" y="1"/>
                    <a:pt x="1418" y="17"/>
                    <a:pt x="1401" y="51"/>
                  </a:cubicBezTo>
                  <a:lnTo>
                    <a:pt x="1235" y="484"/>
                  </a:lnTo>
                  <a:cubicBezTo>
                    <a:pt x="1218" y="483"/>
                    <a:pt x="1201" y="482"/>
                    <a:pt x="1184" y="482"/>
                  </a:cubicBezTo>
                  <a:cubicBezTo>
                    <a:pt x="864" y="482"/>
                    <a:pt x="522" y="778"/>
                    <a:pt x="301" y="1285"/>
                  </a:cubicBezTo>
                  <a:cubicBezTo>
                    <a:pt x="0" y="1986"/>
                    <a:pt x="67" y="2786"/>
                    <a:pt x="434" y="3086"/>
                  </a:cubicBezTo>
                  <a:cubicBezTo>
                    <a:pt x="522" y="3174"/>
                    <a:pt x="638" y="3216"/>
                    <a:pt x="757" y="3216"/>
                  </a:cubicBezTo>
                  <a:cubicBezTo>
                    <a:pt x="864" y="3216"/>
                    <a:pt x="973" y="3183"/>
                    <a:pt x="1068" y="3120"/>
                  </a:cubicBezTo>
                  <a:cubicBezTo>
                    <a:pt x="1335" y="2953"/>
                    <a:pt x="1535" y="2686"/>
                    <a:pt x="1635" y="2386"/>
                  </a:cubicBezTo>
                  <a:cubicBezTo>
                    <a:pt x="1668" y="2319"/>
                    <a:pt x="1668" y="2219"/>
                    <a:pt x="1635" y="2152"/>
                  </a:cubicBezTo>
                  <a:cubicBezTo>
                    <a:pt x="1626" y="2144"/>
                    <a:pt x="1616" y="2140"/>
                    <a:pt x="1605" y="2140"/>
                  </a:cubicBezTo>
                  <a:cubicBezTo>
                    <a:pt x="1570" y="2140"/>
                    <a:pt x="1526" y="2177"/>
                    <a:pt x="1501" y="2252"/>
                  </a:cubicBezTo>
                  <a:cubicBezTo>
                    <a:pt x="1326" y="2628"/>
                    <a:pt x="1057" y="2872"/>
                    <a:pt x="807" y="2872"/>
                  </a:cubicBezTo>
                  <a:cubicBezTo>
                    <a:pt x="724" y="2872"/>
                    <a:pt x="642" y="2844"/>
                    <a:pt x="567" y="2786"/>
                  </a:cubicBezTo>
                  <a:cubicBezTo>
                    <a:pt x="301" y="2553"/>
                    <a:pt x="267" y="1952"/>
                    <a:pt x="501" y="1452"/>
                  </a:cubicBezTo>
                  <a:cubicBezTo>
                    <a:pt x="567" y="1152"/>
                    <a:pt x="834" y="918"/>
                    <a:pt x="1134" y="818"/>
                  </a:cubicBezTo>
                  <a:lnTo>
                    <a:pt x="1134" y="818"/>
                  </a:lnTo>
                  <a:lnTo>
                    <a:pt x="1001" y="1152"/>
                  </a:lnTo>
                  <a:cubicBezTo>
                    <a:pt x="974" y="1234"/>
                    <a:pt x="991" y="1294"/>
                    <a:pt x="1036" y="1294"/>
                  </a:cubicBezTo>
                  <a:cubicBezTo>
                    <a:pt x="1045" y="1294"/>
                    <a:pt x="1056" y="1291"/>
                    <a:pt x="1068" y="1285"/>
                  </a:cubicBezTo>
                  <a:lnTo>
                    <a:pt x="1601" y="951"/>
                  </a:lnTo>
                  <a:cubicBezTo>
                    <a:pt x="1668" y="885"/>
                    <a:pt x="1668" y="851"/>
                    <a:pt x="1668" y="785"/>
                  </a:cubicBezTo>
                  <a:lnTo>
                    <a:pt x="1535" y="51"/>
                  </a:lnTo>
                  <a:cubicBezTo>
                    <a:pt x="1535" y="17"/>
                    <a:pt x="1510" y="1"/>
                    <a:pt x="1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1"/>
            <p:cNvSpPr/>
            <p:nvPr/>
          </p:nvSpPr>
          <p:spPr>
            <a:xfrm>
              <a:off x="5972660" y="2474054"/>
              <a:ext cx="25378" cy="45622"/>
            </a:xfrm>
            <a:custGeom>
              <a:avLst/>
              <a:gdLst/>
              <a:ahLst/>
              <a:cxnLst/>
              <a:rect l="l" t="t" r="r" b="b"/>
              <a:pathLst>
                <a:path w="1636" h="2941" extrusionOk="0">
                  <a:moveTo>
                    <a:pt x="1401" y="1"/>
                  </a:moveTo>
                  <a:cubicBezTo>
                    <a:pt x="1356" y="1"/>
                    <a:pt x="1286" y="44"/>
                    <a:pt x="1235" y="146"/>
                  </a:cubicBezTo>
                  <a:lnTo>
                    <a:pt x="801" y="1147"/>
                  </a:lnTo>
                  <a:lnTo>
                    <a:pt x="267" y="713"/>
                  </a:lnTo>
                  <a:cubicBezTo>
                    <a:pt x="250" y="696"/>
                    <a:pt x="229" y="687"/>
                    <a:pt x="208" y="687"/>
                  </a:cubicBezTo>
                  <a:cubicBezTo>
                    <a:pt x="149" y="687"/>
                    <a:pt x="83" y="749"/>
                    <a:pt x="34" y="847"/>
                  </a:cubicBezTo>
                  <a:cubicBezTo>
                    <a:pt x="1" y="947"/>
                    <a:pt x="1" y="1047"/>
                    <a:pt x="67" y="1147"/>
                  </a:cubicBezTo>
                  <a:lnTo>
                    <a:pt x="601" y="1581"/>
                  </a:lnTo>
                  <a:lnTo>
                    <a:pt x="134" y="2615"/>
                  </a:lnTo>
                  <a:cubicBezTo>
                    <a:pt x="101" y="2682"/>
                    <a:pt x="101" y="2815"/>
                    <a:pt x="167" y="2915"/>
                  </a:cubicBezTo>
                  <a:cubicBezTo>
                    <a:pt x="184" y="2932"/>
                    <a:pt x="201" y="2940"/>
                    <a:pt x="217" y="2940"/>
                  </a:cubicBezTo>
                  <a:cubicBezTo>
                    <a:pt x="234" y="2940"/>
                    <a:pt x="251" y="2932"/>
                    <a:pt x="267" y="2915"/>
                  </a:cubicBezTo>
                  <a:cubicBezTo>
                    <a:pt x="334" y="2882"/>
                    <a:pt x="367" y="2848"/>
                    <a:pt x="367" y="2782"/>
                  </a:cubicBezTo>
                  <a:lnTo>
                    <a:pt x="834" y="1781"/>
                  </a:lnTo>
                  <a:lnTo>
                    <a:pt x="1368" y="2215"/>
                  </a:lnTo>
                  <a:cubicBezTo>
                    <a:pt x="1385" y="2231"/>
                    <a:pt x="1402" y="2240"/>
                    <a:pt x="1418" y="2240"/>
                  </a:cubicBezTo>
                  <a:cubicBezTo>
                    <a:pt x="1435" y="2240"/>
                    <a:pt x="1452" y="2231"/>
                    <a:pt x="1468" y="2215"/>
                  </a:cubicBezTo>
                  <a:cubicBezTo>
                    <a:pt x="1502" y="2181"/>
                    <a:pt x="1535" y="2148"/>
                    <a:pt x="1568" y="2081"/>
                  </a:cubicBezTo>
                  <a:cubicBezTo>
                    <a:pt x="1635" y="1981"/>
                    <a:pt x="1602" y="1881"/>
                    <a:pt x="1535" y="1781"/>
                  </a:cubicBezTo>
                  <a:lnTo>
                    <a:pt x="1001" y="1347"/>
                  </a:lnTo>
                  <a:lnTo>
                    <a:pt x="1435" y="347"/>
                  </a:lnTo>
                  <a:cubicBezTo>
                    <a:pt x="1502" y="246"/>
                    <a:pt x="1502" y="113"/>
                    <a:pt x="1435" y="13"/>
                  </a:cubicBezTo>
                  <a:cubicBezTo>
                    <a:pt x="1427" y="5"/>
                    <a:pt x="1415" y="1"/>
                    <a:pt x="1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1"/>
            <p:cNvSpPr/>
            <p:nvPr/>
          </p:nvSpPr>
          <p:spPr>
            <a:xfrm>
              <a:off x="5795192" y="2085148"/>
              <a:ext cx="981615" cy="609052"/>
            </a:xfrm>
            <a:custGeom>
              <a:avLst/>
              <a:gdLst/>
              <a:ahLst/>
              <a:cxnLst/>
              <a:rect l="l" t="t" r="r" b="b"/>
              <a:pathLst>
                <a:path w="63279" h="39262" extrusionOk="0">
                  <a:moveTo>
                    <a:pt x="62651" y="0"/>
                  </a:moveTo>
                  <a:cubicBezTo>
                    <a:pt x="62526" y="0"/>
                    <a:pt x="62387" y="42"/>
                    <a:pt x="62244" y="134"/>
                  </a:cubicBezTo>
                  <a:lnTo>
                    <a:pt x="801" y="35559"/>
                  </a:lnTo>
                  <a:cubicBezTo>
                    <a:pt x="300" y="35893"/>
                    <a:pt x="0" y="36426"/>
                    <a:pt x="33" y="37027"/>
                  </a:cubicBezTo>
                  <a:lnTo>
                    <a:pt x="133" y="38695"/>
                  </a:lnTo>
                  <a:cubicBezTo>
                    <a:pt x="157" y="39043"/>
                    <a:pt x="357" y="39262"/>
                    <a:pt x="646" y="39262"/>
                  </a:cubicBezTo>
                  <a:cubicBezTo>
                    <a:pt x="772" y="39262"/>
                    <a:pt x="915" y="39220"/>
                    <a:pt x="1067" y="39128"/>
                  </a:cubicBezTo>
                  <a:lnTo>
                    <a:pt x="62478" y="3703"/>
                  </a:lnTo>
                  <a:cubicBezTo>
                    <a:pt x="62978" y="3403"/>
                    <a:pt x="63279" y="2836"/>
                    <a:pt x="63279" y="2235"/>
                  </a:cubicBezTo>
                  <a:lnTo>
                    <a:pt x="63178" y="567"/>
                  </a:lnTo>
                  <a:cubicBezTo>
                    <a:pt x="63155" y="219"/>
                    <a:pt x="62938" y="0"/>
                    <a:pt x="626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1"/>
            <p:cNvSpPr/>
            <p:nvPr/>
          </p:nvSpPr>
          <p:spPr>
            <a:xfrm>
              <a:off x="6735334" y="2098085"/>
              <a:ext cx="35725" cy="46972"/>
            </a:xfrm>
            <a:custGeom>
              <a:avLst/>
              <a:gdLst/>
              <a:ahLst/>
              <a:cxnLst/>
              <a:rect l="l" t="t" r="r" b="b"/>
              <a:pathLst>
                <a:path w="2303" h="3028" extrusionOk="0">
                  <a:moveTo>
                    <a:pt x="1102" y="401"/>
                  </a:moveTo>
                  <a:lnTo>
                    <a:pt x="1269" y="701"/>
                  </a:lnTo>
                  <a:cubicBezTo>
                    <a:pt x="1319" y="776"/>
                    <a:pt x="1406" y="813"/>
                    <a:pt x="1489" y="813"/>
                  </a:cubicBezTo>
                  <a:cubicBezTo>
                    <a:pt x="1517" y="813"/>
                    <a:pt x="1544" y="809"/>
                    <a:pt x="1569" y="801"/>
                  </a:cubicBezTo>
                  <a:lnTo>
                    <a:pt x="1902" y="667"/>
                  </a:lnTo>
                  <a:lnTo>
                    <a:pt x="1902" y="667"/>
                  </a:lnTo>
                  <a:lnTo>
                    <a:pt x="1602" y="1234"/>
                  </a:lnTo>
                  <a:cubicBezTo>
                    <a:pt x="1569" y="1301"/>
                    <a:pt x="1535" y="1401"/>
                    <a:pt x="1569" y="1468"/>
                  </a:cubicBezTo>
                  <a:lnTo>
                    <a:pt x="1702" y="2068"/>
                  </a:lnTo>
                  <a:cubicBezTo>
                    <a:pt x="1702" y="2068"/>
                    <a:pt x="1702" y="2102"/>
                    <a:pt x="1702" y="2102"/>
                  </a:cubicBezTo>
                  <a:lnTo>
                    <a:pt x="1269" y="2068"/>
                  </a:lnTo>
                  <a:cubicBezTo>
                    <a:pt x="1202" y="2068"/>
                    <a:pt x="1102" y="2102"/>
                    <a:pt x="1035" y="2168"/>
                  </a:cubicBezTo>
                  <a:lnTo>
                    <a:pt x="768" y="2535"/>
                  </a:lnTo>
                  <a:lnTo>
                    <a:pt x="802" y="2102"/>
                  </a:lnTo>
                  <a:cubicBezTo>
                    <a:pt x="802" y="2002"/>
                    <a:pt x="768" y="1902"/>
                    <a:pt x="668" y="1868"/>
                  </a:cubicBezTo>
                  <a:lnTo>
                    <a:pt x="335" y="1635"/>
                  </a:lnTo>
                  <a:cubicBezTo>
                    <a:pt x="335" y="1635"/>
                    <a:pt x="335" y="1601"/>
                    <a:pt x="335" y="1601"/>
                  </a:cubicBezTo>
                  <a:lnTo>
                    <a:pt x="835" y="1201"/>
                  </a:lnTo>
                  <a:cubicBezTo>
                    <a:pt x="868" y="1168"/>
                    <a:pt x="902" y="1101"/>
                    <a:pt x="935" y="1034"/>
                  </a:cubicBezTo>
                  <a:lnTo>
                    <a:pt x="1102" y="401"/>
                  </a:lnTo>
                  <a:close/>
                  <a:moveTo>
                    <a:pt x="1102" y="0"/>
                  </a:moveTo>
                  <a:cubicBezTo>
                    <a:pt x="968" y="34"/>
                    <a:pt x="868" y="134"/>
                    <a:pt x="835" y="267"/>
                  </a:cubicBezTo>
                  <a:lnTo>
                    <a:pt x="668" y="968"/>
                  </a:lnTo>
                  <a:cubicBezTo>
                    <a:pt x="668" y="968"/>
                    <a:pt x="635" y="1001"/>
                    <a:pt x="635" y="1001"/>
                  </a:cubicBezTo>
                  <a:lnTo>
                    <a:pt x="134" y="1401"/>
                  </a:lnTo>
                  <a:cubicBezTo>
                    <a:pt x="68" y="1468"/>
                    <a:pt x="1" y="1568"/>
                    <a:pt x="1" y="1701"/>
                  </a:cubicBezTo>
                  <a:cubicBezTo>
                    <a:pt x="34" y="1768"/>
                    <a:pt x="68" y="1835"/>
                    <a:pt x="134" y="1868"/>
                  </a:cubicBezTo>
                  <a:lnTo>
                    <a:pt x="468" y="2102"/>
                  </a:lnTo>
                  <a:lnTo>
                    <a:pt x="435" y="2769"/>
                  </a:lnTo>
                  <a:cubicBezTo>
                    <a:pt x="435" y="2869"/>
                    <a:pt x="501" y="2969"/>
                    <a:pt x="601" y="3002"/>
                  </a:cubicBezTo>
                  <a:cubicBezTo>
                    <a:pt x="601" y="3019"/>
                    <a:pt x="610" y="3027"/>
                    <a:pt x="622" y="3027"/>
                  </a:cubicBezTo>
                  <a:cubicBezTo>
                    <a:pt x="635" y="3027"/>
                    <a:pt x="651" y="3019"/>
                    <a:pt x="668" y="3002"/>
                  </a:cubicBezTo>
                  <a:cubicBezTo>
                    <a:pt x="687" y="3009"/>
                    <a:pt x="705" y="3011"/>
                    <a:pt x="722" y="3011"/>
                  </a:cubicBezTo>
                  <a:cubicBezTo>
                    <a:pt x="794" y="3011"/>
                    <a:pt x="848" y="2963"/>
                    <a:pt x="902" y="2936"/>
                  </a:cubicBezTo>
                  <a:lnTo>
                    <a:pt x="1302" y="2369"/>
                  </a:lnTo>
                  <a:lnTo>
                    <a:pt x="1736" y="2402"/>
                  </a:lnTo>
                  <a:cubicBezTo>
                    <a:pt x="1802" y="2402"/>
                    <a:pt x="1869" y="2369"/>
                    <a:pt x="1936" y="2335"/>
                  </a:cubicBezTo>
                  <a:cubicBezTo>
                    <a:pt x="2002" y="2235"/>
                    <a:pt x="2036" y="2135"/>
                    <a:pt x="2036" y="2035"/>
                  </a:cubicBezTo>
                  <a:lnTo>
                    <a:pt x="1902" y="1435"/>
                  </a:lnTo>
                  <a:lnTo>
                    <a:pt x="1902" y="1401"/>
                  </a:lnTo>
                  <a:lnTo>
                    <a:pt x="2236" y="734"/>
                  </a:lnTo>
                  <a:cubicBezTo>
                    <a:pt x="2303" y="601"/>
                    <a:pt x="2269" y="467"/>
                    <a:pt x="2203" y="401"/>
                  </a:cubicBezTo>
                  <a:cubicBezTo>
                    <a:pt x="2154" y="352"/>
                    <a:pt x="2087" y="321"/>
                    <a:pt x="2015" y="321"/>
                  </a:cubicBezTo>
                  <a:cubicBezTo>
                    <a:pt x="1989" y="321"/>
                    <a:pt x="1963" y="325"/>
                    <a:pt x="1936" y="334"/>
                  </a:cubicBezTo>
                  <a:lnTo>
                    <a:pt x="1535" y="501"/>
                  </a:lnTo>
                  <a:lnTo>
                    <a:pt x="1302" y="134"/>
                  </a:lnTo>
                  <a:cubicBezTo>
                    <a:pt x="1269" y="34"/>
                    <a:pt x="1168" y="0"/>
                    <a:pt x="1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1"/>
            <p:cNvSpPr/>
            <p:nvPr/>
          </p:nvSpPr>
          <p:spPr>
            <a:xfrm>
              <a:off x="6785018" y="2052543"/>
              <a:ext cx="48135" cy="30544"/>
            </a:xfrm>
            <a:custGeom>
              <a:avLst/>
              <a:gdLst/>
              <a:ahLst/>
              <a:cxnLst/>
              <a:rect l="l" t="t" r="r" b="b"/>
              <a:pathLst>
                <a:path w="3103" h="1969" extrusionOk="0">
                  <a:moveTo>
                    <a:pt x="2743" y="1"/>
                  </a:moveTo>
                  <a:cubicBezTo>
                    <a:pt x="2695" y="1"/>
                    <a:pt x="2647" y="12"/>
                    <a:pt x="2602" y="34"/>
                  </a:cubicBezTo>
                  <a:lnTo>
                    <a:pt x="167" y="1435"/>
                  </a:lnTo>
                  <a:cubicBezTo>
                    <a:pt x="34" y="1535"/>
                    <a:pt x="0" y="1702"/>
                    <a:pt x="100" y="1835"/>
                  </a:cubicBezTo>
                  <a:cubicBezTo>
                    <a:pt x="134" y="1936"/>
                    <a:pt x="267" y="1969"/>
                    <a:pt x="367" y="1969"/>
                  </a:cubicBezTo>
                  <a:cubicBezTo>
                    <a:pt x="401" y="1969"/>
                    <a:pt x="467" y="1969"/>
                    <a:pt x="501" y="1936"/>
                  </a:cubicBezTo>
                  <a:lnTo>
                    <a:pt x="2902" y="535"/>
                  </a:lnTo>
                  <a:cubicBezTo>
                    <a:pt x="3069" y="468"/>
                    <a:pt x="3102" y="268"/>
                    <a:pt x="3002" y="134"/>
                  </a:cubicBezTo>
                  <a:cubicBezTo>
                    <a:pt x="2936" y="45"/>
                    <a:pt x="2839" y="1"/>
                    <a:pt x="2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1"/>
            <p:cNvSpPr/>
            <p:nvPr/>
          </p:nvSpPr>
          <p:spPr>
            <a:xfrm>
              <a:off x="6786041" y="2073251"/>
              <a:ext cx="48663" cy="30544"/>
            </a:xfrm>
            <a:custGeom>
              <a:avLst/>
              <a:gdLst/>
              <a:ahLst/>
              <a:cxnLst/>
              <a:rect l="l" t="t" r="r" b="b"/>
              <a:pathLst>
                <a:path w="3137" h="1969" extrusionOk="0">
                  <a:moveTo>
                    <a:pt x="2767" y="0"/>
                  </a:moveTo>
                  <a:cubicBezTo>
                    <a:pt x="2714" y="0"/>
                    <a:pt x="2658" y="11"/>
                    <a:pt x="2603" y="33"/>
                  </a:cubicBezTo>
                  <a:lnTo>
                    <a:pt x="201" y="1434"/>
                  </a:lnTo>
                  <a:cubicBezTo>
                    <a:pt x="34" y="1501"/>
                    <a:pt x="1" y="1701"/>
                    <a:pt x="101" y="1835"/>
                  </a:cubicBezTo>
                  <a:cubicBezTo>
                    <a:pt x="168" y="1935"/>
                    <a:pt x="268" y="1968"/>
                    <a:pt x="401" y="1968"/>
                  </a:cubicBezTo>
                  <a:cubicBezTo>
                    <a:pt x="435" y="1968"/>
                    <a:pt x="468" y="1935"/>
                    <a:pt x="535" y="1935"/>
                  </a:cubicBezTo>
                  <a:lnTo>
                    <a:pt x="2936" y="534"/>
                  </a:lnTo>
                  <a:cubicBezTo>
                    <a:pt x="3070" y="434"/>
                    <a:pt x="3137" y="267"/>
                    <a:pt x="3036" y="134"/>
                  </a:cubicBezTo>
                  <a:cubicBezTo>
                    <a:pt x="2970" y="45"/>
                    <a:pt x="2873"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1"/>
            <p:cNvSpPr/>
            <p:nvPr/>
          </p:nvSpPr>
          <p:spPr>
            <a:xfrm>
              <a:off x="6787608" y="2094455"/>
              <a:ext cx="48135" cy="30544"/>
            </a:xfrm>
            <a:custGeom>
              <a:avLst/>
              <a:gdLst/>
              <a:ahLst/>
              <a:cxnLst/>
              <a:rect l="l" t="t" r="r" b="b"/>
              <a:pathLst>
                <a:path w="3103" h="1969" extrusionOk="0">
                  <a:moveTo>
                    <a:pt x="2751" y="1"/>
                  </a:moveTo>
                  <a:cubicBezTo>
                    <a:pt x="2698" y="1"/>
                    <a:pt x="2646" y="12"/>
                    <a:pt x="2602" y="34"/>
                  </a:cubicBezTo>
                  <a:lnTo>
                    <a:pt x="200" y="1435"/>
                  </a:lnTo>
                  <a:cubicBezTo>
                    <a:pt x="33" y="1502"/>
                    <a:pt x="0" y="1702"/>
                    <a:pt x="100" y="1835"/>
                  </a:cubicBezTo>
                  <a:cubicBezTo>
                    <a:pt x="167" y="1902"/>
                    <a:pt x="267" y="1969"/>
                    <a:pt x="367" y="1969"/>
                  </a:cubicBezTo>
                  <a:cubicBezTo>
                    <a:pt x="434" y="1969"/>
                    <a:pt x="467" y="1935"/>
                    <a:pt x="500" y="1902"/>
                  </a:cubicBezTo>
                  <a:lnTo>
                    <a:pt x="2935" y="534"/>
                  </a:lnTo>
                  <a:cubicBezTo>
                    <a:pt x="3069" y="434"/>
                    <a:pt x="3102" y="268"/>
                    <a:pt x="3036" y="134"/>
                  </a:cubicBezTo>
                  <a:cubicBezTo>
                    <a:pt x="2969" y="45"/>
                    <a:pt x="2858" y="1"/>
                    <a:pt x="2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1"/>
            <p:cNvSpPr/>
            <p:nvPr/>
          </p:nvSpPr>
          <p:spPr>
            <a:xfrm>
              <a:off x="5674109" y="2183460"/>
              <a:ext cx="1184457" cy="1352116"/>
            </a:xfrm>
            <a:custGeom>
              <a:avLst/>
              <a:gdLst/>
              <a:ahLst/>
              <a:cxnLst/>
              <a:rect l="l" t="t" r="r" b="b"/>
              <a:pathLst>
                <a:path w="76355" h="87163" extrusionOk="0">
                  <a:moveTo>
                    <a:pt x="73286" y="0"/>
                  </a:moveTo>
                  <a:lnTo>
                    <a:pt x="0" y="42297"/>
                  </a:lnTo>
                  <a:lnTo>
                    <a:pt x="3069" y="87163"/>
                  </a:lnTo>
                  <a:lnTo>
                    <a:pt x="76355" y="44866"/>
                  </a:lnTo>
                  <a:lnTo>
                    <a:pt x="732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1"/>
            <p:cNvSpPr/>
            <p:nvPr/>
          </p:nvSpPr>
          <p:spPr>
            <a:xfrm>
              <a:off x="5942645" y="2721711"/>
              <a:ext cx="64703" cy="123945"/>
            </a:xfrm>
            <a:custGeom>
              <a:avLst/>
              <a:gdLst/>
              <a:ahLst/>
              <a:cxnLst/>
              <a:rect l="l" t="t" r="r" b="b"/>
              <a:pathLst>
                <a:path w="4171" h="7990" extrusionOk="0">
                  <a:moveTo>
                    <a:pt x="4070" y="0"/>
                  </a:moveTo>
                  <a:cubicBezTo>
                    <a:pt x="4045" y="0"/>
                    <a:pt x="4020" y="8"/>
                    <a:pt x="4004" y="25"/>
                  </a:cubicBezTo>
                  <a:lnTo>
                    <a:pt x="3136" y="525"/>
                  </a:lnTo>
                  <a:cubicBezTo>
                    <a:pt x="3070" y="592"/>
                    <a:pt x="3003" y="659"/>
                    <a:pt x="2970" y="726"/>
                  </a:cubicBezTo>
                  <a:cubicBezTo>
                    <a:pt x="2936" y="792"/>
                    <a:pt x="2903" y="859"/>
                    <a:pt x="2903" y="926"/>
                  </a:cubicBezTo>
                  <a:lnTo>
                    <a:pt x="2236" y="3694"/>
                  </a:lnTo>
                  <a:lnTo>
                    <a:pt x="1302" y="1860"/>
                  </a:lnTo>
                  <a:cubicBezTo>
                    <a:pt x="1268" y="1826"/>
                    <a:pt x="1235" y="1793"/>
                    <a:pt x="1202" y="1760"/>
                  </a:cubicBezTo>
                  <a:cubicBezTo>
                    <a:pt x="1185" y="1726"/>
                    <a:pt x="1160" y="1710"/>
                    <a:pt x="1127" y="1710"/>
                  </a:cubicBezTo>
                  <a:cubicBezTo>
                    <a:pt x="1093" y="1710"/>
                    <a:pt x="1052" y="1726"/>
                    <a:pt x="1002" y="1760"/>
                  </a:cubicBezTo>
                  <a:lnTo>
                    <a:pt x="134" y="2260"/>
                  </a:lnTo>
                  <a:cubicBezTo>
                    <a:pt x="101" y="2293"/>
                    <a:pt x="68" y="2327"/>
                    <a:pt x="34" y="2393"/>
                  </a:cubicBezTo>
                  <a:cubicBezTo>
                    <a:pt x="34" y="2427"/>
                    <a:pt x="1" y="2493"/>
                    <a:pt x="1" y="2560"/>
                  </a:cubicBezTo>
                  <a:cubicBezTo>
                    <a:pt x="1" y="2594"/>
                    <a:pt x="34" y="2627"/>
                    <a:pt x="34" y="2660"/>
                  </a:cubicBezTo>
                  <a:lnTo>
                    <a:pt x="1769" y="5796"/>
                  </a:lnTo>
                  <a:lnTo>
                    <a:pt x="1936" y="7831"/>
                  </a:lnTo>
                  <a:cubicBezTo>
                    <a:pt x="1936" y="7864"/>
                    <a:pt x="1936" y="7931"/>
                    <a:pt x="2002" y="7964"/>
                  </a:cubicBezTo>
                  <a:cubicBezTo>
                    <a:pt x="2019" y="7981"/>
                    <a:pt x="2036" y="7989"/>
                    <a:pt x="2052" y="7989"/>
                  </a:cubicBezTo>
                  <a:cubicBezTo>
                    <a:pt x="2069" y="7989"/>
                    <a:pt x="2086" y="7981"/>
                    <a:pt x="2102" y="7964"/>
                  </a:cubicBezTo>
                  <a:lnTo>
                    <a:pt x="2936" y="7497"/>
                  </a:lnTo>
                  <a:cubicBezTo>
                    <a:pt x="3003" y="7464"/>
                    <a:pt x="3036" y="7397"/>
                    <a:pt x="3070" y="7330"/>
                  </a:cubicBezTo>
                  <a:cubicBezTo>
                    <a:pt x="3103" y="7264"/>
                    <a:pt x="3103" y="7197"/>
                    <a:pt x="3103" y="7130"/>
                  </a:cubicBezTo>
                  <a:lnTo>
                    <a:pt x="2970" y="5129"/>
                  </a:lnTo>
                  <a:lnTo>
                    <a:pt x="4170" y="292"/>
                  </a:lnTo>
                  <a:cubicBezTo>
                    <a:pt x="4170" y="259"/>
                    <a:pt x="4170" y="192"/>
                    <a:pt x="4170" y="158"/>
                  </a:cubicBezTo>
                  <a:cubicBezTo>
                    <a:pt x="4170" y="92"/>
                    <a:pt x="4170" y="58"/>
                    <a:pt x="4137" y="25"/>
                  </a:cubicBezTo>
                  <a:cubicBezTo>
                    <a:pt x="4120" y="8"/>
                    <a:pt x="4095" y="0"/>
                    <a:pt x="40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1"/>
            <p:cNvSpPr/>
            <p:nvPr/>
          </p:nvSpPr>
          <p:spPr>
            <a:xfrm>
              <a:off x="6006289" y="2728815"/>
              <a:ext cx="55380" cy="86048"/>
            </a:xfrm>
            <a:custGeom>
              <a:avLst/>
              <a:gdLst/>
              <a:ahLst/>
              <a:cxnLst/>
              <a:rect l="l" t="t" r="r" b="b"/>
              <a:pathLst>
                <a:path w="3570" h="5547" extrusionOk="0">
                  <a:moveTo>
                    <a:pt x="1991" y="1608"/>
                  </a:moveTo>
                  <a:cubicBezTo>
                    <a:pt x="2051" y="1608"/>
                    <a:pt x="2113" y="1627"/>
                    <a:pt x="2169" y="1669"/>
                  </a:cubicBezTo>
                  <a:cubicBezTo>
                    <a:pt x="2302" y="1769"/>
                    <a:pt x="2369" y="1935"/>
                    <a:pt x="2402" y="2102"/>
                  </a:cubicBezTo>
                  <a:cubicBezTo>
                    <a:pt x="2436" y="2202"/>
                    <a:pt x="2436" y="2302"/>
                    <a:pt x="2436" y="2436"/>
                  </a:cubicBezTo>
                  <a:cubicBezTo>
                    <a:pt x="2436" y="2536"/>
                    <a:pt x="2436" y="2636"/>
                    <a:pt x="2436" y="2769"/>
                  </a:cubicBezTo>
                  <a:cubicBezTo>
                    <a:pt x="2436" y="2969"/>
                    <a:pt x="2369" y="3203"/>
                    <a:pt x="2269" y="3403"/>
                  </a:cubicBezTo>
                  <a:cubicBezTo>
                    <a:pt x="2202" y="3603"/>
                    <a:pt x="2036" y="3770"/>
                    <a:pt x="1869" y="3870"/>
                  </a:cubicBezTo>
                  <a:cubicBezTo>
                    <a:pt x="1786" y="3911"/>
                    <a:pt x="1691" y="3940"/>
                    <a:pt x="1599" y="3940"/>
                  </a:cubicBezTo>
                  <a:cubicBezTo>
                    <a:pt x="1542" y="3940"/>
                    <a:pt x="1486" y="3929"/>
                    <a:pt x="1435" y="3903"/>
                  </a:cubicBezTo>
                  <a:cubicBezTo>
                    <a:pt x="1302" y="3770"/>
                    <a:pt x="1235" y="3603"/>
                    <a:pt x="1235" y="3436"/>
                  </a:cubicBezTo>
                  <a:cubicBezTo>
                    <a:pt x="1235" y="3303"/>
                    <a:pt x="1235" y="3203"/>
                    <a:pt x="1235" y="3103"/>
                  </a:cubicBezTo>
                  <a:lnTo>
                    <a:pt x="1235" y="2769"/>
                  </a:lnTo>
                  <a:cubicBezTo>
                    <a:pt x="1202" y="2536"/>
                    <a:pt x="1268" y="2302"/>
                    <a:pt x="1368" y="2102"/>
                  </a:cubicBezTo>
                  <a:cubicBezTo>
                    <a:pt x="1435" y="1935"/>
                    <a:pt x="1569" y="1769"/>
                    <a:pt x="1769" y="1702"/>
                  </a:cubicBezTo>
                  <a:cubicBezTo>
                    <a:pt x="1827" y="1644"/>
                    <a:pt x="1908" y="1608"/>
                    <a:pt x="1991" y="1608"/>
                  </a:cubicBezTo>
                  <a:close/>
                  <a:moveTo>
                    <a:pt x="2302" y="1"/>
                  </a:moveTo>
                  <a:cubicBezTo>
                    <a:pt x="2036" y="1"/>
                    <a:pt x="1802" y="101"/>
                    <a:pt x="1602" y="234"/>
                  </a:cubicBezTo>
                  <a:cubicBezTo>
                    <a:pt x="1335" y="368"/>
                    <a:pt x="1102" y="568"/>
                    <a:pt x="901" y="801"/>
                  </a:cubicBezTo>
                  <a:cubicBezTo>
                    <a:pt x="701" y="1035"/>
                    <a:pt x="534" y="1302"/>
                    <a:pt x="401" y="1602"/>
                  </a:cubicBezTo>
                  <a:cubicBezTo>
                    <a:pt x="268" y="1869"/>
                    <a:pt x="134" y="2169"/>
                    <a:pt x="67" y="2502"/>
                  </a:cubicBezTo>
                  <a:cubicBezTo>
                    <a:pt x="1" y="2803"/>
                    <a:pt x="1" y="3103"/>
                    <a:pt x="1" y="3403"/>
                  </a:cubicBezTo>
                  <a:cubicBezTo>
                    <a:pt x="34" y="3503"/>
                    <a:pt x="34" y="3637"/>
                    <a:pt x="34" y="3770"/>
                  </a:cubicBezTo>
                  <a:cubicBezTo>
                    <a:pt x="34" y="3937"/>
                    <a:pt x="67" y="4037"/>
                    <a:pt x="67" y="4137"/>
                  </a:cubicBezTo>
                  <a:cubicBezTo>
                    <a:pt x="67" y="4404"/>
                    <a:pt x="134" y="4671"/>
                    <a:pt x="268" y="4904"/>
                  </a:cubicBezTo>
                  <a:cubicBezTo>
                    <a:pt x="334" y="5104"/>
                    <a:pt x="501" y="5271"/>
                    <a:pt x="668" y="5405"/>
                  </a:cubicBezTo>
                  <a:cubicBezTo>
                    <a:pt x="805" y="5487"/>
                    <a:pt x="965" y="5547"/>
                    <a:pt x="1129" y="5547"/>
                  </a:cubicBezTo>
                  <a:cubicBezTo>
                    <a:pt x="1164" y="5547"/>
                    <a:pt x="1200" y="5544"/>
                    <a:pt x="1235" y="5538"/>
                  </a:cubicBezTo>
                  <a:cubicBezTo>
                    <a:pt x="1502" y="5538"/>
                    <a:pt x="1735" y="5438"/>
                    <a:pt x="1969" y="5304"/>
                  </a:cubicBezTo>
                  <a:cubicBezTo>
                    <a:pt x="2202" y="5171"/>
                    <a:pt x="2436" y="4971"/>
                    <a:pt x="2636" y="4737"/>
                  </a:cubicBezTo>
                  <a:cubicBezTo>
                    <a:pt x="2836" y="4504"/>
                    <a:pt x="3003" y="4237"/>
                    <a:pt x="3136" y="3970"/>
                  </a:cubicBezTo>
                  <a:cubicBezTo>
                    <a:pt x="3270" y="3670"/>
                    <a:pt x="3370" y="3370"/>
                    <a:pt x="3470" y="3070"/>
                  </a:cubicBezTo>
                  <a:cubicBezTo>
                    <a:pt x="3503" y="2769"/>
                    <a:pt x="3537" y="2436"/>
                    <a:pt x="3537" y="2136"/>
                  </a:cubicBezTo>
                  <a:cubicBezTo>
                    <a:pt x="3537" y="2035"/>
                    <a:pt x="3570" y="1935"/>
                    <a:pt x="3537" y="1769"/>
                  </a:cubicBezTo>
                  <a:cubicBezTo>
                    <a:pt x="3503" y="1635"/>
                    <a:pt x="3503" y="1502"/>
                    <a:pt x="3503" y="1402"/>
                  </a:cubicBezTo>
                  <a:cubicBezTo>
                    <a:pt x="3470" y="1135"/>
                    <a:pt x="3403" y="901"/>
                    <a:pt x="3303" y="634"/>
                  </a:cubicBezTo>
                  <a:cubicBezTo>
                    <a:pt x="3203" y="434"/>
                    <a:pt x="3070" y="268"/>
                    <a:pt x="2869" y="167"/>
                  </a:cubicBezTo>
                  <a:cubicBezTo>
                    <a:pt x="2703" y="34"/>
                    <a:pt x="2503" y="1"/>
                    <a:pt x="2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1"/>
            <p:cNvSpPr/>
            <p:nvPr/>
          </p:nvSpPr>
          <p:spPr>
            <a:xfrm>
              <a:off x="6067343" y="2684452"/>
              <a:ext cx="56419" cy="96612"/>
            </a:xfrm>
            <a:custGeom>
              <a:avLst/>
              <a:gdLst/>
              <a:ahLst/>
              <a:cxnLst/>
              <a:rect l="l" t="t" r="r" b="b"/>
              <a:pathLst>
                <a:path w="3637" h="6228" extrusionOk="0">
                  <a:moveTo>
                    <a:pt x="3203" y="0"/>
                  </a:moveTo>
                  <a:cubicBezTo>
                    <a:pt x="3178" y="0"/>
                    <a:pt x="3153" y="9"/>
                    <a:pt x="3136" y="25"/>
                  </a:cubicBezTo>
                  <a:lnTo>
                    <a:pt x="2336" y="492"/>
                  </a:lnTo>
                  <a:cubicBezTo>
                    <a:pt x="2269" y="526"/>
                    <a:pt x="2236" y="559"/>
                    <a:pt x="2236" y="626"/>
                  </a:cubicBezTo>
                  <a:cubicBezTo>
                    <a:pt x="2202" y="692"/>
                    <a:pt x="2169" y="759"/>
                    <a:pt x="2202" y="826"/>
                  </a:cubicBezTo>
                  <a:lnTo>
                    <a:pt x="2336" y="3228"/>
                  </a:lnTo>
                  <a:cubicBezTo>
                    <a:pt x="2369" y="3461"/>
                    <a:pt x="2336" y="3695"/>
                    <a:pt x="2269" y="3928"/>
                  </a:cubicBezTo>
                  <a:cubicBezTo>
                    <a:pt x="2202" y="4128"/>
                    <a:pt x="2069" y="4295"/>
                    <a:pt x="1902" y="4395"/>
                  </a:cubicBezTo>
                  <a:cubicBezTo>
                    <a:pt x="1802" y="4462"/>
                    <a:pt x="1719" y="4495"/>
                    <a:pt x="1648" y="4495"/>
                  </a:cubicBezTo>
                  <a:cubicBezTo>
                    <a:pt x="1577" y="4495"/>
                    <a:pt x="1519" y="4462"/>
                    <a:pt x="1469" y="4395"/>
                  </a:cubicBezTo>
                  <a:cubicBezTo>
                    <a:pt x="1369" y="4228"/>
                    <a:pt x="1302" y="4028"/>
                    <a:pt x="1302" y="3828"/>
                  </a:cubicBezTo>
                  <a:lnTo>
                    <a:pt x="1135" y="1460"/>
                  </a:lnTo>
                  <a:cubicBezTo>
                    <a:pt x="1135" y="1393"/>
                    <a:pt x="1135" y="1326"/>
                    <a:pt x="1102" y="1293"/>
                  </a:cubicBezTo>
                  <a:cubicBezTo>
                    <a:pt x="1068" y="1276"/>
                    <a:pt x="1043" y="1268"/>
                    <a:pt x="1022" y="1268"/>
                  </a:cubicBezTo>
                  <a:cubicBezTo>
                    <a:pt x="1002" y="1268"/>
                    <a:pt x="985" y="1276"/>
                    <a:pt x="968" y="1293"/>
                  </a:cubicBezTo>
                  <a:lnTo>
                    <a:pt x="168" y="1760"/>
                  </a:lnTo>
                  <a:cubicBezTo>
                    <a:pt x="101" y="1793"/>
                    <a:pt x="68" y="1860"/>
                    <a:pt x="34" y="1893"/>
                  </a:cubicBezTo>
                  <a:cubicBezTo>
                    <a:pt x="1" y="1960"/>
                    <a:pt x="1" y="2027"/>
                    <a:pt x="1" y="2127"/>
                  </a:cubicBezTo>
                  <a:lnTo>
                    <a:pt x="201" y="4662"/>
                  </a:lnTo>
                  <a:cubicBezTo>
                    <a:pt x="268" y="5429"/>
                    <a:pt x="401" y="5896"/>
                    <a:pt x="668" y="6096"/>
                  </a:cubicBezTo>
                  <a:cubicBezTo>
                    <a:pt x="816" y="6185"/>
                    <a:pt x="976" y="6228"/>
                    <a:pt x="1136" y="6228"/>
                  </a:cubicBezTo>
                  <a:cubicBezTo>
                    <a:pt x="1336" y="6228"/>
                    <a:pt x="1535" y="6160"/>
                    <a:pt x="1702" y="6030"/>
                  </a:cubicBezTo>
                  <a:cubicBezTo>
                    <a:pt x="1802" y="5963"/>
                    <a:pt x="1936" y="5896"/>
                    <a:pt x="2036" y="5796"/>
                  </a:cubicBezTo>
                  <a:cubicBezTo>
                    <a:pt x="2102" y="5696"/>
                    <a:pt x="2202" y="5629"/>
                    <a:pt x="2269" y="5529"/>
                  </a:cubicBezTo>
                  <a:cubicBezTo>
                    <a:pt x="2336" y="5429"/>
                    <a:pt x="2403" y="5329"/>
                    <a:pt x="2436" y="5229"/>
                  </a:cubicBezTo>
                  <a:cubicBezTo>
                    <a:pt x="2469" y="5129"/>
                    <a:pt x="2503" y="5062"/>
                    <a:pt x="2536" y="4962"/>
                  </a:cubicBezTo>
                  <a:lnTo>
                    <a:pt x="2536" y="5162"/>
                  </a:lnTo>
                  <a:cubicBezTo>
                    <a:pt x="2536" y="5229"/>
                    <a:pt x="2569" y="5296"/>
                    <a:pt x="2603" y="5329"/>
                  </a:cubicBezTo>
                  <a:cubicBezTo>
                    <a:pt x="2619" y="5346"/>
                    <a:pt x="2644" y="5354"/>
                    <a:pt x="2669" y="5354"/>
                  </a:cubicBezTo>
                  <a:cubicBezTo>
                    <a:pt x="2694" y="5354"/>
                    <a:pt x="2719" y="5346"/>
                    <a:pt x="2736" y="5329"/>
                  </a:cubicBezTo>
                  <a:lnTo>
                    <a:pt x="3470" y="4895"/>
                  </a:lnTo>
                  <a:cubicBezTo>
                    <a:pt x="3537" y="4862"/>
                    <a:pt x="3570" y="4829"/>
                    <a:pt x="3603" y="4762"/>
                  </a:cubicBezTo>
                  <a:cubicBezTo>
                    <a:pt x="3603" y="4695"/>
                    <a:pt x="3637" y="4629"/>
                    <a:pt x="3637" y="4562"/>
                  </a:cubicBezTo>
                  <a:lnTo>
                    <a:pt x="3337" y="159"/>
                  </a:lnTo>
                  <a:cubicBezTo>
                    <a:pt x="3337" y="125"/>
                    <a:pt x="3303" y="59"/>
                    <a:pt x="3270" y="25"/>
                  </a:cubicBezTo>
                  <a:cubicBezTo>
                    <a:pt x="3253" y="9"/>
                    <a:pt x="3228" y="0"/>
                    <a:pt x="3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1"/>
            <p:cNvSpPr/>
            <p:nvPr/>
          </p:nvSpPr>
          <p:spPr>
            <a:xfrm>
              <a:off x="6130475" y="2655988"/>
              <a:ext cx="39340" cy="95495"/>
            </a:xfrm>
            <a:custGeom>
              <a:avLst/>
              <a:gdLst/>
              <a:ahLst/>
              <a:cxnLst/>
              <a:rect l="l" t="t" r="r" b="b"/>
              <a:pathLst>
                <a:path w="2536" h="6156" extrusionOk="0">
                  <a:moveTo>
                    <a:pt x="2352" y="1"/>
                  </a:moveTo>
                  <a:cubicBezTo>
                    <a:pt x="2335" y="1"/>
                    <a:pt x="2319" y="9"/>
                    <a:pt x="2302" y="26"/>
                  </a:cubicBezTo>
                  <a:lnTo>
                    <a:pt x="1902" y="226"/>
                  </a:lnTo>
                  <a:cubicBezTo>
                    <a:pt x="1702" y="326"/>
                    <a:pt x="1535" y="493"/>
                    <a:pt x="1401" y="659"/>
                  </a:cubicBezTo>
                  <a:cubicBezTo>
                    <a:pt x="1268" y="826"/>
                    <a:pt x="1168" y="993"/>
                    <a:pt x="1068" y="1193"/>
                  </a:cubicBezTo>
                  <a:lnTo>
                    <a:pt x="1068" y="960"/>
                  </a:lnTo>
                  <a:cubicBezTo>
                    <a:pt x="1068" y="926"/>
                    <a:pt x="1068" y="860"/>
                    <a:pt x="1001" y="826"/>
                  </a:cubicBezTo>
                  <a:cubicBezTo>
                    <a:pt x="984" y="810"/>
                    <a:pt x="968" y="801"/>
                    <a:pt x="951" y="801"/>
                  </a:cubicBezTo>
                  <a:cubicBezTo>
                    <a:pt x="934" y="801"/>
                    <a:pt x="918" y="810"/>
                    <a:pt x="901" y="826"/>
                  </a:cubicBezTo>
                  <a:lnTo>
                    <a:pt x="167" y="1260"/>
                  </a:lnTo>
                  <a:cubicBezTo>
                    <a:pt x="101" y="1293"/>
                    <a:pt x="67" y="1327"/>
                    <a:pt x="34" y="1393"/>
                  </a:cubicBezTo>
                  <a:cubicBezTo>
                    <a:pt x="0" y="1460"/>
                    <a:pt x="0" y="1527"/>
                    <a:pt x="0" y="1593"/>
                  </a:cubicBezTo>
                  <a:lnTo>
                    <a:pt x="301" y="5997"/>
                  </a:lnTo>
                  <a:cubicBezTo>
                    <a:pt x="301" y="6030"/>
                    <a:pt x="334" y="6097"/>
                    <a:pt x="367" y="6130"/>
                  </a:cubicBezTo>
                  <a:cubicBezTo>
                    <a:pt x="384" y="6147"/>
                    <a:pt x="401" y="6155"/>
                    <a:pt x="422" y="6155"/>
                  </a:cubicBezTo>
                  <a:cubicBezTo>
                    <a:pt x="442" y="6155"/>
                    <a:pt x="467" y="6147"/>
                    <a:pt x="501" y="6130"/>
                  </a:cubicBezTo>
                  <a:lnTo>
                    <a:pt x="1301" y="5696"/>
                  </a:lnTo>
                  <a:cubicBezTo>
                    <a:pt x="1335" y="5630"/>
                    <a:pt x="1368" y="5596"/>
                    <a:pt x="1401" y="5530"/>
                  </a:cubicBezTo>
                  <a:cubicBezTo>
                    <a:pt x="1435" y="5463"/>
                    <a:pt x="1435" y="5396"/>
                    <a:pt x="1435" y="5329"/>
                  </a:cubicBezTo>
                  <a:lnTo>
                    <a:pt x="1268" y="2994"/>
                  </a:lnTo>
                  <a:cubicBezTo>
                    <a:pt x="1201" y="2527"/>
                    <a:pt x="1401" y="2060"/>
                    <a:pt x="1802" y="1794"/>
                  </a:cubicBezTo>
                  <a:lnTo>
                    <a:pt x="2402" y="1460"/>
                  </a:lnTo>
                  <a:cubicBezTo>
                    <a:pt x="2436" y="1427"/>
                    <a:pt x="2469" y="1393"/>
                    <a:pt x="2502" y="1327"/>
                  </a:cubicBezTo>
                  <a:cubicBezTo>
                    <a:pt x="2536" y="1260"/>
                    <a:pt x="2536" y="1193"/>
                    <a:pt x="2536" y="1126"/>
                  </a:cubicBezTo>
                  <a:lnTo>
                    <a:pt x="2469" y="159"/>
                  </a:lnTo>
                  <a:cubicBezTo>
                    <a:pt x="2469" y="126"/>
                    <a:pt x="2436" y="59"/>
                    <a:pt x="2402" y="26"/>
                  </a:cubicBezTo>
                  <a:cubicBezTo>
                    <a:pt x="2385" y="9"/>
                    <a:pt x="2369" y="1"/>
                    <a:pt x="2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1"/>
            <p:cNvSpPr/>
            <p:nvPr/>
          </p:nvSpPr>
          <p:spPr>
            <a:xfrm>
              <a:off x="6194119" y="2603730"/>
              <a:ext cx="24851" cy="110108"/>
            </a:xfrm>
            <a:custGeom>
              <a:avLst/>
              <a:gdLst/>
              <a:ahLst/>
              <a:cxnLst/>
              <a:rect l="l" t="t" r="r" b="b"/>
              <a:pathLst>
                <a:path w="1602" h="7098" extrusionOk="0">
                  <a:moveTo>
                    <a:pt x="1034" y="1"/>
                  </a:moveTo>
                  <a:cubicBezTo>
                    <a:pt x="1009" y="1"/>
                    <a:pt x="984" y="9"/>
                    <a:pt x="968" y="26"/>
                  </a:cubicBezTo>
                  <a:lnTo>
                    <a:pt x="134" y="493"/>
                  </a:lnTo>
                  <a:cubicBezTo>
                    <a:pt x="100" y="526"/>
                    <a:pt x="34" y="593"/>
                    <a:pt x="34" y="626"/>
                  </a:cubicBezTo>
                  <a:cubicBezTo>
                    <a:pt x="0" y="693"/>
                    <a:pt x="0" y="759"/>
                    <a:pt x="0" y="860"/>
                  </a:cubicBezTo>
                  <a:lnTo>
                    <a:pt x="401" y="6931"/>
                  </a:lnTo>
                  <a:cubicBezTo>
                    <a:pt x="401" y="6997"/>
                    <a:pt x="434" y="7031"/>
                    <a:pt x="467" y="7097"/>
                  </a:cubicBezTo>
                  <a:lnTo>
                    <a:pt x="601" y="7097"/>
                  </a:lnTo>
                  <a:lnTo>
                    <a:pt x="1435" y="6597"/>
                  </a:lnTo>
                  <a:cubicBezTo>
                    <a:pt x="1468" y="6564"/>
                    <a:pt x="1535" y="6530"/>
                    <a:pt x="1535" y="6464"/>
                  </a:cubicBezTo>
                  <a:cubicBezTo>
                    <a:pt x="1568" y="6397"/>
                    <a:pt x="1602" y="6330"/>
                    <a:pt x="1568" y="6263"/>
                  </a:cubicBezTo>
                  <a:lnTo>
                    <a:pt x="1168" y="159"/>
                  </a:lnTo>
                  <a:cubicBezTo>
                    <a:pt x="1168" y="92"/>
                    <a:pt x="1135" y="59"/>
                    <a:pt x="1101" y="26"/>
                  </a:cubicBezTo>
                  <a:cubicBezTo>
                    <a:pt x="1084" y="9"/>
                    <a:pt x="1059" y="1"/>
                    <a:pt x="1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1"/>
            <p:cNvSpPr/>
            <p:nvPr/>
          </p:nvSpPr>
          <p:spPr>
            <a:xfrm>
              <a:off x="6226709" y="2598813"/>
              <a:ext cx="56946" cy="97294"/>
            </a:xfrm>
            <a:custGeom>
              <a:avLst/>
              <a:gdLst/>
              <a:ahLst/>
              <a:cxnLst/>
              <a:rect l="l" t="t" r="r" b="b"/>
              <a:pathLst>
                <a:path w="3671" h="6272" extrusionOk="0">
                  <a:moveTo>
                    <a:pt x="2624" y="0"/>
                  </a:moveTo>
                  <a:cubicBezTo>
                    <a:pt x="2595" y="0"/>
                    <a:pt x="2566" y="3"/>
                    <a:pt x="2536" y="9"/>
                  </a:cubicBezTo>
                  <a:cubicBezTo>
                    <a:pt x="2336" y="42"/>
                    <a:pt x="2136" y="109"/>
                    <a:pt x="1969" y="209"/>
                  </a:cubicBezTo>
                  <a:cubicBezTo>
                    <a:pt x="1836" y="276"/>
                    <a:pt x="1735" y="343"/>
                    <a:pt x="1635" y="443"/>
                  </a:cubicBezTo>
                  <a:cubicBezTo>
                    <a:pt x="1535" y="543"/>
                    <a:pt x="1469" y="609"/>
                    <a:pt x="1402" y="710"/>
                  </a:cubicBezTo>
                  <a:cubicBezTo>
                    <a:pt x="1335" y="810"/>
                    <a:pt x="1268" y="910"/>
                    <a:pt x="1202" y="1010"/>
                  </a:cubicBezTo>
                  <a:cubicBezTo>
                    <a:pt x="1168" y="1110"/>
                    <a:pt x="1135" y="1210"/>
                    <a:pt x="1102" y="1277"/>
                  </a:cubicBezTo>
                  <a:lnTo>
                    <a:pt x="1102" y="1076"/>
                  </a:lnTo>
                  <a:cubicBezTo>
                    <a:pt x="1102" y="1010"/>
                    <a:pt x="1068" y="943"/>
                    <a:pt x="1035" y="910"/>
                  </a:cubicBezTo>
                  <a:cubicBezTo>
                    <a:pt x="1018" y="893"/>
                    <a:pt x="993" y="885"/>
                    <a:pt x="968" y="885"/>
                  </a:cubicBezTo>
                  <a:cubicBezTo>
                    <a:pt x="943" y="885"/>
                    <a:pt x="918" y="893"/>
                    <a:pt x="902" y="910"/>
                  </a:cubicBezTo>
                  <a:lnTo>
                    <a:pt x="134" y="1343"/>
                  </a:lnTo>
                  <a:cubicBezTo>
                    <a:pt x="101" y="1410"/>
                    <a:pt x="34" y="1443"/>
                    <a:pt x="34" y="1510"/>
                  </a:cubicBezTo>
                  <a:cubicBezTo>
                    <a:pt x="1" y="1577"/>
                    <a:pt x="1" y="1644"/>
                    <a:pt x="1" y="1710"/>
                  </a:cubicBezTo>
                  <a:lnTo>
                    <a:pt x="301" y="6113"/>
                  </a:lnTo>
                  <a:cubicBezTo>
                    <a:pt x="301" y="6147"/>
                    <a:pt x="301" y="6213"/>
                    <a:pt x="334" y="6247"/>
                  </a:cubicBezTo>
                  <a:cubicBezTo>
                    <a:pt x="368" y="6263"/>
                    <a:pt x="393" y="6272"/>
                    <a:pt x="414" y="6272"/>
                  </a:cubicBezTo>
                  <a:cubicBezTo>
                    <a:pt x="435" y="6272"/>
                    <a:pt x="451" y="6263"/>
                    <a:pt x="468" y="6247"/>
                  </a:cubicBezTo>
                  <a:lnTo>
                    <a:pt x="1268" y="5780"/>
                  </a:lnTo>
                  <a:cubicBezTo>
                    <a:pt x="1335" y="5746"/>
                    <a:pt x="1369" y="5713"/>
                    <a:pt x="1402" y="5646"/>
                  </a:cubicBezTo>
                  <a:cubicBezTo>
                    <a:pt x="1435" y="5580"/>
                    <a:pt x="1435" y="5513"/>
                    <a:pt x="1435" y="5446"/>
                  </a:cubicBezTo>
                  <a:lnTo>
                    <a:pt x="1268" y="3045"/>
                  </a:lnTo>
                  <a:cubicBezTo>
                    <a:pt x="1235" y="2811"/>
                    <a:pt x="1268" y="2578"/>
                    <a:pt x="1369" y="2344"/>
                  </a:cubicBezTo>
                  <a:cubicBezTo>
                    <a:pt x="1435" y="2144"/>
                    <a:pt x="1569" y="1944"/>
                    <a:pt x="1735" y="1844"/>
                  </a:cubicBezTo>
                  <a:cubicBezTo>
                    <a:pt x="1836" y="1794"/>
                    <a:pt x="1927" y="1769"/>
                    <a:pt x="2006" y="1769"/>
                  </a:cubicBezTo>
                  <a:cubicBezTo>
                    <a:pt x="2086" y="1769"/>
                    <a:pt x="2152" y="1794"/>
                    <a:pt x="2202" y="1844"/>
                  </a:cubicBezTo>
                  <a:cubicBezTo>
                    <a:pt x="2303" y="2010"/>
                    <a:pt x="2369" y="2211"/>
                    <a:pt x="2369" y="2411"/>
                  </a:cubicBezTo>
                  <a:lnTo>
                    <a:pt x="2536" y="4812"/>
                  </a:lnTo>
                  <a:cubicBezTo>
                    <a:pt x="2536" y="4846"/>
                    <a:pt x="2569" y="4913"/>
                    <a:pt x="2603" y="4946"/>
                  </a:cubicBezTo>
                  <a:cubicBezTo>
                    <a:pt x="2619" y="4963"/>
                    <a:pt x="2636" y="4971"/>
                    <a:pt x="2657" y="4971"/>
                  </a:cubicBezTo>
                  <a:cubicBezTo>
                    <a:pt x="2678" y="4971"/>
                    <a:pt x="2703" y="4963"/>
                    <a:pt x="2736" y="4946"/>
                  </a:cubicBezTo>
                  <a:lnTo>
                    <a:pt x="3537" y="4512"/>
                  </a:lnTo>
                  <a:cubicBezTo>
                    <a:pt x="3570" y="4479"/>
                    <a:pt x="3637" y="4412"/>
                    <a:pt x="3637" y="4345"/>
                  </a:cubicBezTo>
                  <a:cubicBezTo>
                    <a:pt x="3670" y="4279"/>
                    <a:pt x="3670" y="4212"/>
                    <a:pt x="3670" y="4145"/>
                  </a:cubicBezTo>
                  <a:lnTo>
                    <a:pt x="3503" y="1543"/>
                  </a:lnTo>
                  <a:cubicBezTo>
                    <a:pt x="3470" y="1243"/>
                    <a:pt x="3403" y="943"/>
                    <a:pt x="3337" y="643"/>
                  </a:cubicBezTo>
                  <a:cubicBezTo>
                    <a:pt x="3270" y="443"/>
                    <a:pt x="3136" y="276"/>
                    <a:pt x="3003" y="142"/>
                  </a:cubicBezTo>
                  <a:cubicBezTo>
                    <a:pt x="2893" y="60"/>
                    <a:pt x="2761" y="0"/>
                    <a:pt x="2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1"/>
            <p:cNvSpPr/>
            <p:nvPr/>
          </p:nvSpPr>
          <p:spPr>
            <a:xfrm>
              <a:off x="6289329" y="2564796"/>
              <a:ext cx="54852" cy="86622"/>
            </a:xfrm>
            <a:custGeom>
              <a:avLst/>
              <a:gdLst/>
              <a:ahLst/>
              <a:cxnLst/>
              <a:rect l="l" t="t" r="r" b="b"/>
              <a:pathLst>
                <a:path w="3536" h="5584" extrusionOk="0">
                  <a:moveTo>
                    <a:pt x="2435" y="0"/>
                  </a:moveTo>
                  <a:cubicBezTo>
                    <a:pt x="2135" y="0"/>
                    <a:pt x="1835" y="101"/>
                    <a:pt x="1601" y="267"/>
                  </a:cubicBezTo>
                  <a:cubicBezTo>
                    <a:pt x="1368" y="401"/>
                    <a:pt x="1134" y="601"/>
                    <a:pt x="934" y="801"/>
                  </a:cubicBezTo>
                  <a:cubicBezTo>
                    <a:pt x="734" y="1035"/>
                    <a:pt x="567" y="1268"/>
                    <a:pt x="434" y="1535"/>
                  </a:cubicBezTo>
                  <a:cubicBezTo>
                    <a:pt x="300" y="1835"/>
                    <a:pt x="167" y="2135"/>
                    <a:pt x="100" y="2436"/>
                  </a:cubicBezTo>
                  <a:cubicBezTo>
                    <a:pt x="33" y="2769"/>
                    <a:pt x="0" y="3103"/>
                    <a:pt x="33" y="3436"/>
                  </a:cubicBezTo>
                  <a:cubicBezTo>
                    <a:pt x="33" y="3536"/>
                    <a:pt x="33" y="3636"/>
                    <a:pt x="33" y="3803"/>
                  </a:cubicBezTo>
                  <a:cubicBezTo>
                    <a:pt x="33" y="3970"/>
                    <a:pt x="67" y="4103"/>
                    <a:pt x="67" y="4170"/>
                  </a:cubicBezTo>
                  <a:cubicBezTo>
                    <a:pt x="100" y="4470"/>
                    <a:pt x="167" y="4737"/>
                    <a:pt x="267" y="5004"/>
                  </a:cubicBezTo>
                  <a:cubicBezTo>
                    <a:pt x="367" y="5171"/>
                    <a:pt x="534" y="5338"/>
                    <a:pt x="701" y="5471"/>
                  </a:cubicBezTo>
                  <a:cubicBezTo>
                    <a:pt x="826" y="5546"/>
                    <a:pt x="970" y="5584"/>
                    <a:pt x="1118" y="5584"/>
                  </a:cubicBezTo>
                  <a:cubicBezTo>
                    <a:pt x="1168" y="5584"/>
                    <a:pt x="1218" y="5579"/>
                    <a:pt x="1268" y="5571"/>
                  </a:cubicBezTo>
                  <a:cubicBezTo>
                    <a:pt x="1501" y="5571"/>
                    <a:pt x="1735" y="5471"/>
                    <a:pt x="1935" y="5338"/>
                  </a:cubicBezTo>
                  <a:cubicBezTo>
                    <a:pt x="2268" y="5171"/>
                    <a:pt x="2535" y="4937"/>
                    <a:pt x="2769" y="4670"/>
                  </a:cubicBezTo>
                  <a:cubicBezTo>
                    <a:pt x="2936" y="4404"/>
                    <a:pt x="3102" y="4137"/>
                    <a:pt x="3236" y="3870"/>
                  </a:cubicBezTo>
                  <a:cubicBezTo>
                    <a:pt x="3336" y="3636"/>
                    <a:pt x="3403" y="3370"/>
                    <a:pt x="3469" y="3136"/>
                  </a:cubicBezTo>
                  <a:cubicBezTo>
                    <a:pt x="3503" y="2969"/>
                    <a:pt x="3503" y="2802"/>
                    <a:pt x="3503" y="2636"/>
                  </a:cubicBezTo>
                  <a:cubicBezTo>
                    <a:pt x="3536" y="2602"/>
                    <a:pt x="3503" y="2536"/>
                    <a:pt x="3469" y="2502"/>
                  </a:cubicBezTo>
                  <a:cubicBezTo>
                    <a:pt x="3436" y="2486"/>
                    <a:pt x="3411" y="2477"/>
                    <a:pt x="3390" y="2477"/>
                  </a:cubicBezTo>
                  <a:cubicBezTo>
                    <a:pt x="3369" y="2477"/>
                    <a:pt x="3352" y="2486"/>
                    <a:pt x="3336" y="2502"/>
                  </a:cubicBezTo>
                  <a:lnTo>
                    <a:pt x="2502" y="2969"/>
                  </a:lnTo>
                  <a:cubicBezTo>
                    <a:pt x="2435" y="3003"/>
                    <a:pt x="2402" y="3036"/>
                    <a:pt x="2402" y="3103"/>
                  </a:cubicBezTo>
                  <a:cubicBezTo>
                    <a:pt x="2368" y="3136"/>
                    <a:pt x="2335" y="3203"/>
                    <a:pt x="2335" y="3269"/>
                  </a:cubicBezTo>
                  <a:cubicBezTo>
                    <a:pt x="2302" y="3403"/>
                    <a:pt x="2235" y="3503"/>
                    <a:pt x="2168" y="3636"/>
                  </a:cubicBezTo>
                  <a:cubicBezTo>
                    <a:pt x="2068" y="3736"/>
                    <a:pt x="1968" y="3837"/>
                    <a:pt x="1835" y="3903"/>
                  </a:cubicBezTo>
                  <a:cubicBezTo>
                    <a:pt x="1780" y="3958"/>
                    <a:pt x="1704" y="3983"/>
                    <a:pt x="1626" y="3983"/>
                  </a:cubicBezTo>
                  <a:cubicBezTo>
                    <a:pt x="1561" y="3983"/>
                    <a:pt x="1494" y="3967"/>
                    <a:pt x="1434" y="3937"/>
                  </a:cubicBezTo>
                  <a:cubicBezTo>
                    <a:pt x="1301" y="3803"/>
                    <a:pt x="1234" y="3636"/>
                    <a:pt x="1234" y="3470"/>
                  </a:cubicBezTo>
                  <a:cubicBezTo>
                    <a:pt x="1201" y="3403"/>
                    <a:pt x="1201" y="3269"/>
                    <a:pt x="1201" y="3169"/>
                  </a:cubicBezTo>
                  <a:lnTo>
                    <a:pt x="1201" y="2836"/>
                  </a:lnTo>
                  <a:cubicBezTo>
                    <a:pt x="1168" y="2602"/>
                    <a:pt x="1201" y="2369"/>
                    <a:pt x="1301" y="2169"/>
                  </a:cubicBezTo>
                  <a:cubicBezTo>
                    <a:pt x="1368" y="1969"/>
                    <a:pt x="1501" y="1802"/>
                    <a:pt x="1701" y="1702"/>
                  </a:cubicBezTo>
                  <a:cubicBezTo>
                    <a:pt x="1768" y="1635"/>
                    <a:pt x="1901" y="1602"/>
                    <a:pt x="2002" y="1602"/>
                  </a:cubicBezTo>
                  <a:cubicBezTo>
                    <a:pt x="2102" y="1635"/>
                    <a:pt x="2168" y="1702"/>
                    <a:pt x="2202" y="1768"/>
                  </a:cubicBezTo>
                  <a:cubicBezTo>
                    <a:pt x="2235" y="1802"/>
                    <a:pt x="2268" y="1835"/>
                    <a:pt x="2302" y="1835"/>
                  </a:cubicBezTo>
                  <a:cubicBezTo>
                    <a:pt x="2318" y="1852"/>
                    <a:pt x="2335" y="1860"/>
                    <a:pt x="2352" y="1860"/>
                  </a:cubicBezTo>
                  <a:cubicBezTo>
                    <a:pt x="2368" y="1860"/>
                    <a:pt x="2385" y="1852"/>
                    <a:pt x="2402" y="1835"/>
                  </a:cubicBezTo>
                  <a:lnTo>
                    <a:pt x="3236" y="1368"/>
                  </a:lnTo>
                  <a:cubicBezTo>
                    <a:pt x="3302" y="1335"/>
                    <a:pt x="3336" y="1268"/>
                    <a:pt x="3369" y="1235"/>
                  </a:cubicBezTo>
                  <a:cubicBezTo>
                    <a:pt x="3403" y="1168"/>
                    <a:pt x="3403" y="1101"/>
                    <a:pt x="3403" y="1001"/>
                  </a:cubicBezTo>
                  <a:cubicBezTo>
                    <a:pt x="3369" y="868"/>
                    <a:pt x="3336" y="734"/>
                    <a:pt x="3269" y="634"/>
                  </a:cubicBezTo>
                  <a:cubicBezTo>
                    <a:pt x="3236" y="467"/>
                    <a:pt x="3102" y="301"/>
                    <a:pt x="2969" y="201"/>
                  </a:cubicBezTo>
                  <a:cubicBezTo>
                    <a:pt x="2835" y="67"/>
                    <a:pt x="2635"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1"/>
            <p:cNvSpPr/>
            <p:nvPr/>
          </p:nvSpPr>
          <p:spPr>
            <a:xfrm>
              <a:off x="6349344" y="2531539"/>
              <a:ext cx="54356" cy="86048"/>
            </a:xfrm>
            <a:custGeom>
              <a:avLst/>
              <a:gdLst/>
              <a:ahLst/>
              <a:cxnLst/>
              <a:rect l="l" t="t" r="r" b="b"/>
              <a:pathLst>
                <a:path w="3504" h="5547" extrusionOk="0">
                  <a:moveTo>
                    <a:pt x="1911" y="1598"/>
                  </a:moveTo>
                  <a:cubicBezTo>
                    <a:pt x="1975" y="1598"/>
                    <a:pt x="2042" y="1614"/>
                    <a:pt x="2102" y="1644"/>
                  </a:cubicBezTo>
                  <a:cubicBezTo>
                    <a:pt x="2235" y="1744"/>
                    <a:pt x="2302" y="1911"/>
                    <a:pt x="2302" y="2078"/>
                  </a:cubicBezTo>
                  <a:cubicBezTo>
                    <a:pt x="2336" y="2178"/>
                    <a:pt x="2336" y="2311"/>
                    <a:pt x="2336" y="2411"/>
                  </a:cubicBezTo>
                  <a:lnTo>
                    <a:pt x="2336" y="2745"/>
                  </a:lnTo>
                  <a:cubicBezTo>
                    <a:pt x="2336" y="2945"/>
                    <a:pt x="2302" y="3179"/>
                    <a:pt x="2202" y="3379"/>
                  </a:cubicBezTo>
                  <a:cubicBezTo>
                    <a:pt x="2135" y="3579"/>
                    <a:pt x="2002" y="3712"/>
                    <a:pt x="1802" y="3812"/>
                  </a:cubicBezTo>
                  <a:cubicBezTo>
                    <a:pt x="1737" y="3877"/>
                    <a:pt x="1645" y="3914"/>
                    <a:pt x="1551" y="3914"/>
                  </a:cubicBezTo>
                  <a:cubicBezTo>
                    <a:pt x="1500" y="3914"/>
                    <a:pt x="1449" y="3903"/>
                    <a:pt x="1402" y="3879"/>
                  </a:cubicBezTo>
                  <a:cubicBezTo>
                    <a:pt x="1268" y="3746"/>
                    <a:pt x="1201" y="3579"/>
                    <a:pt x="1201" y="3412"/>
                  </a:cubicBezTo>
                  <a:cubicBezTo>
                    <a:pt x="1168" y="3312"/>
                    <a:pt x="1168" y="3212"/>
                    <a:pt x="1168" y="3078"/>
                  </a:cubicBezTo>
                  <a:cubicBezTo>
                    <a:pt x="1135" y="2978"/>
                    <a:pt x="1135" y="2845"/>
                    <a:pt x="1168" y="2745"/>
                  </a:cubicBezTo>
                  <a:cubicBezTo>
                    <a:pt x="1135" y="2511"/>
                    <a:pt x="1201" y="2278"/>
                    <a:pt x="1301" y="2078"/>
                  </a:cubicBezTo>
                  <a:cubicBezTo>
                    <a:pt x="1368" y="1911"/>
                    <a:pt x="1502" y="1778"/>
                    <a:pt x="1702" y="1677"/>
                  </a:cubicBezTo>
                  <a:cubicBezTo>
                    <a:pt x="1757" y="1622"/>
                    <a:pt x="1832" y="1598"/>
                    <a:pt x="1911" y="1598"/>
                  </a:cubicBezTo>
                  <a:close/>
                  <a:moveTo>
                    <a:pt x="2408" y="1"/>
                  </a:moveTo>
                  <a:cubicBezTo>
                    <a:pt x="2373" y="1"/>
                    <a:pt x="2338" y="4"/>
                    <a:pt x="2302" y="10"/>
                  </a:cubicBezTo>
                  <a:cubicBezTo>
                    <a:pt x="2035" y="10"/>
                    <a:pt x="1802" y="76"/>
                    <a:pt x="1602" y="210"/>
                  </a:cubicBezTo>
                  <a:cubicBezTo>
                    <a:pt x="1335" y="377"/>
                    <a:pt x="1101" y="577"/>
                    <a:pt x="901" y="810"/>
                  </a:cubicBezTo>
                  <a:cubicBezTo>
                    <a:pt x="701" y="1044"/>
                    <a:pt x="534" y="1311"/>
                    <a:pt x="401" y="1577"/>
                  </a:cubicBezTo>
                  <a:cubicBezTo>
                    <a:pt x="267" y="1878"/>
                    <a:pt x="167" y="2178"/>
                    <a:pt x="101" y="2478"/>
                  </a:cubicBezTo>
                  <a:cubicBezTo>
                    <a:pt x="34" y="2778"/>
                    <a:pt x="1" y="3078"/>
                    <a:pt x="1" y="3412"/>
                  </a:cubicBezTo>
                  <a:cubicBezTo>
                    <a:pt x="1" y="3512"/>
                    <a:pt x="1" y="3612"/>
                    <a:pt x="1" y="3779"/>
                  </a:cubicBezTo>
                  <a:cubicBezTo>
                    <a:pt x="34" y="3912"/>
                    <a:pt x="34" y="4046"/>
                    <a:pt x="34" y="4146"/>
                  </a:cubicBezTo>
                  <a:cubicBezTo>
                    <a:pt x="67" y="4379"/>
                    <a:pt x="134" y="4646"/>
                    <a:pt x="234" y="4913"/>
                  </a:cubicBezTo>
                  <a:cubicBezTo>
                    <a:pt x="334" y="5080"/>
                    <a:pt x="468" y="5247"/>
                    <a:pt x="634" y="5380"/>
                  </a:cubicBezTo>
                  <a:cubicBezTo>
                    <a:pt x="801" y="5514"/>
                    <a:pt x="1001" y="5547"/>
                    <a:pt x="1201" y="5547"/>
                  </a:cubicBezTo>
                  <a:cubicBezTo>
                    <a:pt x="1468" y="5514"/>
                    <a:pt x="1702" y="5447"/>
                    <a:pt x="1935" y="5313"/>
                  </a:cubicBezTo>
                  <a:cubicBezTo>
                    <a:pt x="2169" y="5147"/>
                    <a:pt x="2402" y="4946"/>
                    <a:pt x="2602" y="4746"/>
                  </a:cubicBezTo>
                  <a:cubicBezTo>
                    <a:pt x="2803" y="4479"/>
                    <a:pt x="2969" y="4213"/>
                    <a:pt x="3103" y="3946"/>
                  </a:cubicBezTo>
                  <a:cubicBezTo>
                    <a:pt x="3236" y="3646"/>
                    <a:pt x="3370" y="3345"/>
                    <a:pt x="3436" y="3045"/>
                  </a:cubicBezTo>
                  <a:cubicBezTo>
                    <a:pt x="3503" y="2745"/>
                    <a:pt x="3503" y="2411"/>
                    <a:pt x="3503" y="2111"/>
                  </a:cubicBezTo>
                  <a:cubicBezTo>
                    <a:pt x="3470" y="2011"/>
                    <a:pt x="3503" y="1911"/>
                    <a:pt x="3470" y="1744"/>
                  </a:cubicBezTo>
                  <a:cubicBezTo>
                    <a:pt x="3470" y="1611"/>
                    <a:pt x="3470" y="1477"/>
                    <a:pt x="3470" y="1411"/>
                  </a:cubicBezTo>
                  <a:cubicBezTo>
                    <a:pt x="3436" y="1144"/>
                    <a:pt x="3370" y="877"/>
                    <a:pt x="3270" y="643"/>
                  </a:cubicBezTo>
                  <a:cubicBezTo>
                    <a:pt x="3203" y="443"/>
                    <a:pt x="3036" y="276"/>
                    <a:pt x="2869" y="143"/>
                  </a:cubicBezTo>
                  <a:cubicBezTo>
                    <a:pt x="2732" y="61"/>
                    <a:pt x="2572" y="1"/>
                    <a:pt x="2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1"/>
            <p:cNvSpPr/>
            <p:nvPr/>
          </p:nvSpPr>
          <p:spPr>
            <a:xfrm>
              <a:off x="6409885" y="2475806"/>
              <a:ext cx="85908" cy="114234"/>
            </a:xfrm>
            <a:custGeom>
              <a:avLst/>
              <a:gdLst/>
              <a:ahLst/>
              <a:cxnLst/>
              <a:rect l="l" t="t" r="r" b="b"/>
              <a:pathLst>
                <a:path w="5538" h="7364" extrusionOk="0">
                  <a:moveTo>
                    <a:pt x="4470" y="0"/>
                  </a:moveTo>
                  <a:cubicBezTo>
                    <a:pt x="4270" y="33"/>
                    <a:pt x="4103" y="67"/>
                    <a:pt x="3936" y="167"/>
                  </a:cubicBezTo>
                  <a:cubicBezTo>
                    <a:pt x="3703" y="300"/>
                    <a:pt x="3536" y="467"/>
                    <a:pt x="3369" y="701"/>
                  </a:cubicBezTo>
                  <a:cubicBezTo>
                    <a:pt x="3203" y="934"/>
                    <a:pt x="3069" y="1201"/>
                    <a:pt x="2969" y="1501"/>
                  </a:cubicBezTo>
                  <a:cubicBezTo>
                    <a:pt x="2869" y="1334"/>
                    <a:pt x="2702" y="1201"/>
                    <a:pt x="2502" y="1201"/>
                  </a:cubicBezTo>
                  <a:cubicBezTo>
                    <a:pt x="2467" y="1195"/>
                    <a:pt x="2430" y="1192"/>
                    <a:pt x="2393" y="1192"/>
                  </a:cubicBezTo>
                  <a:cubicBezTo>
                    <a:pt x="2221" y="1192"/>
                    <a:pt x="2039" y="1252"/>
                    <a:pt x="1902" y="1334"/>
                  </a:cubicBezTo>
                  <a:cubicBezTo>
                    <a:pt x="1702" y="1434"/>
                    <a:pt x="1568" y="1601"/>
                    <a:pt x="1435" y="1768"/>
                  </a:cubicBezTo>
                  <a:cubicBezTo>
                    <a:pt x="1301" y="1968"/>
                    <a:pt x="1201" y="2168"/>
                    <a:pt x="1134" y="2368"/>
                  </a:cubicBezTo>
                  <a:lnTo>
                    <a:pt x="1134" y="2168"/>
                  </a:lnTo>
                  <a:cubicBezTo>
                    <a:pt x="1134" y="2102"/>
                    <a:pt x="1101" y="2035"/>
                    <a:pt x="1068" y="2001"/>
                  </a:cubicBezTo>
                  <a:cubicBezTo>
                    <a:pt x="1051" y="1985"/>
                    <a:pt x="1026" y="1976"/>
                    <a:pt x="1001" y="1976"/>
                  </a:cubicBezTo>
                  <a:cubicBezTo>
                    <a:pt x="976" y="1976"/>
                    <a:pt x="951" y="1985"/>
                    <a:pt x="934" y="2001"/>
                  </a:cubicBezTo>
                  <a:lnTo>
                    <a:pt x="167" y="2468"/>
                  </a:lnTo>
                  <a:cubicBezTo>
                    <a:pt x="100" y="2502"/>
                    <a:pt x="67" y="2535"/>
                    <a:pt x="67" y="2602"/>
                  </a:cubicBezTo>
                  <a:cubicBezTo>
                    <a:pt x="34" y="2669"/>
                    <a:pt x="0" y="2735"/>
                    <a:pt x="0" y="2802"/>
                  </a:cubicBezTo>
                  <a:lnTo>
                    <a:pt x="301" y="7205"/>
                  </a:lnTo>
                  <a:cubicBezTo>
                    <a:pt x="301" y="7239"/>
                    <a:pt x="334" y="7305"/>
                    <a:pt x="367" y="7339"/>
                  </a:cubicBezTo>
                  <a:cubicBezTo>
                    <a:pt x="384" y="7355"/>
                    <a:pt x="409" y="7364"/>
                    <a:pt x="434" y="7364"/>
                  </a:cubicBezTo>
                  <a:cubicBezTo>
                    <a:pt x="459" y="7364"/>
                    <a:pt x="484" y="7355"/>
                    <a:pt x="501" y="7339"/>
                  </a:cubicBezTo>
                  <a:lnTo>
                    <a:pt x="1335" y="6872"/>
                  </a:lnTo>
                  <a:cubicBezTo>
                    <a:pt x="1368" y="6838"/>
                    <a:pt x="1401" y="6805"/>
                    <a:pt x="1435" y="6738"/>
                  </a:cubicBezTo>
                  <a:cubicBezTo>
                    <a:pt x="1468" y="6671"/>
                    <a:pt x="1468" y="6605"/>
                    <a:pt x="1468" y="6538"/>
                  </a:cubicBezTo>
                  <a:lnTo>
                    <a:pt x="1301" y="4103"/>
                  </a:lnTo>
                  <a:cubicBezTo>
                    <a:pt x="1268" y="3869"/>
                    <a:pt x="1301" y="3603"/>
                    <a:pt x="1368" y="3402"/>
                  </a:cubicBezTo>
                  <a:cubicBezTo>
                    <a:pt x="1435" y="3236"/>
                    <a:pt x="1568" y="3069"/>
                    <a:pt x="1702" y="3002"/>
                  </a:cubicBezTo>
                  <a:cubicBezTo>
                    <a:pt x="1785" y="2952"/>
                    <a:pt x="1852" y="2927"/>
                    <a:pt x="1910" y="2927"/>
                  </a:cubicBezTo>
                  <a:cubicBezTo>
                    <a:pt x="1968" y="2927"/>
                    <a:pt x="2018" y="2952"/>
                    <a:pt x="2068" y="3002"/>
                  </a:cubicBezTo>
                  <a:cubicBezTo>
                    <a:pt x="2202" y="3169"/>
                    <a:pt x="2235" y="3369"/>
                    <a:pt x="2235" y="3603"/>
                  </a:cubicBezTo>
                  <a:lnTo>
                    <a:pt x="2402" y="6004"/>
                  </a:lnTo>
                  <a:cubicBezTo>
                    <a:pt x="2402" y="6071"/>
                    <a:pt x="2402" y="6104"/>
                    <a:pt x="2469" y="6171"/>
                  </a:cubicBezTo>
                  <a:lnTo>
                    <a:pt x="2602" y="6171"/>
                  </a:lnTo>
                  <a:lnTo>
                    <a:pt x="3336" y="5704"/>
                  </a:lnTo>
                  <a:cubicBezTo>
                    <a:pt x="3403" y="5671"/>
                    <a:pt x="3436" y="5637"/>
                    <a:pt x="3469" y="5571"/>
                  </a:cubicBezTo>
                  <a:cubicBezTo>
                    <a:pt x="3503" y="5504"/>
                    <a:pt x="3503" y="5437"/>
                    <a:pt x="3503" y="5371"/>
                  </a:cubicBezTo>
                  <a:lnTo>
                    <a:pt x="3336" y="2969"/>
                  </a:lnTo>
                  <a:cubicBezTo>
                    <a:pt x="3303" y="2702"/>
                    <a:pt x="3336" y="2468"/>
                    <a:pt x="3403" y="2235"/>
                  </a:cubicBezTo>
                  <a:cubicBezTo>
                    <a:pt x="3469" y="2068"/>
                    <a:pt x="3570" y="1901"/>
                    <a:pt x="3736" y="1835"/>
                  </a:cubicBezTo>
                  <a:cubicBezTo>
                    <a:pt x="3803" y="1785"/>
                    <a:pt x="3870" y="1760"/>
                    <a:pt x="3932" y="1760"/>
                  </a:cubicBezTo>
                  <a:cubicBezTo>
                    <a:pt x="3995" y="1760"/>
                    <a:pt x="4053" y="1785"/>
                    <a:pt x="4103" y="1835"/>
                  </a:cubicBezTo>
                  <a:cubicBezTo>
                    <a:pt x="4203" y="2001"/>
                    <a:pt x="4270" y="2202"/>
                    <a:pt x="4270" y="2435"/>
                  </a:cubicBezTo>
                  <a:lnTo>
                    <a:pt x="4403" y="4837"/>
                  </a:lnTo>
                  <a:cubicBezTo>
                    <a:pt x="4403" y="4904"/>
                    <a:pt x="4437" y="4937"/>
                    <a:pt x="4470" y="5004"/>
                  </a:cubicBezTo>
                  <a:lnTo>
                    <a:pt x="4604" y="5004"/>
                  </a:lnTo>
                  <a:lnTo>
                    <a:pt x="5371" y="4537"/>
                  </a:lnTo>
                  <a:cubicBezTo>
                    <a:pt x="5438" y="4503"/>
                    <a:pt x="5471" y="4437"/>
                    <a:pt x="5504" y="4403"/>
                  </a:cubicBezTo>
                  <a:cubicBezTo>
                    <a:pt x="5538" y="4336"/>
                    <a:pt x="5538" y="4270"/>
                    <a:pt x="5538" y="4170"/>
                  </a:cubicBezTo>
                  <a:lnTo>
                    <a:pt x="5337" y="1601"/>
                  </a:lnTo>
                  <a:cubicBezTo>
                    <a:pt x="5337" y="1301"/>
                    <a:pt x="5271" y="967"/>
                    <a:pt x="5171" y="701"/>
                  </a:cubicBezTo>
                  <a:cubicBezTo>
                    <a:pt x="5104" y="500"/>
                    <a:pt x="5004" y="300"/>
                    <a:pt x="4870" y="167"/>
                  </a:cubicBezTo>
                  <a:cubicBezTo>
                    <a:pt x="4770" y="67"/>
                    <a:pt x="4604" y="0"/>
                    <a:pt x="44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1"/>
            <p:cNvSpPr/>
            <p:nvPr/>
          </p:nvSpPr>
          <p:spPr>
            <a:xfrm>
              <a:off x="6501466" y="2443201"/>
              <a:ext cx="54356" cy="86529"/>
            </a:xfrm>
            <a:custGeom>
              <a:avLst/>
              <a:gdLst/>
              <a:ahLst/>
              <a:cxnLst/>
              <a:rect l="l" t="t" r="r" b="b"/>
              <a:pathLst>
                <a:path w="3504" h="5578" extrusionOk="0">
                  <a:moveTo>
                    <a:pt x="1882" y="1430"/>
                  </a:moveTo>
                  <a:cubicBezTo>
                    <a:pt x="1959" y="1430"/>
                    <a:pt x="2031" y="1463"/>
                    <a:pt x="2102" y="1535"/>
                  </a:cubicBezTo>
                  <a:cubicBezTo>
                    <a:pt x="2202" y="1635"/>
                    <a:pt x="2269" y="1802"/>
                    <a:pt x="2302" y="1935"/>
                  </a:cubicBezTo>
                  <a:lnTo>
                    <a:pt x="1135" y="2602"/>
                  </a:lnTo>
                  <a:cubicBezTo>
                    <a:pt x="1135" y="2402"/>
                    <a:pt x="1201" y="2169"/>
                    <a:pt x="1268" y="1969"/>
                  </a:cubicBezTo>
                  <a:cubicBezTo>
                    <a:pt x="1335" y="1768"/>
                    <a:pt x="1468" y="1602"/>
                    <a:pt x="1668" y="1502"/>
                  </a:cubicBezTo>
                  <a:cubicBezTo>
                    <a:pt x="1746" y="1455"/>
                    <a:pt x="1816" y="1430"/>
                    <a:pt x="1882" y="1430"/>
                  </a:cubicBezTo>
                  <a:close/>
                  <a:moveTo>
                    <a:pt x="2369" y="0"/>
                  </a:moveTo>
                  <a:cubicBezTo>
                    <a:pt x="2069" y="0"/>
                    <a:pt x="1802" y="67"/>
                    <a:pt x="1568" y="234"/>
                  </a:cubicBezTo>
                  <a:cubicBezTo>
                    <a:pt x="1301" y="401"/>
                    <a:pt x="1035" y="601"/>
                    <a:pt x="834" y="834"/>
                  </a:cubicBezTo>
                  <a:cubicBezTo>
                    <a:pt x="634" y="1101"/>
                    <a:pt x="468" y="1368"/>
                    <a:pt x="334" y="1668"/>
                  </a:cubicBezTo>
                  <a:cubicBezTo>
                    <a:pt x="201" y="2002"/>
                    <a:pt x="101" y="2336"/>
                    <a:pt x="67" y="2669"/>
                  </a:cubicBezTo>
                  <a:cubicBezTo>
                    <a:pt x="1" y="3036"/>
                    <a:pt x="1" y="3403"/>
                    <a:pt x="34" y="3770"/>
                  </a:cubicBezTo>
                  <a:cubicBezTo>
                    <a:pt x="34" y="4103"/>
                    <a:pt x="101" y="4437"/>
                    <a:pt x="234" y="4771"/>
                  </a:cubicBezTo>
                  <a:cubicBezTo>
                    <a:pt x="301" y="5004"/>
                    <a:pt x="434" y="5204"/>
                    <a:pt x="601" y="5371"/>
                  </a:cubicBezTo>
                  <a:cubicBezTo>
                    <a:pt x="746" y="5487"/>
                    <a:pt x="916" y="5578"/>
                    <a:pt x="1111" y="5578"/>
                  </a:cubicBezTo>
                  <a:cubicBezTo>
                    <a:pt x="1141" y="5578"/>
                    <a:pt x="1171" y="5576"/>
                    <a:pt x="1201" y="5571"/>
                  </a:cubicBezTo>
                  <a:cubicBezTo>
                    <a:pt x="1435" y="5571"/>
                    <a:pt x="1702" y="5471"/>
                    <a:pt x="1935" y="5338"/>
                  </a:cubicBezTo>
                  <a:cubicBezTo>
                    <a:pt x="2202" y="5171"/>
                    <a:pt x="2469" y="4971"/>
                    <a:pt x="2669" y="4704"/>
                  </a:cubicBezTo>
                  <a:cubicBezTo>
                    <a:pt x="2869" y="4504"/>
                    <a:pt x="3036" y="4237"/>
                    <a:pt x="3169" y="4003"/>
                  </a:cubicBezTo>
                  <a:cubicBezTo>
                    <a:pt x="3270" y="3803"/>
                    <a:pt x="3370" y="3570"/>
                    <a:pt x="3436" y="3370"/>
                  </a:cubicBezTo>
                  <a:cubicBezTo>
                    <a:pt x="3470" y="3203"/>
                    <a:pt x="3503" y="3069"/>
                    <a:pt x="3503" y="2936"/>
                  </a:cubicBezTo>
                  <a:cubicBezTo>
                    <a:pt x="3503" y="2834"/>
                    <a:pt x="3464" y="2790"/>
                    <a:pt x="3401" y="2790"/>
                  </a:cubicBezTo>
                  <a:cubicBezTo>
                    <a:pt x="3382" y="2790"/>
                    <a:pt x="3360" y="2795"/>
                    <a:pt x="3336" y="2803"/>
                  </a:cubicBezTo>
                  <a:lnTo>
                    <a:pt x="2502" y="3303"/>
                  </a:lnTo>
                  <a:cubicBezTo>
                    <a:pt x="2469" y="3303"/>
                    <a:pt x="2436" y="3336"/>
                    <a:pt x="2402" y="3370"/>
                  </a:cubicBezTo>
                  <a:cubicBezTo>
                    <a:pt x="2369" y="3436"/>
                    <a:pt x="2336" y="3470"/>
                    <a:pt x="2302" y="3536"/>
                  </a:cubicBezTo>
                  <a:cubicBezTo>
                    <a:pt x="2269" y="3636"/>
                    <a:pt x="2202" y="3737"/>
                    <a:pt x="2135" y="3803"/>
                  </a:cubicBezTo>
                  <a:cubicBezTo>
                    <a:pt x="2035" y="3903"/>
                    <a:pt x="1935" y="3970"/>
                    <a:pt x="1835" y="4037"/>
                  </a:cubicBezTo>
                  <a:cubicBezTo>
                    <a:pt x="1768" y="4070"/>
                    <a:pt x="1702" y="4103"/>
                    <a:pt x="1635" y="4137"/>
                  </a:cubicBezTo>
                  <a:lnTo>
                    <a:pt x="1435" y="4137"/>
                  </a:lnTo>
                  <a:cubicBezTo>
                    <a:pt x="1368" y="4103"/>
                    <a:pt x="1335" y="4037"/>
                    <a:pt x="1301" y="3970"/>
                  </a:cubicBezTo>
                  <a:cubicBezTo>
                    <a:pt x="1235" y="3870"/>
                    <a:pt x="1201" y="3770"/>
                    <a:pt x="1201" y="3636"/>
                  </a:cubicBezTo>
                  <a:lnTo>
                    <a:pt x="3303" y="2436"/>
                  </a:lnTo>
                  <a:cubicBezTo>
                    <a:pt x="3336" y="2369"/>
                    <a:pt x="3403" y="2336"/>
                    <a:pt x="3403" y="2269"/>
                  </a:cubicBezTo>
                  <a:cubicBezTo>
                    <a:pt x="3436" y="2202"/>
                    <a:pt x="3470" y="2135"/>
                    <a:pt x="3470" y="2069"/>
                  </a:cubicBezTo>
                  <a:lnTo>
                    <a:pt x="3470" y="1802"/>
                  </a:lnTo>
                  <a:cubicBezTo>
                    <a:pt x="3436" y="1502"/>
                    <a:pt x="3370" y="1235"/>
                    <a:pt x="3303" y="934"/>
                  </a:cubicBezTo>
                  <a:cubicBezTo>
                    <a:pt x="3236" y="701"/>
                    <a:pt x="3103" y="467"/>
                    <a:pt x="2936" y="301"/>
                  </a:cubicBezTo>
                  <a:cubicBezTo>
                    <a:pt x="2803" y="134"/>
                    <a:pt x="2602" y="34"/>
                    <a:pt x="23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1"/>
            <p:cNvSpPr/>
            <p:nvPr/>
          </p:nvSpPr>
          <p:spPr>
            <a:xfrm>
              <a:off x="6146514" y="2774993"/>
              <a:ext cx="49175" cy="115677"/>
            </a:xfrm>
            <a:custGeom>
              <a:avLst/>
              <a:gdLst/>
              <a:ahLst/>
              <a:cxnLst/>
              <a:rect l="l" t="t" r="r" b="b"/>
              <a:pathLst>
                <a:path w="3170" h="7457" extrusionOk="0">
                  <a:moveTo>
                    <a:pt x="1539" y="1"/>
                  </a:moveTo>
                  <a:cubicBezTo>
                    <a:pt x="1518" y="1"/>
                    <a:pt x="1502" y="9"/>
                    <a:pt x="1502" y="26"/>
                  </a:cubicBezTo>
                  <a:lnTo>
                    <a:pt x="1068" y="293"/>
                  </a:lnTo>
                  <a:cubicBezTo>
                    <a:pt x="1035" y="293"/>
                    <a:pt x="1001" y="359"/>
                    <a:pt x="968" y="393"/>
                  </a:cubicBezTo>
                  <a:cubicBezTo>
                    <a:pt x="935" y="459"/>
                    <a:pt x="935" y="526"/>
                    <a:pt x="935" y="593"/>
                  </a:cubicBezTo>
                  <a:lnTo>
                    <a:pt x="968" y="1127"/>
                  </a:lnTo>
                  <a:cubicBezTo>
                    <a:pt x="834" y="1260"/>
                    <a:pt x="668" y="1393"/>
                    <a:pt x="568" y="1560"/>
                  </a:cubicBezTo>
                  <a:cubicBezTo>
                    <a:pt x="434" y="1727"/>
                    <a:pt x="334" y="1927"/>
                    <a:pt x="234" y="2127"/>
                  </a:cubicBezTo>
                  <a:cubicBezTo>
                    <a:pt x="167" y="2294"/>
                    <a:pt x="101" y="2528"/>
                    <a:pt x="67" y="2728"/>
                  </a:cubicBezTo>
                  <a:cubicBezTo>
                    <a:pt x="1" y="2928"/>
                    <a:pt x="1" y="3128"/>
                    <a:pt x="1" y="3328"/>
                  </a:cubicBezTo>
                  <a:cubicBezTo>
                    <a:pt x="1" y="3528"/>
                    <a:pt x="67" y="3728"/>
                    <a:pt x="134" y="3929"/>
                  </a:cubicBezTo>
                  <a:cubicBezTo>
                    <a:pt x="167" y="4062"/>
                    <a:pt x="234" y="4162"/>
                    <a:pt x="334" y="4262"/>
                  </a:cubicBezTo>
                  <a:cubicBezTo>
                    <a:pt x="434" y="4329"/>
                    <a:pt x="568" y="4362"/>
                    <a:pt x="701" y="4396"/>
                  </a:cubicBezTo>
                  <a:cubicBezTo>
                    <a:pt x="868" y="4396"/>
                    <a:pt x="1035" y="4362"/>
                    <a:pt x="1201" y="4329"/>
                  </a:cubicBezTo>
                  <a:cubicBezTo>
                    <a:pt x="1368" y="4296"/>
                    <a:pt x="1568" y="4262"/>
                    <a:pt x="1735" y="4229"/>
                  </a:cubicBezTo>
                  <a:cubicBezTo>
                    <a:pt x="1835" y="4195"/>
                    <a:pt x="1969" y="4162"/>
                    <a:pt x="2102" y="4162"/>
                  </a:cubicBezTo>
                  <a:cubicBezTo>
                    <a:pt x="2131" y="4152"/>
                    <a:pt x="2158" y="4148"/>
                    <a:pt x="2182" y="4148"/>
                  </a:cubicBezTo>
                  <a:cubicBezTo>
                    <a:pt x="2241" y="4148"/>
                    <a:pt x="2288" y="4172"/>
                    <a:pt x="2336" y="4195"/>
                  </a:cubicBezTo>
                  <a:cubicBezTo>
                    <a:pt x="2402" y="4262"/>
                    <a:pt x="2436" y="4362"/>
                    <a:pt x="2436" y="4462"/>
                  </a:cubicBezTo>
                  <a:cubicBezTo>
                    <a:pt x="2436" y="4562"/>
                    <a:pt x="2436" y="4696"/>
                    <a:pt x="2402" y="4796"/>
                  </a:cubicBezTo>
                  <a:cubicBezTo>
                    <a:pt x="2336" y="4929"/>
                    <a:pt x="2302" y="5029"/>
                    <a:pt x="2235" y="5096"/>
                  </a:cubicBezTo>
                  <a:cubicBezTo>
                    <a:pt x="2135" y="5230"/>
                    <a:pt x="2069" y="5296"/>
                    <a:pt x="1969" y="5396"/>
                  </a:cubicBezTo>
                  <a:cubicBezTo>
                    <a:pt x="1869" y="5463"/>
                    <a:pt x="1768" y="5530"/>
                    <a:pt x="1668" y="5596"/>
                  </a:cubicBezTo>
                  <a:cubicBezTo>
                    <a:pt x="1568" y="5663"/>
                    <a:pt x="1435" y="5730"/>
                    <a:pt x="1301" y="5730"/>
                  </a:cubicBezTo>
                  <a:cubicBezTo>
                    <a:pt x="1268" y="5747"/>
                    <a:pt x="1235" y="5755"/>
                    <a:pt x="1197" y="5755"/>
                  </a:cubicBezTo>
                  <a:cubicBezTo>
                    <a:pt x="1160" y="5755"/>
                    <a:pt x="1118" y="5747"/>
                    <a:pt x="1068" y="5730"/>
                  </a:cubicBezTo>
                  <a:cubicBezTo>
                    <a:pt x="1001" y="5730"/>
                    <a:pt x="968" y="5697"/>
                    <a:pt x="935" y="5630"/>
                  </a:cubicBezTo>
                  <a:cubicBezTo>
                    <a:pt x="868" y="5596"/>
                    <a:pt x="834" y="5563"/>
                    <a:pt x="801" y="5496"/>
                  </a:cubicBezTo>
                  <a:cubicBezTo>
                    <a:pt x="801" y="5463"/>
                    <a:pt x="768" y="5430"/>
                    <a:pt x="734" y="5396"/>
                  </a:cubicBezTo>
                  <a:cubicBezTo>
                    <a:pt x="668" y="5396"/>
                    <a:pt x="634" y="5396"/>
                    <a:pt x="568" y="5430"/>
                  </a:cubicBezTo>
                  <a:lnTo>
                    <a:pt x="201" y="5630"/>
                  </a:lnTo>
                  <a:cubicBezTo>
                    <a:pt x="101" y="5730"/>
                    <a:pt x="67" y="5830"/>
                    <a:pt x="67" y="5930"/>
                  </a:cubicBezTo>
                  <a:cubicBezTo>
                    <a:pt x="101" y="6130"/>
                    <a:pt x="134" y="6297"/>
                    <a:pt x="234" y="6430"/>
                  </a:cubicBezTo>
                  <a:cubicBezTo>
                    <a:pt x="301" y="6564"/>
                    <a:pt x="401" y="6664"/>
                    <a:pt x="501" y="6731"/>
                  </a:cubicBezTo>
                  <a:cubicBezTo>
                    <a:pt x="634" y="6797"/>
                    <a:pt x="768" y="6831"/>
                    <a:pt x="901" y="6831"/>
                  </a:cubicBezTo>
                  <a:cubicBezTo>
                    <a:pt x="1068" y="6831"/>
                    <a:pt x="1201" y="6831"/>
                    <a:pt x="1368" y="6764"/>
                  </a:cubicBezTo>
                  <a:lnTo>
                    <a:pt x="1402" y="7298"/>
                  </a:lnTo>
                  <a:cubicBezTo>
                    <a:pt x="1402" y="7364"/>
                    <a:pt x="1435" y="7398"/>
                    <a:pt x="1468" y="7431"/>
                  </a:cubicBezTo>
                  <a:cubicBezTo>
                    <a:pt x="1485" y="7448"/>
                    <a:pt x="1502" y="7456"/>
                    <a:pt x="1518" y="7456"/>
                  </a:cubicBezTo>
                  <a:cubicBezTo>
                    <a:pt x="1535" y="7456"/>
                    <a:pt x="1552" y="7448"/>
                    <a:pt x="1568" y="7431"/>
                  </a:cubicBezTo>
                  <a:lnTo>
                    <a:pt x="2002" y="7198"/>
                  </a:lnTo>
                  <a:cubicBezTo>
                    <a:pt x="2035" y="7164"/>
                    <a:pt x="2069" y="7098"/>
                    <a:pt x="2102" y="7064"/>
                  </a:cubicBezTo>
                  <a:cubicBezTo>
                    <a:pt x="2102" y="6997"/>
                    <a:pt x="2135" y="6931"/>
                    <a:pt x="2135" y="6897"/>
                  </a:cubicBezTo>
                  <a:lnTo>
                    <a:pt x="2102" y="6330"/>
                  </a:lnTo>
                  <a:cubicBezTo>
                    <a:pt x="2269" y="6197"/>
                    <a:pt x="2436" y="6030"/>
                    <a:pt x="2569" y="5863"/>
                  </a:cubicBezTo>
                  <a:cubicBezTo>
                    <a:pt x="2702" y="5663"/>
                    <a:pt x="2836" y="5496"/>
                    <a:pt x="2936" y="5296"/>
                  </a:cubicBezTo>
                  <a:cubicBezTo>
                    <a:pt x="3003" y="5096"/>
                    <a:pt x="3069" y="4863"/>
                    <a:pt x="3136" y="4662"/>
                  </a:cubicBezTo>
                  <a:cubicBezTo>
                    <a:pt x="3169" y="4462"/>
                    <a:pt x="3169" y="4229"/>
                    <a:pt x="3169" y="4029"/>
                  </a:cubicBezTo>
                  <a:cubicBezTo>
                    <a:pt x="3169" y="3862"/>
                    <a:pt x="3136" y="3662"/>
                    <a:pt x="3069" y="3495"/>
                  </a:cubicBezTo>
                  <a:cubicBezTo>
                    <a:pt x="3036" y="3362"/>
                    <a:pt x="2936" y="3228"/>
                    <a:pt x="2836" y="3161"/>
                  </a:cubicBezTo>
                  <a:cubicBezTo>
                    <a:pt x="2702" y="3095"/>
                    <a:pt x="2569" y="3028"/>
                    <a:pt x="2436" y="3028"/>
                  </a:cubicBezTo>
                  <a:cubicBezTo>
                    <a:pt x="2269" y="3028"/>
                    <a:pt x="2069" y="3061"/>
                    <a:pt x="1869" y="3095"/>
                  </a:cubicBezTo>
                  <a:cubicBezTo>
                    <a:pt x="1668" y="3161"/>
                    <a:pt x="1502" y="3195"/>
                    <a:pt x="1368" y="3228"/>
                  </a:cubicBezTo>
                  <a:cubicBezTo>
                    <a:pt x="1268" y="3261"/>
                    <a:pt x="1135" y="3261"/>
                    <a:pt x="1001" y="3261"/>
                  </a:cubicBezTo>
                  <a:cubicBezTo>
                    <a:pt x="935" y="3261"/>
                    <a:pt x="868" y="3228"/>
                    <a:pt x="801" y="3195"/>
                  </a:cubicBezTo>
                  <a:cubicBezTo>
                    <a:pt x="768" y="3095"/>
                    <a:pt x="734" y="2995"/>
                    <a:pt x="734" y="2928"/>
                  </a:cubicBezTo>
                  <a:cubicBezTo>
                    <a:pt x="734" y="2828"/>
                    <a:pt x="734" y="2728"/>
                    <a:pt x="768" y="2628"/>
                  </a:cubicBezTo>
                  <a:cubicBezTo>
                    <a:pt x="801" y="2528"/>
                    <a:pt x="834" y="2428"/>
                    <a:pt x="901" y="2327"/>
                  </a:cubicBezTo>
                  <a:cubicBezTo>
                    <a:pt x="968" y="2227"/>
                    <a:pt x="1035" y="2161"/>
                    <a:pt x="1101" y="2061"/>
                  </a:cubicBezTo>
                  <a:cubicBezTo>
                    <a:pt x="1201" y="1994"/>
                    <a:pt x="1268" y="1927"/>
                    <a:pt x="1368" y="1860"/>
                  </a:cubicBezTo>
                  <a:cubicBezTo>
                    <a:pt x="1535" y="1760"/>
                    <a:pt x="1702" y="1727"/>
                    <a:pt x="1869" y="1727"/>
                  </a:cubicBezTo>
                  <a:cubicBezTo>
                    <a:pt x="1969" y="1760"/>
                    <a:pt x="2069" y="1860"/>
                    <a:pt x="2135" y="1961"/>
                  </a:cubicBezTo>
                  <a:cubicBezTo>
                    <a:pt x="2169" y="1994"/>
                    <a:pt x="2202" y="2027"/>
                    <a:pt x="2235" y="2027"/>
                  </a:cubicBezTo>
                  <a:cubicBezTo>
                    <a:pt x="2247" y="2038"/>
                    <a:pt x="2261" y="2042"/>
                    <a:pt x="2277" y="2042"/>
                  </a:cubicBezTo>
                  <a:cubicBezTo>
                    <a:pt x="2310" y="2042"/>
                    <a:pt x="2347" y="2027"/>
                    <a:pt x="2369" y="2027"/>
                  </a:cubicBezTo>
                  <a:lnTo>
                    <a:pt x="2736" y="1794"/>
                  </a:lnTo>
                  <a:cubicBezTo>
                    <a:pt x="2836" y="1727"/>
                    <a:pt x="2903" y="1594"/>
                    <a:pt x="2869" y="1494"/>
                  </a:cubicBezTo>
                  <a:cubicBezTo>
                    <a:pt x="2869" y="1360"/>
                    <a:pt x="2836" y="1260"/>
                    <a:pt x="2769" y="1127"/>
                  </a:cubicBezTo>
                  <a:cubicBezTo>
                    <a:pt x="2736" y="1027"/>
                    <a:pt x="2636" y="926"/>
                    <a:pt x="2536" y="826"/>
                  </a:cubicBezTo>
                  <a:cubicBezTo>
                    <a:pt x="2436" y="760"/>
                    <a:pt x="2302" y="693"/>
                    <a:pt x="2169" y="660"/>
                  </a:cubicBezTo>
                  <a:cubicBezTo>
                    <a:pt x="2035" y="660"/>
                    <a:pt x="1869" y="660"/>
                    <a:pt x="1702" y="726"/>
                  </a:cubicBezTo>
                  <a:lnTo>
                    <a:pt x="1635" y="159"/>
                  </a:lnTo>
                  <a:cubicBezTo>
                    <a:pt x="1635" y="93"/>
                    <a:pt x="1635" y="59"/>
                    <a:pt x="1602" y="26"/>
                  </a:cubicBezTo>
                  <a:cubicBezTo>
                    <a:pt x="1585" y="9"/>
                    <a:pt x="1560" y="1"/>
                    <a:pt x="1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1"/>
            <p:cNvSpPr/>
            <p:nvPr/>
          </p:nvSpPr>
          <p:spPr>
            <a:xfrm>
              <a:off x="6200324" y="2744342"/>
              <a:ext cx="49175" cy="115273"/>
            </a:xfrm>
            <a:custGeom>
              <a:avLst/>
              <a:gdLst/>
              <a:ahLst/>
              <a:cxnLst/>
              <a:rect l="l" t="t" r="r" b="b"/>
              <a:pathLst>
                <a:path w="3170" h="7431" extrusionOk="0">
                  <a:moveTo>
                    <a:pt x="1468" y="0"/>
                  </a:moveTo>
                  <a:lnTo>
                    <a:pt x="1068" y="267"/>
                  </a:lnTo>
                  <a:cubicBezTo>
                    <a:pt x="1035" y="301"/>
                    <a:pt x="1001" y="334"/>
                    <a:pt x="968" y="401"/>
                  </a:cubicBezTo>
                  <a:cubicBezTo>
                    <a:pt x="935" y="434"/>
                    <a:pt x="935" y="501"/>
                    <a:pt x="935" y="567"/>
                  </a:cubicBezTo>
                  <a:lnTo>
                    <a:pt x="968" y="1101"/>
                  </a:lnTo>
                  <a:cubicBezTo>
                    <a:pt x="801" y="1235"/>
                    <a:pt x="668" y="1401"/>
                    <a:pt x="568" y="1568"/>
                  </a:cubicBezTo>
                  <a:cubicBezTo>
                    <a:pt x="434" y="1735"/>
                    <a:pt x="334" y="1902"/>
                    <a:pt x="234" y="2102"/>
                  </a:cubicBezTo>
                  <a:cubicBezTo>
                    <a:pt x="167" y="2302"/>
                    <a:pt x="101" y="2502"/>
                    <a:pt x="34" y="2702"/>
                  </a:cubicBezTo>
                  <a:cubicBezTo>
                    <a:pt x="1" y="2902"/>
                    <a:pt x="1" y="3136"/>
                    <a:pt x="1" y="3336"/>
                  </a:cubicBezTo>
                  <a:cubicBezTo>
                    <a:pt x="1" y="3536"/>
                    <a:pt x="34" y="3736"/>
                    <a:pt x="101" y="3903"/>
                  </a:cubicBezTo>
                  <a:cubicBezTo>
                    <a:pt x="167" y="4037"/>
                    <a:pt x="234" y="4137"/>
                    <a:pt x="334" y="4237"/>
                  </a:cubicBezTo>
                  <a:cubicBezTo>
                    <a:pt x="434" y="4337"/>
                    <a:pt x="568" y="4370"/>
                    <a:pt x="701" y="4370"/>
                  </a:cubicBezTo>
                  <a:cubicBezTo>
                    <a:pt x="868" y="4370"/>
                    <a:pt x="1035" y="4370"/>
                    <a:pt x="1168" y="4337"/>
                  </a:cubicBezTo>
                  <a:cubicBezTo>
                    <a:pt x="1368" y="4270"/>
                    <a:pt x="1568" y="4237"/>
                    <a:pt x="1702" y="4203"/>
                  </a:cubicBezTo>
                  <a:cubicBezTo>
                    <a:pt x="1835" y="4170"/>
                    <a:pt x="1969" y="4137"/>
                    <a:pt x="2102" y="4137"/>
                  </a:cubicBezTo>
                  <a:cubicBezTo>
                    <a:pt x="2202" y="4137"/>
                    <a:pt x="2269" y="4137"/>
                    <a:pt x="2336" y="4203"/>
                  </a:cubicBezTo>
                  <a:cubicBezTo>
                    <a:pt x="2402" y="4270"/>
                    <a:pt x="2436" y="4370"/>
                    <a:pt x="2436" y="4437"/>
                  </a:cubicBezTo>
                  <a:cubicBezTo>
                    <a:pt x="2436" y="4570"/>
                    <a:pt x="2436" y="4670"/>
                    <a:pt x="2402" y="4804"/>
                  </a:cubicBezTo>
                  <a:cubicBezTo>
                    <a:pt x="2336" y="4904"/>
                    <a:pt x="2302" y="5004"/>
                    <a:pt x="2236" y="5104"/>
                  </a:cubicBezTo>
                  <a:cubicBezTo>
                    <a:pt x="2136" y="5204"/>
                    <a:pt x="2069" y="5304"/>
                    <a:pt x="1969" y="5371"/>
                  </a:cubicBezTo>
                  <a:cubicBezTo>
                    <a:pt x="1869" y="5471"/>
                    <a:pt x="1769" y="5538"/>
                    <a:pt x="1669" y="5604"/>
                  </a:cubicBezTo>
                  <a:cubicBezTo>
                    <a:pt x="1535" y="5671"/>
                    <a:pt x="1435" y="5704"/>
                    <a:pt x="1302" y="5738"/>
                  </a:cubicBezTo>
                  <a:cubicBezTo>
                    <a:pt x="1268" y="5755"/>
                    <a:pt x="1227" y="5763"/>
                    <a:pt x="1185" y="5763"/>
                  </a:cubicBezTo>
                  <a:cubicBezTo>
                    <a:pt x="1143" y="5763"/>
                    <a:pt x="1101" y="5755"/>
                    <a:pt x="1068" y="5738"/>
                  </a:cubicBezTo>
                  <a:cubicBezTo>
                    <a:pt x="1001" y="5704"/>
                    <a:pt x="968" y="5671"/>
                    <a:pt x="935" y="5638"/>
                  </a:cubicBezTo>
                  <a:cubicBezTo>
                    <a:pt x="868" y="5604"/>
                    <a:pt x="835" y="5538"/>
                    <a:pt x="801" y="5471"/>
                  </a:cubicBezTo>
                  <a:cubicBezTo>
                    <a:pt x="801" y="5438"/>
                    <a:pt x="768" y="5404"/>
                    <a:pt x="735" y="5404"/>
                  </a:cubicBezTo>
                  <a:cubicBezTo>
                    <a:pt x="721" y="5390"/>
                    <a:pt x="701" y="5382"/>
                    <a:pt x="678" y="5382"/>
                  </a:cubicBezTo>
                  <a:cubicBezTo>
                    <a:pt x="646" y="5382"/>
                    <a:pt x="607" y="5399"/>
                    <a:pt x="568" y="5438"/>
                  </a:cubicBezTo>
                  <a:lnTo>
                    <a:pt x="201" y="5638"/>
                  </a:lnTo>
                  <a:cubicBezTo>
                    <a:pt x="167" y="5671"/>
                    <a:pt x="134" y="5704"/>
                    <a:pt x="101" y="5771"/>
                  </a:cubicBezTo>
                  <a:cubicBezTo>
                    <a:pt x="67" y="5805"/>
                    <a:pt x="67" y="5871"/>
                    <a:pt x="67" y="5938"/>
                  </a:cubicBezTo>
                  <a:cubicBezTo>
                    <a:pt x="67" y="6105"/>
                    <a:pt x="134" y="6272"/>
                    <a:pt x="234" y="6438"/>
                  </a:cubicBezTo>
                  <a:cubicBezTo>
                    <a:pt x="268" y="6538"/>
                    <a:pt x="368" y="6638"/>
                    <a:pt x="501" y="6705"/>
                  </a:cubicBezTo>
                  <a:cubicBezTo>
                    <a:pt x="634" y="6772"/>
                    <a:pt x="768" y="6839"/>
                    <a:pt x="901" y="6839"/>
                  </a:cubicBezTo>
                  <a:cubicBezTo>
                    <a:pt x="1068" y="6839"/>
                    <a:pt x="1202" y="6805"/>
                    <a:pt x="1368" y="6739"/>
                  </a:cubicBezTo>
                  <a:lnTo>
                    <a:pt x="1402" y="7306"/>
                  </a:lnTo>
                  <a:cubicBezTo>
                    <a:pt x="1402" y="7339"/>
                    <a:pt x="1402" y="7372"/>
                    <a:pt x="1468" y="7406"/>
                  </a:cubicBezTo>
                  <a:cubicBezTo>
                    <a:pt x="1468" y="7422"/>
                    <a:pt x="1485" y="7431"/>
                    <a:pt x="1506" y="7431"/>
                  </a:cubicBezTo>
                  <a:cubicBezTo>
                    <a:pt x="1527" y="7431"/>
                    <a:pt x="1552" y="7422"/>
                    <a:pt x="1568" y="7406"/>
                  </a:cubicBezTo>
                  <a:lnTo>
                    <a:pt x="2002" y="7172"/>
                  </a:lnTo>
                  <a:cubicBezTo>
                    <a:pt x="2035" y="7139"/>
                    <a:pt x="2069" y="7105"/>
                    <a:pt x="2102" y="7039"/>
                  </a:cubicBezTo>
                  <a:cubicBezTo>
                    <a:pt x="2102" y="6972"/>
                    <a:pt x="2136" y="6939"/>
                    <a:pt x="2136" y="6872"/>
                  </a:cubicBezTo>
                  <a:lnTo>
                    <a:pt x="2102" y="6338"/>
                  </a:lnTo>
                  <a:cubicBezTo>
                    <a:pt x="2436" y="6038"/>
                    <a:pt x="2736" y="5671"/>
                    <a:pt x="2936" y="5271"/>
                  </a:cubicBezTo>
                  <a:cubicBezTo>
                    <a:pt x="3003" y="5071"/>
                    <a:pt x="3070" y="4871"/>
                    <a:pt x="3136" y="4637"/>
                  </a:cubicBezTo>
                  <a:cubicBezTo>
                    <a:pt x="3170" y="4437"/>
                    <a:pt x="3170" y="4237"/>
                    <a:pt x="3170" y="4003"/>
                  </a:cubicBezTo>
                  <a:cubicBezTo>
                    <a:pt x="3136" y="3836"/>
                    <a:pt x="3103" y="3636"/>
                    <a:pt x="3070" y="3470"/>
                  </a:cubicBezTo>
                  <a:cubicBezTo>
                    <a:pt x="2969" y="3203"/>
                    <a:pt x="2736" y="3003"/>
                    <a:pt x="2436" y="3003"/>
                  </a:cubicBezTo>
                  <a:cubicBezTo>
                    <a:pt x="2236" y="3003"/>
                    <a:pt x="2069" y="3036"/>
                    <a:pt x="1869" y="3103"/>
                  </a:cubicBezTo>
                  <a:lnTo>
                    <a:pt x="1368" y="3203"/>
                  </a:lnTo>
                  <a:cubicBezTo>
                    <a:pt x="1235" y="3236"/>
                    <a:pt x="1135" y="3269"/>
                    <a:pt x="1001" y="3269"/>
                  </a:cubicBezTo>
                  <a:cubicBezTo>
                    <a:pt x="935" y="3269"/>
                    <a:pt x="868" y="3236"/>
                    <a:pt x="801" y="3169"/>
                  </a:cubicBezTo>
                  <a:cubicBezTo>
                    <a:pt x="768" y="3103"/>
                    <a:pt x="735" y="3003"/>
                    <a:pt x="735" y="2902"/>
                  </a:cubicBezTo>
                  <a:cubicBezTo>
                    <a:pt x="735" y="2802"/>
                    <a:pt x="735" y="2702"/>
                    <a:pt x="768" y="2602"/>
                  </a:cubicBezTo>
                  <a:cubicBezTo>
                    <a:pt x="801" y="2502"/>
                    <a:pt x="835" y="2402"/>
                    <a:pt x="901" y="2302"/>
                  </a:cubicBezTo>
                  <a:cubicBezTo>
                    <a:pt x="968" y="2202"/>
                    <a:pt x="1035" y="2135"/>
                    <a:pt x="1101" y="2069"/>
                  </a:cubicBezTo>
                  <a:cubicBezTo>
                    <a:pt x="1202" y="1968"/>
                    <a:pt x="1268" y="1902"/>
                    <a:pt x="1368" y="1868"/>
                  </a:cubicBezTo>
                  <a:cubicBezTo>
                    <a:pt x="1478" y="1786"/>
                    <a:pt x="1633" y="1726"/>
                    <a:pt x="1777" y="1726"/>
                  </a:cubicBezTo>
                  <a:cubicBezTo>
                    <a:pt x="1809" y="1726"/>
                    <a:pt x="1839" y="1729"/>
                    <a:pt x="1869" y="1735"/>
                  </a:cubicBezTo>
                  <a:cubicBezTo>
                    <a:pt x="1969" y="1768"/>
                    <a:pt x="2069" y="1835"/>
                    <a:pt x="2136" y="1935"/>
                  </a:cubicBezTo>
                  <a:cubicBezTo>
                    <a:pt x="2169" y="1968"/>
                    <a:pt x="2202" y="2002"/>
                    <a:pt x="2236" y="2035"/>
                  </a:cubicBezTo>
                  <a:cubicBezTo>
                    <a:pt x="2269" y="2035"/>
                    <a:pt x="2302" y="2035"/>
                    <a:pt x="2369" y="2002"/>
                  </a:cubicBezTo>
                  <a:lnTo>
                    <a:pt x="2736" y="1768"/>
                  </a:lnTo>
                  <a:cubicBezTo>
                    <a:pt x="2803" y="1735"/>
                    <a:pt x="2836" y="1702"/>
                    <a:pt x="2836" y="1668"/>
                  </a:cubicBezTo>
                  <a:cubicBezTo>
                    <a:pt x="2869" y="1602"/>
                    <a:pt x="2869" y="1535"/>
                    <a:pt x="2869" y="1468"/>
                  </a:cubicBezTo>
                  <a:cubicBezTo>
                    <a:pt x="2869" y="1335"/>
                    <a:pt x="2836" y="1235"/>
                    <a:pt x="2769" y="1101"/>
                  </a:cubicBezTo>
                  <a:cubicBezTo>
                    <a:pt x="2703" y="1001"/>
                    <a:pt x="2636" y="901"/>
                    <a:pt x="2536" y="801"/>
                  </a:cubicBezTo>
                  <a:cubicBezTo>
                    <a:pt x="2436" y="734"/>
                    <a:pt x="2302" y="668"/>
                    <a:pt x="2169" y="668"/>
                  </a:cubicBezTo>
                  <a:cubicBezTo>
                    <a:pt x="2100" y="654"/>
                    <a:pt x="2036" y="646"/>
                    <a:pt x="1974" y="646"/>
                  </a:cubicBezTo>
                  <a:cubicBezTo>
                    <a:pt x="1886" y="646"/>
                    <a:pt x="1800" y="662"/>
                    <a:pt x="1702" y="701"/>
                  </a:cubicBezTo>
                  <a:lnTo>
                    <a:pt x="1635" y="134"/>
                  </a:lnTo>
                  <a:cubicBezTo>
                    <a:pt x="1635" y="100"/>
                    <a:pt x="1635" y="34"/>
                    <a:pt x="1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1"/>
            <p:cNvSpPr/>
            <p:nvPr/>
          </p:nvSpPr>
          <p:spPr>
            <a:xfrm>
              <a:off x="6253622" y="2713288"/>
              <a:ext cx="49687" cy="115289"/>
            </a:xfrm>
            <a:custGeom>
              <a:avLst/>
              <a:gdLst/>
              <a:ahLst/>
              <a:cxnLst/>
              <a:rect l="l" t="t" r="r" b="b"/>
              <a:pathLst>
                <a:path w="3203" h="7432" extrusionOk="0">
                  <a:moveTo>
                    <a:pt x="1502" y="1"/>
                  </a:moveTo>
                  <a:lnTo>
                    <a:pt x="1068" y="268"/>
                  </a:lnTo>
                  <a:cubicBezTo>
                    <a:pt x="1035" y="301"/>
                    <a:pt x="1001" y="335"/>
                    <a:pt x="1001" y="401"/>
                  </a:cubicBezTo>
                  <a:cubicBezTo>
                    <a:pt x="968" y="435"/>
                    <a:pt x="934" y="501"/>
                    <a:pt x="968" y="568"/>
                  </a:cubicBezTo>
                  <a:lnTo>
                    <a:pt x="1001" y="1102"/>
                  </a:lnTo>
                  <a:cubicBezTo>
                    <a:pt x="834" y="1235"/>
                    <a:pt x="701" y="1402"/>
                    <a:pt x="568" y="1569"/>
                  </a:cubicBezTo>
                  <a:cubicBezTo>
                    <a:pt x="434" y="1736"/>
                    <a:pt x="334" y="1902"/>
                    <a:pt x="234" y="2102"/>
                  </a:cubicBezTo>
                  <a:cubicBezTo>
                    <a:pt x="167" y="2303"/>
                    <a:pt x="101" y="2503"/>
                    <a:pt x="67" y="2703"/>
                  </a:cubicBezTo>
                  <a:cubicBezTo>
                    <a:pt x="34" y="2903"/>
                    <a:pt x="0" y="3137"/>
                    <a:pt x="34" y="3337"/>
                  </a:cubicBezTo>
                  <a:cubicBezTo>
                    <a:pt x="34" y="3537"/>
                    <a:pt x="67" y="3737"/>
                    <a:pt x="134" y="3904"/>
                  </a:cubicBezTo>
                  <a:cubicBezTo>
                    <a:pt x="167" y="4037"/>
                    <a:pt x="234" y="4171"/>
                    <a:pt x="367" y="4237"/>
                  </a:cubicBezTo>
                  <a:cubicBezTo>
                    <a:pt x="467" y="4337"/>
                    <a:pt x="568" y="4371"/>
                    <a:pt x="701" y="4371"/>
                  </a:cubicBezTo>
                  <a:cubicBezTo>
                    <a:pt x="868" y="4371"/>
                    <a:pt x="1035" y="4371"/>
                    <a:pt x="1201" y="4337"/>
                  </a:cubicBezTo>
                  <a:cubicBezTo>
                    <a:pt x="1401" y="4304"/>
                    <a:pt x="1568" y="4237"/>
                    <a:pt x="1735" y="4204"/>
                  </a:cubicBezTo>
                  <a:cubicBezTo>
                    <a:pt x="1868" y="4171"/>
                    <a:pt x="2002" y="4137"/>
                    <a:pt x="2135" y="4137"/>
                  </a:cubicBezTo>
                  <a:cubicBezTo>
                    <a:pt x="2150" y="4134"/>
                    <a:pt x="2164" y="4133"/>
                    <a:pt x="2179" y="4133"/>
                  </a:cubicBezTo>
                  <a:cubicBezTo>
                    <a:pt x="2330" y="4133"/>
                    <a:pt x="2469" y="4285"/>
                    <a:pt x="2469" y="4437"/>
                  </a:cubicBezTo>
                  <a:cubicBezTo>
                    <a:pt x="2469" y="4571"/>
                    <a:pt x="2436" y="4671"/>
                    <a:pt x="2402" y="4804"/>
                  </a:cubicBezTo>
                  <a:cubicBezTo>
                    <a:pt x="2369" y="4904"/>
                    <a:pt x="2302" y="5005"/>
                    <a:pt x="2235" y="5105"/>
                  </a:cubicBezTo>
                  <a:cubicBezTo>
                    <a:pt x="2169" y="5205"/>
                    <a:pt x="2102" y="5305"/>
                    <a:pt x="2002" y="5371"/>
                  </a:cubicBezTo>
                  <a:cubicBezTo>
                    <a:pt x="1902" y="5438"/>
                    <a:pt x="1802" y="5538"/>
                    <a:pt x="1702" y="5572"/>
                  </a:cubicBezTo>
                  <a:cubicBezTo>
                    <a:pt x="1602" y="5638"/>
                    <a:pt x="1468" y="5705"/>
                    <a:pt x="1368" y="5738"/>
                  </a:cubicBezTo>
                  <a:lnTo>
                    <a:pt x="1135" y="5738"/>
                  </a:lnTo>
                  <a:cubicBezTo>
                    <a:pt x="1068" y="5705"/>
                    <a:pt x="1001" y="5672"/>
                    <a:pt x="968" y="5638"/>
                  </a:cubicBezTo>
                  <a:cubicBezTo>
                    <a:pt x="934" y="5572"/>
                    <a:pt x="901" y="5538"/>
                    <a:pt x="868" y="5472"/>
                  </a:cubicBezTo>
                  <a:cubicBezTo>
                    <a:pt x="834" y="5438"/>
                    <a:pt x="801" y="5405"/>
                    <a:pt x="768" y="5371"/>
                  </a:cubicBezTo>
                  <a:cubicBezTo>
                    <a:pt x="701" y="5371"/>
                    <a:pt x="668" y="5371"/>
                    <a:pt x="634" y="5405"/>
                  </a:cubicBezTo>
                  <a:lnTo>
                    <a:pt x="234" y="5638"/>
                  </a:lnTo>
                  <a:cubicBezTo>
                    <a:pt x="201" y="5672"/>
                    <a:pt x="167" y="5705"/>
                    <a:pt x="134" y="5738"/>
                  </a:cubicBezTo>
                  <a:cubicBezTo>
                    <a:pt x="134" y="5805"/>
                    <a:pt x="101" y="5872"/>
                    <a:pt x="134" y="5939"/>
                  </a:cubicBezTo>
                  <a:cubicBezTo>
                    <a:pt x="134" y="6105"/>
                    <a:pt x="167" y="6272"/>
                    <a:pt x="267" y="6406"/>
                  </a:cubicBezTo>
                  <a:cubicBezTo>
                    <a:pt x="334" y="6539"/>
                    <a:pt x="434" y="6639"/>
                    <a:pt x="534" y="6706"/>
                  </a:cubicBezTo>
                  <a:cubicBezTo>
                    <a:pt x="668" y="6772"/>
                    <a:pt x="801" y="6806"/>
                    <a:pt x="934" y="6839"/>
                  </a:cubicBezTo>
                  <a:cubicBezTo>
                    <a:pt x="1101" y="6839"/>
                    <a:pt x="1268" y="6806"/>
                    <a:pt x="1401" y="6739"/>
                  </a:cubicBezTo>
                  <a:lnTo>
                    <a:pt x="1435" y="7273"/>
                  </a:lnTo>
                  <a:cubicBezTo>
                    <a:pt x="1435" y="7340"/>
                    <a:pt x="1468" y="7373"/>
                    <a:pt x="1502" y="7406"/>
                  </a:cubicBezTo>
                  <a:cubicBezTo>
                    <a:pt x="1518" y="7423"/>
                    <a:pt x="1535" y="7431"/>
                    <a:pt x="1552" y="7431"/>
                  </a:cubicBezTo>
                  <a:cubicBezTo>
                    <a:pt x="1568" y="7431"/>
                    <a:pt x="1585" y="7423"/>
                    <a:pt x="1602" y="7406"/>
                  </a:cubicBezTo>
                  <a:lnTo>
                    <a:pt x="2035" y="7173"/>
                  </a:lnTo>
                  <a:cubicBezTo>
                    <a:pt x="2069" y="7139"/>
                    <a:pt x="2102" y="7106"/>
                    <a:pt x="2135" y="7039"/>
                  </a:cubicBezTo>
                  <a:cubicBezTo>
                    <a:pt x="2135" y="6973"/>
                    <a:pt x="2169" y="6939"/>
                    <a:pt x="2169" y="6873"/>
                  </a:cubicBezTo>
                  <a:lnTo>
                    <a:pt x="2102" y="6339"/>
                  </a:lnTo>
                  <a:cubicBezTo>
                    <a:pt x="2302" y="6172"/>
                    <a:pt x="2469" y="6039"/>
                    <a:pt x="2602" y="5838"/>
                  </a:cubicBezTo>
                  <a:cubicBezTo>
                    <a:pt x="2736" y="5672"/>
                    <a:pt x="2869" y="5472"/>
                    <a:pt x="2936" y="5271"/>
                  </a:cubicBezTo>
                  <a:cubicBezTo>
                    <a:pt x="3036" y="5071"/>
                    <a:pt x="3103" y="4871"/>
                    <a:pt x="3136" y="4638"/>
                  </a:cubicBezTo>
                  <a:cubicBezTo>
                    <a:pt x="3203" y="4437"/>
                    <a:pt x="3203" y="4237"/>
                    <a:pt x="3203" y="4004"/>
                  </a:cubicBezTo>
                  <a:cubicBezTo>
                    <a:pt x="3169" y="3837"/>
                    <a:pt x="3136" y="3637"/>
                    <a:pt x="3103" y="3470"/>
                  </a:cubicBezTo>
                  <a:cubicBezTo>
                    <a:pt x="3036" y="3337"/>
                    <a:pt x="2969" y="3237"/>
                    <a:pt x="2869" y="3137"/>
                  </a:cubicBezTo>
                  <a:cubicBezTo>
                    <a:pt x="2736" y="3070"/>
                    <a:pt x="2602" y="3003"/>
                    <a:pt x="2469" y="3003"/>
                  </a:cubicBezTo>
                  <a:cubicBezTo>
                    <a:pt x="2269" y="3003"/>
                    <a:pt x="2102" y="3036"/>
                    <a:pt x="1902" y="3103"/>
                  </a:cubicBezTo>
                  <a:lnTo>
                    <a:pt x="1401" y="3203"/>
                  </a:lnTo>
                  <a:cubicBezTo>
                    <a:pt x="1307" y="3227"/>
                    <a:pt x="1229" y="3250"/>
                    <a:pt x="1145" y="3250"/>
                  </a:cubicBezTo>
                  <a:cubicBezTo>
                    <a:pt x="1110" y="3250"/>
                    <a:pt x="1074" y="3246"/>
                    <a:pt x="1035" y="3237"/>
                  </a:cubicBezTo>
                  <a:cubicBezTo>
                    <a:pt x="1017" y="3246"/>
                    <a:pt x="999" y="3250"/>
                    <a:pt x="981" y="3250"/>
                  </a:cubicBezTo>
                  <a:cubicBezTo>
                    <a:pt x="932" y="3250"/>
                    <a:pt x="883" y="3219"/>
                    <a:pt x="834" y="3170"/>
                  </a:cubicBezTo>
                  <a:cubicBezTo>
                    <a:pt x="801" y="3103"/>
                    <a:pt x="768" y="3003"/>
                    <a:pt x="768" y="2903"/>
                  </a:cubicBezTo>
                  <a:cubicBezTo>
                    <a:pt x="768" y="2803"/>
                    <a:pt x="768" y="2703"/>
                    <a:pt x="801" y="2603"/>
                  </a:cubicBezTo>
                  <a:cubicBezTo>
                    <a:pt x="834" y="2503"/>
                    <a:pt x="868" y="2403"/>
                    <a:pt x="934" y="2303"/>
                  </a:cubicBezTo>
                  <a:cubicBezTo>
                    <a:pt x="1001" y="2203"/>
                    <a:pt x="1068" y="2136"/>
                    <a:pt x="1135" y="2069"/>
                  </a:cubicBezTo>
                  <a:cubicBezTo>
                    <a:pt x="1235" y="1969"/>
                    <a:pt x="1301" y="1902"/>
                    <a:pt x="1401" y="1869"/>
                  </a:cubicBezTo>
                  <a:cubicBezTo>
                    <a:pt x="1503" y="1767"/>
                    <a:pt x="1644" y="1724"/>
                    <a:pt x="1779" y="1724"/>
                  </a:cubicBezTo>
                  <a:cubicBezTo>
                    <a:pt x="1821" y="1724"/>
                    <a:pt x="1862" y="1728"/>
                    <a:pt x="1902" y="1736"/>
                  </a:cubicBezTo>
                  <a:cubicBezTo>
                    <a:pt x="2002" y="1769"/>
                    <a:pt x="2102" y="1836"/>
                    <a:pt x="2169" y="1936"/>
                  </a:cubicBezTo>
                  <a:cubicBezTo>
                    <a:pt x="2202" y="1969"/>
                    <a:pt x="2235" y="2002"/>
                    <a:pt x="2269" y="2036"/>
                  </a:cubicBezTo>
                  <a:cubicBezTo>
                    <a:pt x="2302" y="2036"/>
                    <a:pt x="2335" y="2036"/>
                    <a:pt x="2402" y="2002"/>
                  </a:cubicBezTo>
                  <a:lnTo>
                    <a:pt x="2769" y="1769"/>
                  </a:lnTo>
                  <a:cubicBezTo>
                    <a:pt x="2836" y="1736"/>
                    <a:pt x="2869" y="1702"/>
                    <a:pt x="2869" y="1669"/>
                  </a:cubicBezTo>
                  <a:cubicBezTo>
                    <a:pt x="2903" y="1602"/>
                    <a:pt x="2903" y="1535"/>
                    <a:pt x="2903" y="1469"/>
                  </a:cubicBezTo>
                  <a:cubicBezTo>
                    <a:pt x="2903" y="1369"/>
                    <a:pt x="2836" y="1235"/>
                    <a:pt x="2802" y="1102"/>
                  </a:cubicBezTo>
                  <a:cubicBezTo>
                    <a:pt x="2736" y="1002"/>
                    <a:pt x="2669" y="902"/>
                    <a:pt x="2569" y="802"/>
                  </a:cubicBezTo>
                  <a:cubicBezTo>
                    <a:pt x="2469" y="735"/>
                    <a:pt x="2335" y="668"/>
                    <a:pt x="2202" y="668"/>
                  </a:cubicBezTo>
                  <a:cubicBezTo>
                    <a:pt x="2133" y="654"/>
                    <a:pt x="2064" y="646"/>
                    <a:pt x="1997" y="646"/>
                  </a:cubicBezTo>
                  <a:cubicBezTo>
                    <a:pt x="1903" y="646"/>
                    <a:pt x="1813" y="662"/>
                    <a:pt x="1735" y="701"/>
                  </a:cubicBezTo>
                  <a:lnTo>
                    <a:pt x="1668" y="134"/>
                  </a:lnTo>
                  <a:cubicBezTo>
                    <a:pt x="1668" y="101"/>
                    <a:pt x="1635" y="34"/>
                    <a:pt x="1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1"/>
            <p:cNvSpPr/>
            <p:nvPr/>
          </p:nvSpPr>
          <p:spPr>
            <a:xfrm>
              <a:off x="6307943" y="2682249"/>
              <a:ext cx="49175" cy="115273"/>
            </a:xfrm>
            <a:custGeom>
              <a:avLst/>
              <a:gdLst/>
              <a:ahLst/>
              <a:cxnLst/>
              <a:rect l="l" t="t" r="r" b="b"/>
              <a:pathLst>
                <a:path w="3170" h="7431" extrusionOk="0">
                  <a:moveTo>
                    <a:pt x="1502" y="1"/>
                  </a:moveTo>
                  <a:lnTo>
                    <a:pt x="1068" y="267"/>
                  </a:lnTo>
                  <a:cubicBezTo>
                    <a:pt x="1035" y="301"/>
                    <a:pt x="1002" y="334"/>
                    <a:pt x="968" y="401"/>
                  </a:cubicBezTo>
                  <a:cubicBezTo>
                    <a:pt x="935" y="434"/>
                    <a:pt x="935" y="501"/>
                    <a:pt x="935" y="568"/>
                  </a:cubicBezTo>
                  <a:lnTo>
                    <a:pt x="968" y="1101"/>
                  </a:lnTo>
                  <a:cubicBezTo>
                    <a:pt x="835" y="1235"/>
                    <a:pt x="668" y="1402"/>
                    <a:pt x="568" y="1568"/>
                  </a:cubicBezTo>
                  <a:cubicBezTo>
                    <a:pt x="435" y="1735"/>
                    <a:pt x="335" y="1902"/>
                    <a:pt x="234" y="2102"/>
                  </a:cubicBezTo>
                  <a:cubicBezTo>
                    <a:pt x="168" y="2302"/>
                    <a:pt x="101" y="2502"/>
                    <a:pt x="68" y="2702"/>
                  </a:cubicBezTo>
                  <a:cubicBezTo>
                    <a:pt x="1" y="2903"/>
                    <a:pt x="1" y="3103"/>
                    <a:pt x="1" y="3336"/>
                  </a:cubicBezTo>
                  <a:cubicBezTo>
                    <a:pt x="34" y="3536"/>
                    <a:pt x="68" y="3703"/>
                    <a:pt x="134" y="3903"/>
                  </a:cubicBezTo>
                  <a:cubicBezTo>
                    <a:pt x="168" y="4037"/>
                    <a:pt x="234" y="4170"/>
                    <a:pt x="335" y="4237"/>
                  </a:cubicBezTo>
                  <a:cubicBezTo>
                    <a:pt x="435" y="4304"/>
                    <a:pt x="568" y="4370"/>
                    <a:pt x="701" y="4370"/>
                  </a:cubicBezTo>
                  <a:cubicBezTo>
                    <a:pt x="868" y="4370"/>
                    <a:pt x="1035" y="4370"/>
                    <a:pt x="1202" y="4337"/>
                  </a:cubicBezTo>
                  <a:cubicBezTo>
                    <a:pt x="1402" y="4270"/>
                    <a:pt x="1569" y="4237"/>
                    <a:pt x="1736" y="4204"/>
                  </a:cubicBezTo>
                  <a:cubicBezTo>
                    <a:pt x="1836" y="4170"/>
                    <a:pt x="1969" y="4137"/>
                    <a:pt x="2102" y="4137"/>
                  </a:cubicBezTo>
                  <a:cubicBezTo>
                    <a:pt x="2203" y="4137"/>
                    <a:pt x="2269" y="4137"/>
                    <a:pt x="2336" y="4204"/>
                  </a:cubicBezTo>
                  <a:cubicBezTo>
                    <a:pt x="2403" y="4270"/>
                    <a:pt x="2436" y="4337"/>
                    <a:pt x="2436" y="4437"/>
                  </a:cubicBezTo>
                  <a:cubicBezTo>
                    <a:pt x="2469" y="4570"/>
                    <a:pt x="2436" y="4671"/>
                    <a:pt x="2403" y="4804"/>
                  </a:cubicBezTo>
                  <a:cubicBezTo>
                    <a:pt x="2369" y="4904"/>
                    <a:pt x="2303" y="5004"/>
                    <a:pt x="2236" y="5104"/>
                  </a:cubicBezTo>
                  <a:cubicBezTo>
                    <a:pt x="2169" y="5204"/>
                    <a:pt x="2069" y="5304"/>
                    <a:pt x="1969" y="5371"/>
                  </a:cubicBezTo>
                  <a:cubicBezTo>
                    <a:pt x="1869" y="5438"/>
                    <a:pt x="1769" y="5538"/>
                    <a:pt x="1669" y="5571"/>
                  </a:cubicBezTo>
                  <a:cubicBezTo>
                    <a:pt x="1569" y="5671"/>
                    <a:pt x="1435" y="5705"/>
                    <a:pt x="1335" y="5738"/>
                  </a:cubicBezTo>
                  <a:lnTo>
                    <a:pt x="1068" y="5738"/>
                  </a:lnTo>
                  <a:cubicBezTo>
                    <a:pt x="1035" y="5705"/>
                    <a:pt x="968" y="5671"/>
                    <a:pt x="935" y="5638"/>
                  </a:cubicBezTo>
                  <a:cubicBezTo>
                    <a:pt x="868" y="5571"/>
                    <a:pt x="835" y="5538"/>
                    <a:pt x="835" y="5471"/>
                  </a:cubicBezTo>
                  <a:cubicBezTo>
                    <a:pt x="802" y="5438"/>
                    <a:pt x="768" y="5404"/>
                    <a:pt x="735" y="5371"/>
                  </a:cubicBezTo>
                  <a:cubicBezTo>
                    <a:pt x="668" y="5371"/>
                    <a:pt x="635" y="5371"/>
                    <a:pt x="601" y="5404"/>
                  </a:cubicBezTo>
                  <a:lnTo>
                    <a:pt x="201" y="5638"/>
                  </a:lnTo>
                  <a:cubicBezTo>
                    <a:pt x="168" y="5671"/>
                    <a:pt x="134" y="5705"/>
                    <a:pt x="101" y="5738"/>
                  </a:cubicBezTo>
                  <a:cubicBezTo>
                    <a:pt x="68" y="5805"/>
                    <a:pt x="68" y="5871"/>
                    <a:pt x="68" y="5938"/>
                  </a:cubicBezTo>
                  <a:cubicBezTo>
                    <a:pt x="101" y="6105"/>
                    <a:pt x="134" y="6272"/>
                    <a:pt x="234" y="6405"/>
                  </a:cubicBezTo>
                  <a:cubicBezTo>
                    <a:pt x="301" y="6539"/>
                    <a:pt x="401" y="6639"/>
                    <a:pt x="501" y="6705"/>
                  </a:cubicBezTo>
                  <a:cubicBezTo>
                    <a:pt x="635" y="6772"/>
                    <a:pt x="768" y="6839"/>
                    <a:pt x="902" y="6839"/>
                  </a:cubicBezTo>
                  <a:cubicBezTo>
                    <a:pt x="1068" y="6839"/>
                    <a:pt x="1235" y="6805"/>
                    <a:pt x="1369" y="6739"/>
                  </a:cubicBezTo>
                  <a:lnTo>
                    <a:pt x="1402" y="7306"/>
                  </a:lnTo>
                  <a:cubicBezTo>
                    <a:pt x="1402" y="7339"/>
                    <a:pt x="1435" y="7372"/>
                    <a:pt x="1469" y="7406"/>
                  </a:cubicBezTo>
                  <a:cubicBezTo>
                    <a:pt x="1485" y="7423"/>
                    <a:pt x="1502" y="7431"/>
                    <a:pt x="1519" y="7431"/>
                  </a:cubicBezTo>
                  <a:cubicBezTo>
                    <a:pt x="1535" y="7431"/>
                    <a:pt x="1552" y="7423"/>
                    <a:pt x="1569" y="7406"/>
                  </a:cubicBezTo>
                  <a:lnTo>
                    <a:pt x="1969" y="7172"/>
                  </a:lnTo>
                  <a:cubicBezTo>
                    <a:pt x="2036" y="7139"/>
                    <a:pt x="2069" y="7106"/>
                    <a:pt x="2069" y="7039"/>
                  </a:cubicBezTo>
                  <a:cubicBezTo>
                    <a:pt x="2102" y="7006"/>
                    <a:pt x="2102" y="6939"/>
                    <a:pt x="2102" y="6872"/>
                  </a:cubicBezTo>
                  <a:lnTo>
                    <a:pt x="2069" y="6338"/>
                  </a:lnTo>
                  <a:cubicBezTo>
                    <a:pt x="2269" y="6172"/>
                    <a:pt x="2436" y="6038"/>
                    <a:pt x="2569" y="5838"/>
                  </a:cubicBezTo>
                  <a:cubicBezTo>
                    <a:pt x="2703" y="5671"/>
                    <a:pt x="2803" y="5471"/>
                    <a:pt x="2903" y="5271"/>
                  </a:cubicBezTo>
                  <a:cubicBezTo>
                    <a:pt x="3003" y="5071"/>
                    <a:pt x="3070" y="4871"/>
                    <a:pt x="3103" y="4637"/>
                  </a:cubicBezTo>
                  <a:cubicBezTo>
                    <a:pt x="3137" y="4437"/>
                    <a:pt x="3170" y="4237"/>
                    <a:pt x="3170" y="4037"/>
                  </a:cubicBezTo>
                  <a:cubicBezTo>
                    <a:pt x="3137" y="3837"/>
                    <a:pt x="3103" y="3636"/>
                    <a:pt x="3070" y="3470"/>
                  </a:cubicBezTo>
                  <a:cubicBezTo>
                    <a:pt x="3003" y="3336"/>
                    <a:pt x="2936" y="3236"/>
                    <a:pt x="2803" y="3136"/>
                  </a:cubicBezTo>
                  <a:cubicBezTo>
                    <a:pt x="2703" y="3069"/>
                    <a:pt x="2569" y="3036"/>
                    <a:pt x="2436" y="3036"/>
                  </a:cubicBezTo>
                  <a:cubicBezTo>
                    <a:pt x="2382" y="3027"/>
                    <a:pt x="2329" y="3023"/>
                    <a:pt x="2276" y="3023"/>
                  </a:cubicBezTo>
                  <a:cubicBezTo>
                    <a:pt x="2131" y="3023"/>
                    <a:pt x="1991" y="3054"/>
                    <a:pt x="1869" y="3103"/>
                  </a:cubicBezTo>
                  <a:lnTo>
                    <a:pt x="1369" y="3203"/>
                  </a:lnTo>
                  <a:cubicBezTo>
                    <a:pt x="1235" y="3236"/>
                    <a:pt x="1135" y="3270"/>
                    <a:pt x="1002" y="3270"/>
                  </a:cubicBezTo>
                  <a:cubicBezTo>
                    <a:pt x="935" y="3270"/>
                    <a:pt x="868" y="3236"/>
                    <a:pt x="802" y="3169"/>
                  </a:cubicBezTo>
                  <a:cubicBezTo>
                    <a:pt x="735" y="3103"/>
                    <a:pt x="735" y="3003"/>
                    <a:pt x="735" y="2903"/>
                  </a:cubicBezTo>
                  <a:cubicBezTo>
                    <a:pt x="701" y="2803"/>
                    <a:pt x="735" y="2702"/>
                    <a:pt x="768" y="2602"/>
                  </a:cubicBezTo>
                  <a:cubicBezTo>
                    <a:pt x="802" y="2502"/>
                    <a:pt x="835" y="2402"/>
                    <a:pt x="902" y="2302"/>
                  </a:cubicBezTo>
                  <a:cubicBezTo>
                    <a:pt x="935" y="2202"/>
                    <a:pt x="1035" y="2135"/>
                    <a:pt x="1102" y="2069"/>
                  </a:cubicBezTo>
                  <a:cubicBezTo>
                    <a:pt x="1168" y="1969"/>
                    <a:pt x="1269" y="1902"/>
                    <a:pt x="1369" y="1869"/>
                  </a:cubicBezTo>
                  <a:cubicBezTo>
                    <a:pt x="1478" y="1786"/>
                    <a:pt x="1611" y="1726"/>
                    <a:pt x="1766" y="1726"/>
                  </a:cubicBezTo>
                  <a:cubicBezTo>
                    <a:pt x="1799" y="1726"/>
                    <a:pt x="1834" y="1729"/>
                    <a:pt x="1869" y="1735"/>
                  </a:cubicBezTo>
                  <a:cubicBezTo>
                    <a:pt x="1969" y="1768"/>
                    <a:pt x="2069" y="1835"/>
                    <a:pt x="2136" y="1935"/>
                  </a:cubicBezTo>
                  <a:cubicBezTo>
                    <a:pt x="2136" y="1969"/>
                    <a:pt x="2169" y="2002"/>
                    <a:pt x="2203" y="2035"/>
                  </a:cubicBezTo>
                  <a:cubicBezTo>
                    <a:pt x="2269" y="2035"/>
                    <a:pt x="2336" y="2035"/>
                    <a:pt x="2369" y="2002"/>
                  </a:cubicBezTo>
                  <a:lnTo>
                    <a:pt x="2736" y="1768"/>
                  </a:lnTo>
                  <a:cubicBezTo>
                    <a:pt x="2770" y="1735"/>
                    <a:pt x="2803" y="1702"/>
                    <a:pt x="2836" y="1668"/>
                  </a:cubicBezTo>
                  <a:cubicBezTo>
                    <a:pt x="2870" y="1602"/>
                    <a:pt x="2870" y="1535"/>
                    <a:pt x="2870" y="1468"/>
                  </a:cubicBezTo>
                  <a:cubicBezTo>
                    <a:pt x="2836" y="1368"/>
                    <a:pt x="2803" y="1235"/>
                    <a:pt x="2770" y="1135"/>
                  </a:cubicBezTo>
                  <a:cubicBezTo>
                    <a:pt x="2703" y="1001"/>
                    <a:pt x="2636" y="901"/>
                    <a:pt x="2536" y="834"/>
                  </a:cubicBezTo>
                  <a:cubicBezTo>
                    <a:pt x="2436" y="734"/>
                    <a:pt x="2303" y="668"/>
                    <a:pt x="2169" y="668"/>
                  </a:cubicBezTo>
                  <a:cubicBezTo>
                    <a:pt x="2100" y="654"/>
                    <a:pt x="2031" y="646"/>
                    <a:pt x="1964" y="646"/>
                  </a:cubicBezTo>
                  <a:cubicBezTo>
                    <a:pt x="1870" y="646"/>
                    <a:pt x="1780" y="662"/>
                    <a:pt x="1702" y="701"/>
                  </a:cubicBezTo>
                  <a:lnTo>
                    <a:pt x="1635" y="134"/>
                  </a:lnTo>
                  <a:cubicBezTo>
                    <a:pt x="1635" y="101"/>
                    <a:pt x="1635" y="34"/>
                    <a:pt x="1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1"/>
            <p:cNvSpPr/>
            <p:nvPr/>
          </p:nvSpPr>
          <p:spPr>
            <a:xfrm>
              <a:off x="6810224" y="2759249"/>
              <a:ext cx="206626" cy="329361"/>
            </a:xfrm>
            <a:custGeom>
              <a:avLst/>
              <a:gdLst/>
              <a:ahLst/>
              <a:cxnLst/>
              <a:rect l="l" t="t" r="r" b="b"/>
              <a:pathLst>
                <a:path w="13320" h="21232" extrusionOk="0">
                  <a:moveTo>
                    <a:pt x="4919" y="6607"/>
                  </a:moveTo>
                  <a:cubicBezTo>
                    <a:pt x="6344" y="6607"/>
                    <a:pt x="7690" y="7267"/>
                    <a:pt x="8549" y="8413"/>
                  </a:cubicBezTo>
                  <a:cubicBezTo>
                    <a:pt x="7886" y="8745"/>
                    <a:pt x="7031" y="8974"/>
                    <a:pt x="6230" y="8974"/>
                  </a:cubicBezTo>
                  <a:cubicBezTo>
                    <a:pt x="5822" y="8974"/>
                    <a:pt x="5428" y="8915"/>
                    <a:pt x="5080" y="8780"/>
                  </a:cubicBezTo>
                  <a:cubicBezTo>
                    <a:pt x="4480" y="8613"/>
                    <a:pt x="3946" y="8279"/>
                    <a:pt x="3512" y="7812"/>
                  </a:cubicBezTo>
                  <a:cubicBezTo>
                    <a:pt x="2912" y="7012"/>
                    <a:pt x="3779" y="6611"/>
                    <a:pt x="4713" y="6611"/>
                  </a:cubicBezTo>
                  <a:cubicBezTo>
                    <a:pt x="4782" y="6608"/>
                    <a:pt x="4850" y="6607"/>
                    <a:pt x="4919" y="6607"/>
                  </a:cubicBezTo>
                  <a:close/>
                  <a:moveTo>
                    <a:pt x="6805" y="0"/>
                  </a:moveTo>
                  <a:cubicBezTo>
                    <a:pt x="6611" y="0"/>
                    <a:pt x="6414" y="13"/>
                    <a:pt x="6214" y="40"/>
                  </a:cubicBezTo>
                  <a:cubicBezTo>
                    <a:pt x="5847" y="107"/>
                    <a:pt x="6114" y="440"/>
                    <a:pt x="6414" y="574"/>
                  </a:cubicBezTo>
                  <a:cubicBezTo>
                    <a:pt x="8983" y="1741"/>
                    <a:pt x="9783" y="3676"/>
                    <a:pt x="10017" y="5644"/>
                  </a:cubicBezTo>
                  <a:cubicBezTo>
                    <a:pt x="9850" y="5477"/>
                    <a:pt x="9650" y="5344"/>
                    <a:pt x="9450" y="5244"/>
                  </a:cubicBezTo>
                  <a:cubicBezTo>
                    <a:pt x="8193" y="4514"/>
                    <a:pt x="6775" y="4141"/>
                    <a:pt x="5354" y="4141"/>
                  </a:cubicBezTo>
                  <a:cubicBezTo>
                    <a:pt x="4438" y="4141"/>
                    <a:pt x="3521" y="4296"/>
                    <a:pt x="2645" y="4610"/>
                  </a:cubicBezTo>
                  <a:cubicBezTo>
                    <a:pt x="610" y="5444"/>
                    <a:pt x="277" y="7412"/>
                    <a:pt x="1678" y="9013"/>
                  </a:cubicBezTo>
                  <a:cubicBezTo>
                    <a:pt x="2975" y="10374"/>
                    <a:pt x="4747" y="11098"/>
                    <a:pt x="6544" y="11098"/>
                  </a:cubicBezTo>
                  <a:cubicBezTo>
                    <a:pt x="7565" y="11098"/>
                    <a:pt x="8595" y="10864"/>
                    <a:pt x="9550" y="10381"/>
                  </a:cubicBezTo>
                  <a:cubicBezTo>
                    <a:pt x="9817" y="11281"/>
                    <a:pt x="9917" y="12249"/>
                    <a:pt x="9883" y="13183"/>
                  </a:cubicBezTo>
                  <a:cubicBezTo>
                    <a:pt x="9750" y="15017"/>
                    <a:pt x="8716" y="16652"/>
                    <a:pt x="7115" y="17586"/>
                  </a:cubicBezTo>
                  <a:cubicBezTo>
                    <a:pt x="6314" y="17953"/>
                    <a:pt x="5447" y="18153"/>
                    <a:pt x="4546" y="18153"/>
                  </a:cubicBezTo>
                  <a:cubicBezTo>
                    <a:pt x="3646" y="18153"/>
                    <a:pt x="2745" y="17920"/>
                    <a:pt x="1911" y="17553"/>
                  </a:cubicBezTo>
                  <a:cubicBezTo>
                    <a:pt x="1823" y="17521"/>
                    <a:pt x="1732" y="17506"/>
                    <a:pt x="1643" y="17506"/>
                  </a:cubicBezTo>
                  <a:cubicBezTo>
                    <a:pt x="1258" y="17506"/>
                    <a:pt x="892" y="17781"/>
                    <a:pt x="810" y="18186"/>
                  </a:cubicBezTo>
                  <a:cubicBezTo>
                    <a:pt x="1" y="20503"/>
                    <a:pt x="2789" y="21232"/>
                    <a:pt x="4796" y="21232"/>
                  </a:cubicBezTo>
                  <a:cubicBezTo>
                    <a:pt x="5187" y="21232"/>
                    <a:pt x="5548" y="21204"/>
                    <a:pt x="5847" y="21155"/>
                  </a:cubicBezTo>
                  <a:cubicBezTo>
                    <a:pt x="9250" y="20622"/>
                    <a:pt x="11018" y="18987"/>
                    <a:pt x="12152" y="16919"/>
                  </a:cubicBezTo>
                  <a:cubicBezTo>
                    <a:pt x="12986" y="15451"/>
                    <a:pt x="13319" y="12849"/>
                    <a:pt x="12952" y="10948"/>
                  </a:cubicBezTo>
                  <a:cubicBezTo>
                    <a:pt x="12719" y="9847"/>
                    <a:pt x="12352" y="8813"/>
                    <a:pt x="11818" y="7879"/>
                  </a:cubicBezTo>
                  <a:cubicBezTo>
                    <a:pt x="12419" y="6311"/>
                    <a:pt x="12052" y="4577"/>
                    <a:pt x="11284" y="3076"/>
                  </a:cubicBezTo>
                  <a:cubicBezTo>
                    <a:pt x="10404" y="1344"/>
                    <a:pt x="8776" y="0"/>
                    <a:pt x="68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1"/>
            <p:cNvSpPr/>
            <p:nvPr/>
          </p:nvSpPr>
          <p:spPr>
            <a:xfrm>
              <a:off x="6957832" y="2881464"/>
              <a:ext cx="50214" cy="63136"/>
            </a:xfrm>
            <a:custGeom>
              <a:avLst/>
              <a:gdLst/>
              <a:ahLst/>
              <a:cxnLst/>
              <a:rect l="l" t="t" r="r" b="b"/>
              <a:pathLst>
                <a:path w="3237" h="4070" extrusionOk="0">
                  <a:moveTo>
                    <a:pt x="2302" y="0"/>
                  </a:moveTo>
                  <a:cubicBezTo>
                    <a:pt x="1869" y="1067"/>
                    <a:pt x="1068" y="1968"/>
                    <a:pt x="1" y="2502"/>
                  </a:cubicBezTo>
                  <a:cubicBezTo>
                    <a:pt x="167" y="3002"/>
                    <a:pt x="267" y="3536"/>
                    <a:pt x="334" y="4070"/>
                  </a:cubicBezTo>
                  <a:cubicBezTo>
                    <a:pt x="1468" y="3836"/>
                    <a:pt x="2502" y="3202"/>
                    <a:pt x="3236" y="2302"/>
                  </a:cubicBezTo>
                  <a:cubicBezTo>
                    <a:pt x="3036" y="1501"/>
                    <a:pt x="2702" y="734"/>
                    <a:pt x="2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1"/>
            <p:cNvSpPr/>
            <p:nvPr/>
          </p:nvSpPr>
          <p:spPr>
            <a:xfrm>
              <a:off x="6937140" y="2847308"/>
              <a:ext cx="28465" cy="42442"/>
            </a:xfrm>
            <a:custGeom>
              <a:avLst/>
              <a:gdLst/>
              <a:ahLst/>
              <a:cxnLst/>
              <a:rect l="l" t="t" r="r" b="b"/>
              <a:pathLst>
                <a:path w="1835" h="2736" extrusionOk="0">
                  <a:moveTo>
                    <a:pt x="1835" y="0"/>
                  </a:moveTo>
                  <a:lnTo>
                    <a:pt x="1835" y="0"/>
                  </a:lnTo>
                  <a:cubicBezTo>
                    <a:pt x="1735" y="501"/>
                    <a:pt x="1501" y="968"/>
                    <a:pt x="1134" y="1368"/>
                  </a:cubicBezTo>
                  <a:cubicBezTo>
                    <a:pt x="801" y="1735"/>
                    <a:pt x="434" y="2069"/>
                    <a:pt x="0" y="2302"/>
                  </a:cubicBezTo>
                  <a:cubicBezTo>
                    <a:pt x="134" y="2436"/>
                    <a:pt x="267" y="2569"/>
                    <a:pt x="367" y="2736"/>
                  </a:cubicBezTo>
                  <a:cubicBezTo>
                    <a:pt x="1268" y="2102"/>
                    <a:pt x="1835" y="1068"/>
                    <a:pt x="1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1"/>
            <p:cNvSpPr/>
            <p:nvPr/>
          </p:nvSpPr>
          <p:spPr>
            <a:xfrm>
              <a:off x="6492671" y="3647874"/>
              <a:ext cx="316176" cy="313228"/>
            </a:xfrm>
            <a:custGeom>
              <a:avLst/>
              <a:gdLst/>
              <a:ahLst/>
              <a:cxnLst/>
              <a:rect l="l" t="t" r="r" b="b"/>
              <a:pathLst>
                <a:path w="20382" h="20192" extrusionOk="0">
                  <a:moveTo>
                    <a:pt x="8667" y="0"/>
                  </a:moveTo>
                  <a:cubicBezTo>
                    <a:pt x="6468" y="0"/>
                    <a:pt x="4263" y="501"/>
                    <a:pt x="2602" y="1494"/>
                  </a:cubicBezTo>
                  <a:cubicBezTo>
                    <a:pt x="801" y="2528"/>
                    <a:pt x="0" y="3929"/>
                    <a:pt x="201" y="5297"/>
                  </a:cubicBezTo>
                  <a:lnTo>
                    <a:pt x="201" y="5364"/>
                  </a:lnTo>
                  <a:lnTo>
                    <a:pt x="201" y="5430"/>
                  </a:lnTo>
                  <a:lnTo>
                    <a:pt x="2202" y="16838"/>
                  </a:lnTo>
                  <a:lnTo>
                    <a:pt x="2202" y="16905"/>
                  </a:lnTo>
                  <a:cubicBezTo>
                    <a:pt x="2369" y="17706"/>
                    <a:pt x="3003" y="18506"/>
                    <a:pt x="4103" y="19140"/>
                  </a:cubicBezTo>
                  <a:cubicBezTo>
                    <a:pt x="5342" y="19841"/>
                    <a:pt x="6963" y="20191"/>
                    <a:pt x="8593" y="20191"/>
                  </a:cubicBezTo>
                  <a:cubicBezTo>
                    <a:pt x="10299" y="20191"/>
                    <a:pt x="12014" y="19808"/>
                    <a:pt x="13310" y="19040"/>
                  </a:cubicBezTo>
                  <a:cubicBezTo>
                    <a:pt x="14411" y="18406"/>
                    <a:pt x="15011" y="17572"/>
                    <a:pt x="15145" y="16738"/>
                  </a:cubicBezTo>
                  <a:lnTo>
                    <a:pt x="15612" y="13770"/>
                  </a:lnTo>
                  <a:cubicBezTo>
                    <a:pt x="16045" y="10701"/>
                    <a:pt x="17446" y="7799"/>
                    <a:pt x="19581" y="5497"/>
                  </a:cubicBezTo>
                  <a:lnTo>
                    <a:pt x="20382" y="4663"/>
                  </a:lnTo>
                  <a:lnTo>
                    <a:pt x="20382" y="4663"/>
                  </a:lnTo>
                  <a:cubicBezTo>
                    <a:pt x="20381" y="4663"/>
                    <a:pt x="17120" y="5165"/>
                    <a:pt x="16922" y="5165"/>
                  </a:cubicBezTo>
                  <a:cubicBezTo>
                    <a:pt x="16916" y="5165"/>
                    <a:pt x="16913" y="5164"/>
                    <a:pt x="16913" y="5163"/>
                  </a:cubicBezTo>
                  <a:lnTo>
                    <a:pt x="16913" y="5097"/>
                  </a:lnTo>
                  <a:cubicBezTo>
                    <a:pt x="17046" y="3762"/>
                    <a:pt x="16245" y="2361"/>
                    <a:pt x="14444" y="1361"/>
                  </a:cubicBezTo>
                  <a:cubicBezTo>
                    <a:pt x="12836" y="451"/>
                    <a:pt x="10754" y="0"/>
                    <a:pt x="8667"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1"/>
            <p:cNvSpPr/>
            <p:nvPr/>
          </p:nvSpPr>
          <p:spPr>
            <a:xfrm>
              <a:off x="6492671" y="3647874"/>
              <a:ext cx="316176" cy="313228"/>
            </a:xfrm>
            <a:custGeom>
              <a:avLst/>
              <a:gdLst/>
              <a:ahLst/>
              <a:cxnLst/>
              <a:rect l="l" t="t" r="r" b="b"/>
              <a:pathLst>
                <a:path w="20382" h="20192" extrusionOk="0">
                  <a:moveTo>
                    <a:pt x="8667" y="0"/>
                  </a:moveTo>
                  <a:cubicBezTo>
                    <a:pt x="6468" y="0"/>
                    <a:pt x="4263" y="501"/>
                    <a:pt x="2602" y="1494"/>
                  </a:cubicBezTo>
                  <a:cubicBezTo>
                    <a:pt x="801" y="2528"/>
                    <a:pt x="0" y="3929"/>
                    <a:pt x="201" y="5297"/>
                  </a:cubicBezTo>
                  <a:lnTo>
                    <a:pt x="201" y="5364"/>
                  </a:lnTo>
                  <a:lnTo>
                    <a:pt x="201" y="5430"/>
                  </a:lnTo>
                  <a:lnTo>
                    <a:pt x="2202" y="16838"/>
                  </a:lnTo>
                  <a:lnTo>
                    <a:pt x="2202" y="16905"/>
                  </a:lnTo>
                  <a:cubicBezTo>
                    <a:pt x="2369" y="17706"/>
                    <a:pt x="3003" y="18506"/>
                    <a:pt x="4103" y="19140"/>
                  </a:cubicBezTo>
                  <a:cubicBezTo>
                    <a:pt x="5342" y="19841"/>
                    <a:pt x="6963" y="20191"/>
                    <a:pt x="8593" y="20191"/>
                  </a:cubicBezTo>
                  <a:cubicBezTo>
                    <a:pt x="10299" y="20191"/>
                    <a:pt x="12014" y="19808"/>
                    <a:pt x="13310" y="19040"/>
                  </a:cubicBezTo>
                  <a:cubicBezTo>
                    <a:pt x="14411" y="18406"/>
                    <a:pt x="15011" y="17572"/>
                    <a:pt x="15145" y="16738"/>
                  </a:cubicBezTo>
                  <a:lnTo>
                    <a:pt x="15612" y="13770"/>
                  </a:lnTo>
                  <a:cubicBezTo>
                    <a:pt x="16045" y="10701"/>
                    <a:pt x="17446" y="7799"/>
                    <a:pt x="19581" y="5497"/>
                  </a:cubicBezTo>
                  <a:lnTo>
                    <a:pt x="20382" y="4663"/>
                  </a:lnTo>
                  <a:lnTo>
                    <a:pt x="20382" y="4663"/>
                  </a:lnTo>
                  <a:cubicBezTo>
                    <a:pt x="20381" y="4663"/>
                    <a:pt x="17120" y="5165"/>
                    <a:pt x="16922" y="5165"/>
                  </a:cubicBezTo>
                  <a:cubicBezTo>
                    <a:pt x="16916" y="5165"/>
                    <a:pt x="16913" y="5164"/>
                    <a:pt x="16913" y="5163"/>
                  </a:cubicBezTo>
                  <a:lnTo>
                    <a:pt x="16913" y="5097"/>
                  </a:lnTo>
                  <a:cubicBezTo>
                    <a:pt x="17046" y="3762"/>
                    <a:pt x="16245" y="2361"/>
                    <a:pt x="14444" y="1361"/>
                  </a:cubicBezTo>
                  <a:cubicBezTo>
                    <a:pt x="12836" y="451"/>
                    <a:pt x="10754" y="0"/>
                    <a:pt x="8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1"/>
            <p:cNvSpPr/>
            <p:nvPr/>
          </p:nvSpPr>
          <p:spPr>
            <a:xfrm>
              <a:off x="6762759" y="3467180"/>
              <a:ext cx="308947" cy="334046"/>
            </a:xfrm>
            <a:custGeom>
              <a:avLst/>
              <a:gdLst/>
              <a:ahLst/>
              <a:cxnLst/>
              <a:rect l="l" t="t" r="r" b="b"/>
              <a:pathLst>
                <a:path w="19916" h="21534" extrusionOk="0">
                  <a:moveTo>
                    <a:pt x="19915" y="0"/>
                  </a:moveTo>
                  <a:cubicBezTo>
                    <a:pt x="19915" y="1"/>
                    <a:pt x="17447" y="3103"/>
                    <a:pt x="17447" y="3103"/>
                  </a:cubicBezTo>
                  <a:lnTo>
                    <a:pt x="17447" y="3036"/>
                  </a:lnTo>
                  <a:cubicBezTo>
                    <a:pt x="17566" y="2061"/>
                    <a:pt x="16972" y="1900"/>
                    <a:pt x="15811" y="1900"/>
                  </a:cubicBezTo>
                  <a:cubicBezTo>
                    <a:pt x="15344" y="1900"/>
                    <a:pt x="14785" y="1926"/>
                    <a:pt x="14144" y="1935"/>
                  </a:cubicBezTo>
                  <a:cubicBezTo>
                    <a:pt x="10375" y="2002"/>
                    <a:pt x="3837" y="2069"/>
                    <a:pt x="2569" y="2836"/>
                  </a:cubicBezTo>
                  <a:cubicBezTo>
                    <a:pt x="835" y="3937"/>
                    <a:pt x="1" y="5304"/>
                    <a:pt x="201" y="6639"/>
                  </a:cubicBezTo>
                  <a:lnTo>
                    <a:pt x="201" y="6705"/>
                  </a:lnTo>
                  <a:lnTo>
                    <a:pt x="201" y="6772"/>
                  </a:lnTo>
                  <a:lnTo>
                    <a:pt x="2202" y="18213"/>
                  </a:lnTo>
                  <a:lnTo>
                    <a:pt x="2202" y="18247"/>
                  </a:lnTo>
                  <a:cubicBezTo>
                    <a:pt x="2369" y="19081"/>
                    <a:pt x="3003" y="19881"/>
                    <a:pt x="4104" y="20482"/>
                  </a:cubicBezTo>
                  <a:cubicBezTo>
                    <a:pt x="5359" y="21183"/>
                    <a:pt x="6980" y="21533"/>
                    <a:pt x="8606" y="21533"/>
                  </a:cubicBezTo>
                  <a:cubicBezTo>
                    <a:pt x="10308" y="21533"/>
                    <a:pt x="12014" y="21149"/>
                    <a:pt x="13310" y="20382"/>
                  </a:cubicBezTo>
                  <a:cubicBezTo>
                    <a:pt x="14411" y="19748"/>
                    <a:pt x="15012" y="18947"/>
                    <a:pt x="15145" y="18113"/>
                  </a:cubicBezTo>
                  <a:lnTo>
                    <a:pt x="15145" y="18080"/>
                  </a:lnTo>
                  <a:lnTo>
                    <a:pt x="16046" y="12343"/>
                  </a:lnTo>
                  <a:cubicBezTo>
                    <a:pt x="16679" y="8040"/>
                    <a:pt x="17980" y="3903"/>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1"/>
            <p:cNvSpPr/>
            <p:nvPr/>
          </p:nvSpPr>
          <p:spPr>
            <a:xfrm>
              <a:off x="6193778" y="3560466"/>
              <a:ext cx="273563" cy="302323"/>
            </a:xfrm>
            <a:custGeom>
              <a:avLst/>
              <a:gdLst/>
              <a:ahLst/>
              <a:cxnLst/>
              <a:rect l="l" t="t" r="r" b="b"/>
              <a:pathLst>
                <a:path w="17635" h="19489" extrusionOk="0">
                  <a:moveTo>
                    <a:pt x="6974" y="1"/>
                  </a:moveTo>
                  <a:cubicBezTo>
                    <a:pt x="5693" y="1"/>
                    <a:pt x="4456" y="15"/>
                    <a:pt x="3425" y="24"/>
                  </a:cubicBezTo>
                  <a:cubicBezTo>
                    <a:pt x="2919" y="24"/>
                    <a:pt x="2464" y="14"/>
                    <a:pt x="2066" y="14"/>
                  </a:cubicBezTo>
                  <a:cubicBezTo>
                    <a:pt x="705" y="14"/>
                    <a:pt x="1" y="134"/>
                    <a:pt x="156" y="1192"/>
                  </a:cubicBezTo>
                  <a:lnTo>
                    <a:pt x="156" y="1258"/>
                  </a:lnTo>
                  <a:cubicBezTo>
                    <a:pt x="122" y="1258"/>
                    <a:pt x="122" y="1292"/>
                    <a:pt x="156" y="1292"/>
                  </a:cubicBezTo>
                  <a:lnTo>
                    <a:pt x="2758" y="16169"/>
                  </a:lnTo>
                  <a:lnTo>
                    <a:pt x="2758" y="16202"/>
                  </a:lnTo>
                  <a:cubicBezTo>
                    <a:pt x="2924" y="17036"/>
                    <a:pt x="3558" y="17803"/>
                    <a:pt x="4659" y="18437"/>
                  </a:cubicBezTo>
                  <a:cubicBezTo>
                    <a:pt x="5914" y="19138"/>
                    <a:pt x="7536" y="19489"/>
                    <a:pt x="9161" y="19489"/>
                  </a:cubicBezTo>
                  <a:cubicBezTo>
                    <a:pt x="10863" y="19489"/>
                    <a:pt x="12569" y="19105"/>
                    <a:pt x="13866" y="18337"/>
                  </a:cubicBezTo>
                  <a:cubicBezTo>
                    <a:pt x="14966" y="17703"/>
                    <a:pt x="15567" y="16869"/>
                    <a:pt x="15700" y="16036"/>
                  </a:cubicBezTo>
                  <a:lnTo>
                    <a:pt x="15700" y="16002"/>
                  </a:lnTo>
                  <a:lnTo>
                    <a:pt x="17468" y="4527"/>
                  </a:lnTo>
                  <a:lnTo>
                    <a:pt x="17468" y="4461"/>
                  </a:lnTo>
                  <a:lnTo>
                    <a:pt x="17468" y="4394"/>
                  </a:lnTo>
                  <a:cubicBezTo>
                    <a:pt x="17635" y="3060"/>
                    <a:pt x="16768" y="1692"/>
                    <a:pt x="15000" y="658"/>
                  </a:cubicBezTo>
                  <a:cubicBezTo>
                    <a:pt x="14079" y="100"/>
                    <a:pt x="10376" y="1"/>
                    <a:pt x="697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1"/>
            <p:cNvSpPr/>
            <p:nvPr/>
          </p:nvSpPr>
          <p:spPr>
            <a:xfrm>
              <a:off x="6193778" y="3560466"/>
              <a:ext cx="273563" cy="302323"/>
            </a:xfrm>
            <a:custGeom>
              <a:avLst/>
              <a:gdLst/>
              <a:ahLst/>
              <a:cxnLst/>
              <a:rect l="l" t="t" r="r" b="b"/>
              <a:pathLst>
                <a:path w="17635" h="19489" extrusionOk="0">
                  <a:moveTo>
                    <a:pt x="6974" y="1"/>
                  </a:moveTo>
                  <a:cubicBezTo>
                    <a:pt x="5693" y="1"/>
                    <a:pt x="4456" y="15"/>
                    <a:pt x="3425" y="24"/>
                  </a:cubicBezTo>
                  <a:cubicBezTo>
                    <a:pt x="2919" y="24"/>
                    <a:pt x="2464" y="14"/>
                    <a:pt x="2066" y="14"/>
                  </a:cubicBezTo>
                  <a:cubicBezTo>
                    <a:pt x="705" y="14"/>
                    <a:pt x="1" y="134"/>
                    <a:pt x="156" y="1192"/>
                  </a:cubicBezTo>
                  <a:lnTo>
                    <a:pt x="156" y="1258"/>
                  </a:lnTo>
                  <a:cubicBezTo>
                    <a:pt x="122" y="1258"/>
                    <a:pt x="122" y="1292"/>
                    <a:pt x="156" y="1292"/>
                  </a:cubicBezTo>
                  <a:lnTo>
                    <a:pt x="2758" y="16169"/>
                  </a:lnTo>
                  <a:lnTo>
                    <a:pt x="2758" y="16202"/>
                  </a:lnTo>
                  <a:cubicBezTo>
                    <a:pt x="2924" y="17036"/>
                    <a:pt x="3558" y="17803"/>
                    <a:pt x="4659" y="18437"/>
                  </a:cubicBezTo>
                  <a:cubicBezTo>
                    <a:pt x="5914" y="19138"/>
                    <a:pt x="7536" y="19489"/>
                    <a:pt x="9161" y="19489"/>
                  </a:cubicBezTo>
                  <a:cubicBezTo>
                    <a:pt x="10863" y="19489"/>
                    <a:pt x="12569" y="19105"/>
                    <a:pt x="13866" y="18337"/>
                  </a:cubicBezTo>
                  <a:cubicBezTo>
                    <a:pt x="14966" y="17703"/>
                    <a:pt x="15567" y="16869"/>
                    <a:pt x="15700" y="16036"/>
                  </a:cubicBezTo>
                  <a:lnTo>
                    <a:pt x="15700" y="16002"/>
                  </a:lnTo>
                  <a:lnTo>
                    <a:pt x="17468" y="4527"/>
                  </a:lnTo>
                  <a:lnTo>
                    <a:pt x="17468" y="4461"/>
                  </a:lnTo>
                  <a:lnTo>
                    <a:pt x="17468" y="4394"/>
                  </a:lnTo>
                  <a:cubicBezTo>
                    <a:pt x="17635" y="3060"/>
                    <a:pt x="16768" y="1692"/>
                    <a:pt x="15000" y="658"/>
                  </a:cubicBezTo>
                  <a:cubicBezTo>
                    <a:pt x="14079" y="100"/>
                    <a:pt x="10376" y="1"/>
                    <a:pt x="69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1"/>
            <p:cNvSpPr/>
            <p:nvPr/>
          </p:nvSpPr>
          <p:spPr>
            <a:xfrm>
              <a:off x="6084949" y="2929550"/>
              <a:ext cx="1008530" cy="934597"/>
            </a:xfrm>
            <a:custGeom>
              <a:avLst/>
              <a:gdLst/>
              <a:ahLst/>
              <a:cxnLst/>
              <a:rect l="l" t="t" r="r" b="b"/>
              <a:pathLst>
                <a:path w="65014" h="60248" extrusionOk="0">
                  <a:moveTo>
                    <a:pt x="38235" y="1"/>
                  </a:moveTo>
                  <a:cubicBezTo>
                    <a:pt x="38132" y="1"/>
                    <a:pt x="38030" y="1"/>
                    <a:pt x="37927" y="2"/>
                  </a:cubicBezTo>
                  <a:cubicBezTo>
                    <a:pt x="33624" y="69"/>
                    <a:pt x="28587" y="736"/>
                    <a:pt x="24884" y="2371"/>
                  </a:cubicBezTo>
                  <a:cubicBezTo>
                    <a:pt x="20782" y="4205"/>
                    <a:pt x="17012" y="6640"/>
                    <a:pt x="12909" y="9643"/>
                  </a:cubicBezTo>
                  <a:cubicBezTo>
                    <a:pt x="10841" y="11210"/>
                    <a:pt x="8173" y="14279"/>
                    <a:pt x="6505" y="16247"/>
                  </a:cubicBezTo>
                  <a:cubicBezTo>
                    <a:pt x="2502" y="21084"/>
                    <a:pt x="0" y="27088"/>
                    <a:pt x="67" y="33860"/>
                  </a:cubicBezTo>
                  <a:cubicBezTo>
                    <a:pt x="232" y="48501"/>
                    <a:pt x="12141" y="60247"/>
                    <a:pt x="26744" y="60247"/>
                  </a:cubicBezTo>
                  <a:cubicBezTo>
                    <a:pt x="26847" y="60247"/>
                    <a:pt x="26950" y="60247"/>
                    <a:pt x="27053" y="60245"/>
                  </a:cubicBezTo>
                  <a:cubicBezTo>
                    <a:pt x="31990" y="60212"/>
                    <a:pt x="35392" y="59979"/>
                    <a:pt x="40863" y="57744"/>
                  </a:cubicBezTo>
                  <a:cubicBezTo>
                    <a:pt x="45032" y="55976"/>
                    <a:pt x="49002" y="53707"/>
                    <a:pt x="52638" y="51005"/>
                  </a:cubicBezTo>
                  <a:cubicBezTo>
                    <a:pt x="59909" y="45401"/>
                    <a:pt x="65013" y="36228"/>
                    <a:pt x="64913" y="26421"/>
                  </a:cubicBezTo>
                  <a:cubicBezTo>
                    <a:pt x="64747" y="11780"/>
                    <a:pt x="52839" y="1"/>
                    <a:pt x="38235"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1"/>
            <p:cNvSpPr/>
            <p:nvPr/>
          </p:nvSpPr>
          <p:spPr>
            <a:xfrm>
              <a:off x="6084949" y="2929550"/>
              <a:ext cx="1008530" cy="934597"/>
            </a:xfrm>
            <a:custGeom>
              <a:avLst/>
              <a:gdLst/>
              <a:ahLst/>
              <a:cxnLst/>
              <a:rect l="l" t="t" r="r" b="b"/>
              <a:pathLst>
                <a:path w="65014" h="60248" extrusionOk="0">
                  <a:moveTo>
                    <a:pt x="38235" y="1"/>
                  </a:moveTo>
                  <a:cubicBezTo>
                    <a:pt x="38132" y="1"/>
                    <a:pt x="38030" y="1"/>
                    <a:pt x="37927" y="2"/>
                  </a:cubicBezTo>
                  <a:cubicBezTo>
                    <a:pt x="33624" y="69"/>
                    <a:pt x="28587" y="736"/>
                    <a:pt x="24884" y="2371"/>
                  </a:cubicBezTo>
                  <a:cubicBezTo>
                    <a:pt x="20782" y="4205"/>
                    <a:pt x="17012" y="6640"/>
                    <a:pt x="12909" y="9643"/>
                  </a:cubicBezTo>
                  <a:cubicBezTo>
                    <a:pt x="10841" y="11210"/>
                    <a:pt x="8173" y="14279"/>
                    <a:pt x="6505" y="16247"/>
                  </a:cubicBezTo>
                  <a:cubicBezTo>
                    <a:pt x="2502" y="21084"/>
                    <a:pt x="0" y="27088"/>
                    <a:pt x="67" y="33860"/>
                  </a:cubicBezTo>
                  <a:cubicBezTo>
                    <a:pt x="232" y="48501"/>
                    <a:pt x="12141" y="60247"/>
                    <a:pt x="26744" y="60247"/>
                  </a:cubicBezTo>
                  <a:cubicBezTo>
                    <a:pt x="26847" y="60247"/>
                    <a:pt x="26950" y="60247"/>
                    <a:pt x="27053" y="60245"/>
                  </a:cubicBezTo>
                  <a:cubicBezTo>
                    <a:pt x="31990" y="60212"/>
                    <a:pt x="35392" y="59979"/>
                    <a:pt x="40863" y="57744"/>
                  </a:cubicBezTo>
                  <a:cubicBezTo>
                    <a:pt x="45032" y="55976"/>
                    <a:pt x="49002" y="53707"/>
                    <a:pt x="52638" y="51005"/>
                  </a:cubicBezTo>
                  <a:cubicBezTo>
                    <a:pt x="59909" y="45401"/>
                    <a:pt x="65013" y="36228"/>
                    <a:pt x="64913" y="26421"/>
                  </a:cubicBezTo>
                  <a:cubicBezTo>
                    <a:pt x="64747" y="11780"/>
                    <a:pt x="52839" y="1"/>
                    <a:pt x="38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1"/>
            <p:cNvSpPr/>
            <p:nvPr/>
          </p:nvSpPr>
          <p:spPr>
            <a:xfrm>
              <a:off x="6423334" y="3541278"/>
              <a:ext cx="166123" cy="151371"/>
            </a:xfrm>
            <a:custGeom>
              <a:avLst/>
              <a:gdLst/>
              <a:ahLst/>
              <a:cxnLst/>
              <a:rect l="l" t="t" r="r" b="b"/>
              <a:pathLst>
                <a:path w="10709" h="9758" extrusionOk="0">
                  <a:moveTo>
                    <a:pt x="5370" y="1"/>
                  </a:moveTo>
                  <a:cubicBezTo>
                    <a:pt x="3163" y="1"/>
                    <a:pt x="1145" y="1501"/>
                    <a:pt x="601" y="3763"/>
                  </a:cubicBezTo>
                  <a:cubicBezTo>
                    <a:pt x="1" y="6365"/>
                    <a:pt x="1602" y="9000"/>
                    <a:pt x="4237" y="9634"/>
                  </a:cubicBezTo>
                  <a:cubicBezTo>
                    <a:pt x="4606" y="9718"/>
                    <a:pt x="4974" y="9758"/>
                    <a:pt x="5336" y="9758"/>
                  </a:cubicBezTo>
                  <a:cubicBezTo>
                    <a:pt x="7562" y="9758"/>
                    <a:pt x="9563" y="8236"/>
                    <a:pt x="10108" y="5998"/>
                  </a:cubicBezTo>
                  <a:cubicBezTo>
                    <a:pt x="10708" y="3363"/>
                    <a:pt x="9107" y="761"/>
                    <a:pt x="6472" y="127"/>
                  </a:cubicBezTo>
                  <a:cubicBezTo>
                    <a:pt x="6103" y="42"/>
                    <a:pt x="5734" y="1"/>
                    <a:pt x="5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1"/>
            <p:cNvSpPr/>
            <p:nvPr/>
          </p:nvSpPr>
          <p:spPr>
            <a:xfrm>
              <a:off x="6085461" y="3359561"/>
              <a:ext cx="53316" cy="139209"/>
            </a:xfrm>
            <a:custGeom>
              <a:avLst/>
              <a:gdLst/>
              <a:ahLst/>
              <a:cxnLst/>
              <a:rect l="l" t="t" r="r" b="b"/>
              <a:pathLst>
                <a:path w="3437" h="8974" extrusionOk="0">
                  <a:moveTo>
                    <a:pt x="701" y="0"/>
                  </a:moveTo>
                  <a:cubicBezTo>
                    <a:pt x="234" y="2002"/>
                    <a:pt x="0" y="4070"/>
                    <a:pt x="34" y="6138"/>
                  </a:cubicBezTo>
                  <a:cubicBezTo>
                    <a:pt x="34" y="7072"/>
                    <a:pt x="100" y="8006"/>
                    <a:pt x="201" y="8973"/>
                  </a:cubicBezTo>
                  <a:cubicBezTo>
                    <a:pt x="2169" y="8273"/>
                    <a:pt x="3436" y="6438"/>
                    <a:pt x="3436" y="4370"/>
                  </a:cubicBezTo>
                  <a:cubicBezTo>
                    <a:pt x="3436" y="2502"/>
                    <a:pt x="2369" y="801"/>
                    <a:pt x="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1"/>
            <p:cNvSpPr/>
            <p:nvPr/>
          </p:nvSpPr>
          <p:spPr>
            <a:xfrm>
              <a:off x="6193607" y="3041341"/>
              <a:ext cx="900377" cy="822799"/>
            </a:xfrm>
            <a:custGeom>
              <a:avLst/>
              <a:gdLst/>
              <a:ahLst/>
              <a:cxnLst/>
              <a:rect l="l" t="t" r="r" b="b"/>
              <a:pathLst>
                <a:path w="58042" h="53041" extrusionOk="0">
                  <a:moveTo>
                    <a:pt x="49469" y="0"/>
                  </a:moveTo>
                  <a:cubicBezTo>
                    <a:pt x="57808" y="11475"/>
                    <a:pt x="51837" y="29989"/>
                    <a:pt x="41630" y="38428"/>
                  </a:cubicBezTo>
                  <a:cubicBezTo>
                    <a:pt x="34908" y="43985"/>
                    <a:pt x="25525" y="49369"/>
                    <a:pt x="15595" y="49369"/>
                  </a:cubicBezTo>
                  <a:cubicBezTo>
                    <a:pt x="10446" y="49369"/>
                    <a:pt x="5149" y="47921"/>
                    <a:pt x="0" y="44299"/>
                  </a:cubicBezTo>
                  <a:lnTo>
                    <a:pt x="0" y="44299"/>
                  </a:lnTo>
                  <a:lnTo>
                    <a:pt x="267" y="44566"/>
                  </a:lnTo>
                  <a:cubicBezTo>
                    <a:pt x="5291" y="49951"/>
                    <a:pt x="12351" y="53041"/>
                    <a:pt x="19697" y="53041"/>
                  </a:cubicBezTo>
                  <a:cubicBezTo>
                    <a:pt x="19814" y="53041"/>
                    <a:pt x="19931" y="53040"/>
                    <a:pt x="20048" y="53038"/>
                  </a:cubicBezTo>
                  <a:cubicBezTo>
                    <a:pt x="24985" y="52972"/>
                    <a:pt x="28420" y="52738"/>
                    <a:pt x="33858" y="50537"/>
                  </a:cubicBezTo>
                  <a:cubicBezTo>
                    <a:pt x="38027" y="48769"/>
                    <a:pt x="41997" y="46500"/>
                    <a:pt x="45666" y="43798"/>
                  </a:cubicBezTo>
                  <a:cubicBezTo>
                    <a:pt x="52904" y="38194"/>
                    <a:pt x="58041" y="28988"/>
                    <a:pt x="57908" y="19181"/>
                  </a:cubicBezTo>
                  <a:cubicBezTo>
                    <a:pt x="57841" y="11909"/>
                    <a:pt x="54806" y="4971"/>
                    <a:pt x="49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1"/>
            <p:cNvSpPr/>
            <p:nvPr/>
          </p:nvSpPr>
          <p:spPr>
            <a:xfrm>
              <a:off x="6131515" y="2967848"/>
              <a:ext cx="270631" cy="263418"/>
            </a:xfrm>
            <a:custGeom>
              <a:avLst/>
              <a:gdLst/>
              <a:ahLst/>
              <a:cxnLst/>
              <a:rect l="l" t="t" r="r" b="b"/>
              <a:pathLst>
                <a:path w="17446" h="16981" extrusionOk="0">
                  <a:moveTo>
                    <a:pt x="4282" y="0"/>
                  </a:moveTo>
                  <a:cubicBezTo>
                    <a:pt x="3748" y="0"/>
                    <a:pt x="3220" y="126"/>
                    <a:pt x="2735" y="369"/>
                  </a:cubicBezTo>
                  <a:lnTo>
                    <a:pt x="1535" y="1069"/>
                  </a:lnTo>
                  <a:cubicBezTo>
                    <a:pt x="0" y="4505"/>
                    <a:pt x="1201" y="16981"/>
                    <a:pt x="1201" y="16981"/>
                  </a:cubicBezTo>
                  <a:cubicBezTo>
                    <a:pt x="3515" y="12974"/>
                    <a:pt x="6832" y="11511"/>
                    <a:pt x="10085" y="11511"/>
                  </a:cubicBezTo>
                  <a:cubicBezTo>
                    <a:pt x="11193" y="11511"/>
                    <a:pt x="12293" y="11680"/>
                    <a:pt x="13343" y="11977"/>
                  </a:cubicBezTo>
                  <a:lnTo>
                    <a:pt x="17446" y="9542"/>
                  </a:lnTo>
                  <a:cubicBezTo>
                    <a:pt x="14844" y="5105"/>
                    <a:pt x="10207" y="936"/>
                    <a:pt x="5104" y="102"/>
                  </a:cubicBezTo>
                  <a:cubicBezTo>
                    <a:pt x="4832" y="34"/>
                    <a:pt x="4556" y="0"/>
                    <a:pt x="4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1"/>
            <p:cNvSpPr/>
            <p:nvPr/>
          </p:nvSpPr>
          <p:spPr>
            <a:xfrm>
              <a:off x="6081304" y="2978520"/>
              <a:ext cx="257213" cy="252745"/>
            </a:xfrm>
            <a:custGeom>
              <a:avLst/>
              <a:gdLst/>
              <a:ahLst/>
              <a:cxnLst/>
              <a:rect l="l" t="t" r="r" b="b"/>
              <a:pathLst>
                <a:path w="16581" h="16293" extrusionOk="0">
                  <a:moveTo>
                    <a:pt x="6242" y="0"/>
                  </a:moveTo>
                  <a:cubicBezTo>
                    <a:pt x="0" y="0"/>
                    <a:pt x="4438" y="16293"/>
                    <a:pt x="4438" y="16293"/>
                  </a:cubicBezTo>
                  <a:cubicBezTo>
                    <a:pt x="6579" y="12690"/>
                    <a:pt x="9536" y="10865"/>
                    <a:pt x="13279" y="10865"/>
                  </a:cubicBezTo>
                  <a:cubicBezTo>
                    <a:pt x="14319" y="10865"/>
                    <a:pt x="15419" y="11006"/>
                    <a:pt x="16580" y="11289"/>
                  </a:cubicBezTo>
                  <a:cubicBezTo>
                    <a:pt x="16580" y="11289"/>
                    <a:pt x="12344" y="1215"/>
                    <a:pt x="7207" y="114"/>
                  </a:cubicBezTo>
                  <a:cubicBezTo>
                    <a:pt x="6860" y="37"/>
                    <a:pt x="6539" y="0"/>
                    <a:pt x="624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1"/>
            <p:cNvSpPr/>
            <p:nvPr/>
          </p:nvSpPr>
          <p:spPr>
            <a:xfrm>
              <a:off x="6081304" y="2978520"/>
              <a:ext cx="257213" cy="252745"/>
            </a:xfrm>
            <a:custGeom>
              <a:avLst/>
              <a:gdLst/>
              <a:ahLst/>
              <a:cxnLst/>
              <a:rect l="l" t="t" r="r" b="b"/>
              <a:pathLst>
                <a:path w="16581" h="16293" extrusionOk="0">
                  <a:moveTo>
                    <a:pt x="6242" y="0"/>
                  </a:moveTo>
                  <a:cubicBezTo>
                    <a:pt x="0" y="0"/>
                    <a:pt x="4438" y="16293"/>
                    <a:pt x="4438" y="16293"/>
                  </a:cubicBezTo>
                  <a:cubicBezTo>
                    <a:pt x="6579" y="12690"/>
                    <a:pt x="9536" y="10865"/>
                    <a:pt x="13279" y="10865"/>
                  </a:cubicBezTo>
                  <a:cubicBezTo>
                    <a:pt x="14319" y="10865"/>
                    <a:pt x="15419" y="11006"/>
                    <a:pt x="16580" y="11289"/>
                  </a:cubicBezTo>
                  <a:cubicBezTo>
                    <a:pt x="16580" y="11289"/>
                    <a:pt x="12344" y="1215"/>
                    <a:pt x="7207" y="114"/>
                  </a:cubicBezTo>
                  <a:cubicBezTo>
                    <a:pt x="6860" y="37"/>
                    <a:pt x="6539" y="0"/>
                    <a:pt x="6242" y="0"/>
                  </a:cubicBezTo>
                  <a:close/>
                </a:path>
              </a:pathLst>
            </a:custGeom>
            <a:solidFill>
              <a:srgbClr val="FFC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1"/>
            <p:cNvSpPr/>
            <p:nvPr/>
          </p:nvSpPr>
          <p:spPr>
            <a:xfrm>
              <a:off x="6146514" y="3118837"/>
              <a:ext cx="191998" cy="112419"/>
            </a:xfrm>
            <a:custGeom>
              <a:avLst/>
              <a:gdLst/>
              <a:ahLst/>
              <a:cxnLst/>
              <a:rect l="l" t="t" r="r" b="b"/>
              <a:pathLst>
                <a:path w="12377" h="7247" extrusionOk="0">
                  <a:moveTo>
                    <a:pt x="7428" y="1"/>
                  </a:moveTo>
                  <a:cubicBezTo>
                    <a:pt x="6593" y="1"/>
                    <a:pt x="5661" y="154"/>
                    <a:pt x="4637" y="542"/>
                  </a:cubicBezTo>
                  <a:cubicBezTo>
                    <a:pt x="1802" y="1509"/>
                    <a:pt x="1" y="4278"/>
                    <a:pt x="234" y="7247"/>
                  </a:cubicBezTo>
                  <a:cubicBezTo>
                    <a:pt x="2375" y="3644"/>
                    <a:pt x="5332" y="1819"/>
                    <a:pt x="9075" y="1819"/>
                  </a:cubicBezTo>
                  <a:cubicBezTo>
                    <a:pt x="10115" y="1819"/>
                    <a:pt x="11215" y="1960"/>
                    <a:pt x="12376" y="2243"/>
                  </a:cubicBezTo>
                  <a:cubicBezTo>
                    <a:pt x="12376" y="2243"/>
                    <a:pt x="10616" y="1"/>
                    <a:pt x="74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1"/>
            <p:cNvSpPr/>
            <p:nvPr/>
          </p:nvSpPr>
          <p:spPr>
            <a:xfrm>
              <a:off x="6467309" y="3147053"/>
              <a:ext cx="322908" cy="342407"/>
            </a:xfrm>
            <a:custGeom>
              <a:avLst/>
              <a:gdLst/>
              <a:ahLst/>
              <a:cxnLst/>
              <a:rect l="l" t="t" r="r" b="b"/>
              <a:pathLst>
                <a:path w="20816" h="22073" extrusionOk="0">
                  <a:moveTo>
                    <a:pt x="10516" y="1"/>
                  </a:moveTo>
                  <a:cubicBezTo>
                    <a:pt x="5711" y="1"/>
                    <a:pt x="1" y="5094"/>
                    <a:pt x="1" y="5094"/>
                  </a:cubicBezTo>
                  <a:cubicBezTo>
                    <a:pt x="4571" y="9130"/>
                    <a:pt x="8674" y="14301"/>
                    <a:pt x="11709" y="22073"/>
                  </a:cubicBezTo>
                  <a:lnTo>
                    <a:pt x="15645" y="19771"/>
                  </a:lnTo>
                  <a:cubicBezTo>
                    <a:pt x="17113" y="18270"/>
                    <a:pt x="20816" y="5461"/>
                    <a:pt x="13344" y="758"/>
                  </a:cubicBezTo>
                  <a:cubicBezTo>
                    <a:pt x="12481" y="222"/>
                    <a:pt x="11518" y="1"/>
                    <a:pt x="10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1"/>
            <p:cNvSpPr/>
            <p:nvPr/>
          </p:nvSpPr>
          <p:spPr>
            <a:xfrm>
              <a:off x="6467309" y="3152745"/>
              <a:ext cx="307908" cy="336714"/>
            </a:xfrm>
            <a:custGeom>
              <a:avLst/>
              <a:gdLst/>
              <a:ahLst/>
              <a:cxnLst/>
              <a:rect l="l" t="t" r="r" b="b"/>
              <a:pathLst>
                <a:path w="19849" h="21706" extrusionOk="0">
                  <a:moveTo>
                    <a:pt x="9350" y="0"/>
                  </a:moveTo>
                  <a:cubicBezTo>
                    <a:pt x="5070" y="0"/>
                    <a:pt x="1" y="4727"/>
                    <a:pt x="1" y="4727"/>
                  </a:cubicBezTo>
                  <a:cubicBezTo>
                    <a:pt x="5238" y="9330"/>
                    <a:pt x="9241" y="15168"/>
                    <a:pt x="11709" y="21706"/>
                  </a:cubicBezTo>
                  <a:cubicBezTo>
                    <a:pt x="11709" y="21706"/>
                    <a:pt x="19848" y="7295"/>
                    <a:pt x="12310" y="1024"/>
                  </a:cubicBezTo>
                  <a:cubicBezTo>
                    <a:pt x="11432" y="293"/>
                    <a:pt x="10416" y="0"/>
                    <a:pt x="9350"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1"/>
            <p:cNvSpPr/>
            <p:nvPr/>
          </p:nvSpPr>
          <p:spPr>
            <a:xfrm>
              <a:off x="6467309" y="3152745"/>
              <a:ext cx="307908" cy="336714"/>
            </a:xfrm>
            <a:custGeom>
              <a:avLst/>
              <a:gdLst/>
              <a:ahLst/>
              <a:cxnLst/>
              <a:rect l="l" t="t" r="r" b="b"/>
              <a:pathLst>
                <a:path w="19849" h="21706" extrusionOk="0">
                  <a:moveTo>
                    <a:pt x="9350" y="0"/>
                  </a:moveTo>
                  <a:cubicBezTo>
                    <a:pt x="5070" y="0"/>
                    <a:pt x="1" y="4727"/>
                    <a:pt x="1" y="4727"/>
                  </a:cubicBezTo>
                  <a:cubicBezTo>
                    <a:pt x="5238" y="9330"/>
                    <a:pt x="9241" y="15168"/>
                    <a:pt x="11709" y="21706"/>
                  </a:cubicBezTo>
                  <a:cubicBezTo>
                    <a:pt x="11709" y="21706"/>
                    <a:pt x="19848" y="7295"/>
                    <a:pt x="12310" y="1024"/>
                  </a:cubicBezTo>
                  <a:cubicBezTo>
                    <a:pt x="11432" y="293"/>
                    <a:pt x="10416" y="0"/>
                    <a:pt x="9350" y="0"/>
                  </a:cubicBezTo>
                  <a:close/>
                </a:path>
              </a:pathLst>
            </a:custGeom>
            <a:solidFill>
              <a:srgbClr val="FFC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1"/>
            <p:cNvSpPr/>
            <p:nvPr/>
          </p:nvSpPr>
          <p:spPr>
            <a:xfrm>
              <a:off x="6467309" y="3226053"/>
              <a:ext cx="189408" cy="263402"/>
            </a:xfrm>
            <a:custGeom>
              <a:avLst/>
              <a:gdLst/>
              <a:ahLst/>
              <a:cxnLst/>
              <a:rect l="l" t="t" r="r" b="b"/>
              <a:pathLst>
                <a:path w="12210" h="16980" extrusionOk="0">
                  <a:moveTo>
                    <a:pt x="9" y="1"/>
                  </a:moveTo>
                  <a:cubicBezTo>
                    <a:pt x="4" y="1"/>
                    <a:pt x="1" y="1"/>
                    <a:pt x="1" y="1"/>
                  </a:cubicBezTo>
                  <a:cubicBezTo>
                    <a:pt x="5238" y="4604"/>
                    <a:pt x="9241" y="10442"/>
                    <a:pt x="11709" y="16980"/>
                  </a:cubicBezTo>
                  <a:cubicBezTo>
                    <a:pt x="11709" y="16980"/>
                    <a:pt x="12210" y="10208"/>
                    <a:pt x="8507" y="5238"/>
                  </a:cubicBezTo>
                  <a:cubicBezTo>
                    <a:pt x="4635" y="64"/>
                    <a:pt x="223" y="1"/>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1"/>
            <p:cNvSpPr/>
            <p:nvPr/>
          </p:nvSpPr>
          <p:spPr>
            <a:xfrm>
              <a:off x="6062690" y="3427951"/>
              <a:ext cx="337909" cy="370687"/>
            </a:xfrm>
            <a:custGeom>
              <a:avLst/>
              <a:gdLst/>
              <a:ahLst/>
              <a:cxnLst/>
              <a:rect l="l" t="t" r="r" b="b"/>
              <a:pathLst>
                <a:path w="21783" h="23896" extrusionOk="0">
                  <a:moveTo>
                    <a:pt x="8776" y="0"/>
                  </a:moveTo>
                  <a:cubicBezTo>
                    <a:pt x="7906" y="0"/>
                    <a:pt x="7128" y="204"/>
                    <a:pt x="6472" y="595"/>
                  </a:cubicBezTo>
                  <a:cubicBezTo>
                    <a:pt x="5771" y="995"/>
                    <a:pt x="3036" y="2629"/>
                    <a:pt x="2302" y="3030"/>
                  </a:cubicBezTo>
                  <a:cubicBezTo>
                    <a:pt x="868" y="3930"/>
                    <a:pt x="1" y="5698"/>
                    <a:pt x="34" y="8200"/>
                  </a:cubicBezTo>
                  <a:cubicBezTo>
                    <a:pt x="67" y="13471"/>
                    <a:pt x="4070" y="19942"/>
                    <a:pt x="8940" y="22677"/>
                  </a:cubicBezTo>
                  <a:cubicBezTo>
                    <a:pt x="10407" y="23498"/>
                    <a:pt x="11793" y="23896"/>
                    <a:pt x="13005" y="23896"/>
                  </a:cubicBezTo>
                  <a:cubicBezTo>
                    <a:pt x="13861" y="23896"/>
                    <a:pt x="14629" y="23698"/>
                    <a:pt x="15278" y="23311"/>
                  </a:cubicBezTo>
                  <a:cubicBezTo>
                    <a:pt x="16012" y="22911"/>
                    <a:pt x="18747" y="21276"/>
                    <a:pt x="19448" y="20843"/>
                  </a:cubicBezTo>
                  <a:cubicBezTo>
                    <a:pt x="20916" y="19975"/>
                    <a:pt x="21783" y="18207"/>
                    <a:pt x="21750" y="15706"/>
                  </a:cubicBezTo>
                  <a:cubicBezTo>
                    <a:pt x="21716" y="10435"/>
                    <a:pt x="17713" y="3964"/>
                    <a:pt x="12843" y="1228"/>
                  </a:cubicBezTo>
                  <a:cubicBezTo>
                    <a:pt x="11369" y="394"/>
                    <a:pt x="9984" y="0"/>
                    <a:pt x="8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1"/>
            <p:cNvSpPr/>
            <p:nvPr/>
          </p:nvSpPr>
          <p:spPr>
            <a:xfrm>
              <a:off x="6062845" y="3465675"/>
              <a:ext cx="274323" cy="332929"/>
            </a:xfrm>
            <a:custGeom>
              <a:avLst/>
              <a:gdLst/>
              <a:ahLst/>
              <a:cxnLst/>
              <a:rect l="l" t="t" r="r" b="b"/>
              <a:pathLst>
                <a:path w="17684" h="21462" extrusionOk="0">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1"/>
            <p:cNvSpPr/>
            <p:nvPr/>
          </p:nvSpPr>
          <p:spPr>
            <a:xfrm>
              <a:off x="6062845" y="3465675"/>
              <a:ext cx="274323" cy="332929"/>
            </a:xfrm>
            <a:custGeom>
              <a:avLst/>
              <a:gdLst/>
              <a:ahLst/>
              <a:cxnLst/>
              <a:rect l="l" t="t" r="r" b="b"/>
              <a:pathLst>
                <a:path w="17684" h="21462" extrusionOk="0">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1"/>
            <p:cNvSpPr/>
            <p:nvPr/>
          </p:nvSpPr>
          <p:spPr>
            <a:xfrm>
              <a:off x="6062845" y="3465675"/>
              <a:ext cx="274323" cy="332929"/>
            </a:xfrm>
            <a:custGeom>
              <a:avLst/>
              <a:gdLst/>
              <a:ahLst/>
              <a:cxnLst/>
              <a:rect l="l" t="t" r="r" b="b"/>
              <a:pathLst>
                <a:path w="17684" h="21462" extrusionOk="0">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rgbClr val="FFC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1"/>
            <p:cNvSpPr/>
            <p:nvPr/>
          </p:nvSpPr>
          <p:spPr>
            <a:xfrm>
              <a:off x="6230851" y="3603945"/>
              <a:ext cx="34174" cy="110418"/>
            </a:xfrm>
            <a:custGeom>
              <a:avLst/>
              <a:gdLst/>
              <a:ahLst/>
              <a:cxnLst/>
              <a:rect l="l" t="t" r="r" b="b"/>
              <a:pathLst>
                <a:path w="2203" h="7118" extrusionOk="0">
                  <a:moveTo>
                    <a:pt x="648" y="0"/>
                  </a:moveTo>
                  <a:cubicBezTo>
                    <a:pt x="263" y="0"/>
                    <a:pt x="1" y="357"/>
                    <a:pt x="1" y="957"/>
                  </a:cubicBezTo>
                  <a:lnTo>
                    <a:pt x="67" y="4960"/>
                  </a:lnTo>
                  <a:cubicBezTo>
                    <a:pt x="67" y="5761"/>
                    <a:pt x="468" y="6528"/>
                    <a:pt x="1135" y="6995"/>
                  </a:cubicBezTo>
                  <a:cubicBezTo>
                    <a:pt x="1285" y="7078"/>
                    <a:pt x="1427" y="7118"/>
                    <a:pt x="1555" y="7118"/>
                  </a:cubicBezTo>
                  <a:cubicBezTo>
                    <a:pt x="1940" y="7118"/>
                    <a:pt x="2202" y="6761"/>
                    <a:pt x="2202" y="6161"/>
                  </a:cubicBezTo>
                  <a:lnTo>
                    <a:pt x="2169" y="2158"/>
                  </a:lnTo>
                  <a:cubicBezTo>
                    <a:pt x="2136" y="1324"/>
                    <a:pt x="1735" y="590"/>
                    <a:pt x="1068" y="123"/>
                  </a:cubicBezTo>
                  <a:cubicBezTo>
                    <a:pt x="918" y="40"/>
                    <a:pt x="776" y="0"/>
                    <a:pt x="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1"/>
            <p:cNvSpPr/>
            <p:nvPr/>
          </p:nvSpPr>
          <p:spPr>
            <a:xfrm>
              <a:off x="6242748" y="3604302"/>
              <a:ext cx="22276" cy="102460"/>
            </a:xfrm>
            <a:custGeom>
              <a:avLst/>
              <a:gdLst/>
              <a:ahLst/>
              <a:cxnLst/>
              <a:rect l="l" t="t" r="r" b="b"/>
              <a:pathLst>
                <a:path w="1436" h="6605" extrusionOk="0">
                  <a:moveTo>
                    <a:pt x="68" y="0"/>
                  </a:moveTo>
                  <a:cubicBezTo>
                    <a:pt x="34" y="167"/>
                    <a:pt x="1" y="334"/>
                    <a:pt x="1" y="467"/>
                  </a:cubicBezTo>
                  <a:lnTo>
                    <a:pt x="68" y="4503"/>
                  </a:lnTo>
                  <a:cubicBezTo>
                    <a:pt x="68" y="5304"/>
                    <a:pt x="468" y="6038"/>
                    <a:pt x="1135" y="6505"/>
                  </a:cubicBezTo>
                  <a:cubicBezTo>
                    <a:pt x="1202" y="6571"/>
                    <a:pt x="1302" y="6605"/>
                    <a:pt x="1369" y="6605"/>
                  </a:cubicBezTo>
                  <a:cubicBezTo>
                    <a:pt x="1435" y="6471"/>
                    <a:pt x="1435" y="6305"/>
                    <a:pt x="1435" y="6138"/>
                  </a:cubicBezTo>
                  <a:lnTo>
                    <a:pt x="1402" y="2135"/>
                  </a:lnTo>
                  <a:cubicBezTo>
                    <a:pt x="1369" y="1334"/>
                    <a:pt x="968" y="567"/>
                    <a:pt x="301" y="100"/>
                  </a:cubicBezTo>
                  <a:cubicBezTo>
                    <a:pt x="234" y="67"/>
                    <a:pt x="168" y="33"/>
                    <a:pt x="68"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1"/>
            <p:cNvSpPr/>
            <p:nvPr/>
          </p:nvSpPr>
          <p:spPr>
            <a:xfrm>
              <a:off x="6242748" y="3604302"/>
              <a:ext cx="22276" cy="102460"/>
            </a:xfrm>
            <a:custGeom>
              <a:avLst/>
              <a:gdLst/>
              <a:ahLst/>
              <a:cxnLst/>
              <a:rect l="l" t="t" r="r" b="b"/>
              <a:pathLst>
                <a:path w="1436" h="6605" extrusionOk="0">
                  <a:moveTo>
                    <a:pt x="68" y="0"/>
                  </a:moveTo>
                  <a:cubicBezTo>
                    <a:pt x="34" y="167"/>
                    <a:pt x="1" y="334"/>
                    <a:pt x="1" y="467"/>
                  </a:cubicBezTo>
                  <a:lnTo>
                    <a:pt x="68" y="4503"/>
                  </a:lnTo>
                  <a:cubicBezTo>
                    <a:pt x="68" y="5304"/>
                    <a:pt x="468" y="6038"/>
                    <a:pt x="1135" y="6505"/>
                  </a:cubicBezTo>
                  <a:cubicBezTo>
                    <a:pt x="1202" y="6571"/>
                    <a:pt x="1302" y="6605"/>
                    <a:pt x="1369" y="6605"/>
                  </a:cubicBezTo>
                  <a:cubicBezTo>
                    <a:pt x="1435" y="6471"/>
                    <a:pt x="1435" y="6305"/>
                    <a:pt x="1435" y="6138"/>
                  </a:cubicBezTo>
                  <a:lnTo>
                    <a:pt x="1402" y="2135"/>
                  </a:lnTo>
                  <a:cubicBezTo>
                    <a:pt x="1369" y="1334"/>
                    <a:pt x="968" y="567"/>
                    <a:pt x="301" y="100"/>
                  </a:cubicBezTo>
                  <a:cubicBezTo>
                    <a:pt x="234" y="67"/>
                    <a:pt x="168" y="33"/>
                    <a:pt x="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1"/>
            <p:cNvSpPr/>
            <p:nvPr/>
          </p:nvSpPr>
          <p:spPr>
            <a:xfrm>
              <a:off x="6134617" y="3549608"/>
              <a:ext cx="34546" cy="110433"/>
            </a:xfrm>
            <a:custGeom>
              <a:avLst/>
              <a:gdLst/>
              <a:ahLst/>
              <a:cxnLst/>
              <a:rect l="l" t="t" r="r" b="b"/>
              <a:pathLst>
                <a:path w="2227" h="7119" extrusionOk="0">
                  <a:moveTo>
                    <a:pt x="648" y="1"/>
                  </a:moveTo>
                  <a:cubicBezTo>
                    <a:pt x="263" y="1"/>
                    <a:pt x="0" y="357"/>
                    <a:pt x="0" y="958"/>
                  </a:cubicBezTo>
                  <a:lnTo>
                    <a:pt x="67" y="4960"/>
                  </a:lnTo>
                  <a:cubicBezTo>
                    <a:pt x="67" y="5761"/>
                    <a:pt x="501" y="6528"/>
                    <a:pt x="1168" y="6995"/>
                  </a:cubicBezTo>
                  <a:cubicBezTo>
                    <a:pt x="1310" y="7079"/>
                    <a:pt x="1447" y="7118"/>
                    <a:pt x="1573" y="7118"/>
                  </a:cubicBezTo>
                  <a:cubicBezTo>
                    <a:pt x="1952" y="7118"/>
                    <a:pt x="2227" y="6762"/>
                    <a:pt x="2202" y="6161"/>
                  </a:cubicBezTo>
                  <a:lnTo>
                    <a:pt x="2169" y="2158"/>
                  </a:lnTo>
                  <a:cubicBezTo>
                    <a:pt x="2135" y="1325"/>
                    <a:pt x="1735" y="591"/>
                    <a:pt x="1068" y="124"/>
                  </a:cubicBezTo>
                  <a:cubicBezTo>
                    <a:pt x="918" y="40"/>
                    <a:pt x="776" y="1"/>
                    <a:pt x="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1"/>
            <p:cNvSpPr/>
            <p:nvPr/>
          </p:nvSpPr>
          <p:spPr>
            <a:xfrm>
              <a:off x="6146514" y="3550477"/>
              <a:ext cx="22260" cy="102476"/>
            </a:xfrm>
            <a:custGeom>
              <a:avLst/>
              <a:gdLst/>
              <a:ahLst/>
              <a:cxnLst/>
              <a:rect l="l" t="t" r="r" b="b"/>
              <a:pathLst>
                <a:path w="1435" h="6606" extrusionOk="0">
                  <a:moveTo>
                    <a:pt x="67" y="1"/>
                  </a:moveTo>
                  <a:cubicBezTo>
                    <a:pt x="34" y="134"/>
                    <a:pt x="1" y="301"/>
                    <a:pt x="1" y="468"/>
                  </a:cubicBezTo>
                  <a:lnTo>
                    <a:pt x="34" y="4471"/>
                  </a:lnTo>
                  <a:cubicBezTo>
                    <a:pt x="67" y="5271"/>
                    <a:pt x="468" y="6039"/>
                    <a:pt x="1135" y="6506"/>
                  </a:cubicBezTo>
                  <a:cubicBezTo>
                    <a:pt x="1201" y="6539"/>
                    <a:pt x="1301" y="6572"/>
                    <a:pt x="1368" y="6606"/>
                  </a:cubicBezTo>
                  <a:cubicBezTo>
                    <a:pt x="1402" y="6439"/>
                    <a:pt x="1435" y="6272"/>
                    <a:pt x="1435" y="6139"/>
                  </a:cubicBezTo>
                  <a:lnTo>
                    <a:pt x="1402" y="2102"/>
                  </a:lnTo>
                  <a:cubicBezTo>
                    <a:pt x="1368" y="1302"/>
                    <a:pt x="968" y="535"/>
                    <a:pt x="301" y="68"/>
                  </a:cubicBezTo>
                  <a:cubicBezTo>
                    <a:pt x="234" y="34"/>
                    <a:pt x="134" y="1"/>
                    <a:pt x="6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1"/>
            <p:cNvSpPr/>
            <p:nvPr/>
          </p:nvSpPr>
          <p:spPr>
            <a:xfrm>
              <a:off x="6146514" y="3550477"/>
              <a:ext cx="22260" cy="102476"/>
            </a:xfrm>
            <a:custGeom>
              <a:avLst/>
              <a:gdLst/>
              <a:ahLst/>
              <a:cxnLst/>
              <a:rect l="l" t="t" r="r" b="b"/>
              <a:pathLst>
                <a:path w="1435" h="6606" extrusionOk="0">
                  <a:moveTo>
                    <a:pt x="67" y="1"/>
                  </a:moveTo>
                  <a:cubicBezTo>
                    <a:pt x="34" y="134"/>
                    <a:pt x="1" y="301"/>
                    <a:pt x="1" y="468"/>
                  </a:cubicBezTo>
                  <a:lnTo>
                    <a:pt x="34" y="4471"/>
                  </a:lnTo>
                  <a:cubicBezTo>
                    <a:pt x="67" y="5271"/>
                    <a:pt x="468" y="6039"/>
                    <a:pt x="1135" y="6506"/>
                  </a:cubicBezTo>
                  <a:cubicBezTo>
                    <a:pt x="1201" y="6539"/>
                    <a:pt x="1301" y="6572"/>
                    <a:pt x="1368" y="6606"/>
                  </a:cubicBezTo>
                  <a:cubicBezTo>
                    <a:pt x="1402" y="6439"/>
                    <a:pt x="1435" y="6272"/>
                    <a:pt x="1435" y="6139"/>
                  </a:cubicBezTo>
                  <a:lnTo>
                    <a:pt x="1402" y="2102"/>
                  </a:lnTo>
                  <a:cubicBezTo>
                    <a:pt x="1368" y="1302"/>
                    <a:pt x="968" y="535"/>
                    <a:pt x="301" y="68"/>
                  </a:cubicBezTo>
                  <a:cubicBezTo>
                    <a:pt x="234" y="34"/>
                    <a:pt x="134" y="1"/>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1"/>
            <p:cNvSpPr/>
            <p:nvPr/>
          </p:nvSpPr>
          <p:spPr>
            <a:xfrm>
              <a:off x="6401680" y="3434931"/>
              <a:ext cx="69372" cy="45638"/>
            </a:xfrm>
            <a:custGeom>
              <a:avLst/>
              <a:gdLst/>
              <a:ahLst/>
              <a:cxnLst/>
              <a:rect l="l" t="t" r="r" b="b"/>
              <a:pathLst>
                <a:path w="4472" h="2942" extrusionOk="0">
                  <a:moveTo>
                    <a:pt x="2058" y="1"/>
                  </a:moveTo>
                  <a:cubicBezTo>
                    <a:pt x="1251" y="1"/>
                    <a:pt x="451" y="441"/>
                    <a:pt x="129" y="1446"/>
                  </a:cubicBezTo>
                  <a:cubicBezTo>
                    <a:pt x="0" y="1917"/>
                    <a:pt x="147" y="2034"/>
                    <a:pt x="444" y="2034"/>
                  </a:cubicBezTo>
                  <a:cubicBezTo>
                    <a:pt x="733" y="2034"/>
                    <a:pt x="1164" y="1923"/>
                    <a:pt x="1621" y="1923"/>
                  </a:cubicBezTo>
                  <a:cubicBezTo>
                    <a:pt x="1789" y="1923"/>
                    <a:pt x="1961" y="1938"/>
                    <a:pt x="2130" y="1979"/>
                  </a:cubicBezTo>
                  <a:cubicBezTo>
                    <a:pt x="2920" y="2195"/>
                    <a:pt x="3452" y="2941"/>
                    <a:pt x="3800" y="2941"/>
                  </a:cubicBezTo>
                  <a:cubicBezTo>
                    <a:pt x="3938" y="2941"/>
                    <a:pt x="4047" y="2825"/>
                    <a:pt x="4132" y="2513"/>
                  </a:cubicBezTo>
                  <a:cubicBezTo>
                    <a:pt x="4471" y="976"/>
                    <a:pt x="3258" y="1"/>
                    <a:pt x="2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1"/>
            <p:cNvSpPr/>
            <p:nvPr/>
          </p:nvSpPr>
          <p:spPr>
            <a:xfrm>
              <a:off x="6162041" y="3325373"/>
              <a:ext cx="81379" cy="56481"/>
            </a:xfrm>
            <a:custGeom>
              <a:avLst/>
              <a:gdLst/>
              <a:ahLst/>
              <a:cxnLst/>
              <a:rect l="l" t="t" r="r" b="b"/>
              <a:pathLst>
                <a:path w="5246" h="3641" extrusionOk="0">
                  <a:moveTo>
                    <a:pt x="2321" y="1"/>
                  </a:moveTo>
                  <a:cubicBezTo>
                    <a:pt x="1727" y="1"/>
                    <a:pt x="1122" y="274"/>
                    <a:pt x="667" y="937"/>
                  </a:cubicBezTo>
                  <a:cubicBezTo>
                    <a:pt x="0" y="1871"/>
                    <a:pt x="1401" y="1470"/>
                    <a:pt x="2335" y="2137"/>
                  </a:cubicBezTo>
                  <a:cubicBezTo>
                    <a:pt x="3055" y="2651"/>
                    <a:pt x="3260" y="3641"/>
                    <a:pt x="3621" y="3641"/>
                  </a:cubicBezTo>
                  <a:cubicBezTo>
                    <a:pt x="3728" y="3641"/>
                    <a:pt x="3850" y="3553"/>
                    <a:pt x="4003" y="3338"/>
                  </a:cubicBezTo>
                  <a:cubicBezTo>
                    <a:pt x="5245" y="1738"/>
                    <a:pt x="3819" y="1"/>
                    <a:pt x="2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1"/>
            <p:cNvSpPr/>
            <p:nvPr/>
          </p:nvSpPr>
          <p:spPr>
            <a:xfrm>
              <a:off x="6443003" y="2998917"/>
              <a:ext cx="250465" cy="146965"/>
            </a:xfrm>
            <a:custGeom>
              <a:avLst/>
              <a:gdLst/>
              <a:ahLst/>
              <a:cxnLst/>
              <a:rect l="l" t="t" r="r" b="b"/>
              <a:pathLst>
                <a:path w="16146" h="9474" extrusionOk="0">
                  <a:moveTo>
                    <a:pt x="13176" y="0"/>
                  </a:moveTo>
                  <a:lnTo>
                    <a:pt x="0" y="7806"/>
                  </a:lnTo>
                  <a:lnTo>
                    <a:pt x="2969" y="9474"/>
                  </a:lnTo>
                  <a:lnTo>
                    <a:pt x="16145" y="1668"/>
                  </a:lnTo>
                  <a:lnTo>
                    <a:pt x="13176"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1"/>
            <p:cNvSpPr/>
            <p:nvPr/>
          </p:nvSpPr>
          <p:spPr>
            <a:xfrm>
              <a:off x="6443003" y="2998917"/>
              <a:ext cx="250465" cy="146965"/>
            </a:xfrm>
            <a:custGeom>
              <a:avLst/>
              <a:gdLst/>
              <a:ahLst/>
              <a:cxnLst/>
              <a:rect l="l" t="t" r="r" b="b"/>
              <a:pathLst>
                <a:path w="16146" h="9474" extrusionOk="0">
                  <a:moveTo>
                    <a:pt x="13176" y="0"/>
                  </a:moveTo>
                  <a:lnTo>
                    <a:pt x="0" y="7806"/>
                  </a:lnTo>
                  <a:lnTo>
                    <a:pt x="2969" y="9474"/>
                  </a:lnTo>
                  <a:lnTo>
                    <a:pt x="16145" y="1668"/>
                  </a:lnTo>
                  <a:lnTo>
                    <a:pt x="131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1"/>
            <p:cNvSpPr/>
            <p:nvPr/>
          </p:nvSpPr>
          <p:spPr>
            <a:xfrm>
              <a:off x="6443003" y="2998917"/>
              <a:ext cx="204920" cy="134028"/>
            </a:xfrm>
            <a:custGeom>
              <a:avLst/>
              <a:gdLst/>
              <a:ahLst/>
              <a:cxnLst/>
              <a:rect l="l" t="t" r="r" b="b"/>
              <a:pathLst>
                <a:path w="13210" h="8640" extrusionOk="0">
                  <a:moveTo>
                    <a:pt x="13176" y="0"/>
                  </a:moveTo>
                  <a:lnTo>
                    <a:pt x="0" y="7806"/>
                  </a:lnTo>
                  <a:lnTo>
                    <a:pt x="1468" y="8640"/>
                  </a:lnTo>
                  <a:lnTo>
                    <a:pt x="13210" y="1701"/>
                  </a:lnTo>
                  <a:lnTo>
                    <a:pt x="131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1"/>
            <p:cNvSpPr/>
            <p:nvPr/>
          </p:nvSpPr>
          <p:spPr>
            <a:xfrm>
              <a:off x="6647383" y="2998917"/>
              <a:ext cx="46072" cy="39340"/>
            </a:xfrm>
            <a:custGeom>
              <a:avLst/>
              <a:gdLst/>
              <a:ahLst/>
              <a:cxnLst/>
              <a:rect l="l" t="t" r="r" b="b"/>
              <a:pathLst>
                <a:path w="2970" h="2536" extrusionOk="0">
                  <a:moveTo>
                    <a:pt x="0" y="0"/>
                  </a:moveTo>
                  <a:lnTo>
                    <a:pt x="34" y="1701"/>
                  </a:lnTo>
                  <a:lnTo>
                    <a:pt x="1501" y="2535"/>
                  </a:lnTo>
                  <a:lnTo>
                    <a:pt x="2969" y="1668"/>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1"/>
            <p:cNvSpPr/>
            <p:nvPr/>
          </p:nvSpPr>
          <p:spPr>
            <a:xfrm>
              <a:off x="5219294" y="3530699"/>
              <a:ext cx="62112" cy="60189"/>
            </a:xfrm>
            <a:custGeom>
              <a:avLst/>
              <a:gdLst/>
              <a:ahLst/>
              <a:cxnLst/>
              <a:rect l="l" t="t" r="r" b="b"/>
              <a:pathLst>
                <a:path w="4004" h="3880" extrusionOk="0">
                  <a:moveTo>
                    <a:pt x="220" y="1"/>
                  </a:moveTo>
                  <a:cubicBezTo>
                    <a:pt x="195" y="1"/>
                    <a:pt x="177" y="3"/>
                    <a:pt x="167" y="8"/>
                  </a:cubicBezTo>
                  <a:cubicBezTo>
                    <a:pt x="1" y="108"/>
                    <a:pt x="167" y="1576"/>
                    <a:pt x="1268" y="2777"/>
                  </a:cubicBezTo>
                  <a:cubicBezTo>
                    <a:pt x="1877" y="3483"/>
                    <a:pt x="2733" y="3880"/>
                    <a:pt x="3658" y="3880"/>
                  </a:cubicBezTo>
                  <a:cubicBezTo>
                    <a:pt x="3695" y="3880"/>
                    <a:pt x="3732" y="3879"/>
                    <a:pt x="3770" y="3878"/>
                  </a:cubicBezTo>
                  <a:cubicBezTo>
                    <a:pt x="4003" y="2877"/>
                    <a:pt x="3636" y="1843"/>
                    <a:pt x="2803" y="1209"/>
                  </a:cubicBezTo>
                  <a:cubicBezTo>
                    <a:pt x="1816" y="377"/>
                    <a:pt x="517" y="1"/>
                    <a:pt x="2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1"/>
            <p:cNvSpPr/>
            <p:nvPr/>
          </p:nvSpPr>
          <p:spPr>
            <a:xfrm>
              <a:off x="5208435" y="3611716"/>
              <a:ext cx="79176" cy="38161"/>
            </a:xfrm>
            <a:custGeom>
              <a:avLst/>
              <a:gdLst/>
              <a:ahLst/>
              <a:cxnLst/>
              <a:rect l="l" t="t" r="r" b="b"/>
              <a:pathLst>
                <a:path w="5104" h="2460" extrusionOk="0">
                  <a:moveTo>
                    <a:pt x="1842" y="1"/>
                  </a:moveTo>
                  <a:cubicBezTo>
                    <a:pt x="924" y="1"/>
                    <a:pt x="171" y="195"/>
                    <a:pt x="100" y="289"/>
                  </a:cubicBezTo>
                  <a:cubicBezTo>
                    <a:pt x="0" y="423"/>
                    <a:pt x="834" y="1690"/>
                    <a:pt x="2368" y="2224"/>
                  </a:cubicBezTo>
                  <a:cubicBezTo>
                    <a:pt x="2756" y="2382"/>
                    <a:pt x="3162" y="2459"/>
                    <a:pt x="3565" y="2459"/>
                  </a:cubicBezTo>
                  <a:cubicBezTo>
                    <a:pt x="4099" y="2459"/>
                    <a:pt x="4628" y="2323"/>
                    <a:pt x="5104" y="2057"/>
                  </a:cubicBezTo>
                  <a:cubicBezTo>
                    <a:pt x="4837" y="1057"/>
                    <a:pt x="4036" y="323"/>
                    <a:pt x="3036" y="123"/>
                  </a:cubicBezTo>
                  <a:cubicBezTo>
                    <a:pt x="2634" y="34"/>
                    <a:pt x="2224" y="1"/>
                    <a:pt x="18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1"/>
            <p:cNvSpPr/>
            <p:nvPr/>
          </p:nvSpPr>
          <p:spPr>
            <a:xfrm>
              <a:off x="5310874" y="3572177"/>
              <a:ext cx="42458" cy="79734"/>
            </a:xfrm>
            <a:custGeom>
              <a:avLst/>
              <a:gdLst/>
              <a:ahLst/>
              <a:cxnLst/>
              <a:rect l="l" t="t" r="r" b="b"/>
              <a:pathLst>
                <a:path w="2737" h="5140" extrusionOk="0">
                  <a:moveTo>
                    <a:pt x="2121" y="0"/>
                  </a:moveTo>
                  <a:cubicBezTo>
                    <a:pt x="1932" y="0"/>
                    <a:pt x="757" y="1078"/>
                    <a:pt x="401" y="2471"/>
                  </a:cubicBezTo>
                  <a:cubicBezTo>
                    <a:pt x="1" y="4006"/>
                    <a:pt x="901" y="4806"/>
                    <a:pt x="1135" y="5140"/>
                  </a:cubicBezTo>
                  <a:cubicBezTo>
                    <a:pt x="2069" y="4706"/>
                    <a:pt x="2669" y="3772"/>
                    <a:pt x="2669" y="2738"/>
                  </a:cubicBezTo>
                  <a:cubicBezTo>
                    <a:pt x="2736" y="1337"/>
                    <a:pt x="2302" y="70"/>
                    <a:pt x="2136" y="3"/>
                  </a:cubicBezTo>
                  <a:cubicBezTo>
                    <a:pt x="2132" y="1"/>
                    <a:pt x="2127" y="0"/>
                    <a:pt x="2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1"/>
            <p:cNvSpPr/>
            <p:nvPr/>
          </p:nvSpPr>
          <p:spPr>
            <a:xfrm>
              <a:off x="5252923" y="3561211"/>
              <a:ext cx="102987" cy="276045"/>
            </a:xfrm>
            <a:custGeom>
              <a:avLst/>
              <a:gdLst/>
              <a:ahLst/>
              <a:cxnLst/>
              <a:rect l="l" t="t" r="r" b="b"/>
              <a:pathLst>
                <a:path w="6639" h="17795" extrusionOk="0">
                  <a:moveTo>
                    <a:pt x="79" y="0"/>
                  </a:moveTo>
                  <a:cubicBezTo>
                    <a:pt x="44" y="0"/>
                    <a:pt x="1" y="49"/>
                    <a:pt x="1" y="76"/>
                  </a:cubicBezTo>
                  <a:cubicBezTo>
                    <a:pt x="901" y="1177"/>
                    <a:pt x="1702" y="2344"/>
                    <a:pt x="2369" y="3612"/>
                  </a:cubicBezTo>
                  <a:cubicBezTo>
                    <a:pt x="3003" y="4679"/>
                    <a:pt x="3570" y="5847"/>
                    <a:pt x="4070" y="7014"/>
                  </a:cubicBezTo>
                  <a:cubicBezTo>
                    <a:pt x="4871" y="9016"/>
                    <a:pt x="5405" y="11117"/>
                    <a:pt x="5705" y="13252"/>
                  </a:cubicBezTo>
                  <a:cubicBezTo>
                    <a:pt x="5838" y="14687"/>
                    <a:pt x="5905" y="16121"/>
                    <a:pt x="5905" y="17522"/>
                  </a:cubicBezTo>
                  <a:cubicBezTo>
                    <a:pt x="5887" y="17702"/>
                    <a:pt x="6015" y="17794"/>
                    <a:pt x="6141" y="17794"/>
                  </a:cubicBezTo>
                  <a:cubicBezTo>
                    <a:pt x="6249" y="17794"/>
                    <a:pt x="6357" y="17727"/>
                    <a:pt x="6372" y="17589"/>
                  </a:cubicBezTo>
                  <a:cubicBezTo>
                    <a:pt x="6605" y="16321"/>
                    <a:pt x="6639" y="15054"/>
                    <a:pt x="6439" y="13819"/>
                  </a:cubicBezTo>
                  <a:cubicBezTo>
                    <a:pt x="6339" y="12652"/>
                    <a:pt x="6105" y="11518"/>
                    <a:pt x="5805" y="10384"/>
                  </a:cubicBezTo>
                  <a:cubicBezTo>
                    <a:pt x="5138" y="8049"/>
                    <a:pt x="4204" y="5814"/>
                    <a:pt x="2936" y="3712"/>
                  </a:cubicBezTo>
                  <a:cubicBezTo>
                    <a:pt x="2202" y="2344"/>
                    <a:pt x="1235" y="1077"/>
                    <a:pt x="101" y="9"/>
                  </a:cubicBezTo>
                  <a:cubicBezTo>
                    <a:pt x="94" y="3"/>
                    <a:pt x="87" y="0"/>
                    <a:pt x="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1"/>
            <p:cNvSpPr/>
            <p:nvPr/>
          </p:nvSpPr>
          <p:spPr>
            <a:xfrm>
              <a:off x="5317606" y="3613035"/>
              <a:ext cx="20197" cy="57412"/>
            </a:xfrm>
            <a:custGeom>
              <a:avLst/>
              <a:gdLst/>
              <a:ahLst/>
              <a:cxnLst/>
              <a:rect l="l" t="t" r="r" b="b"/>
              <a:pathLst>
                <a:path w="1302" h="3701" extrusionOk="0">
                  <a:moveTo>
                    <a:pt x="1256" y="1"/>
                  </a:moveTo>
                  <a:cubicBezTo>
                    <a:pt x="1235" y="1"/>
                    <a:pt x="1192" y="80"/>
                    <a:pt x="1168" y="104"/>
                  </a:cubicBezTo>
                  <a:cubicBezTo>
                    <a:pt x="1068" y="638"/>
                    <a:pt x="968" y="1172"/>
                    <a:pt x="801" y="1672"/>
                  </a:cubicBezTo>
                  <a:cubicBezTo>
                    <a:pt x="634" y="2239"/>
                    <a:pt x="367" y="2739"/>
                    <a:pt x="67" y="3240"/>
                  </a:cubicBezTo>
                  <a:cubicBezTo>
                    <a:pt x="0" y="3340"/>
                    <a:pt x="0" y="3507"/>
                    <a:pt x="100" y="3640"/>
                  </a:cubicBezTo>
                  <a:cubicBezTo>
                    <a:pt x="142" y="3682"/>
                    <a:pt x="190" y="3701"/>
                    <a:pt x="236" y="3701"/>
                  </a:cubicBezTo>
                  <a:cubicBezTo>
                    <a:pt x="301" y="3701"/>
                    <a:pt x="362" y="3665"/>
                    <a:pt x="401" y="3607"/>
                  </a:cubicBezTo>
                  <a:cubicBezTo>
                    <a:pt x="701" y="3040"/>
                    <a:pt x="934" y="2439"/>
                    <a:pt x="1068" y="1839"/>
                  </a:cubicBezTo>
                  <a:cubicBezTo>
                    <a:pt x="1268" y="1238"/>
                    <a:pt x="1301" y="638"/>
                    <a:pt x="1268" y="38"/>
                  </a:cubicBezTo>
                  <a:cubicBezTo>
                    <a:pt x="1268" y="11"/>
                    <a:pt x="1263" y="1"/>
                    <a:pt x="1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1"/>
            <p:cNvSpPr/>
            <p:nvPr/>
          </p:nvSpPr>
          <p:spPr>
            <a:xfrm>
              <a:off x="5248781" y="3627584"/>
              <a:ext cx="74258" cy="42970"/>
            </a:xfrm>
            <a:custGeom>
              <a:avLst/>
              <a:gdLst/>
              <a:ahLst/>
              <a:cxnLst/>
              <a:rect l="l" t="t" r="r" b="b"/>
              <a:pathLst>
                <a:path w="4787" h="2770" extrusionOk="0">
                  <a:moveTo>
                    <a:pt x="134" y="0"/>
                  </a:moveTo>
                  <a:cubicBezTo>
                    <a:pt x="134" y="0"/>
                    <a:pt x="1" y="34"/>
                    <a:pt x="34" y="67"/>
                  </a:cubicBezTo>
                  <a:cubicBezTo>
                    <a:pt x="501" y="200"/>
                    <a:pt x="935" y="367"/>
                    <a:pt x="1369" y="534"/>
                  </a:cubicBezTo>
                  <a:cubicBezTo>
                    <a:pt x="1735" y="701"/>
                    <a:pt x="2136" y="901"/>
                    <a:pt x="2469" y="1134"/>
                  </a:cubicBezTo>
                  <a:cubicBezTo>
                    <a:pt x="3203" y="1601"/>
                    <a:pt x="3870" y="2135"/>
                    <a:pt x="4471" y="2735"/>
                  </a:cubicBezTo>
                  <a:cubicBezTo>
                    <a:pt x="4494" y="2759"/>
                    <a:pt x="4520" y="2769"/>
                    <a:pt x="4546" y="2769"/>
                  </a:cubicBezTo>
                  <a:cubicBezTo>
                    <a:pt x="4665" y="2769"/>
                    <a:pt x="4787" y="2551"/>
                    <a:pt x="4704" y="2469"/>
                  </a:cubicBezTo>
                  <a:cubicBezTo>
                    <a:pt x="4137" y="1801"/>
                    <a:pt x="3403" y="1234"/>
                    <a:pt x="2636" y="834"/>
                  </a:cubicBezTo>
                  <a:cubicBezTo>
                    <a:pt x="2269" y="634"/>
                    <a:pt x="1902" y="467"/>
                    <a:pt x="1535" y="334"/>
                  </a:cubicBezTo>
                  <a:cubicBezTo>
                    <a:pt x="1102" y="167"/>
                    <a:pt x="601" y="34"/>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1"/>
            <p:cNvSpPr/>
            <p:nvPr/>
          </p:nvSpPr>
          <p:spPr>
            <a:xfrm>
              <a:off x="5245679" y="3673778"/>
              <a:ext cx="71947" cy="46444"/>
            </a:xfrm>
            <a:custGeom>
              <a:avLst/>
              <a:gdLst/>
              <a:ahLst/>
              <a:cxnLst/>
              <a:rect l="l" t="t" r="r" b="b"/>
              <a:pathLst>
                <a:path w="4638" h="2994" extrusionOk="0">
                  <a:moveTo>
                    <a:pt x="610" y="1"/>
                  </a:moveTo>
                  <a:cubicBezTo>
                    <a:pt x="344" y="1"/>
                    <a:pt x="166" y="26"/>
                    <a:pt x="134" y="58"/>
                  </a:cubicBezTo>
                  <a:cubicBezTo>
                    <a:pt x="1" y="191"/>
                    <a:pt x="534" y="1592"/>
                    <a:pt x="1935" y="2459"/>
                  </a:cubicBezTo>
                  <a:cubicBezTo>
                    <a:pt x="2469" y="2815"/>
                    <a:pt x="3077" y="2993"/>
                    <a:pt x="3700" y="2993"/>
                  </a:cubicBezTo>
                  <a:cubicBezTo>
                    <a:pt x="4011" y="2993"/>
                    <a:pt x="4326" y="2949"/>
                    <a:pt x="4637" y="2860"/>
                  </a:cubicBezTo>
                  <a:cubicBezTo>
                    <a:pt x="4571" y="1826"/>
                    <a:pt x="3937" y="925"/>
                    <a:pt x="3003" y="525"/>
                  </a:cubicBezTo>
                  <a:cubicBezTo>
                    <a:pt x="2162" y="116"/>
                    <a:pt x="1181"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1"/>
            <p:cNvSpPr/>
            <p:nvPr/>
          </p:nvSpPr>
          <p:spPr>
            <a:xfrm>
              <a:off x="5282938" y="3694842"/>
              <a:ext cx="64377" cy="56000"/>
            </a:xfrm>
            <a:custGeom>
              <a:avLst/>
              <a:gdLst/>
              <a:ahLst/>
              <a:cxnLst/>
              <a:rect l="l" t="t" r="r" b="b"/>
              <a:pathLst>
                <a:path w="4150" h="3610" extrusionOk="0">
                  <a:moveTo>
                    <a:pt x="134" y="1"/>
                  </a:moveTo>
                  <a:cubicBezTo>
                    <a:pt x="134" y="1"/>
                    <a:pt x="0" y="1"/>
                    <a:pt x="34" y="34"/>
                  </a:cubicBezTo>
                  <a:cubicBezTo>
                    <a:pt x="434" y="267"/>
                    <a:pt x="834" y="534"/>
                    <a:pt x="1201" y="801"/>
                  </a:cubicBezTo>
                  <a:cubicBezTo>
                    <a:pt x="1568" y="1035"/>
                    <a:pt x="1902" y="1335"/>
                    <a:pt x="2202" y="1635"/>
                  </a:cubicBezTo>
                  <a:cubicBezTo>
                    <a:pt x="2802" y="2202"/>
                    <a:pt x="3336" y="2869"/>
                    <a:pt x="3803" y="3570"/>
                  </a:cubicBezTo>
                  <a:cubicBezTo>
                    <a:pt x="3824" y="3598"/>
                    <a:pt x="3852" y="3610"/>
                    <a:pt x="3883" y="3610"/>
                  </a:cubicBezTo>
                  <a:cubicBezTo>
                    <a:pt x="3999" y="3610"/>
                    <a:pt x="4149" y="3442"/>
                    <a:pt x="4070" y="3336"/>
                  </a:cubicBezTo>
                  <a:cubicBezTo>
                    <a:pt x="3636" y="2569"/>
                    <a:pt x="3069" y="1869"/>
                    <a:pt x="2369" y="1335"/>
                  </a:cubicBezTo>
                  <a:cubicBezTo>
                    <a:pt x="2069" y="1068"/>
                    <a:pt x="1768" y="835"/>
                    <a:pt x="1435" y="634"/>
                  </a:cubicBezTo>
                  <a:cubicBezTo>
                    <a:pt x="1035" y="334"/>
                    <a:pt x="601" y="134"/>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1"/>
            <p:cNvSpPr/>
            <p:nvPr/>
          </p:nvSpPr>
          <p:spPr>
            <a:xfrm>
              <a:off x="5409698" y="3416410"/>
              <a:ext cx="60049" cy="75112"/>
            </a:xfrm>
            <a:custGeom>
              <a:avLst/>
              <a:gdLst/>
              <a:ahLst/>
              <a:cxnLst/>
              <a:rect l="l" t="t" r="r" b="b"/>
              <a:pathLst>
                <a:path w="3871" h="4842" extrusionOk="0">
                  <a:moveTo>
                    <a:pt x="3541" y="0"/>
                  </a:moveTo>
                  <a:cubicBezTo>
                    <a:pt x="3275" y="0"/>
                    <a:pt x="1893" y="688"/>
                    <a:pt x="968" y="1772"/>
                  </a:cubicBezTo>
                  <a:cubicBezTo>
                    <a:pt x="201" y="2606"/>
                    <a:pt x="1" y="3807"/>
                    <a:pt x="435" y="4841"/>
                  </a:cubicBezTo>
                  <a:cubicBezTo>
                    <a:pt x="1469" y="4708"/>
                    <a:pt x="2403" y="4074"/>
                    <a:pt x="2903" y="3173"/>
                  </a:cubicBezTo>
                  <a:cubicBezTo>
                    <a:pt x="3870" y="1672"/>
                    <a:pt x="3737" y="71"/>
                    <a:pt x="3570" y="4"/>
                  </a:cubicBezTo>
                  <a:cubicBezTo>
                    <a:pt x="3563" y="1"/>
                    <a:pt x="3553" y="0"/>
                    <a:pt x="3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1"/>
            <p:cNvSpPr/>
            <p:nvPr/>
          </p:nvSpPr>
          <p:spPr>
            <a:xfrm>
              <a:off x="5416430" y="3503523"/>
              <a:ext cx="79191" cy="48740"/>
            </a:xfrm>
            <a:custGeom>
              <a:avLst/>
              <a:gdLst/>
              <a:ahLst/>
              <a:cxnLst/>
              <a:rect l="l" t="t" r="r" b="b"/>
              <a:pathLst>
                <a:path w="5105" h="3142" extrusionOk="0">
                  <a:moveTo>
                    <a:pt x="4284" y="0"/>
                  </a:moveTo>
                  <a:cubicBezTo>
                    <a:pt x="3658" y="0"/>
                    <a:pt x="2702" y="109"/>
                    <a:pt x="1835" y="459"/>
                  </a:cubicBezTo>
                  <a:cubicBezTo>
                    <a:pt x="801" y="893"/>
                    <a:pt x="67" y="1860"/>
                    <a:pt x="1" y="2961"/>
                  </a:cubicBezTo>
                  <a:cubicBezTo>
                    <a:pt x="363" y="3082"/>
                    <a:pt x="733" y="3141"/>
                    <a:pt x="1102" y="3141"/>
                  </a:cubicBezTo>
                  <a:cubicBezTo>
                    <a:pt x="1752" y="3141"/>
                    <a:pt x="2395" y="2956"/>
                    <a:pt x="2969" y="2594"/>
                  </a:cubicBezTo>
                  <a:cubicBezTo>
                    <a:pt x="4504" y="1727"/>
                    <a:pt x="5104" y="226"/>
                    <a:pt x="4971" y="92"/>
                  </a:cubicBezTo>
                  <a:cubicBezTo>
                    <a:pt x="4933" y="42"/>
                    <a:pt x="4671" y="0"/>
                    <a:pt x="4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1"/>
            <p:cNvSpPr/>
            <p:nvPr/>
          </p:nvSpPr>
          <p:spPr>
            <a:xfrm>
              <a:off x="5336235" y="3484056"/>
              <a:ext cx="53316" cy="81968"/>
            </a:xfrm>
            <a:custGeom>
              <a:avLst/>
              <a:gdLst/>
              <a:ahLst/>
              <a:cxnLst/>
              <a:rect l="l" t="t" r="r" b="b"/>
              <a:pathLst>
                <a:path w="3437" h="5284" extrusionOk="0">
                  <a:moveTo>
                    <a:pt x="441" y="1"/>
                  </a:moveTo>
                  <a:cubicBezTo>
                    <a:pt x="422" y="1"/>
                    <a:pt x="409" y="5"/>
                    <a:pt x="401" y="13"/>
                  </a:cubicBezTo>
                  <a:cubicBezTo>
                    <a:pt x="234" y="113"/>
                    <a:pt x="0" y="1548"/>
                    <a:pt x="334" y="3049"/>
                  </a:cubicBezTo>
                  <a:cubicBezTo>
                    <a:pt x="567" y="4116"/>
                    <a:pt x="1368" y="5017"/>
                    <a:pt x="2469" y="5284"/>
                  </a:cubicBezTo>
                  <a:cubicBezTo>
                    <a:pt x="2635" y="4883"/>
                    <a:pt x="3436" y="3883"/>
                    <a:pt x="2736" y="2281"/>
                  </a:cubicBezTo>
                  <a:cubicBezTo>
                    <a:pt x="2110" y="936"/>
                    <a:pt x="720" y="1"/>
                    <a:pt x="4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1"/>
            <p:cNvSpPr/>
            <p:nvPr/>
          </p:nvSpPr>
          <p:spPr>
            <a:xfrm>
              <a:off x="5370376" y="3455065"/>
              <a:ext cx="67138" cy="312406"/>
            </a:xfrm>
            <a:custGeom>
              <a:avLst/>
              <a:gdLst/>
              <a:ahLst/>
              <a:cxnLst/>
              <a:rect l="l" t="t" r="r" b="b"/>
              <a:pathLst>
                <a:path w="4328" h="20139" extrusionOk="0">
                  <a:moveTo>
                    <a:pt x="4257" y="0"/>
                  </a:moveTo>
                  <a:cubicBezTo>
                    <a:pt x="4246" y="0"/>
                    <a:pt x="4237" y="4"/>
                    <a:pt x="4237" y="14"/>
                  </a:cubicBezTo>
                  <a:cubicBezTo>
                    <a:pt x="3170" y="1315"/>
                    <a:pt x="2469" y="2950"/>
                    <a:pt x="1869" y="4517"/>
                  </a:cubicBezTo>
                  <a:cubicBezTo>
                    <a:pt x="968" y="6986"/>
                    <a:pt x="368" y="9588"/>
                    <a:pt x="134" y="12223"/>
                  </a:cubicBezTo>
                  <a:cubicBezTo>
                    <a:pt x="34" y="13457"/>
                    <a:pt x="1" y="14725"/>
                    <a:pt x="101" y="15992"/>
                  </a:cubicBezTo>
                  <a:cubicBezTo>
                    <a:pt x="134" y="17360"/>
                    <a:pt x="434" y="18728"/>
                    <a:pt x="935" y="19995"/>
                  </a:cubicBezTo>
                  <a:cubicBezTo>
                    <a:pt x="985" y="20095"/>
                    <a:pt x="1077" y="20139"/>
                    <a:pt x="1169" y="20139"/>
                  </a:cubicBezTo>
                  <a:cubicBezTo>
                    <a:pt x="1323" y="20139"/>
                    <a:pt x="1477" y="20016"/>
                    <a:pt x="1435" y="19828"/>
                  </a:cubicBezTo>
                  <a:cubicBezTo>
                    <a:pt x="1135" y="18327"/>
                    <a:pt x="901" y="16793"/>
                    <a:pt x="801" y="15258"/>
                  </a:cubicBezTo>
                  <a:cubicBezTo>
                    <a:pt x="701" y="12890"/>
                    <a:pt x="868" y="10555"/>
                    <a:pt x="1335" y="8253"/>
                  </a:cubicBezTo>
                  <a:cubicBezTo>
                    <a:pt x="1635" y="6919"/>
                    <a:pt x="2002" y="5585"/>
                    <a:pt x="2503" y="4284"/>
                  </a:cubicBezTo>
                  <a:cubicBezTo>
                    <a:pt x="2970" y="2816"/>
                    <a:pt x="3570" y="1382"/>
                    <a:pt x="4304" y="48"/>
                  </a:cubicBezTo>
                  <a:cubicBezTo>
                    <a:pt x="4327" y="24"/>
                    <a:pt x="4284" y="0"/>
                    <a:pt x="4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1"/>
            <p:cNvSpPr/>
            <p:nvPr/>
          </p:nvSpPr>
          <p:spPr>
            <a:xfrm>
              <a:off x="5357440" y="3526248"/>
              <a:ext cx="31583" cy="58730"/>
            </a:xfrm>
            <a:custGeom>
              <a:avLst/>
              <a:gdLst/>
              <a:ahLst/>
              <a:cxnLst/>
              <a:rect l="l" t="t" r="r" b="b"/>
              <a:pathLst>
                <a:path w="2036" h="3786" extrusionOk="0">
                  <a:moveTo>
                    <a:pt x="22" y="1"/>
                  </a:moveTo>
                  <a:cubicBezTo>
                    <a:pt x="9" y="1"/>
                    <a:pt x="1" y="9"/>
                    <a:pt x="1" y="28"/>
                  </a:cubicBezTo>
                  <a:cubicBezTo>
                    <a:pt x="68" y="696"/>
                    <a:pt x="268" y="1329"/>
                    <a:pt x="568" y="1930"/>
                  </a:cubicBezTo>
                  <a:cubicBezTo>
                    <a:pt x="835" y="2530"/>
                    <a:pt x="1202" y="3131"/>
                    <a:pt x="1602" y="3698"/>
                  </a:cubicBezTo>
                  <a:cubicBezTo>
                    <a:pt x="1656" y="3751"/>
                    <a:pt x="1728" y="3786"/>
                    <a:pt x="1800" y="3786"/>
                  </a:cubicBezTo>
                  <a:cubicBezTo>
                    <a:pt x="1861" y="3786"/>
                    <a:pt x="1922" y="3760"/>
                    <a:pt x="1969" y="3698"/>
                  </a:cubicBezTo>
                  <a:cubicBezTo>
                    <a:pt x="2036" y="3531"/>
                    <a:pt x="2036" y="3364"/>
                    <a:pt x="1902" y="3231"/>
                  </a:cubicBezTo>
                  <a:cubicBezTo>
                    <a:pt x="1469" y="2764"/>
                    <a:pt x="1102" y="2263"/>
                    <a:pt x="835" y="1730"/>
                  </a:cubicBezTo>
                  <a:cubicBezTo>
                    <a:pt x="568" y="1196"/>
                    <a:pt x="334" y="662"/>
                    <a:pt x="101" y="95"/>
                  </a:cubicBezTo>
                  <a:cubicBezTo>
                    <a:pt x="101" y="48"/>
                    <a:pt x="51" y="1"/>
                    <a:pt x="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1"/>
            <p:cNvSpPr/>
            <p:nvPr/>
          </p:nvSpPr>
          <p:spPr>
            <a:xfrm>
              <a:off x="5383142" y="3525643"/>
              <a:ext cx="71606" cy="58792"/>
            </a:xfrm>
            <a:custGeom>
              <a:avLst/>
              <a:gdLst/>
              <a:ahLst/>
              <a:cxnLst/>
              <a:rect l="l" t="t" r="r" b="b"/>
              <a:pathLst>
                <a:path w="4616" h="3790" extrusionOk="0">
                  <a:moveTo>
                    <a:pt x="4482" y="1"/>
                  </a:moveTo>
                  <a:cubicBezTo>
                    <a:pt x="3981" y="134"/>
                    <a:pt x="3481" y="334"/>
                    <a:pt x="3047" y="601"/>
                  </a:cubicBezTo>
                  <a:cubicBezTo>
                    <a:pt x="2680" y="835"/>
                    <a:pt x="2313" y="1102"/>
                    <a:pt x="1980" y="1368"/>
                  </a:cubicBezTo>
                  <a:cubicBezTo>
                    <a:pt x="1213" y="1936"/>
                    <a:pt x="545" y="2669"/>
                    <a:pt x="78" y="3503"/>
                  </a:cubicBezTo>
                  <a:cubicBezTo>
                    <a:pt x="1" y="3607"/>
                    <a:pt x="144" y="3790"/>
                    <a:pt x="274" y="3790"/>
                  </a:cubicBezTo>
                  <a:cubicBezTo>
                    <a:pt x="312" y="3790"/>
                    <a:pt x="349" y="3774"/>
                    <a:pt x="379" y="3737"/>
                  </a:cubicBezTo>
                  <a:cubicBezTo>
                    <a:pt x="879" y="2970"/>
                    <a:pt x="1513" y="2269"/>
                    <a:pt x="2213" y="1669"/>
                  </a:cubicBezTo>
                  <a:cubicBezTo>
                    <a:pt x="2547" y="1335"/>
                    <a:pt x="2914" y="1068"/>
                    <a:pt x="3281" y="801"/>
                  </a:cubicBezTo>
                  <a:cubicBezTo>
                    <a:pt x="3714" y="535"/>
                    <a:pt x="4148" y="268"/>
                    <a:pt x="4582" y="34"/>
                  </a:cubicBezTo>
                  <a:cubicBezTo>
                    <a:pt x="4615" y="1"/>
                    <a:pt x="4515" y="1"/>
                    <a:pt x="4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1"/>
            <p:cNvSpPr/>
            <p:nvPr/>
          </p:nvSpPr>
          <p:spPr>
            <a:xfrm>
              <a:off x="5396777" y="3575016"/>
              <a:ext cx="70892" cy="60251"/>
            </a:xfrm>
            <a:custGeom>
              <a:avLst/>
              <a:gdLst/>
              <a:ahLst/>
              <a:cxnLst/>
              <a:rect l="l" t="t" r="r" b="b"/>
              <a:pathLst>
                <a:path w="4570" h="3884" extrusionOk="0">
                  <a:moveTo>
                    <a:pt x="4279" y="0"/>
                  </a:moveTo>
                  <a:cubicBezTo>
                    <a:pt x="3857" y="0"/>
                    <a:pt x="2507" y="300"/>
                    <a:pt x="1434" y="1054"/>
                  </a:cubicBezTo>
                  <a:cubicBezTo>
                    <a:pt x="500" y="1655"/>
                    <a:pt x="0" y="2755"/>
                    <a:pt x="133" y="3856"/>
                  </a:cubicBezTo>
                  <a:cubicBezTo>
                    <a:pt x="274" y="3874"/>
                    <a:pt x="414" y="3883"/>
                    <a:pt x="554" y="3883"/>
                  </a:cubicBezTo>
                  <a:cubicBezTo>
                    <a:pt x="1443" y="3883"/>
                    <a:pt x="2306" y="3523"/>
                    <a:pt x="2969" y="2889"/>
                  </a:cubicBezTo>
                  <a:cubicBezTo>
                    <a:pt x="4270" y="1721"/>
                    <a:pt x="4570" y="120"/>
                    <a:pt x="4403" y="20"/>
                  </a:cubicBezTo>
                  <a:cubicBezTo>
                    <a:pt x="4386" y="7"/>
                    <a:pt x="4343" y="0"/>
                    <a:pt x="4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1"/>
            <p:cNvSpPr/>
            <p:nvPr/>
          </p:nvSpPr>
          <p:spPr>
            <a:xfrm>
              <a:off x="5373122" y="3603774"/>
              <a:ext cx="57815" cy="70954"/>
            </a:xfrm>
            <a:custGeom>
              <a:avLst/>
              <a:gdLst/>
              <a:ahLst/>
              <a:cxnLst/>
              <a:rect l="l" t="t" r="r" b="b"/>
              <a:pathLst>
                <a:path w="3727" h="4574" extrusionOk="0">
                  <a:moveTo>
                    <a:pt x="3593" y="1"/>
                  </a:moveTo>
                  <a:cubicBezTo>
                    <a:pt x="3126" y="234"/>
                    <a:pt x="2726" y="534"/>
                    <a:pt x="2359" y="901"/>
                  </a:cubicBezTo>
                  <a:cubicBezTo>
                    <a:pt x="2025" y="1202"/>
                    <a:pt x="1725" y="1502"/>
                    <a:pt x="1458" y="1869"/>
                  </a:cubicBezTo>
                  <a:cubicBezTo>
                    <a:pt x="825" y="2569"/>
                    <a:pt x="358" y="3437"/>
                    <a:pt x="24" y="4337"/>
                  </a:cubicBezTo>
                  <a:cubicBezTo>
                    <a:pt x="0" y="4455"/>
                    <a:pt x="144" y="4573"/>
                    <a:pt x="253" y="4573"/>
                  </a:cubicBezTo>
                  <a:cubicBezTo>
                    <a:pt x="298" y="4573"/>
                    <a:pt x="338" y="4553"/>
                    <a:pt x="358" y="4504"/>
                  </a:cubicBezTo>
                  <a:cubicBezTo>
                    <a:pt x="724" y="3637"/>
                    <a:pt x="1158" y="2836"/>
                    <a:pt x="1692" y="2102"/>
                  </a:cubicBezTo>
                  <a:cubicBezTo>
                    <a:pt x="1959" y="1702"/>
                    <a:pt x="2259" y="1335"/>
                    <a:pt x="2592" y="1035"/>
                  </a:cubicBezTo>
                  <a:cubicBezTo>
                    <a:pt x="2959" y="668"/>
                    <a:pt x="3326" y="301"/>
                    <a:pt x="3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1"/>
            <p:cNvSpPr/>
            <p:nvPr/>
          </p:nvSpPr>
          <p:spPr>
            <a:xfrm>
              <a:off x="5247230" y="3753305"/>
              <a:ext cx="983694" cy="566113"/>
            </a:xfrm>
            <a:custGeom>
              <a:avLst/>
              <a:gdLst/>
              <a:ahLst/>
              <a:cxnLst/>
              <a:rect l="l" t="t" r="r" b="b"/>
              <a:pathLst>
                <a:path w="63413" h="36494" extrusionOk="0">
                  <a:moveTo>
                    <a:pt x="21149" y="1"/>
                  </a:moveTo>
                  <a:lnTo>
                    <a:pt x="1" y="12143"/>
                  </a:lnTo>
                  <a:lnTo>
                    <a:pt x="42298" y="36494"/>
                  </a:lnTo>
                  <a:lnTo>
                    <a:pt x="63413" y="24318"/>
                  </a:lnTo>
                  <a:lnTo>
                    <a:pt x="21149"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p:cNvSpPr/>
            <p:nvPr/>
          </p:nvSpPr>
          <p:spPr>
            <a:xfrm>
              <a:off x="5247230" y="3753305"/>
              <a:ext cx="983694" cy="566113"/>
            </a:xfrm>
            <a:custGeom>
              <a:avLst/>
              <a:gdLst/>
              <a:ahLst/>
              <a:cxnLst/>
              <a:rect l="l" t="t" r="r" b="b"/>
              <a:pathLst>
                <a:path w="63413" h="36494" extrusionOk="0">
                  <a:moveTo>
                    <a:pt x="21149" y="1"/>
                  </a:moveTo>
                  <a:lnTo>
                    <a:pt x="1" y="12143"/>
                  </a:lnTo>
                  <a:lnTo>
                    <a:pt x="42298" y="36494"/>
                  </a:lnTo>
                  <a:lnTo>
                    <a:pt x="63413" y="24318"/>
                  </a:lnTo>
                  <a:lnTo>
                    <a:pt x="21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1"/>
            <p:cNvSpPr/>
            <p:nvPr/>
          </p:nvSpPr>
          <p:spPr>
            <a:xfrm>
              <a:off x="5281898" y="3772974"/>
              <a:ext cx="914353" cy="526262"/>
            </a:xfrm>
            <a:custGeom>
              <a:avLst/>
              <a:gdLst/>
              <a:ahLst/>
              <a:cxnLst/>
              <a:rect l="l" t="t" r="r" b="b"/>
              <a:pathLst>
                <a:path w="58943" h="33925" extrusionOk="0">
                  <a:moveTo>
                    <a:pt x="18914" y="634"/>
                  </a:moveTo>
                  <a:lnTo>
                    <a:pt x="57842" y="23050"/>
                  </a:lnTo>
                  <a:lnTo>
                    <a:pt x="40063" y="33291"/>
                  </a:lnTo>
                  <a:lnTo>
                    <a:pt x="1102" y="10908"/>
                  </a:lnTo>
                  <a:lnTo>
                    <a:pt x="18914" y="634"/>
                  </a:lnTo>
                  <a:close/>
                  <a:moveTo>
                    <a:pt x="18914" y="1"/>
                  </a:moveTo>
                  <a:lnTo>
                    <a:pt x="1" y="10908"/>
                  </a:lnTo>
                  <a:lnTo>
                    <a:pt x="40029" y="33925"/>
                  </a:lnTo>
                  <a:lnTo>
                    <a:pt x="58943" y="23050"/>
                  </a:lnTo>
                  <a:lnTo>
                    <a:pt x="189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1"/>
            <p:cNvSpPr/>
            <p:nvPr/>
          </p:nvSpPr>
          <p:spPr>
            <a:xfrm>
              <a:off x="5571655" y="3938560"/>
              <a:ext cx="335334" cy="195597"/>
            </a:xfrm>
            <a:custGeom>
              <a:avLst/>
              <a:gdLst/>
              <a:ahLst/>
              <a:cxnLst/>
              <a:rect l="l" t="t" r="r" b="b"/>
              <a:pathLst>
                <a:path w="21617" h="12609" extrusionOk="0">
                  <a:moveTo>
                    <a:pt x="10206" y="366"/>
                  </a:moveTo>
                  <a:cubicBezTo>
                    <a:pt x="12907" y="366"/>
                    <a:pt x="15570" y="1032"/>
                    <a:pt x="17947" y="2301"/>
                  </a:cubicBezTo>
                  <a:cubicBezTo>
                    <a:pt x="20048" y="3502"/>
                    <a:pt x="21249" y="5137"/>
                    <a:pt x="21249" y="6738"/>
                  </a:cubicBezTo>
                  <a:cubicBezTo>
                    <a:pt x="21249" y="8239"/>
                    <a:pt x="20249" y="9607"/>
                    <a:pt x="18481" y="10607"/>
                  </a:cubicBezTo>
                  <a:cubicBezTo>
                    <a:pt x="16603" y="11689"/>
                    <a:pt x="14111" y="12225"/>
                    <a:pt x="11558" y="12225"/>
                  </a:cubicBezTo>
                  <a:cubicBezTo>
                    <a:pt x="8759" y="12225"/>
                    <a:pt x="5886" y="11581"/>
                    <a:pt x="3670" y="10307"/>
                  </a:cubicBezTo>
                  <a:cubicBezTo>
                    <a:pt x="1569" y="9073"/>
                    <a:pt x="368" y="7472"/>
                    <a:pt x="368" y="5837"/>
                  </a:cubicBezTo>
                  <a:cubicBezTo>
                    <a:pt x="368" y="4370"/>
                    <a:pt x="1335" y="3002"/>
                    <a:pt x="3103" y="1968"/>
                  </a:cubicBezTo>
                  <a:cubicBezTo>
                    <a:pt x="4971" y="900"/>
                    <a:pt x="7473" y="367"/>
                    <a:pt x="10008" y="367"/>
                  </a:cubicBezTo>
                  <a:cubicBezTo>
                    <a:pt x="10074" y="366"/>
                    <a:pt x="10140" y="366"/>
                    <a:pt x="10206" y="366"/>
                  </a:cubicBezTo>
                  <a:close/>
                  <a:moveTo>
                    <a:pt x="10025" y="0"/>
                  </a:moveTo>
                  <a:cubicBezTo>
                    <a:pt x="7397" y="0"/>
                    <a:pt x="4830" y="553"/>
                    <a:pt x="2903" y="1668"/>
                  </a:cubicBezTo>
                  <a:cubicBezTo>
                    <a:pt x="1035" y="2735"/>
                    <a:pt x="1" y="4236"/>
                    <a:pt x="1" y="5837"/>
                  </a:cubicBezTo>
                  <a:cubicBezTo>
                    <a:pt x="1" y="7605"/>
                    <a:pt x="1268" y="9340"/>
                    <a:pt x="3470" y="10641"/>
                  </a:cubicBezTo>
                  <a:cubicBezTo>
                    <a:pt x="5772" y="11942"/>
                    <a:pt x="8707" y="12609"/>
                    <a:pt x="11609" y="12609"/>
                  </a:cubicBezTo>
                  <a:cubicBezTo>
                    <a:pt x="14211" y="12609"/>
                    <a:pt x="16813" y="12042"/>
                    <a:pt x="18681" y="10941"/>
                  </a:cubicBezTo>
                  <a:cubicBezTo>
                    <a:pt x="20549" y="9840"/>
                    <a:pt x="21616" y="8372"/>
                    <a:pt x="21616" y="6738"/>
                  </a:cubicBezTo>
                  <a:cubicBezTo>
                    <a:pt x="21616" y="5003"/>
                    <a:pt x="20349" y="3269"/>
                    <a:pt x="18114" y="1968"/>
                  </a:cubicBezTo>
                  <a:cubicBezTo>
                    <a:pt x="15848" y="661"/>
                    <a:pt x="12900" y="0"/>
                    <a:pt x="10025"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1"/>
            <p:cNvSpPr/>
            <p:nvPr/>
          </p:nvSpPr>
          <p:spPr>
            <a:xfrm>
              <a:off x="5592875" y="3959748"/>
              <a:ext cx="292892" cy="153217"/>
            </a:xfrm>
            <a:custGeom>
              <a:avLst/>
              <a:gdLst/>
              <a:ahLst/>
              <a:cxnLst/>
              <a:rect l="l" t="t" r="r" b="b"/>
              <a:pathLst>
                <a:path w="18881" h="9877" extrusionOk="0">
                  <a:moveTo>
                    <a:pt x="8845" y="0"/>
                  </a:moveTo>
                  <a:cubicBezTo>
                    <a:pt x="8777" y="0"/>
                    <a:pt x="8708" y="1"/>
                    <a:pt x="8640" y="1"/>
                  </a:cubicBezTo>
                  <a:cubicBezTo>
                    <a:pt x="6171" y="1"/>
                    <a:pt x="3903" y="502"/>
                    <a:pt x="2235" y="1469"/>
                  </a:cubicBezTo>
                  <a:cubicBezTo>
                    <a:pt x="801" y="2303"/>
                    <a:pt x="0" y="3371"/>
                    <a:pt x="0" y="4471"/>
                  </a:cubicBezTo>
                  <a:cubicBezTo>
                    <a:pt x="0" y="5739"/>
                    <a:pt x="1001" y="7040"/>
                    <a:pt x="2802" y="8074"/>
                  </a:cubicBezTo>
                  <a:cubicBezTo>
                    <a:pt x="5014" y="9245"/>
                    <a:pt x="7511" y="9876"/>
                    <a:pt x="10046" y="9876"/>
                  </a:cubicBezTo>
                  <a:cubicBezTo>
                    <a:pt x="10111" y="9876"/>
                    <a:pt x="10176" y="9876"/>
                    <a:pt x="10241" y="9875"/>
                  </a:cubicBezTo>
                  <a:cubicBezTo>
                    <a:pt x="12709" y="9875"/>
                    <a:pt x="14978" y="9342"/>
                    <a:pt x="16612" y="8408"/>
                  </a:cubicBezTo>
                  <a:cubicBezTo>
                    <a:pt x="18080" y="7574"/>
                    <a:pt x="18881" y="6506"/>
                    <a:pt x="18881" y="5372"/>
                  </a:cubicBezTo>
                  <a:cubicBezTo>
                    <a:pt x="18881" y="4138"/>
                    <a:pt x="17846" y="2803"/>
                    <a:pt x="16079" y="1803"/>
                  </a:cubicBezTo>
                  <a:cubicBezTo>
                    <a:pt x="13837" y="601"/>
                    <a:pt x="11375" y="0"/>
                    <a:pt x="8845"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1"/>
            <p:cNvSpPr/>
            <p:nvPr/>
          </p:nvSpPr>
          <p:spPr>
            <a:xfrm>
              <a:off x="5688597" y="3997535"/>
              <a:ext cx="428983" cy="257197"/>
            </a:xfrm>
            <a:custGeom>
              <a:avLst/>
              <a:gdLst/>
              <a:ahLst/>
              <a:cxnLst/>
              <a:rect l="l" t="t" r="r" b="b"/>
              <a:pathLst>
                <a:path w="27654" h="16580" extrusionOk="0">
                  <a:moveTo>
                    <a:pt x="14911" y="1"/>
                  </a:moveTo>
                  <a:lnTo>
                    <a:pt x="15145" y="568"/>
                  </a:lnTo>
                  <a:cubicBezTo>
                    <a:pt x="15478" y="1201"/>
                    <a:pt x="15612" y="1902"/>
                    <a:pt x="15645" y="2636"/>
                  </a:cubicBezTo>
                  <a:cubicBezTo>
                    <a:pt x="15645" y="4704"/>
                    <a:pt x="13543" y="6805"/>
                    <a:pt x="11509" y="8006"/>
                  </a:cubicBezTo>
                  <a:cubicBezTo>
                    <a:pt x="9007" y="9341"/>
                    <a:pt x="6238" y="10074"/>
                    <a:pt x="3403" y="10108"/>
                  </a:cubicBezTo>
                  <a:cubicBezTo>
                    <a:pt x="2569" y="10108"/>
                    <a:pt x="1735" y="10074"/>
                    <a:pt x="901" y="9974"/>
                  </a:cubicBezTo>
                  <a:lnTo>
                    <a:pt x="0" y="9841"/>
                  </a:lnTo>
                  <a:lnTo>
                    <a:pt x="11609" y="16579"/>
                  </a:lnTo>
                  <a:lnTo>
                    <a:pt x="12810" y="15912"/>
                  </a:lnTo>
                  <a:cubicBezTo>
                    <a:pt x="13126" y="15745"/>
                    <a:pt x="13477" y="15662"/>
                    <a:pt x="13827" y="15662"/>
                  </a:cubicBezTo>
                  <a:cubicBezTo>
                    <a:pt x="14177" y="15662"/>
                    <a:pt x="14527" y="15745"/>
                    <a:pt x="14844" y="15912"/>
                  </a:cubicBezTo>
                  <a:lnTo>
                    <a:pt x="16045" y="16579"/>
                  </a:lnTo>
                  <a:lnTo>
                    <a:pt x="27654" y="9974"/>
                  </a:lnTo>
                  <a:lnTo>
                    <a:pt x="26253" y="9174"/>
                  </a:lnTo>
                  <a:cubicBezTo>
                    <a:pt x="26052" y="9074"/>
                    <a:pt x="25919" y="8907"/>
                    <a:pt x="25886" y="8673"/>
                  </a:cubicBezTo>
                  <a:cubicBezTo>
                    <a:pt x="25919" y="8473"/>
                    <a:pt x="26052" y="8273"/>
                    <a:pt x="26253" y="8206"/>
                  </a:cubicBezTo>
                  <a:lnTo>
                    <a:pt x="27654" y="7373"/>
                  </a:lnTo>
                  <a:lnTo>
                    <a:pt x="149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1"/>
            <p:cNvSpPr/>
            <p:nvPr/>
          </p:nvSpPr>
          <p:spPr>
            <a:xfrm>
              <a:off x="5904363" y="4132190"/>
              <a:ext cx="81766" cy="49562"/>
            </a:xfrm>
            <a:custGeom>
              <a:avLst/>
              <a:gdLst/>
              <a:ahLst/>
              <a:cxnLst/>
              <a:rect l="l" t="t" r="r" b="b"/>
              <a:pathLst>
                <a:path w="5271" h="3195" extrusionOk="0">
                  <a:moveTo>
                    <a:pt x="2510" y="0"/>
                  </a:moveTo>
                  <a:cubicBezTo>
                    <a:pt x="1907" y="0"/>
                    <a:pt x="1301" y="134"/>
                    <a:pt x="734" y="393"/>
                  </a:cubicBezTo>
                  <a:cubicBezTo>
                    <a:pt x="301" y="593"/>
                    <a:pt x="34" y="1027"/>
                    <a:pt x="0" y="1494"/>
                  </a:cubicBezTo>
                  <a:cubicBezTo>
                    <a:pt x="34" y="2027"/>
                    <a:pt x="367" y="2494"/>
                    <a:pt x="868" y="2728"/>
                  </a:cubicBezTo>
                  <a:cubicBezTo>
                    <a:pt x="1468" y="3028"/>
                    <a:pt x="2135" y="3195"/>
                    <a:pt x="2802" y="3195"/>
                  </a:cubicBezTo>
                  <a:cubicBezTo>
                    <a:pt x="3403" y="3195"/>
                    <a:pt x="3970" y="3061"/>
                    <a:pt x="4504" y="2794"/>
                  </a:cubicBezTo>
                  <a:cubicBezTo>
                    <a:pt x="4937" y="2594"/>
                    <a:pt x="5237" y="2161"/>
                    <a:pt x="5271" y="1694"/>
                  </a:cubicBezTo>
                  <a:cubicBezTo>
                    <a:pt x="5204" y="1160"/>
                    <a:pt x="4871" y="693"/>
                    <a:pt x="4370" y="459"/>
                  </a:cubicBezTo>
                  <a:cubicBezTo>
                    <a:pt x="3786" y="150"/>
                    <a:pt x="3150" y="0"/>
                    <a:pt x="25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1"/>
            <p:cNvSpPr/>
            <p:nvPr/>
          </p:nvSpPr>
          <p:spPr>
            <a:xfrm>
              <a:off x="5361581" y="3819540"/>
              <a:ext cx="428983" cy="255119"/>
            </a:xfrm>
            <a:custGeom>
              <a:avLst/>
              <a:gdLst/>
              <a:ahLst/>
              <a:cxnLst/>
              <a:rect l="l" t="t" r="r" b="b"/>
              <a:pathLst>
                <a:path w="27654" h="16446" extrusionOk="0">
                  <a:moveTo>
                    <a:pt x="11576" y="1"/>
                  </a:moveTo>
                  <a:lnTo>
                    <a:pt x="1" y="6572"/>
                  </a:lnTo>
                  <a:lnTo>
                    <a:pt x="1402" y="7406"/>
                  </a:lnTo>
                  <a:cubicBezTo>
                    <a:pt x="1602" y="7473"/>
                    <a:pt x="1735" y="7639"/>
                    <a:pt x="1769" y="7873"/>
                  </a:cubicBezTo>
                  <a:cubicBezTo>
                    <a:pt x="1769" y="8040"/>
                    <a:pt x="1635" y="8207"/>
                    <a:pt x="1402" y="8340"/>
                  </a:cubicBezTo>
                  <a:lnTo>
                    <a:pt x="1" y="9141"/>
                  </a:lnTo>
                  <a:lnTo>
                    <a:pt x="12710" y="16446"/>
                  </a:lnTo>
                  <a:lnTo>
                    <a:pt x="12476" y="15912"/>
                  </a:lnTo>
                  <a:cubicBezTo>
                    <a:pt x="12143" y="15111"/>
                    <a:pt x="12009" y="14244"/>
                    <a:pt x="11976" y="13377"/>
                  </a:cubicBezTo>
                  <a:cubicBezTo>
                    <a:pt x="11976" y="11642"/>
                    <a:pt x="13344" y="10008"/>
                    <a:pt x="16012" y="8473"/>
                  </a:cubicBezTo>
                  <a:cubicBezTo>
                    <a:pt x="18547" y="7139"/>
                    <a:pt x="21349" y="6439"/>
                    <a:pt x="24218" y="6405"/>
                  </a:cubicBezTo>
                  <a:cubicBezTo>
                    <a:pt x="25052" y="6405"/>
                    <a:pt x="25886" y="6439"/>
                    <a:pt x="26720" y="6572"/>
                  </a:cubicBezTo>
                  <a:lnTo>
                    <a:pt x="27654" y="6672"/>
                  </a:lnTo>
                  <a:lnTo>
                    <a:pt x="16046" y="1"/>
                  </a:lnTo>
                  <a:lnTo>
                    <a:pt x="14811" y="701"/>
                  </a:lnTo>
                  <a:cubicBezTo>
                    <a:pt x="14494" y="868"/>
                    <a:pt x="14152" y="951"/>
                    <a:pt x="13806" y="951"/>
                  </a:cubicBezTo>
                  <a:cubicBezTo>
                    <a:pt x="13460" y="951"/>
                    <a:pt x="13110" y="868"/>
                    <a:pt x="12777" y="701"/>
                  </a:cubicBezTo>
                  <a:lnTo>
                    <a:pt x="11576"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1"/>
            <p:cNvSpPr/>
            <p:nvPr/>
          </p:nvSpPr>
          <p:spPr>
            <a:xfrm>
              <a:off x="5491460" y="3895531"/>
              <a:ext cx="81766" cy="49764"/>
            </a:xfrm>
            <a:custGeom>
              <a:avLst/>
              <a:gdLst/>
              <a:ahLst/>
              <a:cxnLst/>
              <a:rect l="l" t="t" r="r" b="b"/>
              <a:pathLst>
                <a:path w="5271" h="3208" extrusionOk="0">
                  <a:moveTo>
                    <a:pt x="2505" y="0"/>
                  </a:moveTo>
                  <a:cubicBezTo>
                    <a:pt x="1907" y="0"/>
                    <a:pt x="1310" y="134"/>
                    <a:pt x="768" y="405"/>
                  </a:cubicBezTo>
                  <a:cubicBezTo>
                    <a:pt x="334" y="606"/>
                    <a:pt x="34" y="1039"/>
                    <a:pt x="0" y="1506"/>
                  </a:cubicBezTo>
                  <a:cubicBezTo>
                    <a:pt x="67" y="2040"/>
                    <a:pt x="401" y="2507"/>
                    <a:pt x="868" y="2707"/>
                  </a:cubicBezTo>
                  <a:cubicBezTo>
                    <a:pt x="1468" y="3041"/>
                    <a:pt x="2135" y="3207"/>
                    <a:pt x="2836" y="3207"/>
                  </a:cubicBezTo>
                  <a:cubicBezTo>
                    <a:pt x="3403" y="3207"/>
                    <a:pt x="4003" y="3074"/>
                    <a:pt x="4537" y="2807"/>
                  </a:cubicBezTo>
                  <a:cubicBezTo>
                    <a:pt x="4971" y="2607"/>
                    <a:pt x="5237" y="2173"/>
                    <a:pt x="5271" y="1706"/>
                  </a:cubicBezTo>
                  <a:cubicBezTo>
                    <a:pt x="5237" y="1173"/>
                    <a:pt x="4904" y="706"/>
                    <a:pt x="4404" y="472"/>
                  </a:cubicBezTo>
                  <a:cubicBezTo>
                    <a:pt x="3812" y="159"/>
                    <a:pt x="3157" y="0"/>
                    <a:pt x="2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1"/>
            <p:cNvSpPr/>
            <p:nvPr/>
          </p:nvSpPr>
          <p:spPr>
            <a:xfrm>
              <a:off x="5903324" y="4130515"/>
              <a:ext cx="327562" cy="268056"/>
            </a:xfrm>
            <a:custGeom>
              <a:avLst/>
              <a:gdLst/>
              <a:ahLst/>
              <a:cxnLst/>
              <a:rect l="l" t="t" r="r" b="b"/>
              <a:pathLst>
                <a:path w="21116" h="17280" extrusionOk="0">
                  <a:moveTo>
                    <a:pt x="21116" y="0"/>
                  </a:moveTo>
                  <a:lnTo>
                    <a:pt x="1" y="12176"/>
                  </a:lnTo>
                  <a:lnTo>
                    <a:pt x="1" y="17279"/>
                  </a:lnTo>
                  <a:lnTo>
                    <a:pt x="21116" y="5137"/>
                  </a:lnTo>
                  <a:lnTo>
                    <a:pt x="21116"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1"/>
            <p:cNvSpPr/>
            <p:nvPr/>
          </p:nvSpPr>
          <p:spPr>
            <a:xfrm>
              <a:off x="5903324" y="4130515"/>
              <a:ext cx="327562" cy="268056"/>
            </a:xfrm>
            <a:custGeom>
              <a:avLst/>
              <a:gdLst/>
              <a:ahLst/>
              <a:cxnLst/>
              <a:rect l="l" t="t" r="r" b="b"/>
              <a:pathLst>
                <a:path w="21116" h="17280" extrusionOk="0">
                  <a:moveTo>
                    <a:pt x="21116" y="0"/>
                  </a:moveTo>
                  <a:lnTo>
                    <a:pt x="1" y="12176"/>
                  </a:lnTo>
                  <a:lnTo>
                    <a:pt x="1" y="17279"/>
                  </a:lnTo>
                  <a:lnTo>
                    <a:pt x="21116" y="5137"/>
                  </a:lnTo>
                  <a:lnTo>
                    <a:pt x="211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1"/>
            <p:cNvSpPr/>
            <p:nvPr/>
          </p:nvSpPr>
          <p:spPr>
            <a:xfrm>
              <a:off x="5903324" y="4279534"/>
              <a:ext cx="103515" cy="62112"/>
            </a:xfrm>
            <a:custGeom>
              <a:avLst/>
              <a:gdLst/>
              <a:ahLst/>
              <a:cxnLst/>
              <a:rect l="l" t="t" r="r" b="b"/>
              <a:pathLst>
                <a:path w="6673" h="4004" extrusionOk="0">
                  <a:moveTo>
                    <a:pt x="6672" y="0"/>
                  </a:moveTo>
                  <a:lnTo>
                    <a:pt x="1" y="3703"/>
                  </a:lnTo>
                  <a:lnTo>
                    <a:pt x="1" y="4003"/>
                  </a:lnTo>
                  <a:lnTo>
                    <a:pt x="6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1"/>
            <p:cNvSpPr/>
            <p:nvPr/>
          </p:nvSpPr>
          <p:spPr>
            <a:xfrm>
              <a:off x="6196182" y="4168286"/>
              <a:ext cx="34686" cy="21749"/>
            </a:xfrm>
            <a:custGeom>
              <a:avLst/>
              <a:gdLst/>
              <a:ahLst/>
              <a:cxnLst/>
              <a:rect l="l" t="t" r="r" b="b"/>
              <a:pathLst>
                <a:path w="2236" h="1402" extrusionOk="0">
                  <a:moveTo>
                    <a:pt x="2236" y="0"/>
                  </a:moveTo>
                  <a:lnTo>
                    <a:pt x="1" y="1401"/>
                  </a:lnTo>
                  <a:lnTo>
                    <a:pt x="1" y="1401"/>
                  </a:lnTo>
                  <a:lnTo>
                    <a:pt x="2236" y="267"/>
                  </a:lnTo>
                  <a:lnTo>
                    <a:pt x="22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1"/>
            <p:cNvSpPr/>
            <p:nvPr/>
          </p:nvSpPr>
          <p:spPr>
            <a:xfrm>
              <a:off x="6058548" y="4187427"/>
              <a:ext cx="172328" cy="101964"/>
            </a:xfrm>
            <a:custGeom>
              <a:avLst/>
              <a:gdLst/>
              <a:ahLst/>
              <a:cxnLst/>
              <a:rect l="l" t="t" r="r" b="b"/>
              <a:pathLst>
                <a:path w="11109" h="6573" extrusionOk="0">
                  <a:moveTo>
                    <a:pt x="11109" y="1"/>
                  </a:moveTo>
                  <a:lnTo>
                    <a:pt x="1" y="6572"/>
                  </a:lnTo>
                  <a:lnTo>
                    <a:pt x="11109" y="368"/>
                  </a:lnTo>
                  <a:lnTo>
                    <a:pt x="1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1"/>
            <p:cNvSpPr/>
            <p:nvPr/>
          </p:nvSpPr>
          <p:spPr>
            <a:xfrm>
              <a:off x="5903324" y="4259866"/>
              <a:ext cx="172328" cy="102476"/>
            </a:xfrm>
            <a:custGeom>
              <a:avLst/>
              <a:gdLst/>
              <a:ahLst/>
              <a:cxnLst/>
              <a:rect l="l" t="t" r="r" b="b"/>
              <a:pathLst>
                <a:path w="11109" h="6606" extrusionOk="0">
                  <a:moveTo>
                    <a:pt x="11109" y="1"/>
                  </a:moveTo>
                  <a:lnTo>
                    <a:pt x="1" y="6205"/>
                  </a:lnTo>
                  <a:lnTo>
                    <a:pt x="1" y="6605"/>
                  </a:lnTo>
                  <a:lnTo>
                    <a:pt x="1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1"/>
            <p:cNvSpPr/>
            <p:nvPr/>
          </p:nvSpPr>
          <p:spPr>
            <a:xfrm>
              <a:off x="5247230" y="3941647"/>
              <a:ext cx="656148" cy="456936"/>
            </a:xfrm>
            <a:custGeom>
              <a:avLst/>
              <a:gdLst/>
              <a:ahLst/>
              <a:cxnLst/>
              <a:rect l="l" t="t" r="r" b="b"/>
              <a:pathLst>
                <a:path w="42298" h="29456" extrusionOk="0">
                  <a:moveTo>
                    <a:pt x="1" y="1"/>
                  </a:moveTo>
                  <a:lnTo>
                    <a:pt x="1" y="5138"/>
                  </a:lnTo>
                  <a:lnTo>
                    <a:pt x="42298" y="29455"/>
                  </a:lnTo>
                  <a:lnTo>
                    <a:pt x="42298" y="24352"/>
                  </a:lnTo>
                  <a:lnTo>
                    <a:pt x="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1"/>
            <p:cNvSpPr/>
            <p:nvPr/>
          </p:nvSpPr>
          <p:spPr>
            <a:xfrm>
              <a:off x="5247230" y="3941647"/>
              <a:ext cx="656148" cy="456936"/>
            </a:xfrm>
            <a:custGeom>
              <a:avLst/>
              <a:gdLst/>
              <a:ahLst/>
              <a:cxnLst/>
              <a:rect l="l" t="t" r="r" b="b"/>
              <a:pathLst>
                <a:path w="42298" h="29456" extrusionOk="0">
                  <a:moveTo>
                    <a:pt x="1" y="1"/>
                  </a:moveTo>
                  <a:lnTo>
                    <a:pt x="1" y="5138"/>
                  </a:lnTo>
                  <a:lnTo>
                    <a:pt x="42298" y="29455"/>
                  </a:lnTo>
                  <a:lnTo>
                    <a:pt x="42298" y="2435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1"/>
            <p:cNvSpPr/>
            <p:nvPr/>
          </p:nvSpPr>
          <p:spPr>
            <a:xfrm>
              <a:off x="5868655" y="4319368"/>
              <a:ext cx="34686" cy="22276"/>
            </a:xfrm>
            <a:custGeom>
              <a:avLst/>
              <a:gdLst/>
              <a:ahLst/>
              <a:cxnLst/>
              <a:rect l="l" t="t" r="r" b="b"/>
              <a:pathLst>
                <a:path w="2236" h="1436" extrusionOk="0">
                  <a:moveTo>
                    <a:pt x="1" y="1"/>
                  </a:moveTo>
                  <a:lnTo>
                    <a:pt x="2236" y="1435"/>
                  </a:lnTo>
                  <a:lnTo>
                    <a:pt x="2236" y="113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1"/>
            <p:cNvSpPr/>
            <p:nvPr/>
          </p:nvSpPr>
          <p:spPr>
            <a:xfrm>
              <a:off x="5729470" y="4259354"/>
              <a:ext cx="173880" cy="102987"/>
            </a:xfrm>
            <a:custGeom>
              <a:avLst/>
              <a:gdLst/>
              <a:ahLst/>
              <a:cxnLst/>
              <a:rect l="l" t="t" r="r" b="b"/>
              <a:pathLst>
                <a:path w="11209" h="6639" extrusionOk="0">
                  <a:moveTo>
                    <a:pt x="1" y="0"/>
                  </a:moveTo>
                  <a:lnTo>
                    <a:pt x="11209" y="6638"/>
                  </a:lnTo>
                  <a:lnTo>
                    <a:pt x="11209" y="62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1"/>
            <p:cNvSpPr/>
            <p:nvPr/>
          </p:nvSpPr>
          <p:spPr>
            <a:xfrm>
              <a:off x="5247230" y="3979433"/>
              <a:ext cx="121106" cy="71931"/>
            </a:xfrm>
            <a:custGeom>
              <a:avLst/>
              <a:gdLst/>
              <a:ahLst/>
              <a:cxnLst/>
              <a:rect l="l" t="t" r="r" b="b"/>
              <a:pathLst>
                <a:path w="7807" h="4637" extrusionOk="0">
                  <a:moveTo>
                    <a:pt x="1" y="0"/>
                  </a:moveTo>
                  <a:lnTo>
                    <a:pt x="1" y="300"/>
                  </a:lnTo>
                  <a:lnTo>
                    <a:pt x="7806" y="4637"/>
                  </a:lnTo>
                  <a:lnTo>
                    <a:pt x="7806" y="4637"/>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1"/>
            <p:cNvSpPr/>
            <p:nvPr/>
          </p:nvSpPr>
          <p:spPr>
            <a:xfrm>
              <a:off x="5247230" y="3999086"/>
              <a:ext cx="69356" cy="41930"/>
            </a:xfrm>
            <a:custGeom>
              <a:avLst/>
              <a:gdLst/>
              <a:ahLst/>
              <a:cxnLst/>
              <a:rect l="l" t="t" r="r" b="b"/>
              <a:pathLst>
                <a:path w="4471" h="2703" extrusionOk="0">
                  <a:moveTo>
                    <a:pt x="1" y="1"/>
                  </a:moveTo>
                  <a:lnTo>
                    <a:pt x="1" y="301"/>
                  </a:lnTo>
                  <a:lnTo>
                    <a:pt x="4471" y="2703"/>
                  </a:lnTo>
                  <a:lnTo>
                    <a:pt x="4471" y="270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1"/>
            <p:cNvSpPr/>
            <p:nvPr/>
          </p:nvSpPr>
          <p:spPr>
            <a:xfrm>
              <a:off x="5517333" y="3901813"/>
              <a:ext cx="442944" cy="255119"/>
            </a:xfrm>
            <a:custGeom>
              <a:avLst/>
              <a:gdLst/>
              <a:ahLst/>
              <a:cxnLst/>
              <a:rect l="l" t="t" r="r" b="b"/>
              <a:pathLst>
                <a:path w="28554" h="16446" extrusionOk="0">
                  <a:moveTo>
                    <a:pt x="21883" y="0"/>
                  </a:moveTo>
                  <a:lnTo>
                    <a:pt x="0" y="12610"/>
                  </a:lnTo>
                  <a:lnTo>
                    <a:pt x="6672" y="16446"/>
                  </a:lnTo>
                  <a:lnTo>
                    <a:pt x="28554" y="3870"/>
                  </a:lnTo>
                  <a:lnTo>
                    <a:pt x="218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1"/>
            <p:cNvSpPr/>
            <p:nvPr/>
          </p:nvSpPr>
          <p:spPr>
            <a:xfrm>
              <a:off x="5517333" y="4097398"/>
              <a:ext cx="103499" cy="145942"/>
            </a:xfrm>
            <a:custGeom>
              <a:avLst/>
              <a:gdLst/>
              <a:ahLst/>
              <a:cxnLst/>
              <a:rect l="l" t="t" r="r" b="b"/>
              <a:pathLst>
                <a:path w="6672" h="9408" extrusionOk="0">
                  <a:moveTo>
                    <a:pt x="0" y="1"/>
                  </a:moveTo>
                  <a:lnTo>
                    <a:pt x="0" y="5571"/>
                  </a:lnTo>
                  <a:lnTo>
                    <a:pt x="6672" y="9407"/>
                  </a:lnTo>
                  <a:lnTo>
                    <a:pt x="6672" y="383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1"/>
            <p:cNvSpPr/>
            <p:nvPr/>
          </p:nvSpPr>
          <p:spPr>
            <a:xfrm>
              <a:off x="5620811" y="4236583"/>
              <a:ext cx="6221" cy="6748"/>
            </a:xfrm>
            <a:custGeom>
              <a:avLst/>
              <a:gdLst/>
              <a:ahLst/>
              <a:cxnLst/>
              <a:rect l="l" t="t" r="r" b="b"/>
              <a:pathLst>
                <a:path w="401" h="435" extrusionOk="0">
                  <a:moveTo>
                    <a:pt x="1" y="1"/>
                  </a:moveTo>
                  <a:lnTo>
                    <a:pt x="1" y="434"/>
                  </a:lnTo>
                  <a:lnTo>
                    <a:pt x="401" y="2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1"/>
            <p:cNvSpPr/>
            <p:nvPr/>
          </p:nvSpPr>
          <p:spPr>
            <a:xfrm>
              <a:off x="5948866" y="3961827"/>
              <a:ext cx="11386" cy="12953"/>
            </a:xfrm>
            <a:custGeom>
              <a:avLst/>
              <a:gdLst/>
              <a:ahLst/>
              <a:cxnLst/>
              <a:rect l="l" t="t" r="r" b="b"/>
              <a:pathLst>
                <a:path w="734" h="835" extrusionOk="0">
                  <a:moveTo>
                    <a:pt x="734" y="1"/>
                  </a:moveTo>
                  <a:lnTo>
                    <a:pt x="0" y="401"/>
                  </a:lnTo>
                  <a:lnTo>
                    <a:pt x="734" y="835"/>
                  </a:lnTo>
                  <a:lnTo>
                    <a:pt x="7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1"/>
            <p:cNvSpPr/>
            <p:nvPr/>
          </p:nvSpPr>
          <p:spPr>
            <a:xfrm>
              <a:off x="5620811" y="4156900"/>
              <a:ext cx="6221" cy="82806"/>
            </a:xfrm>
            <a:custGeom>
              <a:avLst/>
              <a:gdLst/>
              <a:ahLst/>
              <a:cxnLst/>
              <a:rect l="l" t="t" r="r" b="b"/>
              <a:pathLst>
                <a:path w="401" h="5338" extrusionOk="0">
                  <a:moveTo>
                    <a:pt x="1" y="1"/>
                  </a:moveTo>
                  <a:lnTo>
                    <a:pt x="1" y="5138"/>
                  </a:lnTo>
                  <a:lnTo>
                    <a:pt x="401" y="5338"/>
                  </a:lnTo>
                  <a:lnTo>
                    <a:pt x="401" y="23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1"/>
            <p:cNvSpPr/>
            <p:nvPr/>
          </p:nvSpPr>
          <p:spPr>
            <a:xfrm>
              <a:off x="5620811" y="3968047"/>
              <a:ext cx="334294" cy="192510"/>
            </a:xfrm>
            <a:custGeom>
              <a:avLst/>
              <a:gdLst/>
              <a:ahLst/>
              <a:cxnLst/>
              <a:rect l="l" t="t" r="r" b="b"/>
              <a:pathLst>
                <a:path w="21550" h="12410" extrusionOk="0">
                  <a:moveTo>
                    <a:pt x="21149" y="0"/>
                  </a:moveTo>
                  <a:lnTo>
                    <a:pt x="1" y="12176"/>
                  </a:lnTo>
                  <a:lnTo>
                    <a:pt x="401" y="12409"/>
                  </a:lnTo>
                  <a:lnTo>
                    <a:pt x="21549" y="234"/>
                  </a:lnTo>
                  <a:lnTo>
                    <a:pt x="211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1"/>
            <p:cNvSpPr/>
            <p:nvPr/>
          </p:nvSpPr>
          <p:spPr>
            <a:xfrm>
              <a:off x="5601158" y="3950457"/>
              <a:ext cx="347744" cy="200266"/>
            </a:xfrm>
            <a:custGeom>
              <a:avLst/>
              <a:gdLst/>
              <a:ahLst/>
              <a:cxnLst/>
              <a:rect l="l" t="t" r="r" b="b"/>
              <a:pathLst>
                <a:path w="22417" h="12910" extrusionOk="0">
                  <a:moveTo>
                    <a:pt x="21882" y="0"/>
                  </a:moveTo>
                  <a:lnTo>
                    <a:pt x="0" y="12576"/>
                  </a:lnTo>
                  <a:lnTo>
                    <a:pt x="567" y="12909"/>
                  </a:lnTo>
                  <a:lnTo>
                    <a:pt x="22416" y="300"/>
                  </a:lnTo>
                  <a:lnTo>
                    <a:pt x="21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1"/>
            <p:cNvSpPr/>
            <p:nvPr/>
          </p:nvSpPr>
          <p:spPr>
            <a:xfrm>
              <a:off x="5528719" y="3908545"/>
              <a:ext cx="347744" cy="200266"/>
            </a:xfrm>
            <a:custGeom>
              <a:avLst/>
              <a:gdLst/>
              <a:ahLst/>
              <a:cxnLst/>
              <a:rect l="l" t="t" r="r" b="b"/>
              <a:pathLst>
                <a:path w="22417" h="12910" extrusionOk="0">
                  <a:moveTo>
                    <a:pt x="21882" y="0"/>
                  </a:moveTo>
                  <a:lnTo>
                    <a:pt x="0" y="12576"/>
                  </a:lnTo>
                  <a:lnTo>
                    <a:pt x="534" y="12909"/>
                  </a:lnTo>
                  <a:lnTo>
                    <a:pt x="22416" y="334"/>
                  </a:lnTo>
                  <a:lnTo>
                    <a:pt x="21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1"/>
            <p:cNvSpPr/>
            <p:nvPr/>
          </p:nvSpPr>
          <p:spPr>
            <a:xfrm>
              <a:off x="5601158" y="4145515"/>
              <a:ext cx="8811" cy="91601"/>
            </a:xfrm>
            <a:custGeom>
              <a:avLst/>
              <a:gdLst/>
              <a:ahLst/>
              <a:cxnLst/>
              <a:rect l="l" t="t" r="r" b="b"/>
              <a:pathLst>
                <a:path w="568" h="5905" extrusionOk="0">
                  <a:moveTo>
                    <a:pt x="0" y="1"/>
                  </a:moveTo>
                  <a:lnTo>
                    <a:pt x="0" y="5571"/>
                  </a:lnTo>
                  <a:lnTo>
                    <a:pt x="567" y="5905"/>
                  </a:lnTo>
                  <a:lnTo>
                    <a:pt x="567" y="33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1"/>
            <p:cNvSpPr/>
            <p:nvPr/>
          </p:nvSpPr>
          <p:spPr>
            <a:xfrm>
              <a:off x="5528719" y="4103602"/>
              <a:ext cx="8284" cy="91617"/>
            </a:xfrm>
            <a:custGeom>
              <a:avLst/>
              <a:gdLst/>
              <a:ahLst/>
              <a:cxnLst/>
              <a:rect l="l" t="t" r="r" b="b"/>
              <a:pathLst>
                <a:path w="534" h="5906" extrusionOk="0">
                  <a:moveTo>
                    <a:pt x="0" y="1"/>
                  </a:moveTo>
                  <a:lnTo>
                    <a:pt x="0" y="5571"/>
                  </a:lnTo>
                  <a:lnTo>
                    <a:pt x="534" y="5905"/>
                  </a:lnTo>
                  <a:lnTo>
                    <a:pt x="534" y="33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1"/>
            <p:cNvSpPr/>
            <p:nvPr/>
          </p:nvSpPr>
          <p:spPr>
            <a:xfrm>
              <a:off x="5219294" y="3642584"/>
              <a:ext cx="983694" cy="566113"/>
            </a:xfrm>
            <a:custGeom>
              <a:avLst/>
              <a:gdLst/>
              <a:ahLst/>
              <a:cxnLst/>
              <a:rect l="l" t="t" r="r" b="b"/>
              <a:pathLst>
                <a:path w="63413" h="36494" extrusionOk="0">
                  <a:moveTo>
                    <a:pt x="21149" y="1"/>
                  </a:moveTo>
                  <a:lnTo>
                    <a:pt x="1" y="12143"/>
                  </a:lnTo>
                  <a:lnTo>
                    <a:pt x="42264" y="36493"/>
                  </a:lnTo>
                  <a:lnTo>
                    <a:pt x="63412" y="24318"/>
                  </a:lnTo>
                  <a:lnTo>
                    <a:pt x="21149"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1"/>
            <p:cNvSpPr/>
            <p:nvPr/>
          </p:nvSpPr>
          <p:spPr>
            <a:xfrm>
              <a:off x="5219294" y="3642584"/>
              <a:ext cx="983694" cy="566113"/>
            </a:xfrm>
            <a:custGeom>
              <a:avLst/>
              <a:gdLst/>
              <a:ahLst/>
              <a:cxnLst/>
              <a:rect l="l" t="t" r="r" b="b"/>
              <a:pathLst>
                <a:path w="63413" h="36494" extrusionOk="0">
                  <a:moveTo>
                    <a:pt x="21149" y="1"/>
                  </a:moveTo>
                  <a:lnTo>
                    <a:pt x="1" y="12143"/>
                  </a:lnTo>
                  <a:lnTo>
                    <a:pt x="42264" y="36493"/>
                  </a:lnTo>
                  <a:lnTo>
                    <a:pt x="63412" y="24318"/>
                  </a:lnTo>
                  <a:lnTo>
                    <a:pt x="21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1"/>
            <p:cNvSpPr/>
            <p:nvPr/>
          </p:nvSpPr>
          <p:spPr>
            <a:xfrm>
              <a:off x="5253962" y="3662253"/>
              <a:ext cx="914353" cy="526262"/>
            </a:xfrm>
            <a:custGeom>
              <a:avLst/>
              <a:gdLst/>
              <a:ahLst/>
              <a:cxnLst/>
              <a:rect l="l" t="t" r="r" b="b"/>
              <a:pathLst>
                <a:path w="58943" h="33925" extrusionOk="0">
                  <a:moveTo>
                    <a:pt x="18914" y="634"/>
                  </a:moveTo>
                  <a:lnTo>
                    <a:pt x="57842" y="23050"/>
                  </a:lnTo>
                  <a:lnTo>
                    <a:pt x="40029" y="33291"/>
                  </a:lnTo>
                  <a:lnTo>
                    <a:pt x="1101" y="10875"/>
                  </a:lnTo>
                  <a:lnTo>
                    <a:pt x="18914" y="634"/>
                  </a:lnTo>
                  <a:close/>
                  <a:moveTo>
                    <a:pt x="18914" y="0"/>
                  </a:moveTo>
                  <a:lnTo>
                    <a:pt x="0" y="10875"/>
                  </a:lnTo>
                  <a:lnTo>
                    <a:pt x="40029" y="33924"/>
                  </a:lnTo>
                  <a:lnTo>
                    <a:pt x="58943" y="23050"/>
                  </a:lnTo>
                  <a:lnTo>
                    <a:pt x="18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1"/>
            <p:cNvSpPr/>
            <p:nvPr/>
          </p:nvSpPr>
          <p:spPr>
            <a:xfrm>
              <a:off x="5543207" y="3827761"/>
              <a:ext cx="335318" cy="195675"/>
            </a:xfrm>
            <a:custGeom>
              <a:avLst/>
              <a:gdLst/>
              <a:ahLst/>
              <a:cxnLst/>
              <a:rect l="l" t="t" r="r" b="b"/>
              <a:pathLst>
                <a:path w="21616" h="12614" extrusionOk="0">
                  <a:moveTo>
                    <a:pt x="10419" y="400"/>
                  </a:moveTo>
                  <a:cubicBezTo>
                    <a:pt x="13055" y="400"/>
                    <a:pt x="15624" y="1064"/>
                    <a:pt x="17980" y="2306"/>
                  </a:cubicBezTo>
                  <a:cubicBezTo>
                    <a:pt x="20048" y="3540"/>
                    <a:pt x="21249" y="5141"/>
                    <a:pt x="21249" y="6776"/>
                  </a:cubicBezTo>
                  <a:cubicBezTo>
                    <a:pt x="21249" y="8244"/>
                    <a:pt x="20281" y="9611"/>
                    <a:pt x="18513" y="10645"/>
                  </a:cubicBezTo>
                  <a:cubicBezTo>
                    <a:pt x="16650" y="11719"/>
                    <a:pt x="14181" y="12247"/>
                    <a:pt x="11648" y="12247"/>
                  </a:cubicBezTo>
                  <a:cubicBezTo>
                    <a:pt x="8830" y="12247"/>
                    <a:pt x="5933" y="11594"/>
                    <a:pt x="3703" y="10312"/>
                  </a:cubicBezTo>
                  <a:cubicBezTo>
                    <a:pt x="1601" y="9111"/>
                    <a:pt x="400" y="7476"/>
                    <a:pt x="400" y="5875"/>
                  </a:cubicBezTo>
                  <a:cubicBezTo>
                    <a:pt x="400" y="4374"/>
                    <a:pt x="1368" y="3007"/>
                    <a:pt x="3136" y="2006"/>
                  </a:cubicBezTo>
                  <a:cubicBezTo>
                    <a:pt x="5004" y="905"/>
                    <a:pt x="7505" y="405"/>
                    <a:pt x="10041" y="405"/>
                  </a:cubicBezTo>
                  <a:cubicBezTo>
                    <a:pt x="10167" y="402"/>
                    <a:pt x="10293" y="400"/>
                    <a:pt x="10419" y="400"/>
                  </a:cubicBezTo>
                  <a:close/>
                  <a:moveTo>
                    <a:pt x="10015" y="0"/>
                  </a:moveTo>
                  <a:cubicBezTo>
                    <a:pt x="7402" y="0"/>
                    <a:pt x="4856" y="544"/>
                    <a:pt x="2936" y="1639"/>
                  </a:cubicBezTo>
                  <a:cubicBezTo>
                    <a:pt x="1034" y="2740"/>
                    <a:pt x="0" y="4241"/>
                    <a:pt x="0" y="5842"/>
                  </a:cubicBezTo>
                  <a:cubicBezTo>
                    <a:pt x="0" y="7610"/>
                    <a:pt x="1268" y="9344"/>
                    <a:pt x="3503" y="10612"/>
                  </a:cubicBezTo>
                  <a:cubicBezTo>
                    <a:pt x="5771" y="11946"/>
                    <a:pt x="8740" y="12613"/>
                    <a:pt x="11608" y="12613"/>
                  </a:cubicBezTo>
                  <a:cubicBezTo>
                    <a:pt x="14244" y="12613"/>
                    <a:pt x="16845" y="12013"/>
                    <a:pt x="18713" y="10946"/>
                  </a:cubicBezTo>
                  <a:cubicBezTo>
                    <a:pt x="20581" y="9845"/>
                    <a:pt x="21616" y="8377"/>
                    <a:pt x="21616" y="6743"/>
                  </a:cubicBezTo>
                  <a:cubicBezTo>
                    <a:pt x="21616" y="5008"/>
                    <a:pt x="20348" y="3240"/>
                    <a:pt x="18146" y="1972"/>
                  </a:cubicBezTo>
                  <a:cubicBezTo>
                    <a:pt x="15855" y="661"/>
                    <a:pt x="12895" y="0"/>
                    <a:pt x="10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1"/>
            <p:cNvSpPr/>
            <p:nvPr/>
          </p:nvSpPr>
          <p:spPr>
            <a:xfrm>
              <a:off x="5564411" y="3848500"/>
              <a:ext cx="293419" cy="153744"/>
            </a:xfrm>
            <a:custGeom>
              <a:avLst/>
              <a:gdLst/>
              <a:ahLst/>
              <a:cxnLst/>
              <a:rect l="l" t="t" r="r" b="b"/>
              <a:pathLst>
                <a:path w="18915" h="9911" extrusionOk="0">
                  <a:moveTo>
                    <a:pt x="8867" y="0"/>
                  </a:moveTo>
                  <a:cubicBezTo>
                    <a:pt x="8802" y="0"/>
                    <a:pt x="8738" y="1"/>
                    <a:pt x="8674" y="2"/>
                  </a:cubicBezTo>
                  <a:cubicBezTo>
                    <a:pt x="6205" y="2"/>
                    <a:pt x="3937" y="535"/>
                    <a:pt x="2269" y="1503"/>
                  </a:cubicBezTo>
                  <a:cubicBezTo>
                    <a:pt x="801" y="2337"/>
                    <a:pt x="1" y="3404"/>
                    <a:pt x="1" y="4505"/>
                  </a:cubicBezTo>
                  <a:cubicBezTo>
                    <a:pt x="1" y="5772"/>
                    <a:pt x="1035" y="7073"/>
                    <a:pt x="2836" y="8107"/>
                  </a:cubicBezTo>
                  <a:cubicBezTo>
                    <a:pt x="5048" y="9278"/>
                    <a:pt x="7544" y="9910"/>
                    <a:pt x="10048" y="9910"/>
                  </a:cubicBezTo>
                  <a:cubicBezTo>
                    <a:pt x="10113" y="9910"/>
                    <a:pt x="10177" y="9910"/>
                    <a:pt x="10241" y="9909"/>
                  </a:cubicBezTo>
                  <a:cubicBezTo>
                    <a:pt x="12743" y="9909"/>
                    <a:pt x="15011" y="9375"/>
                    <a:pt x="16646" y="8408"/>
                  </a:cubicBezTo>
                  <a:cubicBezTo>
                    <a:pt x="18114" y="7574"/>
                    <a:pt x="18914" y="6506"/>
                    <a:pt x="18914" y="5406"/>
                  </a:cubicBezTo>
                  <a:cubicBezTo>
                    <a:pt x="18914" y="4138"/>
                    <a:pt x="17880" y="2837"/>
                    <a:pt x="16112" y="1803"/>
                  </a:cubicBezTo>
                  <a:cubicBezTo>
                    <a:pt x="13868" y="632"/>
                    <a:pt x="11371" y="0"/>
                    <a:pt x="8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1"/>
            <p:cNvSpPr/>
            <p:nvPr/>
          </p:nvSpPr>
          <p:spPr>
            <a:xfrm>
              <a:off x="5660133" y="3886813"/>
              <a:ext cx="428983" cy="257182"/>
            </a:xfrm>
            <a:custGeom>
              <a:avLst/>
              <a:gdLst/>
              <a:ahLst/>
              <a:cxnLst/>
              <a:rect l="l" t="t" r="r" b="b"/>
              <a:pathLst>
                <a:path w="27654" h="16579" extrusionOk="0">
                  <a:moveTo>
                    <a:pt x="14945" y="0"/>
                  </a:moveTo>
                  <a:lnTo>
                    <a:pt x="15178" y="534"/>
                  </a:lnTo>
                  <a:cubicBezTo>
                    <a:pt x="15479" y="1201"/>
                    <a:pt x="15645" y="1901"/>
                    <a:pt x="15645" y="2635"/>
                  </a:cubicBezTo>
                  <a:cubicBezTo>
                    <a:pt x="15645" y="4703"/>
                    <a:pt x="13577" y="6805"/>
                    <a:pt x="11542" y="8006"/>
                  </a:cubicBezTo>
                  <a:cubicBezTo>
                    <a:pt x="9041" y="9340"/>
                    <a:pt x="6272" y="10074"/>
                    <a:pt x="3437" y="10107"/>
                  </a:cubicBezTo>
                  <a:cubicBezTo>
                    <a:pt x="2603" y="10107"/>
                    <a:pt x="1769" y="10074"/>
                    <a:pt x="935" y="9974"/>
                  </a:cubicBezTo>
                  <a:lnTo>
                    <a:pt x="1" y="9840"/>
                  </a:lnTo>
                  <a:lnTo>
                    <a:pt x="11642" y="16579"/>
                  </a:lnTo>
                  <a:lnTo>
                    <a:pt x="12843" y="15878"/>
                  </a:lnTo>
                  <a:cubicBezTo>
                    <a:pt x="13160" y="15711"/>
                    <a:pt x="13510" y="15628"/>
                    <a:pt x="13861" y="15628"/>
                  </a:cubicBezTo>
                  <a:cubicBezTo>
                    <a:pt x="14211" y="15628"/>
                    <a:pt x="14561" y="15711"/>
                    <a:pt x="14878" y="15878"/>
                  </a:cubicBezTo>
                  <a:lnTo>
                    <a:pt x="16079" y="16579"/>
                  </a:lnTo>
                  <a:lnTo>
                    <a:pt x="27654" y="9941"/>
                  </a:lnTo>
                  <a:lnTo>
                    <a:pt x="26286" y="9140"/>
                  </a:lnTo>
                  <a:cubicBezTo>
                    <a:pt x="25786" y="9007"/>
                    <a:pt x="25786" y="8306"/>
                    <a:pt x="26286" y="8173"/>
                  </a:cubicBezTo>
                  <a:lnTo>
                    <a:pt x="27654" y="7372"/>
                  </a:lnTo>
                  <a:lnTo>
                    <a:pt x="149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1"/>
            <p:cNvSpPr/>
            <p:nvPr/>
          </p:nvSpPr>
          <p:spPr>
            <a:xfrm>
              <a:off x="5875899" y="4021267"/>
              <a:ext cx="81782" cy="49764"/>
            </a:xfrm>
            <a:custGeom>
              <a:avLst/>
              <a:gdLst/>
              <a:ahLst/>
              <a:cxnLst/>
              <a:rect l="l" t="t" r="r" b="b"/>
              <a:pathLst>
                <a:path w="5272" h="3208" extrusionOk="0">
                  <a:moveTo>
                    <a:pt x="2506" y="0"/>
                  </a:moveTo>
                  <a:cubicBezTo>
                    <a:pt x="1907" y="0"/>
                    <a:pt x="1311" y="134"/>
                    <a:pt x="768" y="405"/>
                  </a:cubicBezTo>
                  <a:cubicBezTo>
                    <a:pt x="334" y="605"/>
                    <a:pt x="34" y="1039"/>
                    <a:pt x="1" y="1506"/>
                  </a:cubicBezTo>
                  <a:cubicBezTo>
                    <a:pt x="67" y="2040"/>
                    <a:pt x="401" y="2507"/>
                    <a:pt x="868" y="2740"/>
                  </a:cubicBezTo>
                  <a:cubicBezTo>
                    <a:pt x="1468" y="3040"/>
                    <a:pt x="2136" y="3207"/>
                    <a:pt x="2836" y="3207"/>
                  </a:cubicBezTo>
                  <a:cubicBezTo>
                    <a:pt x="3403" y="3207"/>
                    <a:pt x="4004" y="3074"/>
                    <a:pt x="4537" y="2807"/>
                  </a:cubicBezTo>
                  <a:cubicBezTo>
                    <a:pt x="4938" y="2607"/>
                    <a:pt x="5238" y="2173"/>
                    <a:pt x="5271" y="1706"/>
                  </a:cubicBezTo>
                  <a:cubicBezTo>
                    <a:pt x="5204" y="1172"/>
                    <a:pt x="4871" y="705"/>
                    <a:pt x="4404" y="472"/>
                  </a:cubicBezTo>
                  <a:cubicBezTo>
                    <a:pt x="3813" y="159"/>
                    <a:pt x="3158"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1"/>
            <p:cNvSpPr/>
            <p:nvPr/>
          </p:nvSpPr>
          <p:spPr>
            <a:xfrm>
              <a:off x="5333645" y="3708818"/>
              <a:ext cx="428983" cy="255119"/>
            </a:xfrm>
            <a:custGeom>
              <a:avLst/>
              <a:gdLst/>
              <a:ahLst/>
              <a:cxnLst/>
              <a:rect l="l" t="t" r="r" b="b"/>
              <a:pathLst>
                <a:path w="27654" h="16446" extrusionOk="0">
                  <a:moveTo>
                    <a:pt x="11575" y="0"/>
                  </a:moveTo>
                  <a:lnTo>
                    <a:pt x="0" y="6572"/>
                  </a:lnTo>
                  <a:lnTo>
                    <a:pt x="1401" y="7372"/>
                  </a:lnTo>
                  <a:cubicBezTo>
                    <a:pt x="1602" y="7472"/>
                    <a:pt x="1735" y="7639"/>
                    <a:pt x="1768" y="7873"/>
                  </a:cubicBezTo>
                  <a:cubicBezTo>
                    <a:pt x="1735" y="8073"/>
                    <a:pt x="1602" y="8239"/>
                    <a:pt x="1401" y="8340"/>
                  </a:cubicBezTo>
                  <a:lnTo>
                    <a:pt x="0" y="9140"/>
                  </a:lnTo>
                  <a:lnTo>
                    <a:pt x="12710" y="16445"/>
                  </a:lnTo>
                  <a:lnTo>
                    <a:pt x="12476" y="15912"/>
                  </a:lnTo>
                  <a:cubicBezTo>
                    <a:pt x="12142" y="15111"/>
                    <a:pt x="11976" y="14244"/>
                    <a:pt x="11976" y="13376"/>
                  </a:cubicBezTo>
                  <a:cubicBezTo>
                    <a:pt x="11976" y="11675"/>
                    <a:pt x="13343" y="10007"/>
                    <a:pt x="16012" y="8473"/>
                  </a:cubicBezTo>
                  <a:cubicBezTo>
                    <a:pt x="18547" y="7139"/>
                    <a:pt x="21349" y="6438"/>
                    <a:pt x="24184" y="6405"/>
                  </a:cubicBezTo>
                  <a:cubicBezTo>
                    <a:pt x="25018" y="6405"/>
                    <a:pt x="25852" y="6438"/>
                    <a:pt x="26686" y="6572"/>
                  </a:cubicBezTo>
                  <a:lnTo>
                    <a:pt x="27654" y="6672"/>
                  </a:lnTo>
                  <a:lnTo>
                    <a:pt x="16012" y="0"/>
                  </a:lnTo>
                  <a:lnTo>
                    <a:pt x="14811" y="701"/>
                  </a:lnTo>
                  <a:cubicBezTo>
                    <a:pt x="14494" y="851"/>
                    <a:pt x="14144" y="926"/>
                    <a:pt x="13794" y="926"/>
                  </a:cubicBezTo>
                  <a:cubicBezTo>
                    <a:pt x="13443" y="926"/>
                    <a:pt x="13093" y="851"/>
                    <a:pt x="12776" y="701"/>
                  </a:cubicBezTo>
                  <a:lnTo>
                    <a:pt x="115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1"/>
            <p:cNvSpPr/>
            <p:nvPr/>
          </p:nvSpPr>
          <p:spPr>
            <a:xfrm>
              <a:off x="5463523" y="3784794"/>
              <a:ext cx="81766" cy="49330"/>
            </a:xfrm>
            <a:custGeom>
              <a:avLst/>
              <a:gdLst/>
              <a:ahLst/>
              <a:cxnLst/>
              <a:rect l="l" t="t" r="r" b="b"/>
              <a:pathLst>
                <a:path w="5271" h="3180" extrusionOk="0">
                  <a:moveTo>
                    <a:pt x="2500" y="1"/>
                  </a:moveTo>
                  <a:cubicBezTo>
                    <a:pt x="1897" y="1"/>
                    <a:pt x="1293" y="135"/>
                    <a:pt x="734" y="406"/>
                  </a:cubicBezTo>
                  <a:cubicBezTo>
                    <a:pt x="334" y="606"/>
                    <a:pt x="33" y="1006"/>
                    <a:pt x="0" y="1507"/>
                  </a:cubicBezTo>
                  <a:cubicBezTo>
                    <a:pt x="67" y="2041"/>
                    <a:pt x="400" y="2508"/>
                    <a:pt x="867" y="2708"/>
                  </a:cubicBezTo>
                  <a:cubicBezTo>
                    <a:pt x="1417" y="3013"/>
                    <a:pt x="2023" y="3179"/>
                    <a:pt x="2634" y="3179"/>
                  </a:cubicBezTo>
                  <a:cubicBezTo>
                    <a:pt x="2690" y="3179"/>
                    <a:pt x="2746" y="3177"/>
                    <a:pt x="2802" y="3175"/>
                  </a:cubicBezTo>
                  <a:cubicBezTo>
                    <a:pt x="2863" y="3178"/>
                    <a:pt x="2923" y="3180"/>
                    <a:pt x="2984" y="3180"/>
                  </a:cubicBezTo>
                  <a:cubicBezTo>
                    <a:pt x="3523" y="3180"/>
                    <a:pt x="4057" y="3048"/>
                    <a:pt x="4537" y="2808"/>
                  </a:cubicBezTo>
                  <a:cubicBezTo>
                    <a:pt x="4970" y="2608"/>
                    <a:pt x="5237" y="2174"/>
                    <a:pt x="5271" y="1707"/>
                  </a:cubicBezTo>
                  <a:cubicBezTo>
                    <a:pt x="5237" y="1173"/>
                    <a:pt x="4870" y="706"/>
                    <a:pt x="4403" y="473"/>
                  </a:cubicBezTo>
                  <a:cubicBezTo>
                    <a:pt x="3812" y="160"/>
                    <a:pt x="3157" y="1"/>
                    <a:pt x="2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1"/>
            <p:cNvSpPr/>
            <p:nvPr/>
          </p:nvSpPr>
          <p:spPr>
            <a:xfrm>
              <a:off x="5874875" y="4019778"/>
              <a:ext cx="328074" cy="268056"/>
            </a:xfrm>
            <a:custGeom>
              <a:avLst/>
              <a:gdLst/>
              <a:ahLst/>
              <a:cxnLst/>
              <a:rect l="l" t="t" r="r" b="b"/>
              <a:pathLst>
                <a:path w="21149" h="17280" extrusionOk="0">
                  <a:moveTo>
                    <a:pt x="21148" y="1"/>
                  </a:moveTo>
                  <a:lnTo>
                    <a:pt x="0" y="12176"/>
                  </a:lnTo>
                  <a:lnTo>
                    <a:pt x="0" y="17280"/>
                  </a:lnTo>
                  <a:lnTo>
                    <a:pt x="21148" y="5138"/>
                  </a:lnTo>
                  <a:lnTo>
                    <a:pt x="2114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1"/>
            <p:cNvSpPr/>
            <p:nvPr/>
          </p:nvSpPr>
          <p:spPr>
            <a:xfrm>
              <a:off x="5874875" y="4019778"/>
              <a:ext cx="328074" cy="268056"/>
            </a:xfrm>
            <a:custGeom>
              <a:avLst/>
              <a:gdLst/>
              <a:ahLst/>
              <a:cxnLst/>
              <a:rect l="l" t="t" r="r" b="b"/>
              <a:pathLst>
                <a:path w="21149" h="17280" extrusionOk="0">
                  <a:moveTo>
                    <a:pt x="21148" y="1"/>
                  </a:moveTo>
                  <a:lnTo>
                    <a:pt x="0" y="12176"/>
                  </a:lnTo>
                  <a:lnTo>
                    <a:pt x="0" y="17280"/>
                  </a:lnTo>
                  <a:lnTo>
                    <a:pt x="21148" y="5138"/>
                  </a:lnTo>
                  <a:lnTo>
                    <a:pt x="2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1"/>
            <p:cNvSpPr/>
            <p:nvPr/>
          </p:nvSpPr>
          <p:spPr>
            <a:xfrm>
              <a:off x="5874875" y="4168797"/>
              <a:ext cx="103499" cy="62112"/>
            </a:xfrm>
            <a:custGeom>
              <a:avLst/>
              <a:gdLst/>
              <a:ahLst/>
              <a:cxnLst/>
              <a:rect l="l" t="t" r="r" b="b"/>
              <a:pathLst>
                <a:path w="6672" h="4004" extrusionOk="0">
                  <a:moveTo>
                    <a:pt x="6671" y="1"/>
                  </a:moveTo>
                  <a:lnTo>
                    <a:pt x="0" y="3703"/>
                  </a:lnTo>
                  <a:lnTo>
                    <a:pt x="0" y="4004"/>
                  </a:lnTo>
                  <a:lnTo>
                    <a:pt x="66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1"/>
            <p:cNvSpPr/>
            <p:nvPr/>
          </p:nvSpPr>
          <p:spPr>
            <a:xfrm>
              <a:off x="6168246" y="4057549"/>
              <a:ext cx="34686" cy="21749"/>
            </a:xfrm>
            <a:custGeom>
              <a:avLst/>
              <a:gdLst/>
              <a:ahLst/>
              <a:cxnLst/>
              <a:rect l="l" t="t" r="r" b="b"/>
              <a:pathLst>
                <a:path w="2236" h="1402" extrusionOk="0">
                  <a:moveTo>
                    <a:pt x="2235" y="1"/>
                  </a:moveTo>
                  <a:lnTo>
                    <a:pt x="1" y="1402"/>
                  </a:lnTo>
                  <a:lnTo>
                    <a:pt x="1" y="1402"/>
                  </a:lnTo>
                  <a:lnTo>
                    <a:pt x="2235" y="268"/>
                  </a:lnTo>
                  <a:lnTo>
                    <a:pt x="2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1"/>
            <p:cNvSpPr/>
            <p:nvPr/>
          </p:nvSpPr>
          <p:spPr>
            <a:xfrm>
              <a:off x="6030612" y="4076705"/>
              <a:ext cx="172328" cy="101948"/>
            </a:xfrm>
            <a:custGeom>
              <a:avLst/>
              <a:gdLst/>
              <a:ahLst/>
              <a:cxnLst/>
              <a:rect l="l" t="t" r="r" b="b"/>
              <a:pathLst>
                <a:path w="11109" h="6572" extrusionOk="0">
                  <a:moveTo>
                    <a:pt x="11108" y="0"/>
                  </a:moveTo>
                  <a:lnTo>
                    <a:pt x="1" y="6572"/>
                  </a:lnTo>
                  <a:lnTo>
                    <a:pt x="1" y="6572"/>
                  </a:lnTo>
                  <a:lnTo>
                    <a:pt x="11108" y="367"/>
                  </a:lnTo>
                  <a:lnTo>
                    <a:pt x="11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1"/>
            <p:cNvSpPr/>
            <p:nvPr/>
          </p:nvSpPr>
          <p:spPr>
            <a:xfrm>
              <a:off x="5874875" y="4149144"/>
              <a:ext cx="172840" cy="102460"/>
            </a:xfrm>
            <a:custGeom>
              <a:avLst/>
              <a:gdLst/>
              <a:ahLst/>
              <a:cxnLst/>
              <a:rect l="l" t="t" r="r" b="b"/>
              <a:pathLst>
                <a:path w="11142" h="6605" extrusionOk="0">
                  <a:moveTo>
                    <a:pt x="11141" y="0"/>
                  </a:moveTo>
                  <a:lnTo>
                    <a:pt x="0" y="6205"/>
                  </a:lnTo>
                  <a:lnTo>
                    <a:pt x="0" y="6605"/>
                  </a:lnTo>
                  <a:lnTo>
                    <a:pt x="111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1"/>
            <p:cNvSpPr/>
            <p:nvPr/>
          </p:nvSpPr>
          <p:spPr>
            <a:xfrm>
              <a:off x="5219294" y="3830925"/>
              <a:ext cx="655636" cy="456921"/>
            </a:xfrm>
            <a:custGeom>
              <a:avLst/>
              <a:gdLst/>
              <a:ahLst/>
              <a:cxnLst/>
              <a:rect l="l" t="t" r="r" b="b"/>
              <a:pathLst>
                <a:path w="42265" h="29455" extrusionOk="0">
                  <a:moveTo>
                    <a:pt x="1" y="1"/>
                  </a:moveTo>
                  <a:lnTo>
                    <a:pt x="1" y="5138"/>
                  </a:lnTo>
                  <a:lnTo>
                    <a:pt x="42264" y="29455"/>
                  </a:lnTo>
                  <a:lnTo>
                    <a:pt x="42264" y="24351"/>
                  </a:lnTo>
                  <a:lnTo>
                    <a:pt x="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1"/>
            <p:cNvSpPr/>
            <p:nvPr/>
          </p:nvSpPr>
          <p:spPr>
            <a:xfrm>
              <a:off x="5219294" y="3830925"/>
              <a:ext cx="655636" cy="456921"/>
            </a:xfrm>
            <a:custGeom>
              <a:avLst/>
              <a:gdLst/>
              <a:ahLst/>
              <a:cxnLst/>
              <a:rect l="l" t="t" r="r" b="b"/>
              <a:pathLst>
                <a:path w="42265" h="29455" extrusionOk="0">
                  <a:moveTo>
                    <a:pt x="1" y="1"/>
                  </a:moveTo>
                  <a:lnTo>
                    <a:pt x="1" y="5138"/>
                  </a:lnTo>
                  <a:lnTo>
                    <a:pt x="42264" y="29455"/>
                  </a:lnTo>
                  <a:lnTo>
                    <a:pt x="42264" y="2435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1"/>
            <p:cNvSpPr/>
            <p:nvPr/>
          </p:nvSpPr>
          <p:spPr>
            <a:xfrm>
              <a:off x="5840719" y="4208647"/>
              <a:ext cx="34174" cy="22260"/>
            </a:xfrm>
            <a:custGeom>
              <a:avLst/>
              <a:gdLst/>
              <a:ahLst/>
              <a:cxnLst/>
              <a:rect l="l" t="t" r="r" b="b"/>
              <a:pathLst>
                <a:path w="2203" h="1435" extrusionOk="0">
                  <a:moveTo>
                    <a:pt x="0" y="0"/>
                  </a:moveTo>
                  <a:lnTo>
                    <a:pt x="2202" y="1435"/>
                  </a:lnTo>
                  <a:lnTo>
                    <a:pt x="2202" y="113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1"/>
            <p:cNvSpPr/>
            <p:nvPr/>
          </p:nvSpPr>
          <p:spPr>
            <a:xfrm>
              <a:off x="5701533" y="4148617"/>
              <a:ext cx="173368" cy="102987"/>
            </a:xfrm>
            <a:custGeom>
              <a:avLst/>
              <a:gdLst/>
              <a:ahLst/>
              <a:cxnLst/>
              <a:rect l="l" t="t" r="r" b="b"/>
              <a:pathLst>
                <a:path w="11176" h="6639" extrusionOk="0">
                  <a:moveTo>
                    <a:pt x="0" y="1"/>
                  </a:moveTo>
                  <a:lnTo>
                    <a:pt x="11175" y="6639"/>
                  </a:lnTo>
                  <a:lnTo>
                    <a:pt x="11175" y="62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1"/>
            <p:cNvSpPr/>
            <p:nvPr/>
          </p:nvSpPr>
          <p:spPr>
            <a:xfrm>
              <a:off x="5219294" y="3868696"/>
              <a:ext cx="121106" cy="71947"/>
            </a:xfrm>
            <a:custGeom>
              <a:avLst/>
              <a:gdLst/>
              <a:ahLst/>
              <a:cxnLst/>
              <a:rect l="l" t="t" r="r" b="b"/>
              <a:pathLst>
                <a:path w="7807" h="4638" extrusionOk="0">
                  <a:moveTo>
                    <a:pt x="1" y="1"/>
                  </a:moveTo>
                  <a:lnTo>
                    <a:pt x="1" y="301"/>
                  </a:lnTo>
                  <a:lnTo>
                    <a:pt x="7806" y="4637"/>
                  </a:lnTo>
                  <a:lnTo>
                    <a:pt x="7806" y="463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1"/>
            <p:cNvSpPr/>
            <p:nvPr/>
          </p:nvSpPr>
          <p:spPr>
            <a:xfrm>
              <a:off x="5219294" y="3888364"/>
              <a:ext cx="69356" cy="41930"/>
            </a:xfrm>
            <a:custGeom>
              <a:avLst/>
              <a:gdLst/>
              <a:ahLst/>
              <a:cxnLst/>
              <a:rect l="l" t="t" r="r" b="b"/>
              <a:pathLst>
                <a:path w="4471" h="2703" extrusionOk="0">
                  <a:moveTo>
                    <a:pt x="1" y="0"/>
                  </a:moveTo>
                  <a:lnTo>
                    <a:pt x="1" y="300"/>
                  </a:lnTo>
                  <a:lnTo>
                    <a:pt x="4470" y="2702"/>
                  </a:lnTo>
                  <a:lnTo>
                    <a:pt x="4470" y="270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1"/>
            <p:cNvSpPr/>
            <p:nvPr/>
          </p:nvSpPr>
          <p:spPr>
            <a:xfrm>
              <a:off x="5489381" y="3791092"/>
              <a:ext cx="442959" cy="255119"/>
            </a:xfrm>
            <a:custGeom>
              <a:avLst/>
              <a:gdLst/>
              <a:ahLst/>
              <a:cxnLst/>
              <a:rect l="l" t="t" r="r" b="b"/>
              <a:pathLst>
                <a:path w="28555" h="16446" extrusionOk="0">
                  <a:moveTo>
                    <a:pt x="21883" y="0"/>
                  </a:moveTo>
                  <a:lnTo>
                    <a:pt x="1" y="12609"/>
                  </a:lnTo>
                  <a:lnTo>
                    <a:pt x="6672" y="16445"/>
                  </a:lnTo>
                  <a:lnTo>
                    <a:pt x="28555" y="3836"/>
                  </a:lnTo>
                  <a:lnTo>
                    <a:pt x="218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1"/>
            <p:cNvSpPr/>
            <p:nvPr/>
          </p:nvSpPr>
          <p:spPr>
            <a:xfrm>
              <a:off x="5489381" y="3986677"/>
              <a:ext cx="103515" cy="145926"/>
            </a:xfrm>
            <a:custGeom>
              <a:avLst/>
              <a:gdLst/>
              <a:ahLst/>
              <a:cxnLst/>
              <a:rect l="l" t="t" r="r" b="b"/>
              <a:pathLst>
                <a:path w="6673" h="9407" extrusionOk="0">
                  <a:moveTo>
                    <a:pt x="1" y="0"/>
                  </a:moveTo>
                  <a:lnTo>
                    <a:pt x="1" y="5571"/>
                  </a:lnTo>
                  <a:lnTo>
                    <a:pt x="6672" y="9407"/>
                  </a:lnTo>
                  <a:lnTo>
                    <a:pt x="6672" y="383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1"/>
            <p:cNvSpPr/>
            <p:nvPr/>
          </p:nvSpPr>
          <p:spPr>
            <a:xfrm>
              <a:off x="5592875" y="4125334"/>
              <a:ext cx="6221" cy="7260"/>
            </a:xfrm>
            <a:custGeom>
              <a:avLst/>
              <a:gdLst/>
              <a:ahLst/>
              <a:cxnLst/>
              <a:rect l="l" t="t" r="r" b="b"/>
              <a:pathLst>
                <a:path w="401" h="468" extrusionOk="0">
                  <a:moveTo>
                    <a:pt x="0" y="1"/>
                  </a:moveTo>
                  <a:lnTo>
                    <a:pt x="0" y="468"/>
                  </a:lnTo>
                  <a:lnTo>
                    <a:pt x="401" y="234"/>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1"/>
            <p:cNvSpPr/>
            <p:nvPr/>
          </p:nvSpPr>
          <p:spPr>
            <a:xfrm>
              <a:off x="5920914" y="3850594"/>
              <a:ext cx="11402" cy="13465"/>
            </a:xfrm>
            <a:custGeom>
              <a:avLst/>
              <a:gdLst/>
              <a:ahLst/>
              <a:cxnLst/>
              <a:rect l="l" t="t" r="r" b="b"/>
              <a:pathLst>
                <a:path w="735" h="868" extrusionOk="0">
                  <a:moveTo>
                    <a:pt x="735" y="0"/>
                  </a:moveTo>
                  <a:lnTo>
                    <a:pt x="1" y="434"/>
                  </a:lnTo>
                  <a:lnTo>
                    <a:pt x="735" y="867"/>
                  </a:lnTo>
                  <a:lnTo>
                    <a:pt x="73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1"/>
            <p:cNvSpPr/>
            <p:nvPr/>
          </p:nvSpPr>
          <p:spPr>
            <a:xfrm>
              <a:off x="5592875" y="4046179"/>
              <a:ext cx="6221" cy="82806"/>
            </a:xfrm>
            <a:custGeom>
              <a:avLst/>
              <a:gdLst/>
              <a:ahLst/>
              <a:cxnLst/>
              <a:rect l="l" t="t" r="r" b="b"/>
              <a:pathLst>
                <a:path w="401" h="5338" extrusionOk="0">
                  <a:moveTo>
                    <a:pt x="0" y="0"/>
                  </a:moveTo>
                  <a:lnTo>
                    <a:pt x="0" y="5104"/>
                  </a:lnTo>
                  <a:lnTo>
                    <a:pt x="401" y="5337"/>
                  </a:lnTo>
                  <a:lnTo>
                    <a:pt x="401" y="23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1"/>
            <p:cNvSpPr/>
            <p:nvPr/>
          </p:nvSpPr>
          <p:spPr>
            <a:xfrm>
              <a:off x="5592875" y="3857310"/>
              <a:ext cx="333767" cy="192510"/>
            </a:xfrm>
            <a:custGeom>
              <a:avLst/>
              <a:gdLst/>
              <a:ahLst/>
              <a:cxnLst/>
              <a:rect l="l" t="t" r="r" b="b"/>
              <a:pathLst>
                <a:path w="21516" h="12410" extrusionOk="0">
                  <a:moveTo>
                    <a:pt x="21149" y="1"/>
                  </a:moveTo>
                  <a:lnTo>
                    <a:pt x="0" y="12176"/>
                  </a:lnTo>
                  <a:lnTo>
                    <a:pt x="401" y="12410"/>
                  </a:lnTo>
                  <a:lnTo>
                    <a:pt x="21516" y="234"/>
                  </a:lnTo>
                  <a:lnTo>
                    <a:pt x="211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1"/>
            <p:cNvSpPr/>
            <p:nvPr/>
          </p:nvSpPr>
          <p:spPr>
            <a:xfrm>
              <a:off x="5573206" y="3839208"/>
              <a:ext cx="347744" cy="200266"/>
            </a:xfrm>
            <a:custGeom>
              <a:avLst/>
              <a:gdLst/>
              <a:ahLst/>
              <a:cxnLst/>
              <a:rect l="l" t="t" r="r" b="b"/>
              <a:pathLst>
                <a:path w="22417" h="12910" extrusionOk="0">
                  <a:moveTo>
                    <a:pt x="21883" y="0"/>
                  </a:moveTo>
                  <a:lnTo>
                    <a:pt x="1" y="12609"/>
                  </a:lnTo>
                  <a:lnTo>
                    <a:pt x="535" y="12909"/>
                  </a:lnTo>
                  <a:lnTo>
                    <a:pt x="22417" y="334"/>
                  </a:lnTo>
                  <a:lnTo>
                    <a:pt x="21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1"/>
            <p:cNvSpPr/>
            <p:nvPr/>
          </p:nvSpPr>
          <p:spPr>
            <a:xfrm>
              <a:off x="5500767" y="3797808"/>
              <a:ext cx="347744" cy="200266"/>
            </a:xfrm>
            <a:custGeom>
              <a:avLst/>
              <a:gdLst/>
              <a:ahLst/>
              <a:cxnLst/>
              <a:rect l="l" t="t" r="r" b="b"/>
              <a:pathLst>
                <a:path w="22417" h="12910" extrusionOk="0">
                  <a:moveTo>
                    <a:pt x="21850" y="1"/>
                  </a:moveTo>
                  <a:lnTo>
                    <a:pt x="1" y="12576"/>
                  </a:lnTo>
                  <a:lnTo>
                    <a:pt x="535" y="12910"/>
                  </a:lnTo>
                  <a:lnTo>
                    <a:pt x="22417" y="301"/>
                  </a:lnTo>
                  <a:lnTo>
                    <a:pt x="21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1"/>
            <p:cNvSpPr/>
            <p:nvPr/>
          </p:nvSpPr>
          <p:spPr>
            <a:xfrm>
              <a:off x="5573206" y="4034793"/>
              <a:ext cx="8299" cy="91089"/>
            </a:xfrm>
            <a:custGeom>
              <a:avLst/>
              <a:gdLst/>
              <a:ahLst/>
              <a:cxnLst/>
              <a:rect l="l" t="t" r="r" b="b"/>
              <a:pathLst>
                <a:path w="535" h="5872" extrusionOk="0">
                  <a:moveTo>
                    <a:pt x="1" y="0"/>
                  </a:moveTo>
                  <a:lnTo>
                    <a:pt x="1" y="5571"/>
                  </a:lnTo>
                  <a:lnTo>
                    <a:pt x="535" y="5871"/>
                  </a:lnTo>
                  <a:lnTo>
                    <a:pt x="535" y="30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1"/>
            <p:cNvSpPr/>
            <p:nvPr/>
          </p:nvSpPr>
          <p:spPr>
            <a:xfrm>
              <a:off x="5500767" y="3992881"/>
              <a:ext cx="8299" cy="91601"/>
            </a:xfrm>
            <a:custGeom>
              <a:avLst/>
              <a:gdLst/>
              <a:ahLst/>
              <a:cxnLst/>
              <a:rect l="l" t="t" r="r" b="b"/>
              <a:pathLst>
                <a:path w="535" h="5905" extrusionOk="0">
                  <a:moveTo>
                    <a:pt x="1" y="0"/>
                  </a:moveTo>
                  <a:lnTo>
                    <a:pt x="1" y="5571"/>
                  </a:lnTo>
                  <a:lnTo>
                    <a:pt x="535" y="5905"/>
                  </a:lnTo>
                  <a:lnTo>
                    <a:pt x="535" y="33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1"/>
            <p:cNvSpPr/>
            <p:nvPr/>
          </p:nvSpPr>
          <p:spPr>
            <a:xfrm>
              <a:off x="7535282" y="3732349"/>
              <a:ext cx="581626" cy="335722"/>
            </a:xfrm>
            <a:custGeom>
              <a:avLst/>
              <a:gdLst/>
              <a:ahLst/>
              <a:cxnLst/>
              <a:rect l="l" t="t" r="r" b="b"/>
              <a:pathLst>
                <a:path w="37494" h="21642" extrusionOk="0">
                  <a:moveTo>
                    <a:pt x="18747" y="1"/>
                  </a:moveTo>
                  <a:cubicBezTo>
                    <a:pt x="13952" y="1"/>
                    <a:pt x="9157" y="1052"/>
                    <a:pt x="5504" y="3153"/>
                  </a:cubicBezTo>
                  <a:cubicBezTo>
                    <a:pt x="3403" y="4354"/>
                    <a:pt x="1901" y="5788"/>
                    <a:pt x="1034" y="7290"/>
                  </a:cubicBezTo>
                  <a:lnTo>
                    <a:pt x="0" y="7290"/>
                  </a:lnTo>
                  <a:lnTo>
                    <a:pt x="0" y="11126"/>
                  </a:lnTo>
                  <a:cubicBezTo>
                    <a:pt x="134" y="13794"/>
                    <a:pt x="1968" y="16429"/>
                    <a:pt x="5471" y="18464"/>
                  </a:cubicBezTo>
                  <a:cubicBezTo>
                    <a:pt x="9140" y="20582"/>
                    <a:pt x="13935" y="21641"/>
                    <a:pt x="18730" y="21641"/>
                  </a:cubicBezTo>
                  <a:cubicBezTo>
                    <a:pt x="23525" y="21641"/>
                    <a:pt x="28320" y="20582"/>
                    <a:pt x="31990" y="18464"/>
                  </a:cubicBezTo>
                  <a:cubicBezTo>
                    <a:pt x="35526" y="16429"/>
                    <a:pt x="37360" y="13794"/>
                    <a:pt x="37494" y="11126"/>
                  </a:cubicBezTo>
                  <a:lnTo>
                    <a:pt x="37494" y="7290"/>
                  </a:lnTo>
                  <a:lnTo>
                    <a:pt x="36493" y="7290"/>
                  </a:lnTo>
                  <a:cubicBezTo>
                    <a:pt x="35592" y="5788"/>
                    <a:pt x="34091" y="4387"/>
                    <a:pt x="31990" y="3153"/>
                  </a:cubicBezTo>
                  <a:cubicBezTo>
                    <a:pt x="28337" y="1052"/>
                    <a:pt x="23542" y="1"/>
                    <a:pt x="1874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1"/>
            <p:cNvSpPr/>
            <p:nvPr/>
          </p:nvSpPr>
          <p:spPr>
            <a:xfrm>
              <a:off x="7535282" y="3732349"/>
              <a:ext cx="581626" cy="335722"/>
            </a:xfrm>
            <a:custGeom>
              <a:avLst/>
              <a:gdLst/>
              <a:ahLst/>
              <a:cxnLst/>
              <a:rect l="l" t="t" r="r" b="b"/>
              <a:pathLst>
                <a:path w="37494" h="21642" extrusionOk="0">
                  <a:moveTo>
                    <a:pt x="18747" y="1"/>
                  </a:moveTo>
                  <a:cubicBezTo>
                    <a:pt x="13952" y="1"/>
                    <a:pt x="9157" y="1052"/>
                    <a:pt x="5504" y="3153"/>
                  </a:cubicBezTo>
                  <a:cubicBezTo>
                    <a:pt x="3403" y="4354"/>
                    <a:pt x="1901" y="5788"/>
                    <a:pt x="1034" y="7290"/>
                  </a:cubicBezTo>
                  <a:lnTo>
                    <a:pt x="0" y="7290"/>
                  </a:lnTo>
                  <a:lnTo>
                    <a:pt x="0" y="11126"/>
                  </a:lnTo>
                  <a:cubicBezTo>
                    <a:pt x="134" y="13794"/>
                    <a:pt x="1968" y="16429"/>
                    <a:pt x="5471" y="18464"/>
                  </a:cubicBezTo>
                  <a:cubicBezTo>
                    <a:pt x="9140" y="20582"/>
                    <a:pt x="13935" y="21641"/>
                    <a:pt x="18730" y="21641"/>
                  </a:cubicBezTo>
                  <a:cubicBezTo>
                    <a:pt x="23525" y="21641"/>
                    <a:pt x="28320" y="20582"/>
                    <a:pt x="31990" y="18464"/>
                  </a:cubicBezTo>
                  <a:cubicBezTo>
                    <a:pt x="35526" y="16429"/>
                    <a:pt x="37360" y="13794"/>
                    <a:pt x="37494" y="11126"/>
                  </a:cubicBezTo>
                  <a:lnTo>
                    <a:pt x="37494" y="7290"/>
                  </a:lnTo>
                  <a:lnTo>
                    <a:pt x="36493" y="7290"/>
                  </a:lnTo>
                  <a:cubicBezTo>
                    <a:pt x="35592" y="5788"/>
                    <a:pt x="34091" y="4387"/>
                    <a:pt x="31990" y="3153"/>
                  </a:cubicBezTo>
                  <a:cubicBezTo>
                    <a:pt x="28337" y="1052"/>
                    <a:pt x="23542" y="1"/>
                    <a:pt x="187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1"/>
            <p:cNvSpPr/>
            <p:nvPr/>
          </p:nvSpPr>
          <p:spPr>
            <a:xfrm>
              <a:off x="7984917" y="3759526"/>
              <a:ext cx="131965" cy="280993"/>
            </a:xfrm>
            <a:custGeom>
              <a:avLst/>
              <a:gdLst/>
              <a:ahLst/>
              <a:cxnLst/>
              <a:rect l="l" t="t" r="r" b="b"/>
              <a:pathLst>
                <a:path w="8507" h="18114" extrusionOk="0">
                  <a:moveTo>
                    <a:pt x="1" y="0"/>
                  </a:moveTo>
                  <a:lnTo>
                    <a:pt x="1" y="18113"/>
                  </a:lnTo>
                  <a:cubicBezTo>
                    <a:pt x="1035" y="17746"/>
                    <a:pt x="2035" y="17246"/>
                    <a:pt x="3003" y="16712"/>
                  </a:cubicBezTo>
                  <a:cubicBezTo>
                    <a:pt x="6539" y="14677"/>
                    <a:pt x="8373" y="12042"/>
                    <a:pt x="8507" y="9374"/>
                  </a:cubicBezTo>
                  <a:lnTo>
                    <a:pt x="8507" y="5538"/>
                  </a:lnTo>
                  <a:lnTo>
                    <a:pt x="7506" y="5538"/>
                  </a:lnTo>
                  <a:cubicBezTo>
                    <a:pt x="6605" y="4036"/>
                    <a:pt x="5104" y="2602"/>
                    <a:pt x="3003" y="1401"/>
                  </a:cubicBezTo>
                  <a:cubicBezTo>
                    <a:pt x="2035" y="868"/>
                    <a:pt x="1035" y="36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1"/>
            <p:cNvSpPr/>
            <p:nvPr/>
          </p:nvSpPr>
          <p:spPr>
            <a:xfrm>
              <a:off x="7507330" y="3677640"/>
              <a:ext cx="634942" cy="336016"/>
            </a:xfrm>
            <a:custGeom>
              <a:avLst/>
              <a:gdLst/>
              <a:ahLst/>
              <a:cxnLst/>
              <a:rect l="l" t="t" r="r" b="b"/>
              <a:pathLst>
                <a:path w="40931" h="21661" extrusionOk="0">
                  <a:moveTo>
                    <a:pt x="20553" y="0"/>
                  </a:moveTo>
                  <a:cubicBezTo>
                    <a:pt x="15754" y="0"/>
                    <a:pt x="10959" y="1060"/>
                    <a:pt x="7306" y="3178"/>
                  </a:cubicBezTo>
                  <a:cubicBezTo>
                    <a:pt x="1" y="7414"/>
                    <a:pt x="1" y="14252"/>
                    <a:pt x="7306" y="18489"/>
                  </a:cubicBezTo>
                  <a:cubicBezTo>
                    <a:pt x="10960" y="20601"/>
                    <a:pt x="15753" y="21660"/>
                    <a:pt x="20547" y="21660"/>
                  </a:cubicBezTo>
                  <a:cubicBezTo>
                    <a:pt x="24157" y="21660"/>
                    <a:pt x="27766" y="21060"/>
                    <a:pt x="30890" y="19856"/>
                  </a:cubicBezTo>
                  <a:lnTo>
                    <a:pt x="31156" y="19756"/>
                  </a:lnTo>
                  <a:cubicBezTo>
                    <a:pt x="32090" y="19389"/>
                    <a:pt x="32958" y="18956"/>
                    <a:pt x="33825" y="18489"/>
                  </a:cubicBezTo>
                  <a:cubicBezTo>
                    <a:pt x="39929" y="14953"/>
                    <a:pt x="40930" y="9616"/>
                    <a:pt x="36861" y="5479"/>
                  </a:cubicBezTo>
                  <a:cubicBezTo>
                    <a:pt x="35960" y="4579"/>
                    <a:pt x="34926" y="3812"/>
                    <a:pt x="33825" y="3178"/>
                  </a:cubicBezTo>
                  <a:cubicBezTo>
                    <a:pt x="30156" y="1060"/>
                    <a:pt x="25352" y="0"/>
                    <a:pt x="20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1"/>
            <p:cNvSpPr/>
            <p:nvPr/>
          </p:nvSpPr>
          <p:spPr>
            <a:xfrm>
              <a:off x="7509936" y="3707267"/>
              <a:ext cx="151619" cy="221487"/>
            </a:xfrm>
            <a:custGeom>
              <a:avLst/>
              <a:gdLst/>
              <a:ahLst/>
              <a:cxnLst/>
              <a:rect l="l" t="t" r="r" b="b"/>
              <a:pathLst>
                <a:path w="9774" h="14278" extrusionOk="0">
                  <a:moveTo>
                    <a:pt x="9773" y="0"/>
                  </a:moveTo>
                  <a:lnTo>
                    <a:pt x="9773" y="0"/>
                  </a:lnTo>
                  <a:cubicBezTo>
                    <a:pt x="8873" y="367"/>
                    <a:pt x="7972" y="801"/>
                    <a:pt x="7138" y="1268"/>
                  </a:cubicBezTo>
                  <a:cubicBezTo>
                    <a:pt x="1035" y="4803"/>
                    <a:pt x="0" y="10139"/>
                    <a:pt x="4100" y="14275"/>
                  </a:cubicBezTo>
                  <a:lnTo>
                    <a:pt x="4100" y="14275"/>
                  </a:lnTo>
                  <a:cubicBezTo>
                    <a:pt x="3967" y="14140"/>
                    <a:pt x="1439" y="11448"/>
                    <a:pt x="2134" y="7606"/>
                  </a:cubicBezTo>
                  <a:cubicBezTo>
                    <a:pt x="2768" y="3870"/>
                    <a:pt x="7972" y="767"/>
                    <a:pt x="9773" y="0"/>
                  </a:cubicBezTo>
                  <a:close/>
                  <a:moveTo>
                    <a:pt x="4100" y="14275"/>
                  </a:moveTo>
                  <a:lnTo>
                    <a:pt x="4100" y="14275"/>
                  </a:lnTo>
                  <a:cubicBezTo>
                    <a:pt x="4101" y="14276"/>
                    <a:pt x="4102" y="14276"/>
                    <a:pt x="4103" y="14277"/>
                  </a:cubicBezTo>
                  <a:cubicBezTo>
                    <a:pt x="4102" y="14276"/>
                    <a:pt x="4101" y="14275"/>
                    <a:pt x="4100" y="14275"/>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1"/>
            <p:cNvSpPr/>
            <p:nvPr/>
          </p:nvSpPr>
          <p:spPr>
            <a:xfrm>
              <a:off x="7555975" y="3689150"/>
              <a:ext cx="540750" cy="312561"/>
            </a:xfrm>
            <a:custGeom>
              <a:avLst/>
              <a:gdLst/>
              <a:ahLst/>
              <a:cxnLst/>
              <a:rect l="l" t="t" r="r" b="b"/>
              <a:pathLst>
                <a:path w="34859" h="20149" extrusionOk="0">
                  <a:moveTo>
                    <a:pt x="17413" y="1"/>
                  </a:moveTo>
                  <a:cubicBezTo>
                    <a:pt x="7806" y="1"/>
                    <a:pt x="0" y="4504"/>
                    <a:pt x="0" y="10075"/>
                  </a:cubicBezTo>
                  <a:cubicBezTo>
                    <a:pt x="0" y="15645"/>
                    <a:pt x="7806" y="20148"/>
                    <a:pt x="17413" y="20148"/>
                  </a:cubicBezTo>
                  <a:cubicBezTo>
                    <a:pt x="27053" y="20148"/>
                    <a:pt x="34859" y="15645"/>
                    <a:pt x="34859" y="10075"/>
                  </a:cubicBezTo>
                  <a:cubicBezTo>
                    <a:pt x="34859" y="4504"/>
                    <a:pt x="27053" y="1"/>
                    <a:pt x="1741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1"/>
            <p:cNvSpPr/>
            <p:nvPr/>
          </p:nvSpPr>
          <p:spPr>
            <a:xfrm>
              <a:off x="7555975" y="3689150"/>
              <a:ext cx="540750" cy="312561"/>
            </a:xfrm>
            <a:custGeom>
              <a:avLst/>
              <a:gdLst/>
              <a:ahLst/>
              <a:cxnLst/>
              <a:rect l="l" t="t" r="r" b="b"/>
              <a:pathLst>
                <a:path w="34859" h="20149" extrusionOk="0">
                  <a:moveTo>
                    <a:pt x="17413" y="1"/>
                  </a:moveTo>
                  <a:cubicBezTo>
                    <a:pt x="7806" y="1"/>
                    <a:pt x="0" y="4504"/>
                    <a:pt x="0" y="10075"/>
                  </a:cubicBezTo>
                  <a:cubicBezTo>
                    <a:pt x="0" y="15645"/>
                    <a:pt x="7806" y="20148"/>
                    <a:pt x="17413" y="20148"/>
                  </a:cubicBezTo>
                  <a:cubicBezTo>
                    <a:pt x="27053" y="20148"/>
                    <a:pt x="34859" y="15645"/>
                    <a:pt x="34859" y="10075"/>
                  </a:cubicBezTo>
                  <a:cubicBezTo>
                    <a:pt x="34859" y="4504"/>
                    <a:pt x="27053" y="1"/>
                    <a:pt x="17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1"/>
            <p:cNvSpPr/>
            <p:nvPr/>
          </p:nvSpPr>
          <p:spPr>
            <a:xfrm>
              <a:off x="7540975" y="3734692"/>
              <a:ext cx="360154" cy="266505"/>
            </a:xfrm>
            <a:custGeom>
              <a:avLst/>
              <a:gdLst/>
              <a:ahLst/>
              <a:cxnLst/>
              <a:rect l="l" t="t" r="r" b="b"/>
              <a:pathLst>
                <a:path w="23217" h="17180" extrusionOk="0">
                  <a:moveTo>
                    <a:pt x="6138" y="0"/>
                  </a:moveTo>
                  <a:lnTo>
                    <a:pt x="6138" y="0"/>
                  </a:lnTo>
                  <a:cubicBezTo>
                    <a:pt x="5637" y="267"/>
                    <a:pt x="5170" y="567"/>
                    <a:pt x="4737" y="901"/>
                  </a:cubicBezTo>
                  <a:cubicBezTo>
                    <a:pt x="4437" y="1101"/>
                    <a:pt x="4136" y="1334"/>
                    <a:pt x="3903" y="1568"/>
                  </a:cubicBezTo>
                  <a:cubicBezTo>
                    <a:pt x="33" y="4937"/>
                    <a:pt x="0" y="9340"/>
                    <a:pt x="3903" y="12709"/>
                  </a:cubicBezTo>
                  <a:cubicBezTo>
                    <a:pt x="4170" y="12943"/>
                    <a:pt x="4437" y="13176"/>
                    <a:pt x="4737" y="13376"/>
                  </a:cubicBezTo>
                  <a:cubicBezTo>
                    <a:pt x="5137" y="13677"/>
                    <a:pt x="5571" y="13943"/>
                    <a:pt x="6038" y="14210"/>
                  </a:cubicBezTo>
                  <a:cubicBezTo>
                    <a:pt x="6471" y="14477"/>
                    <a:pt x="6938" y="14711"/>
                    <a:pt x="7405" y="14944"/>
                  </a:cubicBezTo>
                  <a:cubicBezTo>
                    <a:pt x="7772" y="15111"/>
                    <a:pt x="8173" y="15278"/>
                    <a:pt x="8573" y="15444"/>
                  </a:cubicBezTo>
                  <a:cubicBezTo>
                    <a:pt x="8973" y="15611"/>
                    <a:pt x="9373" y="15745"/>
                    <a:pt x="9807" y="15878"/>
                  </a:cubicBezTo>
                  <a:cubicBezTo>
                    <a:pt x="11075" y="16312"/>
                    <a:pt x="12376" y="16612"/>
                    <a:pt x="13710" y="16812"/>
                  </a:cubicBezTo>
                  <a:lnTo>
                    <a:pt x="14577" y="16946"/>
                  </a:lnTo>
                  <a:cubicBezTo>
                    <a:pt x="15845" y="17112"/>
                    <a:pt x="17146" y="17179"/>
                    <a:pt x="18447" y="17179"/>
                  </a:cubicBezTo>
                  <a:cubicBezTo>
                    <a:pt x="20048" y="17179"/>
                    <a:pt x="21649" y="17046"/>
                    <a:pt x="23217" y="16812"/>
                  </a:cubicBezTo>
                  <a:cubicBezTo>
                    <a:pt x="23217" y="16812"/>
                    <a:pt x="21115" y="16412"/>
                    <a:pt x="21482" y="14410"/>
                  </a:cubicBezTo>
                  <a:cubicBezTo>
                    <a:pt x="21082" y="11442"/>
                    <a:pt x="8072" y="3169"/>
                    <a:pt x="8072" y="3169"/>
                  </a:cubicBezTo>
                  <a:cubicBezTo>
                    <a:pt x="8072" y="3169"/>
                    <a:pt x="5170" y="2035"/>
                    <a:pt x="6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1"/>
            <p:cNvSpPr/>
            <p:nvPr/>
          </p:nvSpPr>
          <p:spPr>
            <a:xfrm>
              <a:off x="7605131" y="3729263"/>
              <a:ext cx="441920" cy="232207"/>
            </a:xfrm>
            <a:custGeom>
              <a:avLst/>
              <a:gdLst/>
              <a:ahLst/>
              <a:cxnLst/>
              <a:rect l="l" t="t" r="r" b="b"/>
              <a:pathLst>
                <a:path w="28488" h="14969" extrusionOk="0">
                  <a:moveTo>
                    <a:pt x="14225" y="1"/>
                  </a:moveTo>
                  <a:cubicBezTo>
                    <a:pt x="10914" y="1"/>
                    <a:pt x="7604" y="727"/>
                    <a:pt x="5071" y="2185"/>
                  </a:cubicBezTo>
                  <a:cubicBezTo>
                    <a:pt x="200" y="4987"/>
                    <a:pt x="0" y="9457"/>
                    <a:pt x="4470" y="12425"/>
                  </a:cubicBezTo>
                  <a:cubicBezTo>
                    <a:pt x="4670" y="12559"/>
                    <a:pt x="4870" y="12659"/>
                    <a:pt x="5071" y="12792"/>
                  </a:cubicBezTo>
                  <a:cubicBezTo>
                    <a:pt x="7606" y="14243"/>
                    <a:pt x="10925" y="14969"/>
                    <a:pt x="14244" y="14969"/>
                  </a:cubicBezTo>
                  <a:cubicBezTo>
                    <a:pt x="17563" y="14969"/>
                    <a:pt x="20882" y="14243"/>
                    <a:pt x="23417" y="12792"/>
                  </a:cubicBezTo>
                  <a:cubicBezTo>
                    <a:pt x="28487" y="9857"/>
                    <a:pt x="28487" y="5120"/>
                    <a:pt x="23417" y="2185"/>
                  </a:cubicBezTo>
                  <a:cubicBezTo>
                    <a:pt x="23217" y="2051"/>
                    <a:pt x="22983" y="1951"/>
                    <a:pt x="22783" y="1851"/>
                  </a:cubicBezTo>
                  <a:cubicBezTo>
                    <a:pt x="20334" y="619"/>
                    <a:pt x="17279" y="1"/>
                    <a:pt x="14225"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1"/>
            <p:cNvSpPr/>
            <p:nvPr/>
          </p:nvSpPr>
          <p:spPr>
            <a:xfrm>
              <a:off x="7605131" y="3729263"/>
              <a:ext cx="441920" cy="232207"/>
            </a:xfrm>
            <a:custGeom>
              <a:avLst/>
              <a:gdLst/>
              <a:ahLst/>
              <a:cxnLst/>
              <a:rect l="l" t="t" r="r" b="b"/>
              <a:pathLst>
                <a:path w="28488" h="14969" extrusionOk="0">
                  <a:moveTo>
                    <a:pt x="14225" y="1"/>
                  </a:moveTo>
                  <a:cubicBezTo>
                    <a:pt x="10914" y="1"/>
                    <a:pt x="7604" y="727"/>
                    <a:pt x="5071" y="2185"/>
                  </a:cubicBezTo>
                  <a:cubicBezTo>
                    <a:pt x="200" y="4987"/>
                    <a:pt x="0" y="9457"/>
                    <a:pt x="4470" y="12425"/>
                  </a:cubicBezTo>
                  <a:cubicBezTo>
                    <a:pt x="4670" y="12559"/>
                    <a:pt x="4870" y="12659"/>
                    <a:pt x="5071" y="12792"/>
                  </a:cubicBezTo>
                  <a:cubicBezTo>
                    <a:pt x="7606" y="14243"/>
                    <a:pt x="10925" y="14969"/>
                    <a:pt x="14244" y="14969"/>
                  </a:cubicBezTo>
                  <a:cubicBezTo>
                    <a:pt x="17563" y="14969"/>
                    <a:pt x="20882" y="14243"/>
                    <a:pt x="23417" y="12792"/>
                  </a:cubicBezTo>
                  <a:cubicBezTo>
                    <a:pt x="28487" y="9857"/>
                    <a:pt x="28487" y="5120"/>
                    <a:pt x="23417" y="2185"/>
                  </a:cubicBezTo>
                  <a:cubicBezTo>
                    <a:pt x="23217" y="2051"/>
                    <a:pt x="22983" y="1951"/>
                    <a:pt x="22783" y="1851"/>
                  </a:cubicBezTo>
                  <a:cubicBezTo>
                    <a:pt x="20334" y="619"/>
                    <a:pt x="17279" y="1"/>
                    <a:pt x="142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1"/>
            <p:cNvSpPr/>
            <p:nvPr/>
          </p:nvSpPr>
          <p:spPr>
            <a:xfrm>
              <a:off x="7633579" y="3734164"/>
              <a:ext cx="385005" cy="222527"/>
            </a:xfrm>
            <a:custGeom>
              <a:avLst/>
              <a:gdLst/>
              <a:ahLst/>
              <a:cxnLst/>
              <a:rect l="l" t="t" r="r" b="b"/>
              <a:pathLst>
                <a:path w="24819" h="14345" extrusionOk="0">
                  <a:moveTo>
                    <a:pt x="12410" y="1"/>
                  </a:moveTo>
                  <a:cubicBezTo>
                    <a:pt x="5572" y="1"/>
                    <a:pt x="1" y="3203"/>
                    <a:pt x="1" y="7173"/>
                  </a:cubicBezTo>
                  <a:cubicBezTo>
                    <a:pt x="1" y="11142"/>
                    <a:pt x="5572" y="14344"/>
                    <a:pt x="12410" y="14344"/>
                  </a:cubicBezTo>
                  <a:cubicBezTo>
                    <a:pt x="19281" y="14344"/>
                    <a:pt x="24819" y="11142"/>
                    <a:pt x="24819" y="7173"/>
                  </a:cubicBezTo>
                  <a:cubicBezTo>
                    <a:pt x="24819" y="3203"/>
                    <a:pt x="19281" y="1"/>
                    <a:pt x="1241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1"/>
            <p:cNvSpPr/>
            <p:nvPr/>
          </p:nvSpPr>
          <p:spPr>
            <a:xfrm>
              <a:off x="7633579" y="3734164"/>
              <a:ext cx="385005" cy="222527"/>
            </a:xfrm>
            <a:custGeom>
              <a:avLst/>
              <a:gdLst/>
              <a:ahLst/>
              <a:cxnLst/>
              <a:rect l="l" t="t" r="r" b="b"/>
              <a:pathLst>
                <a:path w="24819" h="14345" extrusionOk="0">
                  <a:moveTo>
                    <a:pt x="12410" y="1"/>
                  </a:moveTo>
                  <a:cubicBezTo>
                    <a:pt x="5572" y="1"/>
                    <a:pt x="1" y="3203"/>
                    <a:pt x="1" y="7173"/>
                  </a:cubicBezTo>
                  <a:cubicBezTo>
                    <a:pt x="1" y="11142"/>
                    <a:pt x="5572" y="14344"/>
                    <a:pt x="12410" y="14344"/>
                  </a:cubicBezTo>
                  <a:cubicBezTo>
                    <a:pt x="19281" y="14344"/>
                    <a:pt x="24819" y="11142"/>
                    <a:pt x="24819" y="7173"/>
                  </a:cubicBezTo>
                  <a:cubicBezTo>
                    <a:pt x="24819" y="3203"/>
                    <a:pt x="19281" y="1"/>
                    <a:pt x="12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1"/>
            <p:cNvSpPr/>
            <p:nvPr/>
          </p:nvSpPr>
          <p:spPr>
            <a:xfrm>
              <a:off x="7635658" y="3765218"/>
              <a:ext cx="381375" cy="191471"/>
            </a:xfrm>
            <a:custGeom>
              <a:avLst/>
              <a:gdLst/>
              <a:ahLst/>
              <a:cxnLst/>
              <a:rect l="l" t="t" r="r" b="b"/>
              <a:pathLst>
                <a:path w="24585" h="12343" extrusionOk="0">
                  <a:moveTo>
                    <a:pt x="12288" y="0"/>
                  </a:moveTo>
                  <a:cubicBezTo>
                    <a:pt x="9115" y="0"/>
                    <a:pt x="5938" y="701"/>
                    <a:pt x="3503" y="2102"/>
                  </a:cubicBezTo>
                  <a:cubicBezTo>
                    <a:pt x="1535" y="3236"/>
                    <a:pt x="367" y="4670"/>
                    <a:pt x="0" y="6171"/>
                  </a:cubicBezTo>
                  <a:cubicBezTo>
                    <a:pt x="367" y="7672"/>
                    <a:pt x="1535" y="9107"/>
                    <a:pt x="3503" y="10241"/>
                  </a:cubicBezTo>
                  <a:cubicBezTo>
                    <a:pt x="5938" y="11642"/>
                    <a:pt x="9115" y="12342"/>
                    <a:pt x="12288" y="12342"/>
                  </a:cubicBezTo>
                  <a:cubicBezTo>
                    <a:pt x="15461" y="12342"/>
                    <a:pt x="18630" y="11642"/>
                    <a:pt x="21049" y="10241"/>
                  </a:cubicBezTo>
                  <a:cubicBezTo>
                    <a:pt x="23050" y="9073"/>
                    <a:pt x="24218" y="7672"/>
                    <a:pt x="24585" y="6171"/>
                  </a:cubicBezTo>
                  <a:cubicBezTo>
                    <a:pt x="24218" y="4670"/>
                    <a:pt x="23050" y="3236"/>
                    <a:pt x="21049" y="2102"/>
                  </a:cubicBezTo>
                  <a:cubicBezTo>
                    <a:pt x="18630" y="701"/>
                    <a:pt x="15461" y="0"/>
                    <a:pt x="12288"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1"/>
            <p:cNvSpPr/>
            <p:nvPr/>
          </p:nvSpPr>
          <p:spPr>
            <a:xfrm>
              <a:off x="7635658" y="3765218"/>
              <a:ext cx="381375" cy="191471"/>
            </a:xfrm>
            <a:custGeom>
              <a:avLst/>
              <a:gdLst/>
              <a:ahLst/>
              <a:cxnLst/>
              <a:rect l="l" t="t" r="r" b="b"/>
              <a:pathLst>
                <a:path w="24585" h="12343" extrusionOk="0">
                  <a:moveTo>
                    <a:pt x="12288" y="0"/>
                  </a:moveTo>
                  <a:cubicBezTo>
                    <a:pt x="9115" y="0"/>
                    <a:pt x="5938" y="701"/>
                    <a:pt x="3503" y="2102"/>
                  </a:cubicBezTo>
                  <a:cubicBezTo>
                    <a:pt x="1535" y="3236"/>
                    <a:pt x="367" y="4670"/>
                    <a:pt x="0" y="6171"/>
                  </a:cubicBezTo>
                  <a:cubicBezTo>
                    <a:pt x="367" y="7672"/>
                    <a:pt x="1535" y="9107"/>
                    <a:pt x="3503" y="10241"/>
                  </a:cubicBezTo>
                  <a:cubicBezTo>
                    <a:pt x="5938" y="11642"/>
                    <a:pt x="9115" y="12342"/>
                    <a:pt x="12288" y="12342"/>
                  </a:cubicBezTo>
                  <a:cubicBezTo>
                    <a:pt x="15461" y="12342"/>
                    <a:pt x="18630" y="11642"/>
                    <a:pt x="21049" y="10241"/>
                  </a:cubicBezTo>
                  <a:cubicBezTo>
                    <a:pt x="23050" y="9073"/>
                    <a:pt x="24218" y="7672"/>
                    <a:pt x="24585" y="6171"/>
                  </a:cubicBezTo>
                  <a:cubicBezTo>
                    <a:pt x="24218" y="4670"/>
                    <a:pt x="23050" y="3236"/>
                    <a:pt x="21049" y="2102"/>
                  </a:cubicBezTo>
                  <a:cubicBezTo>
                    <a:pt x="18630" y="701"/>
                    <a:pt x="15461" y="0"/>
                    <a:pt x="122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1"/>
            <p:cNvSpPr/>
            <p:nvPr/>
          </p:nvSpPr>
          <p:spPr>
            <a:xfrm>
              <a:off x="7700341" y="3774013"/>
              <a:ext cx="252001" cy="165596"/>
            </a:xfrm>
            <a:custGeom>
              <a:avLst/>
              <a:gdLst/>
              <a:ahLst/>
              <a:cxnLst/>
              <a:rect l="l" t="t" r="r" b="b"/>
              <a:pathLst>
                <a:path w="16245" h="10675" extrusionOk="0">
                  <a:moveTo>
                    <a:pt x="11077" y="6245"/>
                  </a:moveTo>
                  <a:cubicBezTo>
                    <a:pt x="11463" y="6245"/>
                    <a:pt x="11828" y="6320"/>
                    <a:pt x="12175" y="6505"/>
                  </a:cubicBezTo>
                  <a:cubicBezTo>
                    <a:pt x="12109" y="6538"/>
                    <a:pt x="12009" y="6572"/>
                    <a:pt x="11942" y="6638"/>
                  </a:cubicBezTo>
                  <a:lnTo>
                    <a:pt x="11909" y="6638"/>
                  </a:lnTo>
                  <a:cubicBezTo>
                    <a:pt x="11775" y="6738"/>
                    <a:pt x="11642" y="6805"/>
                    <a:pt x="11475" y="6872"/>
                  </a:cubicBezTo>
                  <a:cubicBezTo>
                    <a:pt x="10982" y="7093"/>
                    <a:pt x="10445" y="7201"/>
                    <a:pt x="9905" y="7201"/>
                  </a:cubicBezTo>
                  <a:cubicBezTo>
                    <a:pt x="9385" y="7201"/>
                    <a:pt x="8863" y="7101"/>
                    <a:pt x="8373" y="6905"/>
                  </a:cubicBezTo>
                  <a:cubicBezTo>
                    <a:pt x="9385" y="6568"/>
                    <a:pt x="10276" y="6245"/>
                    <a:pt x="11077" y="6245"/>
                  </a:cubicBezTo>
                  <a:close/>
                  <a:moveTo>
                    <a:pt x="1901" y="0"/>
                  </a:moveTo>
                  <a:lnTo>
                    <a:pt x="0" y="1101"/>
                  </a:lnTo>
                  <a:lnTo>
                    <a:pt x="0" y="2569"/>
                  </a:lnTo>
                  <a:lnTo>
                    <a:pt x="667" y="2936"/>
                  </a:lnTo>
                  <a:cubicBezTo>
                    <a:pt x="500" y="3203"/>
                    <a:pt x="400" y="3503"/>
                    <a:pt x="400" y="3803"/>
                  </a:cubicBezTo>
                  <a:lnTo>
                    <a:pt x="400" y="5271"/>
                  </a:lnTo>
                  <a:cubicBezTo>
                    <a:pt x="400" y="5871"/>
                    <a:pt x="801" y="6472"/>
                    <a:pt x="1735" y="7005"/>
                  </a:cubicBezTo>
                  <a:cubicBezTo>
                    <a:pt x="2535" y="7472"/>
                    <a:pt x="3436" y="7706"/>
                    <a:pt x="4370" y="7739"/>
                  </a:cubicBezTo>
                  <a:lnTo>
                    <a:pt x="4904" y="7739"/>
                  </a:lnTo>
                  <a:cubicBezTo>
                    <a:pt x="5838" y="7672"/>
                    <a:pt x="6805" y="7472"/>
                    <a:pt x="7706" y="7139"/>
                  </a:cubicBezTo>
                  <a:lnTo>
                    <a:pt x="8239" y="6939"/>
                  </a:lnTo>
                  <a:lnTo>
                    <a:pt x="8239" y="6939"/>
                  </a:lnTo>
                  <a:lnTo>
                    <a:pt x="6638" y="8573"/>
                  </a:lnTo>
                  <a:lnTo>
                    <a:pt x="6638" y="10041"/>
                  </a:lnTo>
                  <a:cubicBezTo>
                    <a:pt x="7527" y="10367"/>
                    <a:pt x="8461" y="10528"/>
                    <a:pt x="9392" y="10528"/>
                  </a:cubicBezTo>
                  <a:cubicBezTo>
                    <a:pt x="10558" y="10528"/>
                    <a:pt x="11719" y="10275"/>
                    <a:pt x="12776" y="9774"/>
                  </a:cubicBezTo>
                  <a:lnTo>
                    <a:pt x="14344" y="10675"/>
                  </a:lnTo>
                  <a:lnTo>
                    <a:pt x="16245" y="9574"/>
                  </a:lnTo>
                  <a:lnTo>
                    <a:pt x="16245" y="8106"/>
                  </a:lnTo>
                  <a:lnTo>
                    <a:pt x="15611" y="7739"/>
                  </a:lnTo>
                  <a:cubicBezTo>
                    <a:pt x="15811" y="7439"/>
                    <a:pt x="15911" y="7105"/>
                    <a:pt x="15945" y="6772"/>
                  </a:cubicBezTo>
                  <a:lnTo>
                    <a:pt x="15945" y="5304"/>
                  </a:lnTo>
                  <a:cubicBezTo>
                    <a:pt x="15945" y="4670"/>
                    <a:pt x="15511" y="4103"/>
                    <a:pt x="14610" y="3569"/>
                  </a:cubicBezTo>
                  <a:lnTo>
                    <a:pt x="14577" y="3569"/>
                  </a:lnTo>
                  <a:cubicBezTo>
                    <a:pt x="13634" y="3023"/>
                    <a:pt x="12670" y="2828"/>
                    <a:pt x="11733" y="2828"/>
                  </a:cubicBezTo>
                  <a:cubicBezTo>
                    <a:pt x="11012" y="2828"/>
                    <a:pt x="10307" y="2943"/>
                    <a:pt x="9640" y="3102"/>
                  </a:cubicBezTo>
                  <a:cubicBezTo>
                    <a:pt x="9006" y="3269"/>
                    <a:pt x="8373" y="3503"/>
                    <a:pt x="7806" y="3703"/>
                  </a:cubicBezTo>
                  <a:cubicBezTo>
                    <a:pt x="7172" y="3903"/>
                    <a:pt x="6505" y="4103"/>
                    <a:pt x="5838" y="4270"/>
                  </a:cubicBezTo>
                  <a:cubicBezTo>
                    <a:pt x="5537" y="4337"/>
                    <a:pt x="5204" y="4370"/>
                    <a:pt x="4904" y="4370"/>
                  </a:cubicBezTo>
                  <a:cubicBezTo>
                    <a:pt x="4637" y="4337"/>
                    <a:pt x="4370" y="4270"/>
                    <a:pt x="4103" y="4170"/>
                  </a:cubicBezTo>
                  <a:lnTo>
                    <a:pt x="4170" y="4103"/>
                  </a:lnTo>
                  <a:cubicBezTo>
                    <a:pt x="4236" y="4070"/>
                    <a:pt x="4303" y="4036"/>
                    <a:pt x="4370" y="4003"/>
                  </a:cubicBezTo>
                  <a:cubicBezTo>
                    <a:pt x="4537" y="3903"/>
                    <a:pt x="4703" y="3803"/>
                    <a:pt x="4904" y="3736"/>
                  </a:cubicBezTo>
                  <a:cubicBezTo>
                    <a:pt x="5357" y="3527"/>
                    <a:pt x="5847" y="3427"/>
                    <a:pt x="6335" y="3427"/>
                  </a:cubicBezTo>
                  <a:cubicBezTo>
                    <a:pt x="6781" y="3427"/>
                    <a:pt x="7225" y="3510"/>
                    <a:pt x="7639" y="3670"/>
                  </a:cubicBezTo>
                  <a:lnTo>
                    <a:pt x="9240" y="2068"/>
                  </a:lnTo>
                  <a:lnTo>
                    <a:pt x="9240" y="601"/>
                  </a:lnTo>
                  <a:cubicBezTo>
                    <a:pt x="8458" y="322"/>
                    <a:pt x="7645" y="188"/>
                    <a:pt x="6830" y="188"/>
                  </a:cubicBezTo>
                  <a:cubicBezTo>
                    <a:pt x="6185" y="188"/>
                    <a:pt x="5538" y="272"/>
                    <a:pt x="4904" y="434"/>
                  </a:cubicBezTo>
                  <a:cubicBezTo>
                    <a:pt x="4403" y="567"/>
                    <a:pt x="3970" y="701"/>
                    <a:pt x="3503" y="901"/>
                  </a:cubicBezTo>
                  <a:lnTo>
                    <a:pt x="1901"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1"/>
            <p:cNvSpPr/>
            <p:nvPr/>
          </p:nvSpPr>
          <p:spPr>
            <a:xfrm>
              <a:off x="7699814" y="3774013"/>
              <a:ext cx="255646" cy="142312"/>
            </a:xfrm>
            <a:custGeom>
              <a:avLst/>
              <a:gdLst/>
              <a:ahLst/>
              <a:cxnLst/>
              <a:rect l="l" t="t" r="r" b="b"/>
              <a:pathLst>
                <a:path w="16480" h="9174" extrusionOk="0">
                  <a:moveTo>
                    <a:pt x="1935" y="0"/>
                  </a:moveTo>
                  <a:lnTo>
                    <a:pt x="34" y="1101"/>
                  </a:lnTo>
                  <a:lnTo>
                    <a:pt x="1635" y="2002"/>
                  </a:lnTo>
                  <a:cubicBezTo>
                    <a:pt x="34" y="3203"/>
                    <a:pt x="1" y="4470"/>
                    <a:pt x="1802" y="5504"/>
                  </a:cubicBezTo>
                  <a:cubicBezTo>
                    <a:pt x="2603" y="5971"/>
                    <a:pt x="3503" y="6238"/>
                    <a:pt x="4404" y="6271"/>
                  </a:cubicBezTo>
                  <a:lnTo>
                    <a:pt x="4938" y="6271"/>
                  </a:lnTo>
                  <a:cubicBezTo>
                    <a:pt x="5905" y="6205"/>
                    <a:pt x="6839" y="6005"/>
                    <a:pt x="7740" y="5671"/>
                  </a:cubicBezTo>
                  <a:cubicBezTo>
                    <a:pt x="9031" y="5225"/>
                    <a:pt x="10141" y="4745"/>
                    <a:pt x="11116" y="4745"/>
                  </a:cubicBezTo>
                  <a:cubicBezTo>
                    <a:pt x="11525" y="4745"/>
                    <a:pt x="11911" y="4830"/>
                    <a:pt x="12276" y="5037"/>
                  </a:cubicBezTo>
                  <a:cubicBezTo>
                    <a:pt x="13110" y="5504"/>
                    <a:pt x="12877" y="6105"/>
                    <a:pt x="11976" y="6638"/>
                  </a:cubicBezTo>
                  <a:cubicBezTo>
                    <a:pt x="11842" y="6705"/>
                    <a:pt x="11676" y="6805"/>
                    <a:pt x="11542" y="6872"/>
                  </a:cubicBezTo>
                  <a:cubicBezTo>
                    <a:pt x="11032" y="7076"/>
                    <a:pt x="10478" y="7185"/>
                    <a:pt x="9925" y="7185"/>
                  </a:cubicBezTo>
                  <a:cubicBezTo>
                    <a:pt x="9394" y="7185"/>
                    <a:pt x="8864" y="7084"/>
                    <a:pt x="8373" y="6872"/>
                  </a:cubicBezTo>
                  <a:lnTo>
                    <a:pt x="6705" y="8540"/>
                  </a:lnTo>
                  <a:cubicBezTo>
                    <a:pt x="7598" y="8882"/>
                    <a:pt x="8531" y="9052"/>
                    <a:pt x="9462" y="9052"/>
                  </a:cubicBezTo>
                  <a:cubicBezTo>
                    <a:pt x="10618" y="9052"/>
                    <a:pt x="11772" y="8790"/>
                    <a:pt x="12843" y="8273"/>
                  </a:cubicBezTo>
                  <a:lnTo>
                    <a:pt x="14411" y="9173"/>
                  </a:lnTo>
                  <a:lnTo>
                    <a:pt x="16312" y="8106"/>
                  </a:lnTo>
                  <a:lnTo>
                    <a:pt x="14711" y="7205"/>
                  </a:lnTo>
                  <a:cubicBezTo>
                    <a:pt x="16312" y="5971"/>
                    <a:pt x="16479" y="4637"/>
                    <a:pt x="14644" y="3569"/>
                  </a:cubicBezTo>
                  <a:lnTo>
                    <a:pt x="14611" y="3569"/>
                  </a:lnTo>
                  <a:cubicBezTo>
                    <a:pt x="13660" y="2999"/>
                    <a:pt x="12687" y="2797"/>
                    <a:pt x="11742" y="2797"/>
                  </a:cubicBezTo>
                  <a:cubicBezTo>
                    <a:pt x="11030" y="2797"/>
                    <a:pt x="10334" y="2911"/>
                    <a:pt x="9674" y="3069"/>
                  </a:cubicBezTo>
                  <a:cubicBezTo>
                    <a:pt x="9040" y="3236"/>
                    <a:pt x="8407" y="3469"/>
                    <a:pt x="7840" y="3670"/>
                  </a:cubicBezTo>
                  <a:cubicBezTo>
                    <a:pt x="7206" y="3903"/>
                    <a:pt x="6539" y="4103"/>
                    <a:pt x="5872" y="4270"/>
                  </a:cubicBezTo>
                  <a:cubicBezTo>
                    <a:pt x="5571" y="4337"/>
                    <a:pt x="5238" y="4370"/>
                    <a:pt x="4938" y="4370"/>
                  </a:cubicBezTo>
                  <a:cubicBezTo>
                    <a:pt x="4604" y="4337"/>
                    <a:pt x="4304" y="4237"/>
                    <a:pt x="4037" y="4103"/>
                  </a:cubicBezTo>
                  <a:cubicBezTo>
                    <a:pt x="3403" y="3736"/>
                    <a:pt x="3336" y="3236"/>
                    <a:pt x="4204" y="2635"/>
                  </a:cubicBezTo>
                  <a:cubicBezTo>
                    <a:pt x="4270" y="2602"/>
                    <a:pt x="4337" y="2569"/>
                    <a:pt x="4404" y="2535"/>
                  </a:cubicBezTo>
                  <a:cubicBezTo>
                    <a:pt x="4571" y="2435"/>
                    <a:pt x="4737" y="2335"/>
                    <a:pt x="4938" y="2269"/>
                  </a:cubicBezTo>
                  <a:cubicBezTo>
                    <a:pt x="5399" y="2055"/>
                    <a:pt x="5899" y="1946"/>
                    <a:pt x="6396" y="1946"/>
                  </a:cubicBezTo>
                  <a:cubicBezTo>
                    <a:pt x="6833" y="1946"/>
                    <a:pt x="7267" y="2030"/>
                    <a:pt x="7673" y="2202"/>
                  </a:cubicBezTo>
                  <a:lnTo>
                    <a:pt x="9274" y="601"/>
                  </a:lnTo>
                  <a:cubicBezTo>
                    <a:pt x="8492" y="322"/>
                    <a:pt x="7679" y="188"/>
                    <a:pt x="6864" y="188"/>
                  </a:cubicBezTo>
                  <a:cubicBezTo>
                    <a:pt x="6219" y="188"/>
                    <a:pt x="5572" y="272"/>
                    <a:pt x="4938" y="434"/>
                  </a:cubicBezTo>
                  <a:cubicBezTo>
                    <a:pt x="4437" y="567"/>
                    <a:pt x="4004" y="701"/>
                    <a:pt x="3537" y="901"/>
                  </a:cubicBezTo>
                  <a:lnTo>
                    <a:pt x="1935"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1"/>
            <p:cNvSpPr/>
            <p:nvPr/>
          </p:nvSpPr>
          <p:spPr>
            <a:xfrm>
              <a:off x="7699814" y="3774013"/>
              <a:ext cx="255646" cy="142312"/>
            </a:xfrm>
            <a:custGeom>
              <a:avLst/>
              <a:gdLst/>
              <a:ahLst/>
              <a:cxnLst/>
              <a:rect l="l" t="t" r="r" b="b"/>
              <a:pathLst>
                <a:path w="16480" h="9174" extrusionOk="0">
                  <a:moveTo>
                    <a:pt x="1935" y="0"/>
                  </a:moveTo>
                  <a:lnTo>
                    <a:pt x="34" y="1101"/>
                  </a:lnTo>
                  <a:lnTo>
                    <a:pt x="1635" y="2002"/>
                  </a:lnTo>
                  <a:cubicBezTo>
                    <a:pt x="34" y="3203"/>
                    <a:pt x="1" y="4470"/>
                    <a:pt x="1802" y="5504"/>
                  </a:cubicBezTo>
                  <a:cubicBezTo>
                    <a:pt x="2603" y="5971"/>
                    <a:pt x="3503" y="6238"/>
                    <a:pt x="4404" y="6271"/>
                  </a:cubicBezTo>
                  <a:lnTo>
                    <a:pt x="4938" y="6271"/>
                  </a:lnTo>
                  <a:cubicBezTo>
                    <a:pt x="5905" y="6205"/>
                    <a:pt x="6839" y="6005"/>
                    <a:pt x="7740" y="5671"/>
                  </a:cubicBezTo>
                  <a:cubicBezTo>
                    <a:pt x="9031" y="5225"/>
                    <a:pt x="10141" y="4745"/>
                    <a:pt x="11116" y="4745"/>
                  </a:cubicBezTo>
                  <a:cubicBezTo>
                    <a:pt x="11525" y="4745"/>
                    <a:pt x="11911" y="4830"/>
                    <a:pt x="12276" y="5037"/>
                  </a:cubicBezTo>
                  <a:cubicBezTo>
                    <a:pt x="13110" y="5504"/>
                    <a:pt x="12877" y="6105"/>
                    <a:pt x="11976" y="6638"/>
                  </a:cubicBezTo>
                  <a:cubicBezTo>
                    <a:pt x="11842" y="6705"/>
                    <a:pt x="11676" y="6805"/>
                    <a:pt x="11542" y="6872"/>
                  </a:cubicBezTo>
                  <a:cubicBezTo>
                    <a:pt x="11032" y="7076"/>
                    <a:pt x="10478" y="7185"/>
                    <a:pt x="9925" y="7185"/>
                  </a:cubicBezTo>
                  <a:cubicBezTo>
                    <a:pt x="9394" y="7185"/>
                    <a:pt x="8864" y="7084"/>
                    <a:pt x="8373" y="6872"/>
                  </a:cubicBezTo>
                  <a:lnTo>
                    <a:pt x="6705" y="8540"/>
                  </a:lnTo>
                  <a:cubicBezTo>
                    <a:pt x="7598" y="8882"/>
                    <a:pt x="8531" y="9052"/>
                    <a:pt x="9462" y="9052"/>
                  </a:cubicBezTo>
                  <a:cubicBezTo>
                    <a:pt x="10618" y="9052"/>
                    <a:pt x="11772" y="8790"/>
                    <a:pt x="12843" y="8273"/>
                  </a:cubicBezTo>
                  <a:lnTo>
                    <a:pt x="14411" y="9173"/>
                  </a:lnTo>
                  <a:lnTo>
                    <a:pt x="16312" y="8106"/>
                  </a:lnTo>
                  <a:lnTo>
                    <a:pt x="14711" y="7205"/>
                  </a:lnTo>
                  <a:cubicBezTo>
                    <a:pt x="16312" y="5971"/>
                    <a:pt x="16479" y="4637"/>
                    <a:pt x="14644" y="3569"/>
                  </a:cubicBezTo>
                  <a:lnTo>
                    <a:pt x="14611" y="3569"/>
                  </a:lnTo>
                  <a:cubicBezTo>
                    <a:pt x="13660" y="2999"/>
                    <a:pt x="12687" y="2797"/>
                    <a:pt x="11742" y="2797"/>
                  </a:cubicBezTo>
                  <a:cubicBezTo>
                    <a:pt x="11030" y="2797"/>
                    <a:pt x="10334" y="2911"/>
                    <a:pt x="9674" y="3069"/>
                  </a:cubicBezTo>
                  <a:cubicBezTo>
                    <a:pt x="9040" y="3236"/>
                    <a:pt x="8407" y="3469"/>
                    <a:pt x="7840" y="3670"/>
                  </a:cubicBezTo>
                  <a:cubicBezTo>
                    <a:pt x="7206" y="3903"/>
                    <a:pt x="6539" y="4103"/>
                    <a:pt x="5872" y="4270"/>
                  </a:cubicBezTo>
                  <a:cubicBezTo>
                    <a:pt x="5571" y="4337"/>
                    <a:pt x="5238" y="4370"/>
                    <a:pt x="4938" y="4370"/>
                  </a:cubicBezTo>
                  <a:cubicBezTo>
                    <a:pt x="4604" y="4337"/>
                    <a:pt x="4304" y="4237"/>
                    <a:pt x="4037" y="4103"/>
                  </a:cubicBezTo>
                  <a:cubicBezTo>
                    <a:pt x="3403" y="3736"/>
                    <a:pt x="3336" y="3236"/>
                    <a:pt x="4204" y="2635"/>
                  </a:cubicBezTo>
                  <a:cubicBezTo>
                    <a:pt x="4270" y="2602"/>
                    <a:pt x="4337" y="2569"/>
                    <a:pt x="4404" y="2535"/>
                  </a:cubicBezTo>
                  <a:cubicBezTo>
                    <a:pt x="4571" y="2435"/>
                    <a:pt x="4737" y="2335"/>
                    <a:pt x="4938" y="2269"/>
                  </a:cubicBezTo>
                  <a:cubicBezTo>
                    <a:pt x="5399" y="2055"/>
                    <a:pt x="5899" y="1946"/>
                    <a:pt x="6396" y="1946"/>
                  </a:cubicBezTo>
                  <a:cubicBezTo>
                    <a:pt x="6833" y="1946"/>
                    <a:pt x="7267" y="2030"/>
                    <a:pt x="7673" y="2202"/>
                  </a:cubicBezTo>
                  <a:lnTo>
                    <a:pt x="9274" y="601"/>
                  </a:lnTo>
                  <a:cubicBezTo>
                    <a:pt x="8492" y="322"/>
                    <a:pt x="7679" y="188"/>
                    <a:pt x="6864" y="188"/>
                  </a:cubicBezTo>
                  <a:cubicBezTo>
                    <a:pt x="6219" y="188"/>
                    <a:pt x="5572" y="272"/>
                    <a:pt x="4938" y="434"/>
                  </a:cubicBezTo>
                  <a:cubicBezTo>
                    <a:pt x="4437" y="567"/>
                    <a:pt x="4004" y="701"/>
                    <a:pt x="3537" y="901"/>
                  </a:cubicBezTo>
                  <a:lnTo>
                    <a:pt x="1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1"/>
            <p:cNvSpPr/>
            <p:nvPr/>
          </p:nvSpPr>
          <p:spPr>
            <a:xfrm>
              <a:off x="7700853" y="3774013"/>
              <a:ext cx="53828" cy="17095"/>
            </a:xfrm>
            <a:custGeom>
              <a:avLst/>
              <a:gdLst/>
              <a:ahLst/>
              <a:cxnLst/>
              <a:rect l="l" t="t" r="r" b="b"/>
              <a:pathLst>
                <a:path w="3470" h="1102" extrusionOk="0">
                  <a:moveTo>
                    <a:pt x="1902" y="0"/>
                  </a:moveTo>
                  <a:lnTo>
                    <a:pt x="0" y="1101"/>
                  </a:lnTo>
                  <a:lnTo>
                    <a:pt x="1902" y="234"/>
                  </a:lnTo>
                  <a:lnTo>
                    <a:pt x="3470" y="901"/>
                  </a:lnTo>
                  <a:lnTo>
                    <a:pt x="190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1"/>
            <p:cNvSpPr/>
            <p:nvPr/>
          </p:nvSpPr>
          <p:spPr>
            <a:xfrm>
              <a:off x="7772780" y="3776852"/>
              <a:ext cx="70892" cy="31320"/>
            </a:xfrm>
            <a:custGeom>
              <a:avLst/>
              <a:gdLst/>
              <a:ahLst/>
              <a:cxnLst/>
              <a:rect l="l" t="t" r="r" b="b"/>
              <a:pathLst>
                <a:path w="4570" h="2019" extrusionOk="0">
                  <a:moveTo>
                    <a:pt x="2215" y="0"/>
                  </a:moveTo>
                  <a:cubicBezTo>
                    <a:pt x="1471" y="0"/>
                    <a:pt x="724" y="109"/>
                    <a:pt x="0" y="318"/>
                  </a:cubicBezTo>
                  <a:cubicBezTo>
                    <a:pt x="594" y="202"/>
                    <a:pt x="1187" y="143"/>
                    <a:pt x="1778" y="143"/>
                  </a:cubicBezTo>
                  <a:cubicBezTo>
                    <a:pt x="2548" y="143"/>
                    <a:pt x="3314" y="243"/>
                    <a:pt x="4070" y="451"/>
                  </a:cubicBezTo>
                  <a:lnTo>
                    <a:pt x="2969" y="2019"/>
                  </a:lnTo>
                  <a:lnTo>
                    <a:pt x="4570" y="384"/>
                  </a:lnTo>
                  <a:cubicBezTo>
                    <a:pt x="3810" y="125"/>
                    <a:pt x="3014" y="0"/>
                    <a:pt x="221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1"/>
            <p:cNvSpPr/>
            <p:nvPr/>
          </p:nvSpPr>
          <p:spPr>
            <a:xfrm>
              <a:off x="7849873" y="3817353"/>
              <a:ext cx="105578" cy="67929"/>
            </a:xfrm>
            <a:custGeom>
              <a:avLst/>
              <a:gdLst/>
              <a:ahLst/>
              <a:cxnLst/>
              <a:rect l="l" t="t" r="r" b="b"/>
              <a:pathLst>
                <a:path w="6806" h="4379" extrusionOk="0">
                  <a:moveTo>
                    <a:pt x="2093" y="0"/>
                  </a:moveTo>
                  <a:cubicBezTo>
                    <a:pt x="1372" y="0"/>
                    <a:pt x="667" y="116"/>
                    <a:pt x="0" y="275"/>
                  </a:cubicBezTo>
                  <a:cubicBezTo>
                    <a:pt x="411" y="195"/>
                    <a:pt x="910" y="143"/>
                    <a:pt x="1450" y="143"/>
                  </a:cubicBezTo>
                  <a:cubicBezTo>
                    <a:pt x="2491" y="143"/>
                    <a:pt x="3682" y="338"/>
                    <a:pt x="4670" y="909"/>
                  </a:cubicBezTo>
                  <a:cubicBezTo>
                    <a:pt x="6205" y="1776"/>
                    <a:pt x="6438" y="2844"/>
                    <a:pt x="5037" y="4378"/>
                  </a:cubicBezTo>
                  <a:cubicBezTo>
                    <a:pt x="6638" y="3144"/>
                    <a:pt x="6805" y="1810"/>
                    <a:pt x="4970" y="742"/>
                  </a:cubicBezTo>
                  <a:lnTo>
                    <a:pt x="4937" y="742"/>
                  </a:lnTo>
                  <a:cubicBezTo>
                    <a:pt x="3994" y="195"/>
                    <a:pt x="3030" y="0"/>
                    <a:pt x="209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1"/>
            <p:cNvSpPr/>
            <p:nvPr/>
          </p:nvSpPr>
          <p:spPr>
            <a:xfrm>
              <a:off x="7923336" y="3885774"/>
              <a:ext cx="28993" cy="31056"/>
            </a:xfrm>
            <a:custGeom>
              <a:avLst/>
              <a:gdLst/>
              <a:ahLst/>
              <a:cxnLst/>
              <a:rect l="l" t="t" r="r" b="b"/>
              <a:pathLst>
                <a:path w="1869" h="2002" extrusionOk="0">
                  <a:moveTo>
                    <a:pt x="301" y="0"/>
                  </a:moveTo>
                  <a:lnTo>
                    <a:pt x="1535" y="901"/>
                  </a:lnTo>
                  <a:lnTo>
                    <a:pt x="1" y="2002"/>
                  </a:lnTo>
                  <a:lnTo>
                    <a:pt x="1869" y="901"/>
                  </a:lnTo>
                  <a:lnTo>
                    <a:pt x="30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1"/>
            <p:cNvSpPr/>
            <p:nvPr/>
          </p:nvSpPr>
          <p:spPr>
            <a:xfrm>
              <a:off x="7803819" y="3880593"/>
              <a:ext cx="74522" cy="25890"/>
            </a:xfrm>
            <a:custGeom>
              <a:avLst/>
              <a:gdLst/>
              <a:ahLst/>
              <a:cxnLst/>
              <a:rect l="l" t="t" r="r" b="b"/>
              <a:pathLst>
                <a:path w="4804" h="1669" extrusionOk="0">
                  <a:moveTo>
                    <a:pt x="1668" y="1"/>
                  </a:moveTo>
                  <a:lnTo>
                    <a:pt x="0" y="1669"/>
                  </a:lnTo>
                  <a:lnTo>
                    <a:pt x="1802" y="234"/>
                  </a:lnTo>
                  <a:cubicBezTo>
                    <a:pt x="2204" y="355"/>
                    <a:pt x="2617" y="416"/>
                    <a:pt x="3027" y="416"/>
                  </a:cubicBezTo>
                  <a:cubicBezTo>
                    <a:pt x="3639" y="416"/>
                    <a:pt x="4245" y="280"/>
                    <a:pt x="4804" y="1"/>
                  </a:cubicBezTo>
                  <a:lnTo>
                    <a:pt x="4804" y="1"/>
                  </a:lnTo>
                  <a:cubicBezTo>
                    <a:pt x="4294" y="205"/>
                    <a:pt x="3749" y="314"/>
                    <a:pt x="3204" y="314"/>
                  </a:cubicBezTo>
                  <a:cubicBezTo>
                    <a:pt x="2681" y="314"/>
                    <a:pt x="2159" y="213"/>
                    <a:pt x="16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1"/>
            <p:cNvSpPr/>
            <p:nvPr/>
          </p:nvSpPr>
          <p:spPr>
            <a:xfrm>
              <a:off x="7747419" y="3814886"/>
              <a:ext cx="43482" cy="28233"/>
            </a:xfrm>
            <a:custGeom>
              <a:avLst/>
              <a:gdLst/>
              <a:ahLst/>
              <a:cxnLst/>
              <a:rect l="l" t="t" r="r" b="b"/>
              <a:pathLst>
                <a:path w="2803" h="1820" extrusionOk="0">
                  <a:moveTo>
                    <a:pt x="1135" y="0"/>
                  </a:moveTo>
                  <a:cubicBezTo>
                    <a:pt x="334" y="434"/>
                    <a:pt x="1" y="968"/>
                    <a:pt x="534" y="1435"/>
                  </a:cubicBezTo>
                  <a:cubicBezTo>
                    <a:pt x="830" y="1691"/>
                    <a:pt x="1312" y="1819"/>
                    <a:pt x="1808" y="1819"/>
                  </a:cubicBezTo>
                  <a:cubicBezTo>
                    <a:pt x="2152" y="1819"/>
                    <a:pt x="2502" y="1758"/>
                    <a:pt x="2803" y="1635"/>
                  </a:cubicBezTo>
                  <a:lnTo>
                    <a:pt x="2803" y="1635"/>
                  </a:lnTo>
                  <a:cubicBezTo>
                    <a:pt x="2502" y="1702"/>
                    <a:pt x="2169" y="1735"/>
                    <a:pt x="1869" y="1735"/>
                  </a:cubicBezTo>
                  <a:cubicBezTo>
                    <a:pt x="1535" y="1702"/>
                    <a:pt x="1235" y="1602"/>
                    <a:pt x="968" y="1468"/>
                  </a:cubicBezTo>
                  <a:cubicBezTo>
                    <a:pt x="334" y="1101"/>
                    <a:pt x="267" y="601"/>
                    <a:pt x="11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1"/>
            <p:cNvSpPr/>
            <p:nvPr/>
          </p:nvSpPr>
          <p:spPr>
            <a:xfrm>
              <a:off x="7699302" y="3805052"/>
              <a:ext cx="68829" cy="66254"/>
            </a:xfrm>
            <a:custGeom>
              <a:avLst/>
              <a:gdLst/>
              <a:ahLst/>
              <a:cxnLst/>
              <a:rect l="l" t="t" r="r" b="b"/>
              <a:pathLst>
                <a:path w="4437" h="4271" extrusionOk="0">
                  <a:moveTo>
                    <a:pt x="1635" y="1"/>
                  </a:moveTo>
                  <a:lnTo>
                    <a:pt x="1635" y="1"/>
                  </a:lnTo>
                  <a:cubicBezTo>
                    <a:pt x="34" y="1235"/>
                    <a:pt x="0" y="2469"/>
                    <a:pt x="1802" y="3537"/>
                  </a:cubicBezTo>
                  <a:cubicBezTo>
                    <a:pt x="2602" y="3970"/>
                    <a:pt x="3503" y="4237"/>
                    <a:pt x="4437" y="4270"/>
                  </a:cubicBezTo>
                  <a:cubicBezTo>
                    <a:pt x="3069" y="4137"/>
                    <a:pt x="1401" y="3403"/>
                    <a:pt x="868" y="2269"/>
                  </a:cubicBezTo>
                  <a:cubicBezTo>
                    <a:pt x="367" y="1202"/>
                    <a:pt x="1501" y="134"/>
                    <a:pt x="163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1"/>
            <p:cNvSpPr/>
            <p:nvPr/>
          </p:nvSpPr>
          <p:spPr>
            <a:xfrm>
              <a:off x="7492331" y="3651767"/>
              <a:ext cx="581626" cy="335722"/>
            </a:xfrm>
            <a:custGeom>
              <a:avLst/>
              <a:gdLst/>
              <a:ahLst/>
              <a:cxnLst/>
              <a:rect l="l" t="t" r="r" b="b"/>
              <a:pathLst>
                <a:path w="37494" h="21642" extrusionOk="0">
                  <a:moveTo>
                    <a:pt x="18747" y="1"/>
                  </a:moveTo>
                  <a:cubicBezTo>
                    <a:pt x="13952" y="1"/>
                    <a:pt x="9157" y="1060"/>
                    <a:pt x="5504" y="3178"/>
                  </a:cubicBezTo>
                  <a:cubicBezTo>
                    <a:pt x="3403" y="4379"/>
                    <a:pt x="1902" y="5813"/>
                    <a:pt x="1001" y="7314"/>
                  </a:cubicBezTo>
                  <a:lnTo>
                    <a:pt x="0" y="7314"/>
                  </a:lnTo>
                  <a:lnTo>
                    <a:pt x="0" y="11150"/>
                  </a:lnTo>
                  <a:cubicBezTo>
                    <a:pt x="134" y="13819"/>
                    <a:pt x="1969" y="16454"/>
                    <a:pt x="5471" y="18489"/>
                  </a:cubicBezTo>
                  <a:cubicBezTo>
                    <a:pt x="9140" y="20590"/>
                    <a:pt x="13935" y="21641"/>
                    <a:pt x="18731" y="21641"/>
                  </a:cubicBezTo>
                  <a:cubicBezTo>
                    <a:pt x="23526" y="21641"/>
                    <a:pt x="28321" y="20590"/>
                    <a:pt x="31990" y="18489"/>
                  </a:cubicBezTo>
                  <a:cubicBezTo>
                    <a:pt x="35493" y="16454"/>
                    <a:pt x="37327" y="13819"/>
                    <a:pt x="37494" y="11150"/>
                  </a:cubicBezTo>
                  <a:lnTo>
                    <a:pt x="37494" y="7314"/>
                  </a:lnTo>
                  <a:lnTo>
                    <a:pt x="36493" y="7314"/>
                  </a:lnTo>
                  <a:cubicBezTo>
                    <a:pt x="35593" y="5813"/>
                    <a:pt x="34092" y="4412"/>
                    <a:pt x="31990" y="3178"/>
                  </a:cubicBezTo>
                  <a:cubicBezTo>
                    <a:pt x="28337" y="1060"/>
                    <a:pt x="23542" y="1"/>
                    <a:pt x="1874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1"/>
            <p:cNvSpPr/>
            <p:nvPr/>
          </p:nvSpPr>
          <p:spPr>
            <a:xfrm>
              <a:off x="7492331" y="3651767"/>
              <a:ext cx="581626" cy="335722"/>
            </a:xfrm>
            <a:custGeom>
              <a:avLst/>
              <a:gdLst/>
              <a:ahLst/>
              <a:cxnLst/>
              <a:rect l="l" t="t" r="r" b="b"/>
              <a:pathLst>
                <a:path w="37494" h="21642" extrusionOk="0">
                  <a:moveTo>
                    <a:pt x="18747" y="1"/>
                  </a:moveTo>
                  <a:cubicBezTo>
                    <a:pt x="13952" y="1"/>
                    <a:pt x="9157" y="1060"/>
                    <a:pt x="5504" y="3178"/>
                  </a:cubicBezTo>
                  <a:cubicBezTo>
                    <a:pt x="3403" y="4379"/>
                    <a:pt x="1902" y="5813"/>
                    <a:pt x="1001" y="7314"/>
                  </a:cubicBezTo>
                  <a:lnTo>
                    <a:pt x="0" y="7314"/>
                  </a:lnTo>
                  <a:lnTo>
                    <a:pt x="0" y="11150"/>
                  </a:lnTo>
                  <a:cubicBezTo>
                    <a:pt x="134" y="13819"/>
                    <a:pt x="1969" y="16454"/>
                    <a:pt x="5471" y="18489"/>
                  </a:cubicBezTo>
                  <a:cubicBezTo>
                    <a:pt x="9140" y="20590"/>
                    <a:pt x="13935" y="21641"/>
                    <a:pt x="18731" y="21641"/>
                  </a:cubicBezTo>
                  <a:cubicBezTo>
                    <a:pt x="23526" y="21641"/>
                    <a:pt x="28321" y="20590"/>
                    <a:pt x="31990" y="18489"/>
                  </a:cubicBezTo>
                  <a:cubicBezTo>
                    <a:pt x="35493" y="16454"/>
                    <a:pt x="37327" y="13819"/>
                    <a:pt x="37494" y="11150"/>
                  </a:cubicBezTo>
                  <a:lnTo>
                    <a:pt x="37494" y="7314"/>
                  </a:lnTo>
                  <a:lnTo>
                    <a:pt x="36493" y="7314"/>
                  </a:lnTo>
                  <a:cubicBezTo>
                    <a:pt x="35593" y="5813"/>
                    <a:pt x="34092" y="4412"/>
                    <a:pt x="31990" y="3178"/>
                  </a:cubicBezTo>
                  <a:cubicBezTo>
                    <a:pt x="28337" y="1060"/>
                    <a:pt x="23542" y="1"/>
                    <a:pt x="187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1"/>
            <p:cNvSpPr/>
            <p:nvPr/>
          </p:nvSpPr>
          <p:spPr>
            <a:xfrm>
              <a:off x="7492331" y="3679315"/>
              <a:ext cx="131965" cy="280993"/>
            </a:xfrm>
            <a:custGeom>
              <a:avLst/>
              <a:gdLst/>
              <a:ahLst/>
              <a:cxnLst/>
              <a:rect l="l" t="t" r="r" b="b"/>
              <a:pathLst>
                <a:path w="8507" h="18114" extrusionOk="0">
                  <a:moveTo>
                    <a:pt x="8507" y="1"/>
                  </a:moveTo>
                  <a:cubicBezTo>
                    <a:pt x="7472" y="368"/>
                    <a:pt x="6438" y="835"/>
                    <a:pt x="5504" y="1402"/>
                  </a:cubicBezTo>
                  <a:cubicBezTo>
                    <a:pt x="3403" y="2603"/>
                    <a:pt x="1902" y="4037"/>
                    <a:pt x="1001" y="5538"/>
                  </a:cubicBezTo>
                  <a:lnTo>
                    <a:pt x="0" y="5538"/>
                  </a:lnTo>
                  <a:lnTo>
                    <a:pt x="0" y="9374"/>
                  </a:lnTo>
                  <a:cubicBezTo>
                    <a:pt x="134" y="12043"/>
                    <a:pt x="1969" y="14678"/>
                    <a:pt x="5471" y="16713"/>
                  </a:cubicBezTo>
                  <a:cubicBezTo>
                    <a:pt x="6438" y="17247"/>
                    <a:pt x="7439" y="17714"/>
                    <a:pt x="8507" y="18114"/>
                  </a:cubicBezTo>
                  <a:lnTo>
                    <a:pt x="85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1"/>
            <p:cNvSpPr/>
            <p:nvPr/>
          </p:nvSpPr>
          <p:spPr>
            <a:xfrm>
              <a:off x="7941965" y="3679315"/>
              <a:ext cx="131965" cy="280993"/>
            </a:xfrm>
            <a:custGeom>
              <a:avLst/>
              <a:gdLst/>
              <a:ahLst/>
              <a:cxnLst/>
              <a:rect l="l" t="t" r="r" b="b"/>
              <a:pathLst>
                <a:path w="8507" h="18114" extrusionOk="0">
                  <a:moveTo>
                    <a:pt x="1" y="1"/>
                  </a:moveTo>
                  <a:lnTo>
                    <a:pt x="1" y="18114"/>
                  </a:lnTo>
                  <a:cubicBezTo>
                    <a:pt x="1035" y="17714"/>
                    <a:pt x="2036" y="17247"/>
                    <a:pt x="3003" y="16713"/>
                  </a:cubicBezTo>
                  <a:cubicBezTo>
                    <a:pt x="6539" y="14678"/>
                    <a:pt x="8374" y="12043"/>
                    <a:pt x="8507" y="9374"/>
                  </a:cubicBezTo>
                  <a:lnTo>
                    <a:pt x="8507" y="5538"/>
                  </a:lnTo>
                  <a:lnTo>
                    <a:pt x="7506" y="5538"/>
                  </a:lnTo>
                  <a:cubicBezTo>
                    <a:pt x="6606" y="4037"/>
                    <a:pt x="5105" y="2603"/>
                    <a:pt x="3003" y="1402"/>
                  </a:cubicBezTo>
                  <a:cubicBezTo>
                    <a:pt x="2036" y="835"/>
                    <a:pt x="1035" y="36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1"/>
            <p:cNvSpPr/>
            <p:nvPr/>
          </p:nvSpPr>
          <p:spPr>
            <a:xfrm>
              <a:off x="7463867" y="3597446"/>
              <a:ext cx="635454" cy="335846"/>
            </a:xfrm>
            <a:custGeom>
              <a:avLst/>
              <a:gdLst/>
              <a:ahLst/>
              <a:cxnLst/>
              <a:rect l="l" t="t" r="r" b="b"/>
              <a:pathLst>
                <a:path w="40964" h="21650" extrusionOk="0">
                  <a:moveTo>
                    <a:pt x="20582" y="0"/>
                  </a:moveTo>
                  <a:cubicBezTo>
                    <a:pt x="15787" y="0"/>
                    <a:pt x="10992" y="1059"/>
                    <a:pt x="7339" y="3177"/>
                  </a:cubicBezTo>
                  <a:cubicBezTo>
                    <a:pt x="1" y="7380"/>
                    <a:pt x="1" y="14252"/>
                    <a:pt x="7339" y="18488"/>
                  </a:cubicBezTo>
                  <a:cubicBezTo>
                    <a:pt x="11003" y="20587"/>
                    <a:pt x="15802" y="21649"/>
                    <a:pt x="20600" y="21649"/>
                  </a:cubicBezTo>
                  <a:cubicBezTo>
                    <a:pt x="24189" y="21649"/>
                    <a:pt x="27778" y="21055"/>
                    <a:pt x="30890" y="19856"/>
                  </a:cubicBezTo>
                  <a:lnTo>
                    <a:pt x="31190" y="19756"/>
                  </a:lnTo>
                  <a:cubicBezTo>
                    <a:pt x="32090" y="19389"/>
                    <a:pt x="32991" y="18955"/>
                    <a:pt x="33825" y="18488"/>
                  </a:cubicBezTo>
                  <a:cubicBezTo>
                    <a:pt x="39929" y="14952"/>
                    <a:pt x="40963" y="9582"/>
                    <a:pt x="36861" y="5479"/>
                  </a:cubicBezTo>
                  <a:cubicBezTo>
                    <a:pt x="35960" y="4578"/>
                    <a:pt x="34926" y="3778"/>
                    <a:pt x="33825" y="3177"/>
                  </a:cubicBezTo>
                  <a:cubicBezTo>
                    <a:pt x="30172" y="1059"/>
                    <a:pt x="25377" y="0"/>
                    <a:pt x="20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1"/>
            <p:cNvSpPr/>
            <p:nvPr/>
          </p:nvSpPr>
          <p:spPr>
            <a:xfrm>
              <a:off x="7466969" y="3627057"/>
              <a:ext cx="151635" cy="221487"/>
            </a:xfrm>
            <a:custGeom>
              <a:avLst/>
              <a:gdLst/>
              <a:ahLst/>
              <a:cxnLst/>
              <a:rect l="l" t="t" r="r" b="b"/>
              <a:pathLst>
                <a:path w="9775" h="14278" extrusionOk="0">
                  <a:moveTo>
                    <a:pt x="9775" y="1"/>
                  </a:moveTo>
                  <a:cubicBezTo>
                    <a:pt x="8841" y="334"/>
                    <a:pt x="7973" y="768"/>
                    <a:pt x="7106" y="1268"/>
                  </a:cubicBezTo>
                  <a:cubicBezTo>
                    <a:pt x="1035" y="4771"/>
                    <a:pt x="1" y="10141"/>
                    <a:pt x="4071" y="14278"/>
                  </a:cubicBezTo>
                  <a:cubicBezTo>
                    <a:pt x="4004" y="14178"/>
                    <a:pt x="1435" y="11476"/>
                    <a:pt x="2102" y="7606"/>
                  </a:cubicBezTo>
                  <a:cubicBezTo>
                    <a:pt x="2770" y="3870"/>
                    <a:pt x="7973" y="735"/>
                    <a:pt x="977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1"/>
            <p:cNvSpPr/>
            <p:nvPr/>
          </p:nvSpPr>
          <p:spPr>
            <a:xfrm>
              <a:off x="7513023" y="3608955"/>
              <a:ext cx="540238" cy="312034"/>
            </a:xfrm>
            <a:custGeom>
              <a:avLst/>
              <a:gdLst/>
              <a:ahLst/>
              <a:cxnLst/>
              <a:rect l="l" t="t" r="r" b="b"/>
              <a:pathLst>
                <a:path w="34826" h="20115" extrusionOk="0">
                  <a:moveTo>
                    <a:pt x="17413" y="0"/>
                  </a:moveTo>
                  <a:cubicBezTo>
                    <a:pt x="7806" y="0"/>
                    <a:pt x="1" y="4504"/>
                    <a:pt x="1" y="10074"/>
                  </a:cubicBezTo>
                  <a:cubicBezTo>
                    <a:pt x="1" y="15611"/>
                    <a:pt x="7806" y="20115"/>
                    <a:pt x="17413" y="20115"/>
                  </a:cubicBezTo>
                  <a:cubicBezTo>
                    <a:pt x="27020" y="20115"/>
                    <a:pt x="34826" y="15611"/>
                    <a:pt x="34826" y="10074"/>
                  </a:cubicBezTo>
                  <a:cubicBezTo>
                    <a:pt x="34826" y="4504"/>
                    <a:pt x="27020" y="0"/>
                    <a:pt x="17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1"/>
            <p:cNvSpPr/>
            <p:nvPr/>
          </p:nvSpPr>
          <p:spPr>
            <a:xfrm>
              <a:off x="7780536" y="3647765"/>
              <a:ext cx="282545" cy="168698"/>
            </a:xfrm>
            <a:custGeom>
              <a:avLst/>
              <a:gdLst/>
              <a:ahLst/>
              <a:cxnLst/>
              <a:rect l="l" t="t" r="r" b="b"/>
              <a:pathLst>
                <a:path w="18214" h="10875" extrusionOk="0">
                  <a:moveTo>
                    <a:pt x="11675" y="0"/>
                  </a:moveTo>
                  <a:cubicBezTo>
                    <a:pt x="12409" y="1201"/>
                    <a:pt x="12142" y="2469"/>
                    <a:pt x="8039" y="2702"/>
                  </a:cubicBezTo>
                  <a:cubicBezTo>
                    <a:pt x="0" y="3202"/>
                    <a:pt x="10174" y="10875"/>
                    <a:pt x="10174" y="10875"/>
                  </a:cubicBezTo>
                  <a:cubicBezTo>
                    <a:pt x="10174" y="10875"/>
                    <a:pt x="12684" y="9668"/>
                    <a:pt x="14698" y="9668"/>
                  </a:cubicBezTo>
                  <a:cubicBezTo>
                    <a:pt x="15584" y="9668"/>
                    <a:pt x="16374" y="9902"/>
                    <a:pt x="16812" y="10574"/>
                  </a:cubicBezTo>
                  <a:cubicBezTo>
                    <a:pt x="18213" y="7972"/>
                    <a:pt x="17746" y="5137"/>
                    <a:pt x="15445" y="2702"/>
                  </a:cubicBezTo>
                  <a:cubicBezTo>
                    <a:pt x="14978" y="2235"/>
                    <a:pt x="14477" y="1801"/>
                    <a:pt x="13944" y="1401"/>
                  </a:cubicBezTo>
                  <a:cubicBezTo>
                    <a:pt x="13510" y="1068"/>
                    <a:pt x="13010" y="767"/>
                    <a:pt x="12543" y="467"/>
                  </a:cubicBezTo>
                  <a:cubicBezTo>
                    <a:pt x="12276" y="300"/>
                    <a:pt x="11976" y="167"/>
                    <a:pt x="11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1"/>
            <p:cNvSpPr/>
            <p:nvPr/>
          </p:nvSpPr>
          <p:spPr>
            <a:xfrm>
              <a:off x="7974043" y="3700349"/>
              <a:ext cx="82294" cy="78524"/>
            </a:xfrm>
            <a:custGeom>
              <a:avLst/>
              <a:gdLst/>
              <a:ahLst/>
              <a:cxnLst/>
              <a:rect l="l" t="t" r="r" b="b"/>
              <a:pathLst>
                <a:path w="5305" h="5062" extrusionOk="0">
                  <a:moveTo>
                    <a:pt x="2020" y="1"/>
                  </a:moveTo>
                  <a:cubicBezTo>
                    <a:pt x="1947" y="1"/>
                    <a:pt x="1874" y="5"/>
                    <a:pt x="1802" y="13"/>
                  </a:cubicBezTo>
                  <a:cubicBezTo>
                    <a:pt x="601" y="146"/>
                    <a:pt x="1" y="1380"/>
                    <a:pt x="468" y="2781"/>
                  </a:cubicBezTo>
                  <a:cubicBezTo>
                    <a:pt x="908" y="4069"/>
                    <a:pt x="2146" y="5061"/>
                    <a:pt x="3292" y="5061"/>
                  </a:cubicBezTo>
                  <a:cubicBezTo>
                    <a:pt x="3363" y="5061"/>
                    <a:pt x="3433" y="5057"/>
                    <a:pt x="3504" y="5049"/>
                  </a:cubicBezTo>
                  <a:cubicBezTo>
                    <a:pt x="4704" y="4916"/>
                    <a:pt x="5305" y="3682"/>
                    <a:pt x="4838" y="2281"/>
                  </a:cubicBezTo>
                  <a:cubicBezTo>
                    <a:pt x="4399" y="964"/>
                    <a:pt x="3164" y="1"/>
                    <a:pt x="20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1"/>
            <p:cNvSpPr/>
            <p:nvPr/>
          </p:nvSpPr>
          <p:spPr>
            <a:xfrm>
              <a:off x="7498023" y="3654481"/>
              <a:ext cx="360154" cy="266505"/>
            </a:xfrm>
            <a:custGeom>
              <a:avLst/>
              <a:gdLst/>
              <a:ahLst/>
              <a:cxnLst/>
              <a:rect l="l" t="t" r="r" b="b"/>
              <a:pathLst>
                <a:path w="23217" h="17180" extrusionOk="0">
                  <a:moveTo>
                    <a:pt x="6138" y="1"/>
                  </a:moveTo>
                  <a:lnTo>
                    <a:pt x="6138" y="1"/>
                  </a:lnTo>
                  <a:cubicBezTo>
                    <a:pt x="5638" y="268"/>
                    <a:pt x="5171" y="568"/>
                    <a:pt x="4737" y="901"/>
                  </a:cubicBezTo>
                  <a:cubicBezTo>
                    <a:pt x="4437" y="1102"/>
                    <a:pt x="4137" y="1335"/>
                    <a:pt x="3903" y="1569"/>
                  </a:cubicBezTo>
                  <a:cubicBezTo>
                    <a:pt x="0" y="4904"/>
                    <a:pt x="0" y="9341"/>
                    <a:pt x="3903" y="12710"/>
                  </a:cubicBezTo>
                  <a:cubicBezTo>
                    <a:pt x="4170" y="12943"/>
                    <a:pt x="4437" y="13143"/>
                    <a:pt x="4737" y="13377"/>
                  </a:cubicBezTo>
                  <a:cubicBezTo>
                    <a:pt x="5137" y="13677"/>
                    <a:pt x="5571" y="13944"/>
                    <a:pt x="6005" y="14211"/>
                  </a:cubicBezTo>
                  <a:cubicBezTo>
                    <a:pt x="6472" y="14478"/>
                    <a:pt x="6939" y="14711"/>
                    <a:pt x="7406" y="14945"/>
                  </a:cubicBezTo>
                  <a:cubicBezTo>
                    <a:pt x="7773" y="15112"/>
                    <a:pt x="8173" y="15278"/>
                    <a:pt x="8573" y="15445"/>
                  </a:cubicBezTo>
                  <a:cubicBezTo>
                    <a:pt x="8973" y="15579"/>
                    <a:pt x="9374" y="15745"/>
                    <a:pt x="9807" y="15879"/>
                  </a:cubicBezTo>
                  <a:cubicBezTo>
                    <a:pt x="11075" y="16279"/>
                    <a:pt x="12376" y="16613"/>
                    <a:pt x="13677" y="16813"/>
                  </a:cubicBezTo>
                  <a:lnTo>
                    <a:pt x="14577" y="16946"/>
                  </a:lnTo>
                  <a:cubicBezTo>
                    <a:pt x="15845" y="17113"/>
                    <a:pt x="17146" y="17180"/>
                    <a:pt x="18447" y="17180"/>
                  </a:cubicBezTo>
                  <a:cubicBezTo>
                    <a:pt x="20048" y="17180"/>
                    <a:pt x="21649" y="17046"/>
                    <a:pt x="23217" y="16779"/>
                  </a:cubicBezTo>
                  <a:cubicBezTo>
                    <a:pt x="23217" y="16779"/>
                    <a:pt x="21115" y="16379"/>
                    <a:pt x="21482" y="14411"/>
                  </a:cubicBezTo>
                  <a:cubicBezTo>
                    <a:pt x="21082" y="11409"/>
                    <a:pt x="8039" y="3170"/>
                    <a:pt x="8039" y="3170"/>
                  </a:cubicBezTo>
                  <a:cubicBezTo>
                    <a:pt x="8039" y="3170"/>
                    <a:pt x="5171" y="2002"/>
                    <a:pt x="6138"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1"/>
            <p:cNvSpPr/>
            <p:nvPr/>
          </p:nvSpPr>
          <p:spPr>
            <a:xfrm>
              <a:off x="7495433" y="3654481"/>
              <a:ext cx="359642" cy="266505"/>
            </a:xfrm>
            <a:custGeom>
              <a:avLst/>
              <a:gdLst/>
              <a:ahLst/>
              <a:cxnLst/>
              <a:rect l="l" t="t" r="r" b="b"/>
              <a:pathLst>
                <a:path w="23184" h="17180" extrusionOk="0">
                  <a:moveTo>
                    <a:pt x="6105" y="1"/>
                  </a:moveTo>
                  <a:cubicBezTo>
                    <a:pt x="5605" y="268"/>
                    <a:pt x="5171" y="568"/>
                    <a:pt x="4704" y="901"/>
                  </a:cubicBezTo>
                  <a:cubicBezTo>
                    <a:pt x="4404" y="1102"/>
                    <a:pt x="4137" y="1335"/>
                    <a:pt x="3870" y="1569"/>
                  </a:cubicBezTo>
                  <a:cubicBezTo>
                    <a:pt x="1" y="4904"/>
                    <a:pt x="1" y="9341"/>
                    <a:pt x="3870" y="12710"/>
                  </a:cubicBezTo>
                  <a:cubicBezTo>
                    <a:pt x="4137" y="12943"/>
                    <a:pt x="4437" y="13143"/>
                    <a:pt x="4704" y="13377"/>
                  </a:cubicBezTo>
                  <a:cubicBezTo>
                    <a:pt x="5138" y="13677"/>
                    <a:pt x="5538" y="13944"/>
                    <a:pt x="6005" y="14211"/>
                  </a:cubicBezTo>
                  <a:cubicBezTo>
                    <a:pt x="6439" y="14478"/>
                    <a:pt x="6906" y="14711"/>
                    <a:pt x="7373" y="14945"/>
                  </a:cubicBezTo>
                  <a:cubicBezTo>
                    <a:pt x="7773" y="15112"/>
                    <a:pt x="8173" y="15278"/>
                    <a:pt x="8573" y="15445"/>
                  </a:cubicBezTo>
                  <a:cubicBezTo>
                    <a:pt x="8974" y="15579"/>
                    <a:pt x="9374" y="15745"/>
                    <a:pt x="9774" y="15879"/>
                  </a:cubicBezTo>
                  <a:cubicBezTo>
                    <a:pt x="11042" y="16279"/>
                    <a:pt x="12343" y="16613"/>
                    <a:pt x="13677" y="16813"/>
                  </a:cubicBezTo>
                  <a:lnTo>
                    <a:pt x="14544" y="16946"/>
                  </a:lnTo>
                  <a:cubicBezTo>
                    <a:pt x="15845" y="17113"/>
                    <a:pt x="17146" y="17180"/>
                    <a:pt x="18447" y="17180"/>
                  </a:cubicBezTo>
                  <a:cubicBezTo>
                    <a:pt x="20015" y="17180"/>
                    <a:pt x="21616" y="17046"/>
                    <a:pt x="23184" y="16779"/>
                  </a:cubicBezTo>
                  <a:cubicBezTo>
                    <a:pt x="23184" y="16779"/>
                    <a:pt x="21082" y="16379"/>
                    <a:pt x="21483" y="14411"/>
                  </a:cubicBezTo>
                  <a:cubicBezTo>
                    <a:pt x="21082" y="11409"/>
                    <a:pt x="8040" y="3170"/>
                    <a:pt x="8040" y="3170"/>
                  </a:cubicBezTo>
                  <a:cubicBezTo>
                    <a:pt x="8040" y="3170"/>
                    <a:pt x="5138" y="2002"/>
                    <a:pt x="6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1"/>
            <p:cNvSpPr/>
            <p:nvPr/>
          </p:nvSpPr>
          <p:spPr>
            <a:xfrm>
              <a:off x="7562179" y="3648789"/>
              <a:ext cx="441920" cy="232486"/>
            </a:xfrm>
            <a:custGeom>
              <a:avLst/>
              <a:gdLst/>
              <a:ahLst/>
              <a:cxnLst/>
              <a:rect l="l" t="t" r="r" b="b"/>
              <a:pathLst>
                <a:path w="28488" h="14987" extrusionOk="0">
                  <a:moveTo>
                    <a:pt x="14284" y="1"/>
                  </a:moveTo>
                  <a:cubicBezTo>
                    <a:pt x="10954" y="1"/>
                    <a:pt x="7619" y="736"/>
                    <a:pt x="5071" y="2202"/>
                  </a:cubicBezTo>
                  <a:cubicBezTo>
                    <a:pt x="201" y="5004"/>
                    <a:pt x="1" y="9474"/>
                    <a:pt x="4471" y="12410"/>
                  </a:cubicBezTo>
                  <a:cubicBezTo>
                    <a:pt x="4671" y="12543"/>
                    <a:pt x="4871" y="12677"/>
                    <a:pt x="5071" y="12810"/>
                  </a:cubicBezTo>
                  <a:cubicBezTo>
                    <a:pt x="7606" y="14261"/>
                    <a:pt x="10925" y="14987"/>
                    <a:pt x="14244" y="14987"/>
                  </a:cubicBezTo>
                  <a:cubicBezTo>
                    <a:pt x="17563" y="14987"/>
                    <a:pt x="20882" y="14261"/>
                    <a:pt x="23417" y="12810"/>
                  </a:cubicBezTo>
                  <a:cubicBezTo>
                    <a:pt x="28454" y="9875"/>
                    <a:pt x="28488" y="5138"/>
                    <a:pt x="23417" y="2202"/>
                  </a:cubicBezTo>
                  <a:cubicBezTo>
                    <a:pt x="23217" y="2069"/>
                    <a:pt x="22984" y="1969"/>
                    <a:pt x="22784" y="1835"/>
                  </a:cubicBezTo>
                  <a:cubicBezTo>
                    <a:pt x="20351" y="611"/>
                    <a:pt x="17319" y="1"/>
                    <a:pt x="1428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1"/>
            <p:cNvSpPr/>
            <p:nvPr/>
          </p:nvSpPr>
          <p:spPr>
            <a:xfrm>
              <a:off x="7562179" y="3648789"/>
              <a:ext cx="441920" cy="232486"/>
            </a:xfrm>
            <a:custGeom>
              <a:avLst/>
              <a:gdLst/>
              <a:ahLst/>
              <a:cxnLst/>
              <a:rect l="l" t="t" r="r" b="b"/>
              <a:pathLst>
                <a:path w="28488" h="14987" extrusionOk="0">
                  <a:moveTo>
                    <a:pt x="14284" y="1"/>
                  </a:moveTo>
                  <a:cubicBezTo>
                    <a:pt x="10954" y="1"/>
                    <a:pt x="7619" y="736"/>
                    <a:pt x="5071" y="2202"/>
                  </a:cubicBezTo>
                  <a:cubicBezTo>
                    <a:pt x="201" y="5004"/>
                    <a:pt x="1" y="9474"/>
                    <a:pt x="4471" y="12410"/>
                  </a:cubicBezTo>
                  <a:cubicBezTo>
                    <a:pt x="4671" y="12543"/>
                    <a:pt x="4871" y="12677"/>
                    <a:pt x="5071" y="12810"/>
                  </a:cubicBezTo>
                  <a:cubicBezTo>
                    <a:pt x="7606" y="14261"/>
                    <a:pt x="10925" y="14987"/>
                    <a:pt x="14244" y="14987"/>
                  </a:cubicBezTo>
                  <a:cubicBezTo>
                    <a:pt x="17563" y="14987"/>
                    <a:pt x="20882" y="14261"/>
                    <a:pt x="23417" y="12810"/>
                  </a:cubicBezTo>
                  <a:cubicBezTo>
                    <a:pt x="28454" y="9875"/>
                    <a:pt x="28488" y="5138"/>
                    <a:pt x="23417" y="2202"/>
                  </a:cubicBezTo>
                  <a:cubicBezTo>
                    <a:pt x="23217" y="2069"/>
                    <a:pt x="22984" y="1969"/>
                    <a:pt x="22784" y="1835"/>
                  </a:cubicBezTo>
                  <a:cubicBezTo>
                    <a:pt x="20351" y="611"/>
                    <a:pt x="17319" y="1"/>
                    <a:pt x="142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1"/>
            <p:cNvSpPr/>
            <p:nvPr/>
          </p:nvSpPr>
          <p:spPr>
            <a:xfrm>
              <a:off x="7590643" y="3653970"/>
              <a:ext cx="385005" cy="221999"/>
            </a:xfrm>
            <a:custGeom>
              <a:avLst/>
              <a:gdLst/>
              <a:ahLst/>
              <a:cxnLst/>
              <a:rect l="l" t="t" r="r" b="b"/>
              <a:pathLst>
                <a:path w="24819" h="14311" extrusionOk="0">
                  <a:moveTo>
                    <a:pt x="12409" y="0"/>
                  </a:moveTo>
                  <a:cubicBezTo>
                    <a:pt x="5571" y="0"/>
                    <a:pt x="0" y="3203"/>
                    <a:pt x="0" y="7172"/>
                  </a:cubicBezTo>
                  <a:cubicBezTo>
                    <a:pt x="0" y="11108"/>
                    <a:pt x="5571" y="14311"/>
                    <a:pt x="12409" y="14311"/>
                  </a:cubicBezTo>
                  <a:cubicBezTo>
                    <a:pt x="19281" y="14311"/>
                    <a:pt x="24818" y="11108"/>
                    <a:pt x="24818" y="7172"/>
                  </a:cubicBezTo>
                  <a:cubicBezTo>
                    <a:pt x="24818" y="3203"/>
                    <a:pt x="19281" y="0"/>
                    <a:pt x="1240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1"/>
            <p:cNvSpPr/>
            <p:nvPr/>
          </p:nvSpPr>
          <p:spPr>
            <a:xfrm>
              <a:off x="7590643" y="3653970"/>
              <a:ext cx="385005" cy="221999"/>
            </a:xfrm>
            <a:custGeom>
              <a:avLst/>
              <a:gdLst/>
              <a:ahLst/>
              <a:cxnLst/>
              <a:rect l="l" t="t" r="r" b="b"/>
              <a:pathLst>
                <a:path w="24819" h="14311" extrusionOk="0">
                  <a:moveTo>
                    <a:pt x="12409" y="0"/>
                  </a:moveTo>
                  <a:cubicBezTo>
                    <a:pt x="5571" y="0"/>
                    <a:pt x="0" y="3203"/>
                    <a:pt x="0" y="7172"/>
                  </a:cubicBezTo>
                  <a:cubicBezTo>
                    <a:pt x="0" y="11108"/>
                    <a:pt x="5571" y="14311"/>
                    <a:pt x="12409" y="14311"/>
                  </a:cubicBezTo>
                  <a:cubicBezTo>
                    <a:pt x="19281" y="14311"/>
                    <a:pt x="24818" y="11108"/>
                    <a:pt x="24818" y="7172"/>
                  </a:cubicBezTo>
                  <a:cubicBezTo>
                    <a:pt x="24818" y="3203"/>
                    <a:pt x="19281"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1"/>
            <p:cNvSpPr/>
            <p:nvPr/>
          </p:nvSpPr>
          <p:spPr>
            <a:xfrm>
              <a:off x="7592706" y="3685008"/>
              <a:ext cx="380863" cy="190959"/>
            </a:xfrm>
            <a:custGeom>
              <a:avLst/>
              <a:gdLst/>
              <a:ahLst/>
              <a:cxnLst/>
              <a:rect l="l" t="t" r="r" b="b"/>
              <a:pathLst>
                <a:path w="24552" h="12310" extrusionOk="0">
                  <a:moveTo>
                    <a:pt x="12276" y="1"/>
                  </a:moveTo>
                  <a:cubicBezTo>
                    <a:pt x="9099" y="1"/>
                    <a:pt x="5922" y="701"/>
                    <a:pt x="3503" y="2102"/>
                  </a:cubicBezTo>
                  <a:cubicBezTo>
                    <a:pt x="1535" y="3236"/>
                    <a:pt x="368" y="4671"/>
                    <a:pt x="1" y="6139"/>
                  </a:cubicBezTo>
                  <a:cubicBezTo>
                    <a:pt x="334" y="7640"/>
                    <a:pt x="1535" y="9074"/>
                    <a:pt x="3503" y="10208"/>
                  </a:cubicBezTo>
                  <a:cubicBezTo>
                    <a:pt x="5922" y="11609"/>
                    <a:pt x="9099" y="12310"/>
                    <a:pt x="12276" y="12310"/>
                  </a:cubicBezTo>
                  <a:cubicBezTo>
                    <a:pt x="15453" y="12310"/>
                    <a:pt x="18631" y="11609"/>
                    <a:pt x="21049" y="10208"/>
                  </a:cubicBezTo>
                  <a:cubicBezTo>
                    <a:pt x="23017" y="9074"/>
                    <a:pt x="24218" y="7640"/>
                    <a:pt x="24552" y="6139"/>
                  </a:cubicBezTo>
                  <a:cubicBezTo>
                    <a:pt x="24218" y="4671"/>
                    <a:pt x="23017" y="3236"/>
                    <a:pt x="21049" y="2102"/>
                  </a:cubicBezTo>
                  <a:cubicBezTo>
                    <a:pt x="18631" y="701"/>
                    <a:pt x="15453" y="1"/>
                    <a:pt x="1227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1"/>
            <p:cNvSpPr/>
            <p:nvPr/>
          </p:nvSpPr>
          <p:spPr>
            <a:xfrm>
              <a:off x="7592706" y="3685008"/>
              <a:ext cx="380863" cy="190959"/>
            </a:xfrm>
            <a:custGeom>
              <a:avLst/>
              <a:gdLst/>
              <a:ahLst/>
              <a:cxnLst/>
              <a:rect l="l" t="t" r="r" b="b"/>
              <a:pathLst>
                <a:path w="24552" h="12310" extrusionOk="0">
                  <a:moveTo>
                    <a:pt x="12276" y="1"/>
                  </a:moveTo>
                  <a:cubicBezTo>
                    <a:pt x="9099" y="1"/>
                    <a:pt x="5922" y="701"/>
                    <a:pt x="3503" y="2102"/>
                  </a:cubicBezTo>
                  <a:cubicBezTo>
                    <a:pt x="1535" y="3236"/>
                    <a:pt x="368" y="4671"/>
                    <a:pt x="1" y="6139"/>
                  </a:cubicBezTo>
                  <a:cubicBezTo>
                    <a:pt x="334" y="7640"/>
                    <a:pt x="1535" y="9074"/>
                    <a:pt x="3503" y="10208"/>
                  </a:cubicBezTo>
                  <a:cubicBezTo>
                    <a:pt x="5922" y="11609"/>
                    <a:pt x="9099" y="12310"/>
                    <a:pt x="12276" y="12310"/>
                  </a:cubicBezTo>
                  <a:cubicBezTo>
                    <a:pt x="15453" y="12310"/>
                    <a:pt x="18631" y="11609"/>
                    <a:pt x="21049" y="10208"/>
                  </a:cubicBezTo>
                  <a:cubicBezTo>
                    <a:pt x="23017" y="9074"/>
                    <a:pt x="24218" y="7640"/>
                    <a:pt x="24552" y="6139"/>
                  </a:cubicBezTo>
                  <a:cubicBezTo>
                    <a:pt x="24218" y="4671"/>
                    <a:pt x="23017" y="3236"/>
                    <a:pt x="21049" y="2102"/>
                  </a:cubicBezTo>
                  <a:cubicBezTo>
                    <a:pt x="18631" y="701"/>
                    <a:pt x="15453" y="1"/>
                    <a:pt x="12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1"/>
            <p:cNvSpPr/>
            <p:nvPr/>
          </p:nvSpPr>
          <p:spPr>
            <a:xfrm>
              <a:off x="7657901" y="3693291"/>
              <a:ext cx="252016" cy="166123"/>
            </a:xfrm>
            <a:custGeom>
              <a:avLst/>
              <a:gdLst/>
              <a:ahLst/>
              <a:cxnLst/>
              <a:rect l="l" t="t" r="r" b="b"/>
              <a:pathLst>
                <a:path w="16246" h="10709" extrusionOk="0">
                  <a:moveTo>
                    <a:pt x="11053" y="6247"/>
                  </a:moveTo>
                  <a:cubicBezTo>
                    <a:pt x="11436" y="6247"/>
                    <a:pt x="11798" y="6322"/>
                    <a:pt x="12143" y="6505"/>
                  </a:cubicBezTo>
                  <a:cubicBezTo>
                    <a:pt x="12043" y="6572"/>
                    <a:pt x="11976" y="6605"/>
                    <a:pt x="11876" y="6672"/>
                  </a:cubicBezTo>
                  <a:cubicBezTo>
                    <a:pt x="11742" y="6739"/>
                    <a:pt x="11609" y="6805"/>
                    <a:pt x="11442" y="6872"/>
                  </a:cubicBezTo>
                  <a:cubicBezTo>
                    <a:pt x="10921" y="7098"/>
                    <a:pt x="10373" y="7206"/>
                    <a:pt x="9825" y="7206"/>
                  </a:cubicBezTo>
                  <a:cubicBezTo>
                    <a:pt x="9322" y="7206"/>
                    <a:pt x="8820" y="7115"/>
                    <a:pt x="8340" y="6939"/>
                  </a:cubicBezTo>
                  <a:cubicBezTo>
                    <a:pt x="9356" y="6577"/>
                    <a:pt x="10250" y="6247"/>
                    <a:pt x="11053" y="6247"/>
                  </a:cubicBezTo>
                  <a:close/>
                  <a:moveTo>
                    <a:pt x="1902" y="1"/>
                  </a:moveTo>
                  <a:lnTo>
                    <a:pt x="1" y="1101"/>
                  </a:lnTo>
                  <a:lnTo>
                    <a:pt x="1" y="2569"/>
                  </a:lnTo>
                  <a:lnTo>
                    <a:pt x="635" y="2936"/>
                  </a:lnTo>
                  <a:cubicBezTo>
                    <a:pt x="468" y="3203"/>
                    <a:pt x="368" y="3503"/>
                    <a:pt x="368" y="3803"/>
                  </a:cubicBezTo>
                  <a:lnTo>
                    <a:pt x="368" y="5304"/>
                  </a:lnTo>
                  <a:cubicBezTo>
                    <a:pt x="368" y="5905"/>
                    <a:pt x="768" y="6505"/>
                    <a:pt x="1735" y="7039"/>
                  </a:cubicBezTo>
                  <a:cubicBezTo>
                    <a:pt x="2503" y="7506"/>
                    <a:pt x="3403" y="7739"/>
                    <a:pt x="4337" y="7773"/>
                  </a:cubicBezTo>
                  <a:lnTo>
                    <a:pt x="4871" y="7773"/>
                  </a:lnTo>
                  <a:cubicBezTo>
                    <a:pt x="5838" y="7706"/>
                    <a:pt x="6772" y="7506"/>
                    <a:pt x="7673" y="7172"/>
                  </a:cubicBezTo>
                  <a:lnTo>
                    <a:pt x="8207" y="6972"/>
                  </a:lnTo>
                  <a:lnTo>
                    <a:pt x="6639" y="8607"/>
                  </a:lnTo>
                  <a:lnTo>
                    <a:pt x="6639" y="10074"/>
                  </a:lnTo>
                  <a:cubicBezTo>
                    <a:pt x="7513" y="10400"/>
                    <a:pt x="8439" y="10562"/>
                    <a:pt x="9368" y="10562"/>
                  </a:cubicBezTo>
                  <a:cubicBezTo>
                    <a:pt x="10532" y="10562"/>
                    <a:pt x="11701" y="10308"/>
                    <a:pt x="12777" y="9808"/>
                  </a:cubicBezTo>
                  <a:lnTo>
                    <a:pt x="14344" y="10708"/>
                  </a:lnTo>
                  <a:lnTo>
                    <a:pt x="16246" y="9607"/>
                  </a:lnTo>
                  <a:lnTo>
                    <a:pt x="16246" y="8140"/>
                  </a:lnTo>
                  <a:lnTo>
                    <a:pt x="15579" y="7773"/>
                  </a:lnTo>
                  <a:cubicBezTo>
                    <a:pt x="15779" y="7473"/>
                    <a:pt x="15879" y="7139"/>
                    <a:pt x="15879" y="6772"/>
                  </a:cubicBezTo>
                  <a:lnTo>
                    <a:pt x="15879" y="5304"/>
                  </a:lnTo>
                  <a:cubicBezTo>
                    <a:pt x="15879" y="4704"/>
                    <a:pt x="15478" y="4103"/>
                    <a:pt x="14578" y="3570"/>
                  </a:cubicBezTo>
                  <a:lnTo>
                    <a:pt x="14544" y="3570"/>
                  </a:lnTo>
                  <a:cubicBezTo>
                    <a:pt x="13602" y="3023"/>
                    <a:pt x="12638" y="2828"/>
                    <a:pt x="11700" y="2828"/>
                  </a:cubicBezTo>
                  <a:cubicBezTo>
                    <a:pt x="10980" y="2828"/>
                    <a:pt x="10275" y="2943"/>
                    <a:pt x="9608" y="3103"/>
                  </a:cubicBezTo>
                  <a:cubicBezTo>
                    <a:pt x="8974" y="3270"/>
                    <a:pt x="8373" y="3470"/>
                    <a:pt x="7773" y="3670"/>
                  </a:cubicBezTo>
                  <a:cubicBezTo>
                    <a:pt x="7139" y="3903"/>
                    <a:pt x="6472" y="4103"/>
                    <a:pt x="5805" y="4270"/>
                  </a:cubicBezTo>
                  <a:cubicBezTo>
                    <a:pt x="5505" y="4370"/>
                    <a:pt x="5171" y="4370"/>
                    <a:pt x="4871" y="4370"/>
                  </a:cubicBezTo>
                  <a:cubicBezTo>
                    <a:pt x="4604" y="4370"/>
                    <a:pt x="4337" y="4304"/>
                    <a:pt x="4104" y="4170"/>
                  </a:cubicBezTo>
                  <a:lnTo>
                    <a:pt x="4137" y="4137"/>
                  </a:lnTo>
                  <a:lnTo>
                    <a:pt x="4337" y="4003"/>
                  </a:lnTo>
                  <a:cubicBezTo>
                    <a:pt x="4504" y="3903"/>
                    <a:pt x="4671" y="3837"/>
                    <a:pt x="4871" y="3737"/>
                  </a:cubicBezTo>
                  <a:cubicBezTo>
                    <a:pt x="5335" y="3540"/>
                    <a:pt x="5838" y="3439"/>
                    <a:pt x="6344" y="3439"/>
                  </a:cubicBezTo>
                  <a:cubicBezTo>
                    <a:pt x="6782" y="3439"/>
                    <a:pt x="7221" y="3515"/>
                    <a:pt x="7640" y="3670"/>
                  </a:cubicBezTo>
                  <a:lnTo>
                    <a:pt x="9207" y="2069"/>
                  </a:lnTo>
                  <a:lnTo>
                    <a:pt x="9207" y="601"/>
                  </a:lnTo>
                  <a:cubicBezTo>
                    <a:pt x="8409" y="335"/>
                    <a:pt x="7578" y="199"/>
                    <a:pt x="6746" y="199"/>
                  </a:cubicBezTo>
                  <a:cubicBezTo>
                    <a:pt x="6117" y="199"/>
                    <a:pt x="5488" y="276"/>
                    <a:pt x="4871" y="434"/>
                  </a:cubicBezTo>
                  <a:cubicBezTo>
                    <a:pt x="4404" y="568"/>
                    <a:pt x="3937" y="734"/>
                    <a:pt x="3470" y="935"/>
                  </a:cubicBezTo>
                  <a:lnTo>
                    <a:pt x="19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1"/>
            <p:cNvSpPr/>
            <p:nvPr/>
          </p:nvSpPr>
          <p:spPr>
            <a:xfrm>
              <a:off x="7656878" y="3693291"/>
              <a:ext cx="256142" cy="142839"/>
            </a:xfrm>
            <a:custGeom>
              <a:avLst/>
              <a:gdLst/>
              <a:ahLst/>
              <a:cxnLst/>
              <a:rect l="l" t="t" r="r" b="b"/>
              <a:pathLst>
                <a:path w="16512" h="9208" extrusionOk="0">
                  <a:moveTo>
                    <a:pt x="1968" y="1"/>
                  </a:moveTo>
                  <a:lnTo>
                    <a:pt x="67" y="1101"/>
                  </a:lnTo>
                  <a:lnTo>
                    <a:pt x="1635" y="2002"/>
                  </a:lnTo>
                  <a:cubicBezTo>
                    <a:pt x="33" y="3236"/>
                    <a:pt x="0" y="4504"/>
                    <a:pt x="1801" y="5538"/>
                  </a:cubicBezTo>
                  <a:cubicBezTo>
                    <a:pt x="2602" y="6005"/>
                    <a:pt x="3503" y="6238"/>
                    <a:pt x="4437" y="6272"/>
                  </a:cubicBezTo>
                  <a:lnTo>
                    <a:pt x="4937" y="6272"/>
                  </a:lnTo>
                  <a:cubicBezTo>
                    <a:pt x="5904" y="6205"/>
                    <a:pt x="6872" y="6005"/>
                    <a:pt x="7772" y="5671"/>
                  </a:cubicBezTo>
                  <a:cubicBezTo>
                    <a:pt x="9036" y="5250"/>
                    <a:pt x="10151" y="4763"/>
                    <a:pt x="11119" y="4763"/>
                  </a:cubicBezTo>
                  <a:cubicBezTo>
                    <a:pt x="11531" y="4763"/>
                    <a:pt x="11917" y="4852"/>
                    <a:pt x="12275" y="5071"/>
                  </a:cubicBezTo>
                  <a:cubicBezTo>
                    <a:pt x="13109" y="5538"/>
                    <a:pt x="12876" y="6138"/>
                    <a:pt x="11975" y="6639"/>
                  </a:cubicBezTo>
                  <a:cubicBezTo>
                    <a:pt x="11842" y="6739"/>
                    <a:pt x="11675" y="6805"/>
                    <a:pt x="11542" y="6872"/>
                  </a:cubicBezTo>
                  <a:cubicBezTo>
                    <a:pt x="11031" y="7093"/>
                    <a:pt x="10486" y="7202"/>
                    <a:pt x="9937" y="7202"/>
                  </a:cubicBezTo>
                  <a:cubicBezTo>
                    <a:pt x="9410" y="7202"/>
                    <a:pt x="8879" y="7102"/>
                    <a:pt x="8373" y="6905"/>
                  </a:cubicBezTo>
                  <a:lnTo>
                    <a:pt x="6705" y="8573"/>
                  </a:lnTo>
                  <a:cubicBezTo>
                    <a:pt x="7593" y="8899"/>
                    <a:pt x="8521" y="9061"/>
                    <a:pt x="9448" y="9061"/>
                  </a:cubicBezTo>
                  <a:cubicBezTo>
                    <a:pt x="10608" y="9061"/>
                    <a:pt x="11767" y="8807"/>
                    <a:pt x="12843" y="8306"/>
                  </a:cubicBezTo>
                  <a:lnTo>
                    <a:pt x="14410" y="9207"/>
                  </a:lnTo>
                  <a:lnTo>
                    <a:pt x="16312" y="8106"/>
                  </a:lnTo>
                  <a:lnTo>
                    <a:pt x="14744" y="7206"/>
                  </a:lnTo>
                  <a:cubicBezTo>
                    <a:pt x="16312" y="5971"/>
                    <a:pt x="16512" y="4637"/>
                    <a:pt x="14677" y="3570"/>
                  </a:cubicBezTo>
                  <a:lnTo>
                    <a:pt x="14644" y="3536"/>
                  </a:lnTo>
                  <a:cubicBezTo>
                    <a:pt x="13691" y="3013"/>
                    <a:pt x="12728" y="2825"/>
                    <a:pt x="11795" y="2825"/>
                  </a:cubicBezTo>
                  <a:cubicBezTo>
                    <a:pt x="11063" y="2825"/>
                    <a:pt x="10349" y="2941"/>
                    <a:pt x="9674" y="3103"/>
                  </a:cubicBezTo>
                  <a:cubicBezTo>
                    <a:pt x="9040" y="3270"/>
                    <a:pt x="8439" y="3470"/>
                    <a:pt x="7839" y="3670"/>
                  </a:cubicBezTo>
                  <a:cubicBezTo>
                    <a:pt x="7205" y="3903"/>
                    <a:pt x="6538" y="4103"/>
                    <a:pt x="5871" y="4270"/>
                  </a:cubicBezTo>
                  <a:cubicBezTo>
                    <a:pt x="5571" y="4370"/>
                    <a:pt x="5237" y="4370"/>
                    <a:pt x="4937" y="4370"/>
                  </a:cubicBezTo>
                  <a:cubicBezTo>
                    <a:pt x="4603" y="4370"/>
                    <a:pt x="4303" y="4270"/>
                    <a:pt x="4036" y="4103"/>
                  </a:cubicBezTo>
                  <a:cubicBezTo>
                    <a:pt x="3402" y="3737"/>
                    <a:pt x="3336" y="3236"/>
                    <a:pt x="4236" y="2669"/>
                  </a:cubicBezTo>
                  <a:lnTo>
                    <a:pt x="4403" y="2536"/>
                  </a:lnTo>
                  <a:cubicBezTo>
                    <a:pt x="4570" y="2436"/>
                    <a:pt x="4770" y="2336"/>
                    <a:pt x="4937" y="2269"/>
                  </a:cubicBezTo>
                  <a:cubicBezTo>
                    <a:pt x="5401" y="2072"/>
                    <a:pt x="5904" y="1971"/>
                    <a:pt x="6410" y="1971"/>
                  </a:cubicBezTo>
                  <a:cubicBezTo>
                    <a:pt x="6848" y="1971"/>
                    <a:pt x="7287" y="2047"/>
                    <a:pt x="7706" y="2202"/>
                  </a:cubicBezTo>
                  <a:lnTo>
                    <a:pt x="9273" y="601"/>
                  </a:lnTo>
                  <a:cubicBezTo>
                    <a:pt x="8475" y="335"/>
                    <a:pt x="7644" y="199"/>
                    <a:pt x="6812" y="199"/>
                  </a:cubicBezTo>
                  <a:cubicBezTo>
                    <a:pt x="6183" y="199"/>
                    <a:pt x="5554" y="276"/>
                    <a:pt x="4937" y="434"/>
                  </a:cubicBezTo>
                  <a:cubicBezTo>
                    <a:pt x="4470" y="568"/>
                    <a:pt x="4003" y="734"/>
                    <a:pt x="3569" y="935"/>
                  </a:cubicBezTo>
                  <a:lnTo>
                    <a:pt x="19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1"/>
            <p:cNvSpPr/>
            <p:nvPr/>
          </p:nvSpPr>
          <p:spPr>
            <a:xfrm>
              <a:off x="7656878" y="3693291"/>
              <a:ext cx="256142" cy="142839"/>
            </a:xfrm>
            <a:custGeom>
              <a:avLst/>
              <a:gdLst/>
              <a:ahLst/>
              <a:cxnLst/>
              <a:rect l="l" t="t" r="r" b="b"/>
              <a:pathLst>
                <a:path w="16512" h="9208" extrusionOk="0">
                  <a:moveTo>
                    <a:pt x="1968" y="1"/>
                  </a:moveTo>
                  <a:lnTo>
                    <a:pt x="67" y="1101"/>
                  </a:lnTo>
                  <a:lnTo>
                    <a:pt x="1635" y="2002"/>
                  </a:lnTo>
                  <a:cubicBezTo>
                    <a:pt x="33" y="3236"/>
                    <a:pt x="0" y="4504"/>
                    <a:pt x="1801" y="5538"/>
                  </a:cubicBezTo>
                  <a:cubicBezTo>
                    <a:pt x="2602" y="6005"/>
                    <a:pt x="3503" y="6238"/>
                    <a:pt x="4437" y="6272"/>
                  </a:cubicBezTo>
                  <a:lnTo>
                    <a:pt x="4937" y="6272"/>
                  </a:lnTo>
                  <a:cubicBezTo>
                    <a:pt x="5904" y="6205"/>
                    <a:pt x="6872" y="6005"/>
                    <a:pt x="7772" y="5671"/>
                  </a:cubicBezTo>
                  <a:cubicBezTo>
                    <a:pt x="9036" y="5250"/>
                    <a:pt x="10151" y="4763"/>
                    <a:pt x="11119" y="4763"/>
                  </a:cubicBezTo>
                  <a:cubicBezTo>
                    <a:pt x="11531" y="4763"/>
                    <a:pt x="11917" y="4852"/>
                    <a:pt x="12275" y="5071"/>
                  </a:cubicBezTo>
                  <a:cubicBezTo>
                    <a:pt x="13109" y="5538"/>
                    <a:pt x="12876" y="6138"/>
                    <a:pt x="11975" y="6639"/>
                  </a:cubicBezTo>
                  <a:cubicBezTo>
                    <a:pt x="11842" y="6739"/>
                    <a:pt x="11675" y="6805"/>
                    <a:pt x="11542" y="6872"/>
                  </a:cubicBezTo>
                  <a:cubicBezTo>
                    <a:pt x="11031" y="7093"/>
                    <a:pt x="10486" y="7202"/>
                    <a:pt x="9937" y="7202"/>
                  </a:cubicBezTo>
                  <a:cubicBezTo>
                    <a:pt x="9410" y="7202"/>
                    <a:pt x="8879" y="7102"/>
                    <a:pt x="8373" y="6905"/>
                  </a:cubicBezTo>
                  <a:lnTo>
                    <a:pt x="6705" y="8573"/>
                  </a:lnTo>
                  <a:cubicBezTo>
                    <a:pt x="7593" y="8899"/>
                    <a:pt x="8521" y="9061"/>
                    <a:pt x="9448" y="9061"/>
                  </a:cubicBezTo>
                  <a:cubicBezTo>
                    <a:pt x="10608" y="9061"/>
                    <a:pt x="11767" y="8807"/>
                    <a:pt x="12843" y="8306"/>
                  </a:cubicBezTo>
                  <a:lnTo>
                    <a:pt x="14410" y="9207"/>
                  </a:lnTo>
                  <a:lnTo>
                    <a:pt x="16312" y="8106"/>
                  </a:lnTo>
                  <a:lnTo>
                    <a:pt x="14744" y="7206"/>
                  </a:lnTo>
                  <a:cubicBezTo>
                    <a:pt x="16312" y="5971"/>
                    <a:pt x="16512" y="4637"/>
                    <a:pt x="14677" y="3570"/>
                  </a:cubicBezTo>
                  <a:lnTo>
                    <a:pt x="14644" y="3536"/>
                  </a:lnTo>
                  <a:cubicBezTo>
                    <a:pt x="13691" y="3013"/>
                    <a:pt x="12728" y="2825"/>
                    <a:pt x="11795" y="2825"/>
                  </a:cubicBezTo>
                  <a:cubicBezTo>
                    <a:pt x="11063" y="2825"/>
                    <a:pt x="10349" y="2941"/>
                    <a:pt x="9674" y="3103"/>
                  </a:cubicBezTo>
                  <a:cubicBezTo>
                    <a:pt x="9040" y="3270"/>
                    <a:pt x="8439" y="3470"/>
                    <a:pt x="7839" y="3670"/>
                  </a:cubicBezTo>
                  <a:cubicBezTo>
                    <a:pt x="7205" y="3903"/>
                    <a:pt x="6538" y="4103"/>
                    <a:pt x="5871" y="4270"/>
                  </a:cubicBezTo>
                  <a:cubicBezTo>
                    <a:pt x="5571" y="4370"/>
                    <a:pt x="5237" y="4370"/>
                    <a:pt x="4937" y="4370"/>
                  </a:cubicBezTo>
                  <a:cubicBezTo>
                    <a:pt x="4603" y="4370"/>
                    <a:pt x="4303" y="4270"/>
                    <a:pt x="4036" y="4103"/>
                  </a:cubicBezTo>
                  <a:cubicBezTo>
                    <a:pt x="3402" y="3737"/>
                    <a:pt x="3336" y="3236"/>
                    <a:pt x="4236" y="2669"/>
                  </a:cubicBezTo>
                  <a:lnTo>
                    <a:pt x="4403" y="2536"/>
                  </a:lnTo>
                  <a:cubicBezTo>
                    <a:pt x="4570" y="2436"/>
                    <a:pt x="4770" y="2336"/>
                    <a:pt x="4937" y="2269"/>
                  </a:cubicBezTo>
                  <a:cubicBezTo>
                    <a:pt x="5401" y="2072"/>
                    <a:pt x="5904" y="1971"/>
                    <a:pt x="6410" y="1971"/>
                  </a:cubicBezTo>
                  <a:cubicBezTo>
                    <a:pt x="6848" y="1971"/>
                    <a:pt x="7287" y="2047"/>
                    <a:pt x="7706" y="2202"/>
                  </a:cubicBezTo>
                  <a:lnTo>
                    <a:pt x="9273" y="601"/>
                  </a:lnTo>
                  <a:cubicBezTo>
                    <a:pt x="8475" y="335"/>
                    <a:pt x="7644" y="199"/>
                    <a:pt x="6812" y="199"/>
                  </a:cubicBezTo>
                  <a:cubicBezTo>
                    <a:pt x="6183" y="199"/>
                    <a:pt x="5554" y="276"/>
                    <a:pt x="4937" y="434"/>
                  </a:cubicBezTo>
                  <a:cubicBezTo>
                    <a:pt x="4470" y="568"/>
                    <a:pt x="4003" y="734"/>
                    <a:pt x="3569" y="935"/>
                  </a:cubicBez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1"/>
            <p:cNvSpPr/>
            <p:nvPr/>
          </p:nvSpPr>
          <p:spPr>
            <a:xfrm>
              <a:off x="7657389" y="3693291"/>
              <a:ext cx="54340" cy="17095"/>
            </a:xfrm>
            <a:custGeom>
              <a:avLst/>
              <a:gdLst/>
              <a:ahLst/>
              <a:cxnLst/>
              <a:rect l="l" t="t" r="r" b="b"/>
              <a:pathLst>
                <a:path w="3503" h="1102" extrusionOk="0">
                  <a:moveTo>
                    <a:pt x="1902" y="1"/>
                  </a:moveTo>
                  <a:lnTo>
                    <a:pt x="0" y="1101"/>
                  </a:lnTo>
                  <a:lnTo>
                    <a:pt x="0" y="1101"/>
                  </a:lnTo>
                  <a:lnTo>
                    <a:pt x="1935" y="234"/>
                  </a:lnTo>
                  <a:lnTo>
                    <a:pt x="3503" y="935"/>
                  </a:lnTo>
                  <a:lnTo>
                    <a:pt x="19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1"/>
            <p:cNvSpPr/>
            <p:nvPr/>
          </p:nvSpPr>
          <p:spPr>
            <a:xfrm>
              <a:off x="7729829" y="3696363"/>
              <a:ext cx="70908" cy="31103"/>
            </a:xfrm>
            <a:custGeom>
              <a:avLst/>
              <a:gdLst/>
              <a:ahLst/>
              <a:cxnLst/>
              <a:rect l="l" t="t" r="r" b="b"/>
              <a:pathLst>
                <a:path w="4571" h="2005" extrusionOk="0">
                  <a:moveTo>
                    <a:pt x="2121" y="1"/>
                  </a:moveTo>
                  <a:cubicBezTo>
                    <a:pt x="1409" y="1"/>
                    <a:pt x="697" y="102"/>
                    <a:pt x="0" y="303"/>
                  </a:cubicBezTo>
                  <a:cubicBezTo>
                    <a:pt x="545" y="194"/>
                    <a:pt x="1101" y="141"/>
                    <a:pt x="1659" y="141"/>
                  </a:cubicBezTo>
                  <a:cubicBezTo>
                    <a:pt x="2468" y="141"/>
                    <a:pt x="3281" y="253"/>
                    <a:pt x="4070" y="470"/>
                  </a:cubicBezTo>
                  <a:lnTo>
                    <a:pt x="2969" y="2004"/>
                  </a:lnTo>
                  <a:lnTo>
                    <a:pt x="4570" y="403"/>
                  </a:lnTo>
                  <a:cubicBezTo>
                    <a:pt x="3766" y="135"/>
                    <a:pt x="2943" y="1"/>
                    <a:pt x="212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1"/>
            <p:cNvSpPr/>
            <p:nvPr/>
          </p:nvSpPr>
          <p:spPr>
            <a:xfrm>
              <a:off x="7806921" y="3737142"/>
              <a:ext cx="105578" cy="67929"/>
            </a:xfrm>
            <a:custGeom>
              <a:avLst/>
              <a:gdLst/>
              <a:ahLst/>
              <a:cxnLst/>
              <a:rect l="l" t="t" r="r" b="b"/>
              <a:pathLst>
                <a:path w="6806" h="4379" extrusionOk="0">
                  <a:moveTo>
                    <a:pt x="2093" y="1"/>
                  </a:moveTo>
                  <a:cubicBezTo>
                    <a:pt x="1373" y="1"/>
                    <a:pt x="668" y="116"/>
                    <a:pt x="1" y="276"/>
                  </a:cubicBezTo>
                  <a:cubicBezTo>
                    <a:pt x="411" y="196"/>
                    <a:pt x="911" y="143"/>
                    <a:pt x="1451" y="143"/>
                  </a:cubicBezTo>
                  <a:cubicBezTo>
                    <a:pt x="2492" y="143"/>
                    <a:pt x="3682" y="339"/>
                    <a:pt x="4671" y="910"/>
                  </a:cubicBezTo>
                  <a:cubicBezTo>
                    <a:pt x="6205" y="1810"/>
                    <a:pt x="6439" y="2844"/>
                    <a:pt x="5038" y="4379"/>
                  </a:cubicBezTo>
                  <a:cubicBezTo>
                    <a:pt x="6639" y="3144"/>
                    <a:pt x="6805" y="1844"/>
                    <a:pt x="4971" y="743"/>
                  </a:cubicBezTo>
                  <a:lnTo>
                    <a:pt x="4937" y="743"/>
                  </a:lnTo>
                  <a:cubicBezTo>
                    <a:pt x="3995" y="196"/>
                    <a:pt x="3031" y="1"/>
                    <a:pt x="209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1"/>
            <p:cNvSpPr/>
            <p:nvPr/>
          </p:nvSpPr>
          <p:spPr>
            <a:xfrm>
              <a:off x="7879872" y="3805052"/>
              <a:ext cx="29520" cy="31072"/>
            </a:xfrm>
            <a:custGeom>
              <a:avLst/>
              <a:gdLst/>
              <a:ahLst/>
              <a:cxnLst/>
              <a:rect l="l" t="t" r="r" b="b"/>
              <a:pathLst>
                <a:path w="1903" h="2003" extrusionOk="0">
                  <a:moveTo>
                    <a:pt x="335" y="1"/>
                  </a:moveTo>
                  <a:lnTo>
                    <a:pt x="1535" y="935"/>
                  </a:lnTo>
                  <a:lnTo>
                    <a:pt x="1" y="2002"/>
                  </a:lnTo>
                  <a:lnTo>
                    <a:pt x="1" y="2002"/>
                  </a:lnTo>
                  <a:lnTo>
                    <a:pt x="1902" y="901"/>
                  </a:lnTo>
                  <a:lnTo>
                    <a:pt x="3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1"/>
            <p:cNvSpPr/>
            <p:nvPr/>
          </p:nvSpPr>
          <p:spPr>
            <a:xfrm>
              <a:off x="7760355" y="3799887"/>
              <a:ext cx="75049" cy="26402"/>
            </a:xfrm>
            <a:custGeom>
              <a:avLst/>
              <a:gdLst/>
              <a:ahLst/>
              <a:cxnLst/>
              <a:rect l="l" t="t" r="r" b="b"/>
              <a:pathLst>
                <a:path w="4838" h="1702" extrusionOk="0">
                  <a:moveTo>
                    <a:pt x="4837" y="0"/>
                  </a:moveTo>
                  <a:lnTo>
                    <a:pt x="4837" y="0"/>
                  </a:lnTo>
                  <a:cubicBezTo>
                    <a:pt x="4327" y="221"/>
                    <a:pt x="3782" y="330"/>
                    <a:pt x="3233" y="330"/>
                  </a:cubicBezTo>
                  <a:cubicBezTo>
                    <a:pt x="2706" y="330"/>
                    <a:pt x="2175" y="230"/>
                    <a:pt x="1668" y="33"/>
                  </a:cubicBezTo>
                  <a:lnTo>
                    <a:pt x="0" y="1701"/>
                  </a:lnTo>
                  <a:lnTo>
                    <a:pt x="1802" y="267"/>
                  </a:lnTo>
                  <a:cubicBezTo>
                    <a:pt x="2196" y="381"/>
                    <a:pt x="2595" y="438"/>
                    <a:pt x="2989" y="438"/>
                  </a:cubicBezTo>
                  <a:cubicBezTo>
                    <a:pt x="3630" y="438"/>
                    <a:pt x="4259" y="289"/>
                    <a:pt x="48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1"/>
            <p:cNvSpPr/>
            <p:nvPr/>
          </p:nvSpPr>
          <p:spPr>
            <a:xfrm>
              <a:off x="7704467" y="3734692"/>
              <a:ext cx="43482" cy="27969"/>
            </a:xfrm>
            <a:custGeom>
              <a:avLst/>
              <a:gdLst/>
              <a:ahLst/>
              <a:cxnLst/>
              <a:rect l="l" t="t" r="r" b="b"/>
              <a:pathLst>
                <a:path w="2803" h="1803" extrusionOk="0">
                  <a:moveTo>
                    <a:pt x="1135" y="0"/>
                  </a:moveTo>
                  <a:cubicBezTo>
                    <a:pt x="334" y="434"/>
                    <a:pt x="1" y="967"/>
                    <a:pt x="501" y="1401"/>
                  </a:cubicBezTo>
                  <a:cubicBezTo>
                    <a:pt x="817" y="1678"/>
                    <a:pt x="1309" y="1802"/>
                    <a:pt x="1810" y="1802"/>
                  </a:cubicBezTo>
                  <a:cubicBezTo>
                    <a:pt x="2155" y="1802"/>
                    <a:pt x="2504" y="1743"/>
                    <a:pt x="2803" y="1635"/>
                  </a:cubicBezTo>
                  <a:lnTo>
                    <a:pt x="2803" y="1635"/>
                  </a:lnTo>
                  <a:cubicBezTo>
                    <a:pt x="2559" y="1683"/>
                    <a:pt x="2332" y="1714"/>
                    <a:pt x="2098" y="1714"/>
                  </a:cubicBezTo>
                  <a:cubicBezTo>
                    <a:pt x="2012" y="1714"/>
                    <a:pt x="1925" y="1710"/>
                    <a:pt x="1836" y="1701"/>
                  </a:cubicBezTo>
                  <a:cubicBezTo>
                    <a:pt x="1535" y="1701"/>
                    <a:pt x="1235" y="1601"/>
                    <a:pt x="935" y="1434"/>
                  </a:cubicBezTo>
                  <a:cubicBezTo>
                    <a:pt x="334" y="1101"/>
                    <a:pt x="234" y="567"/>
                    <a:pt x="11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1"/>
            <p:cNvSpPr/>
            <p:nvPr/>
          </p:nvSpPr>
          <p:spPr>
            <a:xfrm>
              <a:off x="7656350" y="3724857"/>
              <a:ext cx="68844" cy="65726"/>
            </a:xfrm>
            <a:custGeom>
              <a:avLst/>
              <a:gdLst/>
              <a:ahLst/>
              <a:cxnLst/>
              <a:rect l="l" t="t" r="r" b="b"/>
              <a:pathLst>
                <a:path w="4438" h="4237" extrusionOk="0">
                  <a:moveTo>
                    <a:pt x="1635" y="0"/>
                  </a:moveTo>
                  <a:cubicBezTo>
                    <a:pt x="34" y="1201"/>
                    <a:pt x="1" y="2469"/>
                    <a:pt x="1802" y="3503"/>
                  </a:cubicBezTo>
                  <a:cubicBezTo>
                    <a:pt x="2603" y="3970"/>
                    <a:pt x="3503" y="4237"/>
                    <a:pt x="4437" y="4237"/>
                  </a:cubicBezTo>
                  <a:cubicBezTo>
                    <a:pt x="3070" y="4103"/>
                    <a:pt x="1402" y="3369"/>
                    <a:pt x="868" y="2235"/>
                  </a:cubicBezTo>
                  <a:cubicBezTo>
                    <a:pt x="368" y="1168"/>
                    <a:pt x="1501" y="101"/>
                    <a:pt x="16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1"/>
            <p:cNvSpPr/>
            <p:nvPr/>
          </p:nvSpPr>
          <p:spPr>
            <a:xfrm>
              <a:off x="7513023" y="3547638"/>
              <a:ext cx="581114" cy="335706"/>
            </a:xfrm>
            <a:custGeom>
              <a:avLst/>
              <a:gdLst/>
              <a:ahLst/>
              <a:cxnLst/>
              <a:rect l="l" t="t" r="r" b="b"/>
              <a:pathLst>
                <a:path w="37461" h="21641" extrusionOk="0">
                  <a:moveTo>
                    <a:pt x="18731" y="0"/>
                  </a:moveTo>
                  <a:cubicBezTo>
                    <a:pt x="13936" y="0"/>
                    <a:pt x="9141" y="1051"/>
                    <a:pt x="5471" y="3153"/>
                  </a:cubicBezTo>
                  <a:cubicBezTo>
                    <a:pt x="3403" y="4354"/>
                    <a:pt x="1902" y="5788"/>
                    <a:pt x="1001" y="7289"/>
                  </a:cubicBezTo>
                  <a:lnTo>
                    <a:pt x="1" y="7289"/>
                  </a:lnTo>
                  <a:lnTo>
                    <a:pt x="1" y="11125"/>
                  </a:lnTo>
                  <a:cubicBezTo>
                    <a:pt x="134" y="13794"/>
                    <a:pt x="1935" y="16429"/>
                    <a:pt x="5471" y="18464"/>
                  </a:cubicBezTo>
                  <a:cubicBezTo>
                    <a:pt x="9124" y="20582"/>
                    <a:pt x="13919" y="21641"/>
                    <a:pt x="18718" y="21641"/>
                  </a:cubicBezTo>
                  <a:cubicBezTo>
                    <a:pt x="23518" y="21641"/>
                    <a:pt x="28321" y="20582"/>
                    <a:pt x="31990" y="18464"/>
                  </a:cubicBezTo>
                  <a:cubicBezTo>
                    <a:pt x="35493" y="16429"/>
                    <a:pt x="37327" y="13794"/>
                    <a:pt x="37461" y="11125"/>
                  </a:cubicBezTo>
                  <a:lnTo>
                    <a:pt x="37461" y="7289"/>
                  </a:lnTo>
                  <a:lnTo>
                    <a:pt x="36460" y="7289"/>
                  </a:lnTo>
                  <a:cubicBezTo>
                    <a:pt x="35560" y="5788"/>
                    <a:pt x="34092" y="4387"/>
                    <a:pt x="31990" y="3153"/>
                  </a:cubicBezTo>
                  <a:cubicBezTo>
                    <a:pt x="28321" y="1051"/>
                    <a:pt x="23526" y="0"/>
                    <a:pt x="18731"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1"/>
            <p:cNvSpPr/>
            <p:nvPr/>
          </p:nvSpPr>
          <p:spPr>
            <a:xfrm>
              <a:off x="7513023" y="3547638"/>
              <a:ext cx="581114" cy="335706"/>
            </a:xfrm>
            <a:custGeom>
              <a:avLst/>
              <a:gdLst/>
              <a:ahLst/>
              <a:cxnLst/>
              <a:rect l="l" t="t" r="r" b="b"/>
              <a:pathLst>
                <a:path w="37461" h="21641" extrusionOk="0">
                  <a:moveTo>
                    <a:pt x="18731" y="0"/>
                  </a:moveTo>
                  <a:cubicBezTo>
                    <a:pt x="13936" y="0"/>
                    <a:pt x="9141" y="1051"/>
                    <a:pt x="5471" y="3153"/>
                  </a:cubicBezTo>
                  <a:cubicBezTo>
                    <a:pt x="3403" y="4354"/>
                    <a:pt x="1902" y="5788"/>
                    <a:pt x="1001" y="7289"/>
                  </a:cubicBezTo>
                  <a:lnTo>
                    <a:pt x="1" y="7289"/>
                  </a:lnTo>
                  <a:lnTo>
                    <a:pt x="1" y="11125"/>
                  </a:lnTo>
                  <a:cubicBezTo>
                    <a:pt x="134" y="13794"/>
                    <a:pt x="1935" y="16429"/>
                    <a:pt x="5471" y="18464"/>
                  </a:cubicBezTo>
                  <a:cubicBezTo>
                    <a:pt x="9124" y="20582"/>
                    <a:pt x="13919" y="21641"/>
                    <a:pt x="18718" y="21641"/>
                  </a:cubicBezTo>
                  <a:cubicBezTo>
                    <a:pt x="23518" y="21641"/>
                    <a:pt x="28321" y="20582"/>
                    <a:pt x="31990" y="18464"/>
                  </a:cubicBezTo>
                  <a:cubicBezTo>
                    <a:pt x="35493" y="16429"/>
                    <a:pt x="37327" y="13794"/>
                    <a:pt x="37461" y="11125"/>
                  </a:cubicBezTo>
                  <a:lnTo>
                    <a:pt x="37461" y="7289"/>
                  </a:lnTo>
                  <a:lnTo>
                    <a:pt x="36460" y="7289"/>
                  </a:lnTo>
                  <a:cubicBezTo>
                    <a:pt x="35560" y="5788"/>
                    <a:pt x="34092" y="4387"/>
                    <a:pt x="31990" y="3153"/>
                  </a:cubicBezTo>
                  <a:cubicBezTo>
                    <a:pt x="28321" y="1051"/>
                    <a:pt x="23526" y="0"/>
                    <a:pt x="187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1"/>
            <p:cNvSpPr/>
            <p:nvPr/>
          </p:nvSpPr>
          <p:spPr>
            <a:xfrm>
              <a:off x="7513023" y="3575326"/>
              <a:ext cx="131965" cy="280993"/>
            </a:xfrm>
            <a:custGeom>
              <a:avLst/>
              <a:gdLst/>
              <a:ahLst/>
              <a:cxnLst/>
              <a:rect l="l" t="t" r="r" b="b"/>
              <a:pathLst>
                <a:path w="8507" h="18114" extrusionOk="0">
                  <a:moveTo>
                    <a:pt x="8507" y="0"/>
                  </a:moveTo>
                  <a:lnTo>
                    <a:pt x="8507" y="0"/>
                  </a:lnTo>
                  <a:cubicBezTo>
                    <a:pt x="7439" y="367"/>
                    <a:pt x="6439" y="834"/>
                    <a:pt x="5471" y="1401"/>
                  </a:cubicBezTo>
                  <a:cubicBezTo>
                    <a:pt x="3403" y="2602"/>
                    <a:pt x="1902" y="4036"/>
                    <a:pt x="1001" y="5537"/>
                  </a:cubicBezTo>
                  <a:lnTo>
                    <a:pt x="1" y="5537"/>
                  </a:lnTo>
                  <a:lnTo>
                    <a:pt x="1" y="9373"/>
                  </a:lnTo>
                  <a:cubicBezTo>
                    <a:pt x="134" y="12042"/>
                    <a:pt x="1935" y="14677"/>
                    <a:pt x="5471" y="16712"/>
                  </a:cubicBezTo>
                  <a:cubicBezTo>
                    <a:pt x="6439" y="17246"/>
                    <a:pt x="7439" y="17713"/>
                    <a:pt x="8473" y="18113"/>
                  </a:cubicBezTo>
                  <a:lnTo>
                    <a:pt x="85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1"/>
            <p:cNvSpPr/>
            <p:nvPr/>
          </p:nvSpPr>
          <p:spPr>
            <a:xfrm>
              <a:off x="7962146" y="3575326"/>
              <a:ext cx="132492" cy="280993"/>
            </a:xfrm>
            <a:custGeom>
              <a:avLst/>
              <a:gdLst/>
              <a:ahLst/>
              <a:cxnLst/>
              <a:rect l="l" t="t" r="r" b="b"/>
              <a:pathLst>
                <a:path w="8541" h="18114" extrusionOk="0">
                  <a:moveTo>
                    <a:pt x="1" y="0"/>
                  </a:moveTo>
                  <a:lnTo>
                    <a:pt x="1" y="18113"/>
                  </a:lnTo>
                  <a:cubicBezTo>
                    <a:pt x="1068" y="17713"/>
                    <a:pt x="2069" y="17246"/>
                    <a:pt x="3036" y="16712"/>
                  </a:cubicBezTo>
                  <a:cubicBezTo>
                    <a:pt x="6539" y="14677"/>
                    <a:pt x="8373" y="12042"/>
                    <a:pt x="8540" y="9373"/>
                  </a:cubicBezTo>
                  <a:lnTo>
                    <a:pt x="8540" y="5537"/>
                  </a:lnTo>
                  <a:lnTo>
                    <a:pt x="7506" y="5537"/>
                  </a:lnTo>
                  <a:cubicBezTo>
                    <a:pt x="6606" y="4036"/>
                    <a:pt x="5104" y="2602"/>
                    <a:pt x="3036" y="1401"/>
                  </a:cubicBezTo>
                  <a:cubicBezTo>
                    <a:pt x="2069" y="834"/>
                    <a:pt x="1068" y="36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1"/>
            <p:cNvSpPr/>
            <p:nvPr/>
          </p:nvSpPr>
          <p:spPr>
            <a:xfrm>
              <a:off x="7484575" y="3492913"/>
              <a:ext cx="634927" cy="336016"/>
            </a:xfrm>
            <a:custGeom>
              <a:avLst/>
              <a:gdLst/>
              <a:ahLst/>
              <a:cxnLst/>
              <a:rect l="l" t="t" r="r" b="b"/>
              <a:pathLst>
                <a:path w="40930" h="21661" extrusionOk="0">
                  <a:moveTo>
                    <a:pt x="20565" y="1"/>
                  </a:moveTo>
                  <a:cubicBezTo>
                    <a:pt x="15770" y="1"/>
                    <a:pt x="10975" y="1060"/>
                    <a:pt x="7305" y="3178"/>
                  </a:cubicBezTo>
                  <a:cubicBezTo>
                    <a:pt x="0" y="7415"/>
                    <a:pt x="0" y="14253"/>
                    <a:pt x="7305" y="18489"/>
                  </a:cubicBezTo>
                  <a:cubicBezTo>
                    <a:pt x="10959" y="20601"/>
                    <a:pt x="15753" y="21661"/>
                    <a:pt x="20547" y="21661"/>
                  </a:cubicBezTo>
                  <a:cubicBezTo>
                    <a:pt x="24156" y="21661"/>
                    <a:pt x="27766" y="21060"/>
                    <a:pt x="30889" y="19857"/>
                  </a:cubicBezTo>
                  <a:lnTo>
                    <a:pt x="31156" y="19757"/>
                  </a:lnTo>
                  <a:cubicBezTo>
                    <a:pt x="32090" y="19390"/>
                    <a:pt x="32957" y="18956"/>
                    <a:pt x="33824" y="18489"/>
                  </a:cubicBezTo>
                  <a:cubicBezTo>
                    <a:pt x="39929" y="14953"/>
                    <a:pt x="40929" y="9616"/>
                    <a:pt x="36860" y="5480"/>
                  </a:cubicBezTo>
                  <a:cubicBezTo>
                    <a:pt x="35959" y="4579"/>
                    <a:pt x="34925" y="3812"/>
                    <a:pt x="33824" y="3178"/>
                  </a:cubicBezTo>
                  <a:cubicBezTo>
                    <a:pt x="30155" y="1060"/>
                    <a:pt x="25360" y="1"/>
                    <a:pt x="20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1"/>
            <p:cNvSpPr/>
            <p:nvPr/>
          </p:nvSpPr>
          <p:spPr>
            <a:xfrm>
              <a:off x="7487677" y="3522540"/>
              <a:ext cx="151619" cy="221487"/>
            </a:xfrm>
            <a:custGeom>
              <a:avLst/>
              <a:gdLst/>
              <a:ahLst/>
              <a:cxnLst/>
              <a:rect l="l" t="t" r="r" b="b"/>
              <a:pathLst>
                <a:path w="9774" h="14278" extrusionOk="0">
                  <a:moveTo>
                    <a:pt x="9774" y="1"/>
                  </a:moveTo>
                  <a:lnTo>
                    <a:pt x="9774" y="1"/>
                  </a:lnTo>
                  <a:cubicBezTo>
                    <a:pt x="8840" y="368"/>
                    <a:pt x="7973" y="768"/>
                    <a:pt x="7105" y="1268"/>
                  </a:cubicBezTo>
                  <a:cubicBezTo>
                    <a:pt x="1001" y="4804"/>
                    <a:pt x="0" y="10141"/>
                    <a:pt x="4070" y="14278"/>
                  </a:cubicBezTo>
                  <a:cubicBezTo>
                    <a:pt x="4003" y="14177"/>
                    <a:pt x="1435" y="11476"/>
                    <a:pt x="2102" y="7606"/>
                  </a:cubicBezTo>
                  <a:cubicBezTo>
                    <a:pt x="2769" y="3870"/>
                    <a:pt x="7939" y="768"/>
                    <a:pt x="97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1"/>
            <p:cNvSpPr/>
            <p:nvPr/>
          </p:nvSpPr>
          <p:spPr>
            <a:xfrm>
              <a:off x="7533204" y="3504438"/>
              <a:ext cx="540750" cy="312546"/>
            </a:xfrm>
            <a:custGeom>
              <a:avLst/>
              <a:gdLst/>
              <a:ahLst/>
              <a:cxnLst/>
              <a:rect l="l" t="t" r="r" b="b"/>
              <a:pathLst>
                <a:path w="34859" h="20148" extrusionOk="0">
                  <a:moveTo>
                    <a:pt x="17446" y="0"/>
                  </a:moveTo>
                  <a:cubicBezTo>
                    <a:pt x="7806" y="0"/>
                    <a:pt x="1" y="4503"/>
                    <a:pt x="1" y="10074"/>
                  </a:cubicBezTo>
                  <a:cubicBezTo>
                    <a:pt x="1" y="15645"/>
                    <a:pt x="7806" y="20148"/>
                    <a:pt x="17446" y="20148"/>
                  </a:cubicBezTo>
                  <a:cubicBezTo>
                    <a:pt x="27053" y="20148"/>
                    <a:pt x="34859" y="15645"/>
                    <a:pt x="34859" y="10074"/>
                  </a:cubicBezTo>
                  <a:cubicBezTo>
                    <a:pt x="34859" y="4503"/>
                    <a:pt x="27053" y="0"/>
                    <a:pt x="1744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1"/>
            <p:cNvSpPr/>
            <p:nvPr/>
          </p:nvSpPr>
          <p:spPr>
            <a:xfrm>
              <a:off x="7533204" y="3504438"/>
              <a:ext cx="540750" cy="312546"/>
            </a:xfrm>
            <a:custGeom>
              <a:avLst/>
              <a:gdLst/>
              <a:ahLst/>
              <a:cxnLst/>
              <a:rect l="l" t="t" r="r" b="b"/>
              <a:pathLst>
                <a:path w="34859" h="20148" extrusionOk="0">
                  <a:moveTo>
                    <a:pt x="17446" y="0"/>
                  </a:moveTo>
                  <a:cubicBezTo>
                    <a:pt x="7806" y="0"/>
                    <a:pt x="1" y="4503"/>
                    <a:pt x="1" y="10074"/>
                  </a:cubicBezTo>
                  <a:cubicBezTo>
                    <a:pt x="1" y="15645"/>
                    <a:pt x="7806" y="20148"/>
                    <a:pt x="17446" y="20148"/>
                  </a:cubicBezTo>
                  <a:cubicBezTo>
                    <a:pt x="27053" y="20148"/>
                    <a:pt x="34859" y="15645"/>
                    <a:pt x="34859" y="10074"/>
                  </a:cubicBezTo>
                  <a:cubicBezTo>
                    <a:pt x="34859" y="4503"/>
                    <a:pt x="27053" y="0"/>
                    <a:pt x="17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1"/>
            <p:cNvSpPr/>
            <p:nvPr/>
          </p:nvSpPr>
          <p:spPr>
            <a:xfrm>
              <a:off x="7518716" y="3549453"/>
              <a:ext cx="359642" cy="267017"/>
            </a:xfrm>
            <a:custGeom>
              <a:avLst/>
              <a:gdLst/>
              <a:ahLst/>
              <a:cxnLst/>
              <a:rect l="l" t="t" r="r" b="b"/>
              <a:pathLst>
                <a:path w="23184" h="17213" extrusionOk="0">
                  <a:moveTo>
                    <a:pt x="6105" y="0"/>
                  </a:moveTo>
                  <a:lnTo>
                    <a:pt x="6105" y="0"/>
                  </a:lnTo>
                  <a:cubicBezTo>
                    <a:pt x="5638" y="300"/>
                    <a:pt x="5171" y="601"/>
                    <a:pt x="4704" y="901"/>
                  </a:cubicBezTo>
                  <a:cubicBezTo>
                    <a:pt x="4437" y="1134"/>
                    <a:pt x="4137" y="1335"/>
                    <a:pt x="3870" y="1601"/>
                  </a:cubicBezTo>
                  <a:cubicBezTo>
                    <a:pt x="1" y="4937"/>
                    <a:pt x="1" y="9374"/>
                    <a:pt x="3870" y="12709"/>
                  </a:cubicBezTo>
                  <a:cubicBezTo>
                    <a:pt x="4137" y="12943"/>
                    <a:pt x="4437" y="13176"/>
                    <a:pt x="4704" y="13410"/>
                  </a:cubicBezTo>
                  <a:cubicBezTo>
                    <a:pt x="5138" y="13677"/>
                    <a:pt x="5571" y="13977"/>
                    <a:pt x="6005" y="14244"/>
                  </a:cubicBezTo>
                  <a:cubicBezTo>
                    <a:pt x="6439" y="14477"/>
                    <a:pt x="6906" y="14744"/>
                    <a:pt x="7406" y="14944"/>
                  </a:cubicBezTo>
                  <a:cubicBezTo>
                    <a:pt x="7773" y="15144"/>
                    <a:pt x="8173" y="15311"/>
                    <a:pt x="8573" y="15445"/>
                  </a:cubicBezTo>
                  <a:cubicBezTo>
                    <a:pt x="8974" y="15611"/>
                    <a:pt x="9374" y="15778"/>
                    <a:pt x="9774" y="15912"/>
                  </a:cubicBezTo>
                  <a:cubicBezTo>
                    <a:pt x="11042" y="16312"/>
                    <a:pt x="12343" y="16612"/>
                    <a:pt x="13677" y="16846"/>
                  </a:cubicBezTo>
                  <a:lnTo>
                    <a:pt x="14544" y="16946"/>
                  </a:lnTo>
                  <a:cubicBezTo>
                    <a:pt x="15845" y="17112"/>
                    <a:pt x="17146" y="17213"/>
                    <a:pt x="18447" y="17213"/>
                  </a:cubicBezTo>
                  <a:cubicBezTo>
                    <a:pt x="20048" y="17213"/>
                    <a:pt x="21616" y="17079"/>
                    <a:pt x="23184" y="16812"/>
                  </a:cubicBezTo>
                  <a:cubicBezTo>
                    <a:pt x="23184" y="16812"/>
                    <a:pt x="21116" y="16412"/>
                    <a:pt x="21483" y="14444"/>
                  </a:cubicBezTo>
                  <a:cubicBezTo>
                    <a:pt x="21082" y="11475"/>
                    <a:pt x="8040" y="3203"/>
                    <a:pt x="8040" y="3203"/>
                  </a:cubicBezTo>
                  <a:cubicBezTo>
                    <a:pt x="8040" y="3203"/>
                    <a:pt x="5138" y="2035"/>
                    <a:pt x="6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1"/>
            <p:cNvSpPr/>
            <p:nvPr/>
          </p:nvSpPr>
          <p:spPr>
            <a:xfrm>
              <a:off x="7582872" y="3544350"/>
              <a:ext cx="441408" cy="232408"/>
            </a:xfrm>
            <a:custGeom>
              <a:avLst/>
              <a:gdLst/>
              <a:ahLst/>
              <a:cxnLst/>
              <a:rect l="l" t="t" r="r" b="b"/>
              <a:pathLst>
                <a:path w="28455" h="14982" extrusionOk="0">
                  <a:moveTo>
                    <a:pt x="14232" y="0"/>
                  </a:moveTo>
                  <a:cubicBezTo>
                    <a:pt x="10908" y="0"/>
                    <a:pt x="7578" y="736"/>
                    <a:pt x="5038" y="2197"/>
                  </a:cubicBezTo>
                  <a:cubicBezTo>
                    <a:pt x="201" y="4999"/>
                    <a:pt x="1" y="9502"/>
                    <a:pt x="4471" y="12438"/>
                  </a:cubicBezTo>
                  <a:cubicBezTo>
                    <a:pt x="4638" y="12571"/>
                    <a:pt x="4838" y="12671"/>
                    <a:pt x="5038" y="12805"/>
                  </a:cubicBezTo>
                  <a:cubicBezTo>
                    <a:pt x="7573" y="14256"/>
                    <a:pt x="10900" y="14981"/>
                    <a:pt x="14224" y="14981"/>
                  </a:cubicBezTo>
                  <a:cubicBezTo>
                    <a:pt x="17547" y="14981"/>
                    <a:pt x="20866" y="14256"/>
                    <a:pt x="23384" y="12805"/>
                  </a:cubicBezTo>
                  <a:cubicBezTo>
                    <a:pt x="28455" y="9869"/>
                    <a:pt x="28455" y="5133"/>
                    <a:pt x="23384" y="2197"/>
                  </a:cubicBezTo>
                  <a:cubicBezTo>
                    <a:pt x="23184" y="2097"/>
                    <a:pt x="22984" y="1964"/>
                    <a:pt x="22751" y="1864"/>
                  </a:cubicBezTo>
                  <a:cubicBezTo>
                    <a:pt x="20325" y="619"/>
                    <a:pt x="17281" y="0"/>
                    <a:pt x="1423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1"/>
            <p:cNvSpPr/>
            <p:nvPr/>
          </p:nvSpPr>
          <p:spPr>
            <a:xfrm>
              <a:off x="7582872" y="3544350"/>
              <a:ext cx="441408" cy="232408"/>
            </a:xfrm>
            <a:custGeom>
              <a:avLst/>
              <a:gdLst/>
              <a:ahLst/>
              <a:cxnLst/>
              <a:rect l="l" t="t" r="r" b="b"/>
              <a:pathLst>
                <a:path w="28455" h="14982" extrusionOk="0">
                  <a:moveTo>
                    <a:pt x="14232" y="0"/>
                  </a:moveTo>
                  <a:cubicBezTo>
                    <a:pt x="10908" y="0"/>
                    <a:pt x="7578" y="736"/>
                    <a:pt x="5038" y="2197"/>
                  </a:cubicBezTo>
                  <a:cubicBezTo>
                    <a:pt x="201" y="4999"/>
                    <a:pt x="1" y="9502"/>
                    <a:pt x="4471" y="12438"/>
                  </a:cubicBezTo>
                  <a:cubicBezTo>
                    <a:pt x="4638" y="12571"/>
                    <a:pt x="4838" y="12671"/>
                    <a:pt x="5038" y="12805"/>
                  </a:cubicBezTo>
                  <a:cubicBezTo>
                    <a:pt x="7573" y="14256"/>
                    <a:pt x="10900" y="14981"/>
                    <a:pt x="14224" y="14981"/>
                  </a:cubicBezTo>
                  <a:cubicBezTo>
                    <a:pt x="17547" y="14981"/>
                    <a:pt x="20866" y="14256"/>
                    <a:pt x="23384" y="12805"/>
                  </a:cubicBezTo>
                  <a:cubicBezTo>
                    <a:pt x="28455" y="9869"/>
                    <a:pt x="28455" y="5133"/>
                    <a:pt x="23384" y="2197"/>
                  </a:cubicBezTo>
                  <a:cubicBezTo>
                    <a:pt x="23184" y="2097"/>
                    <a:pt x="22984" y="1964"/>
                    <a:pt x="22751" y="1864"/>
                  </a:cubicBezTo>
                  <a:cubicBezTo>
                    <a:pt x="20325" y="619"/>
                    <a:pt x="17281" y="0"/>
                    <a:pt x="14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1"/>
            <p:cNvSpPr/>
            <p:nvPr/>
          </p:nvSpPr>
          <p:spPr>
            <a:xfrm>
              <a:off x="7611336" y="3549453"/>
              <a:ext cx="385005" cy="222511"/>
            </a:xfrm>
            <a:custGeom>
              <a:avLst/>
              <a:gdLst/>
              <a:ahLst/>
              <a:cxnLst/>
              <a:rect l="l" t="t" r="r" b="b"/>
              <a:pathLst>
                <a:path w="24819" h="14344" extrusionOk="0">
                  <a:moveTo>
                    <a:pt x="12409" y="0"/>
                  </a:moveTo>
                  <a:cubicBezTo>
                    <a:pt x="5538" y="0"/>
                    <a:pt x="1" y="3203"/>
                    <a:pt x="1" y="7172"/>
                  </a:cubicBezTo>
                  <a:cubicBezTo>
                    <a:pt x="1" y="11108"/>
                    <a:pt x="5538" y="14344"/>
                    <a:pt x="12409" y="14344"/>
                  </a:cubicBezTo>
                  <a:cubicBezTo>
                    <a:pt x="19248" y="14344"/>
                    <a:pt x="24818" y="11108"/>
                    <a:pt x="24818" y="7172"/>
                  </a:cubicBezTo>
                  <a:cubicBezTo>
                    <a:pt x="24818" y="3203"/>
                    <a:pt x="19248" y="0"/>
                    <a:pt x="1240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1"/>
            <p:cNvSpPr/>
            <p:nvPr/>
          </p:nvSpPr>
          <p:spPr>
            <a:xfrm>
              <a:off x="7611336" y="3549453"/>
              <a:ext cx="385005" cy="222511"/>
            </a:xfrm>
            <a:custGeom>
              <a:avLst/>
              <a:gdLst/>
              <a:ahLst/>
              <a:cxnLst/>
              <a:rect l="l" t="t" r="r" b="b"/>
              <a:pathLst>
                <a:path w="24819" h="14344" extrusionOk="0">
                  <a:moveTo>
                    <a:pt x="12409" y="0"/>
                  </a:moveTo>
                  <a:cubicBezTo>
                    <a:pt x="5538" y="0"/>
                    <a:pt x="1" y="3203"/>
                    <a:pt x="1" y="7172"/>
                  </a:cubicBezTo>
                  <a:cubicBezTo>
                    <a:pt x="1" y="11108"/>
                    <a:pt x="5538" y="14344"/>
                    <a:pt x="12409" y="14344"/>
                  </a:cubicBezTo>
                  <a:cubicBezTo>
                    <a:pt x="19248" y="14344"/>
                    <a:pt x="24818" y="11108"/>
                    <a:pt x="24818" y="7172"/>
                  </a:cubicBezTo>
                  <a:cubicBezTo>
                    <a:pt x="24818" y="3203"/>
                    <a:pt x="19248"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1"/>
            <p:cNvSpPr/>
            <p:nvPr/>
          </p:nvSpPr>
          <p:spPr>
            <a:xfrm>
              <a:off x="7612887" y="3580491"/>
              <a:ext cx="381375" cy="191471"/>
            </a:xfrm>
            <a:custGeom>
              <a:avLst/>
              <a:gdLst/>
              <a:ahLst/>
              <a:cxnLst/>
              <a:rect l="l" t="t" r="r" b="b"/>
              <a:pathLst>
                <a:path w="24585" h="12343" extrusionOk="0">
                  <a:moveTo>
                    <a:pt x="12309" y="1"/>
                  </a:moveTo>
                  <a:cubicBezTo>
                    <a:pt x="9132" y="1"/>
                    <a:pt x="5955" y="701"/>
                    <a:pt x="3537" y="2102"/>
                  </a:cubicBezTo>
                  <a:cubicBezTo>
                    <a:pt x="1535" y="3236"/>
                    <a:pt x="368" y="4671"/>
                    <a:pt x="1" y="6172"/>
                  </a:cubicBezTo>
                  <a:cubicBezTo>
                    <a:pt x="368" y="7673"/>
                    <a:pt x="1535" y="9107"/>
                    <a:pt x="3537" y="10241"/>
                  </a:cubicBezTo>
                  <a:cubicBezTo>
                    <a:pt x="5955" y="11642"/>
                    <a:pt x="9132" y="12343"/>
                    <a:pt x="12309" y="12343"/>
                  </a:cubicBezTo>
                  <a:cubicBezTo>
                    <a:pt x="15487" y="12343"/>
                    <a:pt x="18664" y="11642"/>
                    <a:pt x="21082" y="10241"/>
                  </a:cubicBezTo>
                  <a:cubicBezTo>
                    <a:pt x="23050" y="9074"/>
                    <a:pt x="24218" y="7673"/>
                    <a:pt x="24585" y="6172"/>
                  </a:cubicBezTo>
                  <a:cubicBezTo>
                    <a:pt x="24218" y="4671"/>
                    <a:pt x="23050" y="3236"/>
                    <a:pt x="21082" y="2102"/>
                  </a:cubicBezTo>
                  <a:cubicBezTo>
                    <a:pt x="18664" y="701"/>
                    <a:pt x="15487" y="1"/>
                    <a:pt x="12309"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1"/>
            <p:cNvSpPr/>
            <p:nvPr/>
          </p:nvSpPr>
          <p:spPr>
            <a:xfrm>
              <a:off x="7612887" y="3580491"/>
              <a:ext cx="381375" cy="191471"/>
            </a:xfrm>
            <a:custGeom>
              <a:avLst/>
              <a:gdLst/>
              <a:ahLst/>
              <a:cxnLst/>
              <a:rect l="l" t="t" r="r" b="b"/>
              <a:pathLst>
                <a:path w="24585" h="12343" extrusionOk="0">
                  <a:moveTo>
                    <a:pt x="12309" y="1"/>
                  </a:moveTo>
                  <a:cubicBezTo>
                    <a:pt x="9132" y="1"/>
                    <a:pt x="5955" y="701"/>
                    <a:pt x="3537" y="2102"/>
                  </a:cubicBezTo>
                  <a:cubicBezTo>
                    <a:pt x="1535" y="3236"/>
                    <a:pt x="368" y="4671"/>
                    <a:pt x="1" y="6172"/>
                  </a:cubicBezTo>
                  <a:cubicBezTo>
                    <a:pt x="368" y="7673"/>
                    <a:pt x="1535" y="9107"/>
                    <a:pt x="3537" y="10241"/>
                  </a:cubicBezTo>
                  <a:cubicBezTo>
                    <a:pt x="5955" y="11642"/>
                    <a:pt x="9132" y="12343"/>
                    <a:pt x="12309" y="12343"/>
                  </a:cubicBezTo>
                  <a:cubicBezTo>
                    <a:pt x="15487" y="12343"/>
                    <a:pt x="18664" y="11642"/>
                    <a:pt x="21082" y="10241"/>
                  </a:cubicBezTo>
                  <a:cubicBezTo>
                    <a:pt x="23050" y="9074"/>
                    <a:pt x="24218" y="7673"/>
                    <a:pt x="24585" y="6172"/>
                  </a:cubicBezTo>
                  <a:cubicBezTo>
                    <a:pt x="24218" y="4671"/>
                    <a:pt x="23050" y="3236"/>
                    <a:pt x="21082" y="2102"/>
                  </a:cubicBezTo>
                  <a:cubicBezTo>
                    <a:pt x="18664" y="701"/>
                    <a:pt x="15487" y="1"/>
                    <a:pt x="123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1"/>
            <p:cNvSpPr/>
            <p:nvPr/>
          </p:nvSpPr>
          <p:spPr>
            <a:xfrm>
              <a:off x="7678082" y="3589286"/>
              <a:ext cx="252016" cy="165611"/>
            </a:xfrm>
            <a:custGeom>
              <a:avLst/>
              <a:gdLst/>
              <a:ahLst/>
              <a:cxnLst/>
              <a:rect l="l" t="t" r="r" b="b"/>
              <a:pathLst>
                <a:path w="16246" h="10676" extrusionOk="0">
                  <a:moveTo>
                    <a:pt x="11053" y="6214"/>
                  </a:moveTo>
                  <a:cubicBezTo>
                    <a:pt x="11436" y="6214"/>
                    <a:pt x="11798" y="6289"/>
                    <a:pt x="12143" y="6472"/>
                  </a:cubicBezTo>
                  <a:lnTo>
                    <a:pt x="11876" y="6639"/>
                  </a:lnTo>
                  <a:cubicBezTo>
                    <a:pt x="11742" y="6706"/>
                    <a:pt x="11609" y="6772"/>
                    <a:pt x="11442" y="6839"/>
                  </a:cubicBezTo>
                  <a:cubicBezTo>
                    <a:pt x="10930" y="7069"/>
                    <a:pt x="10370" y="7186"/>
                    <a:pt x="9808" y="7186"/>
                  </a:cubicBezTo>
                  <a:cubicBezTo>
                    <a:pt x="9310" y="7186"/>
                    <a:pt x="8810" y="7094"/>
                    <a:pt x="8340" y="6906"/>
                  </a:cubicBezTo>
                  <a:cubicBezTo>
                    <a:pt x="9356" y="6544"/>
                    <a:pt x="10250" y="6214"/>
                    <a:pt x="11053" y="6214"/>
                  </a:cubicBezTo>
                  <a:close/>
                  <a:moveTo>
                    <a:pt x="1902" y="1"/>
                  </a:moveTo>
                  <a:lnTo>
                    <a:pt x="1" y="1068"/>
                  </a:lnTo>
                  <a:lnTo>
                    <a:pt x="1" y="2569"/>
                  </a:lnTo>
                  <a:lnTo>
                    <a:pt x="668" y="2936"/>
                  </a:lnTo>
                  <a:cubicBezTo>
                    <a:pt x="468" y="3170"/>
                    <a:pt x="368" y="3470"/>
                    <a:pt x="368" y="3803"/>
                  </a:cubicBezTo>
                  <a:lnTo>
                    <a:pt x="368" y="5271"/>
                  </a:lnTo>
                  <a:cubicBezTo>
                    <a:pt x="368" y="5872"/>
                    <a:pt x="801" y="6472"/>
                    <a:pt x="1735" y="6972"/>
                  </a:cubicBezTo>
                  <a:cubicBezTo>
                    <a:pt x="2536" y="7439"/>
                    <a:pt x="3436" y="7706"/>
                    <a:pt x="4337" y="7740"/>
                  </a:cubicBezTo>
                  <a:lnTo>
                    <a:pt x="4871" y="7740"/>
                  </a:lnTo>
                  <a:cubicBezTo>
                    <a:pt x="5838" y="7673"/>
                    <a:pt x="6772" y="7473"/>
                    <a:pt x="7673" y="7139"/>
                  </a:cubicBezTo>
                  <a:lnTo>
                    <a:pt x="8240" y="6939"/>
                  </a:lnTo>
                  <a:lnTo>
                    <a:pt x="6639" y="8540"/>
                  </a:lnTo>
                  <a:lnTo>
                    <a:pt x="6639" y="10008"/>
                  </a:lnTo>
                  <a:cubicBezTo>
                    <a:pt x="7532" y="10350"/>
                    <a:pt x="8464" y="10520"/>
                    <a:pt x="9396" y="10520"/>
                  </a:cubicBezTo>
                  <a:cubicBezTo>
                    <a:pt x="10551" y="10520"/>
                    <a:pt x="11705" y="10258"/>
                    <a:pt x="12776" y="9741"/>
                  </a:cubicBezTo>
                  <a:lnTo>
                    <a:pt x="14344" y="10675"/>
                  </a:lnTo>
                  <a:lnTo>
                    <a:pt x="16246" y="9574"/>
                  </a:lnTo>
                  <a:lnTo>
                    <a:pt x="16246" y="8107"/>
                  </a:lnTo>
                  <a:lnTo>
                    <a:pt x="15578" y="7706"/>
                  </a:lnTo>
                  <a:cubicBezTo>
                    <a:pt x="15779" y="7439"/>
                    <a:pt x="15879" y="7106"/>
                    <a:pt x="15912" y="6772"/>
                  </a:cubicBezTo>
                  <a:lnTo>
                    <a:pt x="15912" y="5271"/>
                  </a:lnTo>
                  <a:cubicBezTo>
                    <a:pt x="15912" y="4671"/>
                    <a:pt x="15478" y="4070"/>
                    <a:pt x="14578" y="3570"/>
                  </a:cubicBezTo>
                  <a:lnTo>
                    <a:pt x="14544" y="3537"/>
                  </a:lnTo>
                  <a:cubicBezTo>
                    <a:pt x="13602" y="2990"/>
                    <a:pt x="12638" y="2795"/>
                    <a:pt x="11700" y="2795"/>
                  </a:cubicBezTo>
                  <a:cubicBezTo>
                    <a:pt x="10980" y="2795"/>
                    <a:pt x="10275" y="2910"/>
                    <a:pt x="9608" y="3070"/>
                  </a:cubicBezTo>
                  <a:cubicBezTo>
                    <a:pt x="8974" y="3236"/>
                    <a:pt x="8340" y="3470"/>
                    <a:pt x="7773" y="3637"/>
                  </a:cubicBezTo>
                  <a:cubicBezTo>
                    <a:pt x="7139" y="3904"/>
                    <a:pt x="6472" y="4104"/>
                    <a:pt x="5805" y="4270"/>
                  </a:cubicBezTo>
                  <a:cubicBezTo>
                    <a:pt x="5585" y="4319"/>
                    <a:pt x="5365" y="4350"/>
                    <a:pt x="5132" y="4350"/>
                  </a:cubicBezTo>
                  <a:cubicBezTo>
                    <a:pt x="5047" y="4350"/>
                    <a:pt x="4960" y="4346"/>
                    <a:pt x="4871" y="4337"/>
                  </a:cubicBezTo>
                  <a:cubicBezTo>
                    <a:pt x="4604" y="4337"/>
                    <a:pt x="4337" y="4270"/>
                    <a:pt x="4104" y="4137"/>
                  </a:cubicBezTo>
                  <a:lnTo>
                    <a:pt x="4170" y="4104"/>
                  </a:lnTo>
                  <a:lnTo>
                    <a:pt x="4370" y="3970"/>
                  </a:lnTo>
                  <a:cubicBezTo>
                    <a:pt x="4537" y="3870"/>
                    <a:pt x="4704" y="3803"/>
                    <a:pt x="4871" y="3737"/>
                  </a:cubicBezTo>
                  <a:cubicBezTo>
                    <a:pt x="5333" y="3524"/>
                    <a:pt x="5832" y="3414"/>
                    <a:pt x="6335" y="3414"/>
                  </a:cubicBezTo>
                  <a:cubicBezTo>
                    <a:pt x="6776" y="3414"/>
                    <a:pt x="7219" y="3498"/>
                    <a:pt x="7639" y="3670"/>
                  </a:cubicBezTo>
                  <a:lnTo>
                    <a:pt x="9241" y="2069"/>
                  </a:lnTo>
                  <a:lnTo>
                    <a:pt x="9241" y="601"/>
                  </a:lnTo>
                  <a:cubicBezTo>
                    <a:pt x="8440" y="322"/>
                    <a:pt x="7619" y="188"/>
                    <a:pt x="6801" y="188"/>
                  </a:cubicBezTo>
                  <a:cubicBezTo>
                    <a:pt x="6152" y="188"/>
                    <a:pt x="5505" y="272"/>
                    <a:pt x="4871" y="434"/>
                  </a:cubicBezTo>
                  <a:cubicBezTo>
                    <a:pt x="4404" y="534"/>
                    <a:pt x="3937" y="701"/>
                    <a:pt x="3503" y="901"/>
                  </a:cubicBezTo>
                  <a:lnTo>
                    <a:pt x="19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1"/>
            <p:cNvSpPr/>
            <p:nvPr/>
          </p:nvSpPr>
          <p:spPr>
            <a:xfrm>
              <a:off x="7677570" y="3589286"/>
              <a:ext cx="256158" cy="142312"/>
            </a:xfrm>
            <a:custGeom>
              <a:avLst/>
              <a:gdLst/>
              <a:ahLst/>
              <a:cxnLst/>
              <a:rect l="l" t="t" r="r" b="b"/>
              <a:pathLst>
                <a:path w="16513" h="9174" extrusionOk="0">
                  <a:moveTo>
                    <a:pt x="1968" y="1"/>
                  </a:moveTo>
                  <a:lnTo>
                    <a:pt x="67" y="1068"/>
                  </a:lnTo>
                  <a:lnTo>
                    <a:pt x="1635" y="2002"/>
                  </a:lnTo>
                  <a:cubicBezTo>
                    <a:pt x="34" y="3203"/>
                    <a:pt x="0" y="4471"/>
                    <a:pt x="1802" y="5505"/>
                  </a:cubicBezTo>
                  <a:cubicBezTo>
                    <a:pt x="2602" y="5972"/>
                    <a:pt x="3503" y="6239"/>
                    <a:pt x="4403" y="6239"/>
                  </a:cubicBezTo>
                  <a:lnTo>
                    <a:pt x="4937" y="6239"/>
                  </a:lnTo>
                  <a:cubicBezTo>
                    <a:pt x="5905" y="6172"/>
                    <a:pt x="6839" y="5972"/>
                    <a:pt x="7739" y="5638"/>
                  </a:cubicBezTo>
                  <a:cubicBezTo>
                    <a:pt x="9026" y="5217"/>
                    <a:pt x="10132" y="4730"/>
                    <a:pt x="11104" y="4730"/>
                  </a:cubicBezTo>
                  <a:cubicBezTo>
                    <a:pt x="11518" y="4730"/>
                    <a:pt x="11907" y="4818"/>
                    <a:pt x="12276" y="5038"/>
                  </a:cubicBezTo>
                  <a:cubicBezTo>
                    <a:pt x="13110" y="5505"/>
                    <a:pt x="12876" y="6105"/>
                    <a:pt x="11976" y="6605"/>
                  </a:cubicBezTo>
                  <a:cubicBezTo>
                    <a:pt x="11842" y="6706"/>
                    <a:pt x="11675" y="6772"/>
                    <a:pt x="11542" y="6839"/>
                  </a:cubicBezTo>
                  <a:cubicBezTo>
                    <a:pt x="11032" y="7060"/>
                    <a:pt x="10478" y="7168"/>
                    <a:pt x="9925" y="7168"/>
                  </a:cubicBezTo>
                  <a:cubicBezTo>
                    <a:pt x="9394" y="7168"/>
                    <a:pt x="8863" y="7068"/>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3"/>
                  </a:lnTo>
                  <a:cubicBezTo>
                    <a:pt x="16312" y="5938"/>
                    <a:pt x="16512" y="4604"/>
                    <a:pt x="14644" y="3537"/>
                  </a:cubicBezTo>
                  <a:lnTo>
                    <a:pt x="14611" y="3503"/>
                  </a:lnTo>
                  <a:cubicBezTo>
                    <a:pt x="13658" y="2980"/>
                    <a:pt x="12705" y="2792"/>
                    <a:pt x="11782" y="2792"/>
                  </a:cubicBezTo>
                  <a:cubicBezTo>
                    <a:pt x="11057" y="2792"/>
                    <a:pt x="10349" y="2908"/>
                    <a:pt x="9674" y="3070"/>
                  </a:cubicBezTo>
                  <a:cubicBezTo>
                    <a:pt x="9040" y="3236"/>
                    <a:pt x="8406" y="3470"/>
                    <a:pt x="7839" y="3637"/>
                  </a:cubicBezTo>
                  <a:cubicBezTo>
                    <a:pt x="7205" y="3904"/>
                    <a:pt x="6538" y="4104"/>
                    <a:pt x="5871" y="4270"/>
                  </a:cubicBezTo>
                  <a:cubicBezTo>
                    <a:pt x="5651" y="4319"/>
                    <a:pt x="5414" y="4350"/>
                    <a:pt x="5184" y="4350"/>
                  </a:cubicBezTo>
                  <a:cubicBezTo>
                    <a:pt x="5100" y="4350"/>
                    <a:pt x="5018" y="4346"/>
                    <a:pt x="4937" y="4337"/>
                  </a:cubicBezTo>
                  <a:cubicBezTo>
                    <a:pt x="4604" y="4337"/>
                    <a:pt x="4303" y="4237"/>
                    <a:pt x="4037" y="4070"/>
                  </a:cubicBezTo>
                  <a:cubicBezTo>
                    <a:pt x="3403" y="3737"/>
                    <a:pt x="3336" y="3203"/>
                    <a:pt x="4203" y="2636"/>
                  </a:cubicBezTo>
                  <a:cubicBezTo>
                    <a:pt x="4270" y="2603"/>
                    <a:pt x="4337" y="2536"/>
                    <a:pt x="4403" y="2503"/>
                  </a:cubicBezTo>
                  <a:cubicBezTo>
                    <a:pt x="4570" y="2402"/>
                    <a:pt x="4737" y="2336"/>
                    <a:pt x="4937" y="2269"/>
                  </a:cubicBezTo>
                  <a:cubicBezTo>
                    <a:pt x="5399" y="2056"/>
                    <a:pt x="5899" y="1947"/>
                    <a:pt x="6401" y="1947"/>
                  </a:cubicBezTo>
                  <a:cubicBezTo>
                    <a:pt x="6842" y="1947"/>
                    <a:pt x="7285" y="2031"/>
                    <a:pt x="7706" y="2202"/>
                  </a:cubicBezTo>
                  <a:lnTo>
                    <a:pt x="9274" y="601"/>
                  </a:lnTo>
                  <a:cubicBezTo>
                    <a:pt x="8492" y="322"/>
                    <a:pt x="7679" y="188"/>
                    <a:pt x="6864" y="188"/>
                  </a:cubicBezTo>
                  <a:cubicBezTo>
                    <a:pt x="6218" y="188"/>
                    <a:pt x="5571" y="272"/>
                    <a:pt x="4937" y="434"/>
                  </a:cubicBezTo>
                  <a:cubicBezTo>
                    <a:pt x="4470" y="534"/>
                    <a:pt x="4003" y="701"/>
                    <a:pt x="3536" y="901"/>
                  </a:cubicBezTo>
                  <a:lnTo>
                    <a:pt x="19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1"/>
            <p:cNvSpPr/>
            <p:nvPr/>
          </p:nvSpPr>
          <p:spPr>
            <a:xfrm>
              <a:off x="7677570" y="3589286"/>
              <a:ext cx="256158" cy="142312"/>
            </a:xfrm>
            <a:custGeom>
              <a:avLst/>
              <a:gdLst/>
              <a:ahLst/>
              <a:cxnLst/>
              <a:rect l="l" t="t" r="r" b="b"/>
              <a:pathLst>
                <a:path w="16513" h="9174" extrusionOk="0">
                  <a:moveTo>
                    <a:pt x="1968" y="1"/>
                  </a:moveTo>
                  <a:lnTo>
                    <a:pt x="67" y="1068"/>
                  </a:lnTo>
                  <a:lnTo>
                    <a:pt x="1635" y="2002"/>
                  </a:lnTo>
                  <a:cubicBezTo>
                    <a:pt x="34" y="3203"/>
                    <a:pt x="0" y="4471"/>
                    <a:pt x="1802" y="5505"/>
                  </a:cubicBezTo>
                  <a:cubicBezTo>
                    <a:pt x="2602" y="5972"/>
                    <a:pt x="3503" y="6239"/>
                    <a:pt x="4403" y="6239"/>
                  </a:cubicBezTo>
                  <a:lnTo>
                    <a:pt x="4937" y="6239"/>
                  </a:lnTo>
                  <a:cubicBezTo>
                    <a:pt x="5905" y="6172"/>
                    <a:pt x="6839" y="5972"/>
                    <a:pt x="7739" y="5638"/>
                  </a:cubicBezTo>
                  <a:cubicBezTo>
                    <a:pt x="9026" y="5217"/>
                    <a:pt x="10132" y="4730"/>
                    <a:pt x="11104" y="4730"/>
                  </a:cubicBezTo>
                  <a:cubicBezTo>
                    <a:pt x="11518" y="4730"/>
                    <a:pt x="11907" y="4818"/>
                    <a:pt x="12276" y="5038"/>
                  </a:cubicBezTo>
                  <a:cubicBezTo>
                    <a:pt x="13110" y="5505"/>
                    <a:pt x="12876" y="6105"/>
                    <a:pt x="11976" y="6605"/>
                  </a:cubicBezTo>
                  <a:cubicBezTo>
                    <a:pt x="11842" y="6706"/>
                    <a:pt x="11675" y="6772"/>
                    <a:pt x="11542" y="6839"/>
                  </a:cubicBezTo>
                  <a:cubicBezTo>
                    <a:pt x="11032" y="7060"/>
                    <a:pt x="10478" y="7168"/>
                    <a:pt x="9925" y="7168"/>
                  </a:cubicBezTo>
                  <a:cubicBezTo>
                    <a:pt x="9394" y="7168"/>
                    <a:pt x="8863" y="7068"/>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3"/>
                  </a:lnTo>
                  <a:cubicBezTo>
                    <a:pt x="16312" y="5938"/>
                    <a:pt x="16512" y="4604"/>
                    <a:pt x="14644" y="3537"/>
                  </a:cubicBezTo>
                  <a:lnTo>
                    <a:pt x="14611" y="3503"/>
                  </a:lnTo>
                  <a:cubicBezTo>
                    <a:pt x="13658" y="2980"/>
                    <a:pt x="12705" y="2792"/>
                    <a:pt x="11782" y="2792"/>
                  </a:cubicBezTo>
                  <a:cubicBezTo>
                    <a:pt x="11057" y="2792"/>
                    <a:pt x="10349" y="2908"/>
                    <a:pt x="9674" y="3070"/>
                  </a:cubicBezTo>
                  <a:cubicBezTo>
                    <a:pt x="9040" y="3236"/>
                    <a:pt x="8406" y="3470"/>
                    <a:pt x="7839" y="3637"/>
                  </a:cubicBezTo>
                  <a:cubicBezTo>
                    <a:pt x="7205" y="3904"/>
                    <a:pt x="6538" y="4104"/>
                    <a:pt x="5871" y="4270"/>
                  </a:cubicBezTo>
                  <a:cubicBezTo>
                    <a:pt x="5651" y="4319"/>
                    <a:pt x="5414" y="4350"/>
                    <a:pt x="5184" y="4350"/>
                  </a:cubicBezTo>
                  <a:cubicBezTo>
                    <a:pt x="5100" y="4350"/>
                    <a:pt x="5018" y="4346"/>
                    <a:pt x="4937" y="4337"/>
                  </a:cubicBezTo>
                  <a:cubicBezTo>
                    <a:pt x="4604" y="4337"/>
                    <a:pt x="4303" y="4237"/>
                    <a:pt x="4037" y="4070"/>
                  </a:cubicBezTo>
                  <a:cubicBezTo>
                    <a:pt x="3403" y="3737"/>
                    <a:pt x="3336" y="3203"/>
                    <a:pt x="4203" y="2636"/>
                  </a:cubicBezTo>
                  <a:cubicBezTo>
                    <a:pt x="4270" y="2603"/>
                    <a:pt x="4337" y="2536"/>
                    <a:pt x="4403" y="2503"/>
                  </a:cubicBezTo>
                  <a:cubicBezTo>
                    <a:pt x="4570" y="2402"/>
                    <a:pt x="4737" y="2336"/>
                    <a:pt x="4937" y="2269"/>
                  </a:cubicBezTo>
                  <a:cubicBezTo>
                    <a:pt x="5399" y="2056"/>
                    <a:pt x="5899" y="1947"/>
                    <a:pt x="6401" y="1947"/>
                  </a:cubicBezTo>
                  <a:cubicBezTo>
                    <a:pt x="6842" y="1947"/>
                    <a:pt x="7285" y="2031"/>
                    <a:pt x="7706" y="2202"/>
                  </a:cubicBezTo>
                  <a:lnTo>
                    <a:pt x="9274" y="601"/>
                  </a:lnTo>
                  <a:cubicBezTo>
                    <a:pt x="8492" y="322"/>
                    <a:pt x="7679" y="188"/>
                    <a:pt x="6864" y="188"/>
                  </a:cubicBezTo>
                  <a:cubicBezTo>
                    <a:pt x="6218" y="188"/>
                    <a:pt x="5571" y="272"/>
                    <a:pt x="4937" y="434"/>
                  </a:cubicBezTo>
                  <a:cubicBezTo>
                    <a:pt x="4470" y="534"/>
                    <a:pt x="4003" y="701"/>
                    <a:pt x="3536" y="901"/>
                  </a:cubicBez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1"/>
            <p:cNvSpPr/>
            <p:nvPr/>
          </p:nvSpPr>
          <p:spPr>
            <a:xfrm>
              <a:off x="7678082" y="3589286"/>
              <a:ext cx="54356" cy="17095"/>
            </a:xfrm>
            <a:custGeom>
              <a:avLst/>
              <a:gdLst/>
              <a:ahLst/>
              <a:cxnLst/>
              <a:rect l="l" t="t" r="r" b="b"/>
              <a:pathLst>
                <a:path w="3504" h="1102" extrusionOk="0">
                  <a:moveTo>
                    <a:pt x="1902" y="1"/>
                  </a:moveTo>
                  <a:lnTo>
                    <a:pt x="1" y="1102"/>
                  </a:lnTo>
                  <a:lnTo>
                    <a:pt x="1935" y="234"/>
                  </a:lnTo>
                  <a:lnTo>
                    <a:pt x="3503" y="901"/>
                  </a:lnTo>
                  <a:lnTo>
                    <a:pt x="19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1"/>
            <p:cNvSpPr/>
            <p:nvPr/>
          </p:nvSpPr>
          <p:spPr>
            <a:xfrm>
              <a:off x="7750009" y="3592156"/>
              <a:ext cx="70908" cy="31304"/>
            </a:xfrm>
            <a:custGeom>
              <a:avLst/>
              <a:gdLst/>
              <a:ahLst/>
              <a:cxnLst/>
              <a:rect l="l" t="t" r="r" b="b"/>
              <a:pathLst>
                <a:path w="4571" h="2018" extrusionOk="0">
                  <a:moveTo>
                    <a:pt x="2099" y="1"/>
                  </a:moveTo>
                  <a:cubicBezTo>
                    <a:pt x="1394" y="1"/>
                    <a:pt x="686" y="103"/>
                    <a:pt x="0" y="316"/>
                  </a:cubicBezTo>
                  <a:cubicBezTo>
                    <a:pt x="594" y="200"/>
                    <a:pt x="1187" y="141"/>
                    <a:pt x="1778" y="141"/>
                  </a:cubicBezTo>
                  <a:cubicBezTo>
                    <a:pt x="2549" y="141"/>
                    <a:pt x="3315" y="242"/>
                    <a:pt x="4070" y="450"/>
                  </a:cubicBezTo>
                  <a:lnTo>
                    <a:pt x="2969" y="2017"/>
                  </a:lnTo>
                  <a:lnTo>
                    <a:pt x="4570" y="416"/>
                  </a:lnTo>
                  <a:cubicBezTo>
                    <a:pt x="3773" y="145"/>
                    <a:pt x="2937" y="1"/>
                    <a:pt x="209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1"/>
            <p:cNvSpPr/>
            <p:nvPr/>
          </p:nvSpPr>
          <p:spPr>
            <a:xfrm>
              <a:off x="7827614" y="3632626"/>
              <a:ext cx="105578" cy="67929"/>
            </a:xfrm>
            <a:custGeom>
              <a:avLst/>
              <a:gdLst/>
              <a:ahLst/>
              <a:cxnLst/>
              <a:rect l="l" t="t" r="r" b="b"/>
              <a:pathLst>
                <a:path w="6806" h="4379" extrusionOk="0">
                  <a:moveTo>
                    <a:pt x="2080" y="1"/>
                  </a:moveTo>
                  <a:cubicBezTo>
                    <a:pt x="1367" y="1"/>
                    <a:pt x="668" y="116"/>
                    <a:pt x="1" y="276"/>
                  </a:cubicBezTo>
                  <a:cubicBezTo>
                    <a:pt x="406" y="208"/>
                    <a:pt x="896" y="159"/>
                    <a:pt x="1425" y="159"/>
                  </a:cubicBezTo>
                  <a:cubicBezTo>
                    <a:pt x="2463" y="159"/>
                    <a:pt x="3655" y="346"/>
                    <a:pt x="4671" y="943"/>
                  </a:cubicBezTo>
                  <a:cubicBezTo>
                    <a:pt x="6172" y="1810"/>
                    <a:pt x="6439" y="2877"/>
                    <a:pt x="5038" y="4379"/>
                  </a:cubicBezTo>
                  <a:cubicBezTo>
                    <a:pt x="6606" y="3178"/>
                    <a:pt x="6806" y="1843"/>
                    <a:pt x="4938" y="776"/>
                  </a:cubicBezTo>
                  <a:lnTo>
                    <a:pt x="4904" y="743"/>
                  </a:lnTo>
                  <a:cubicBezTo>
                    <a:pt x="3962" y="196"/>
                    <a:pt x="3008" y="1"/>
                    <a:pt x="208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1"/>
            <p:cNvSpPr/>
            <p:nvPr/>
          </p:nvSpPr>
          <p:spPr>
            <a:xfrm>
              <a:off x="7900580" y="3700535"/>
              <a:ext cx="29505" cy="31583"/>
            </a:xfrm>
            <a:custGeom>
              <a:avLst/>
              <a:gdLst/>
              <a:ahLst/>
              <a:cxnLst/>
              <a:rect l="l" t="t" r="r" b="b"/>
              <a:pathLst>
                <a:path w="1902" h="2036" extrusionOk="0">
                  <a:moveTo>
                    <a:pt x="334" y="1"/>
                  </a:moveTo>
                  <a:lnTo>
                    <a:pt x="1535" y="935"/>
                  </a:lnTo>
                  <a:lnTo>
                    <a:pt x="0" y="2035"/>
                  </a:lnTo>
                  <a:lnTo>
                    <a:pt x="1902" y="935"/>
                  </a:lnTo>
                  <a:lnTo>
                    <a:pt x="3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1"/>
            <p:cNvSpPr/>
            <p:nvPr/>
          </p:nvSpPr>
          <p:spPr>
            <a:xfrm>
              <a:off x="7781048" y="3695354"/>
              <a:ext cx="75049" cy="26418"/>
            </a:xfrm>
            <a:custGeom>
              <a:avLst/>
              <a:gdLst/>
              <a:ahLst/>
              <a:cxnLst/>
              <a:rect l="l" t="t" r="r" b="b"/>
              <a:pathLst>
                <a:path w="4838" h="1703" extrusionOk="0">
                  <a:moveTo>
                    <a:pt x="4838" y="1"/>
                  </a:moveTo>
                  <a:lnTo>
                    <a:pt x="4838" y="1"/>
                  </a:lnTo>
                  <a:cubicBezTo>
                    <a:pt x="4318" y="226"/>
                    <a:pt x="3753" y="343"/>
                    <a:pt x="3191" y="343"/>
                  </a:cubicBezTo>
                  <a:cubicBezTo>
                    <a:pt x="2669" y="343"/>
                    <a:pt x="2150" y="243"/>
                    <a:pt x="1669" y="34"/>
                  </a:cubicBezTo>
                  <a:lnTo>
                    <a:pt x="1" y="1702"/>
                  </a:lnTo>
                  <a:lnTo>
                    <a:pt x="1802" y="268"/>
                  </a:lnTo>
                  <a:cubicBezTo>
                    <a:pt x="2197" y="386"/>
                    <a:pt x="2608" y="448"/>
                    <a:pt x="3018" y="448"/>
                  </a:cubicBezTo>
                  <a:cubicBezTo>
                    <a:pt x="3646" y="448"/>
                    <a:pt x="4272" y="304"/>
                    <a:pt x="483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1"/>
            <p:cNvSpPr/>
            <p:nvPr/>
          </p:nvSpPr>
          <p:spPr>
            <a:xfrm>
              <a:off x="7724648" y="3630159"/>
              <a:ext cx="43482" cy="27985"/>
            </a:xfrm>
            <a:custGeom>
              <a:avLst/>
              <a:gdLst/>
              <a:ahLst/>
              <a:cxnLst/>
              <a:rect l="l" t="t" r="r" b="b"/>
              <a:pathLst>
                <a:path w="2803" h="1804" extrusionOk="0">
                  <a:moveTo>
                    <a:pt x="1168" y="1"/>
                  </a:moveTo>
                  <a:cubicBezTo>
                    <a:pt x="334" y="435"/>
                    <a:pt x="1" y="968"/>
                    <a:pt x="535" y="1402"/>
                  </a:cubicBezTo>
                  <a:cubicBezTo>
                    <a:pt x="851" y="1679"/>
                    <a:pt x="1343" y="1803"/>
                    <a:pt x="1837" y="1803"/>
                  </a:cubicBezTo>
                  <a:cubicBezTo>
                    <a:pt x="2176" y="1803"/>
                    <a:pt x="2517" y="1744"/>
                    <a:pt x="2803" y="1635"/>
                  </a:cubicBezTo>
                  <a:lnTo>
                    <a:pt x="2803" y="1635"/>
                  </a:lnTo>
                  <a:cubicBezTo>
                    <a:pt x="2503" y="1702"/>
                    <a:pt x="2202" y="1736"/>
                    <a:pt x="1869" y="1736"/>
                  </a:cubicBezTo>
                  <a:cubicBezTo>
                    <a:pt x="1569" y="1702"/>
                    <a:pt x="1235" y="1602"/>
                    <a:pt x="968" y="1469"/>
                  </a:cubicBezTo>
                  <a:cubicBezTo>
                    <a:pt x="368" y="1102"/>
                    <a:pt x="268" y="568"/>
                    <a:pt x="11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1"/>
            <p:cNvSpPr/>
            <p:nvPr/>
          </p:nvSpPr>
          <p:spPr>
            <a:xfrm>
              <a:off x="7677043" y="3620341"/>
              <a:ext cx="68333" cy="66238"/>
            </a:xfrm>
            <a:custGeom>
              <a:avLst/>
              <a:gdLst/>
              <a:ahLst/>
              <a:cxnLst/>
              <a:rect l="l" t="t" r="r" b="b"/>
              <a:pathLst>
                <a:path w="4405" h="4270" extrusionOk="0">
                  <a:moveTo>
                    <a:pt x="1635" y="0"/>
                  </a:moveTo>
                  <a:cubicBezTo>
                    <a:pt x="34" y="1234"/>
                    <a:pt x="1" y="2469"/>
                    <a:pt x="1802" y="3503"/>
                  </a:cubicBezTo>
                  <a:cubicBezTo>
                    <a:pt x="2603" y="3970"/>
                    <a:pt x="3503" y="4237"/>
                    <a:pt x="4404" y="4270"/>
                  </a:cubicBezTo>
                  <a:cubicBezTo>
                    <a:pt x="3070" y="4103"/>
                    <a:pt x="1402" y="3403"/>
                    <a:pt x="868" y="2268"/>
                  </a:cubicBezTo>
                  <a:cubicBezTo>
                    <a:pt x="335" y="1201"/>
                    <a:pt x="1502" y="134"/>
                    <a:pt x="16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1"/>
            <p:cNvSpPr/>
            <p:nvPr/>
          </p:nvSpPr>
          <p:spPr>
            <a:xfrm>
              <a:off x="7446277" y="3478953"/>
              <a:ext cx="581114" cy="335706"/>
            </a:xfrm>
            <a:custGeom>
              <a:avLst/>
              <a:gdLst/>
              <a:ahLst/>
              <a:cxnLst/>
              <a:rect l="l" t="t" r="r" b="b"/>
              <a:pathLst>
                <a:path w="37461" h="21641" extrusionOk="0">
                  <a:moveTo>
                    <a:pt x="18714" y="0"/>
                  </a:moveTo>
                  <a:cubicBezTo>
                    <a:pt x="13919" y="0"/>
                    <a:pt x="9124" y="1059"/>
                    <a:pt x="5471" y="3178"/>
                  </a:cubicBezTo>
                  <a:cubicBezTo>
                    <a:pt x="3370" y="4378"/>
                    <a:pt x="1869" y="5813"/>
                    <a:pt x="968" y="7314"/>
                  </a:cubicBezTo>
                  <a:lnTo>
                    <a:pt x="1" y="7314"/>
                  </a:lnTo>
                  <a:lnTo>
                    <a:pt x="1" y="11150"/>
                  </a:lnTo>
                  <a:cubicBezTo>
                    <a:pt x="134" y="13819"/>
                    <a:pt x="1935" y="16454"/>
                    <a:pt x="5471" y="18489"/>
                  </a:cubicBezTo>
                  <a:cubicBezTo>
                    <a:pt x="9124" y="20590"/>
                    <a:pt x="13919" y="21641"/>
                    <a:pt x="18714" y="21641"/>
                  </a:cubicBezTo>
                  <a:cubicBezTo>
                    <a:pt x="23509" y="21641"/>
                    <a:pt x="28304" y="20590"/>
                    <a:pt x="31957" y="18489"/>
                  </a:cubicBezTo>
                  <a:cubicBezTo>
                    <a:pt x="35493" y="16454"/>
                    <a:pt x="37327" y="13819"/>
                    <a:pt x="37461" y="11150"/>
                  </a:cubicBezTo>
                  <a:lnTo>
                    <a:pt x="37461" y="7314"/>
                  </a:lnTo>
                  <a:lnTo>
                    <a:pt x="36460" y="7314"/>
                  </a:lnTo>
                  <a:cubicBezTo>
                    <a:pt x="35559" y="5813"/>
                    <a:pt x="34058" y="4378"/>
                    <a:pt x="31957" y="3178"/>
                  </a:cubicBezTo>
                  <a:cubicBezTo>
                    <a:pt x="28304" y="1059"/>
                    <a:pt x="23509" y="0"/>
                    <a:pt x="18714"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1"/>
            <p:cNvSpPr/>
            <p:nvPr/>
          </p:nvSpPr>
          <p:spPr>
            <a:xfrm>
              <a:off x="7446277" y="3478953"/>
              <a:ext cx="581114" cy="335706"/>
            </a:xfrm>
            <a:custGeom>
              <a:avLst/>
              <a:gdLst/>
              <a:ahLst/>
              <a:cxnLst/>
              <a:rect l="l" t="t" r="r" b="b"/>
              <a:pathLst>
                <a:path w="37461" h="21641" extrusionOk="0">
                  <a:moveTo>
                    <a:pt x="18714" y="0"/>
                  </a:moveTo>
                  <a:cubicBezTo>
                    <a:pt x="13919" y="0"/>
                    <a:pt x="9124" y="1059"/>
                    <a:pt x="5471" y="3178"/>
                  </a:cubicBezTo>
                  <a:cubicBezTo>
                    <a:pt x="3370" y="4378"/>
                    <a:pt x="1869" y="5813"/>
                    <a:pt x="968" y="7314"/>
                  </a:cubicBezTo>
                  <a:lnTo>
                    <a:pt x="1" y="7314"/>
                  </a:lnTo>
                  <a:lnTo>
                    <a:pt x="1" y="11150"/>
                  </a:lnTo>
                  <a:cubicBezTo>
                    <a:pt x="134" y="13819"/>
                    <a:pt x="1935" y="16454"/>
                    <a:pt x="5471" y="18489"/>
                  </a:cubicBezTo>
                  <a:cubicBezTo>
                    <a:pt x="9124" y="20590"/>
                    <a:pt x="13919" y="21641"/>
                    <a:pt x="18714" y="21641"/>
                  </a:cubicBezTo>
                  <a:cubicBezTo>
                    <a:pt x="23509" y="21641"/>
                    <a:pt x="28304" y="20590"/>
                    <a:pt x="31957" y="18489"/>
                  </a:cubicBezTo>
                  <a:cubicBezTo>
                    <a:pt x="35493" y="16454"/>
                    <a:pt x="37327" y="13819"/>
                    <a:pt x="37461" y="11150"/>
                  </a:cubicBezTo>
                  <a:lnTo>
                    <a:pt x="37461" y="7314"/>
                  </a:lnTo>
                  <a:lnTo>
                    <a:pt x="36460" y="7314"/>
                  </a:lnTo>
                  <a:cubicBezTo>
                    <a:pt x="35559" y="5813"/>
                    <a:pt x="34058" y="4378"/>
                    <a:pt x="31957" y="3178"/>
                  </a:cubicBezTo>
                  <a:cubicBezTo>
                    <a:pt x="28304" y="1059"/>
                    <a:pt x="23509" y="0"/>
                    <a:pt x="18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1"/>
            <p:cNvSpPr/>
            <p:nvPr/>
          </p:nvSpPr>
          <p:spPr>
            <a:xfrm>
              <a:off x="7446277" y="3505990"/>
              <a:ext cx="131453" cy="281505"/>
            </a:xfrm>
            <a:custGeom>
              <a:avLst/>
              <a:gdLst/>
              <a:ahLst/>
              <a:cxnLst/>
              <a:rect l="l" t="t" r="r" b="b"/>
              <a:pathLst>
                <a:path w="8474" h="18147" extrusionOk="0">
                  <a:moveTo>
                    <a:pt x="8473" y="0"/>
                  </a:moveTo>
                  <a:cubicBezTo>
                    <a:pt x="7439" y="400"/>
                    <a:pt x="6405" y="867"/>
                    <a:pt x="5471" y="1435"/>
                  </a:cubicBezTo>
                  <a:cubicBezTo>
                    <a:pt x="3370" y="2635"/>
                    <a:pt x="1869" y="4070"/>
                    <a:pt x="968" y="5571"/>
                  </a:cubicBezTo>
                  <a:lnTo>
                    <a:pt x="1" y="5571"/>
                  </a:lnTo>
                  <a:lnTo>
                    <a:pt x="1" y="9407"/>
                  </a:lnTo>
                  <a:cubicBezTo>
                    <a:pt x="134" y="12076"/>
                    <a:pt x="1935" y="14711"/>
                    <a:pt x="5471" y="16746"/>
                  </a:cubicBezTo>
                  <a:cubicBezTo>
                    <a:pt x="6439" y="17279"/>
                    <a:pt x="7439" y="17746"/>
                    <a:pt x="8473" y="18147"/>
                  </a:cubicBezTo>
                  <a:lnTo>
                    <a:pt x="84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1"/>
            <p:cNvSpPr/>
            <p:nvPr/>
          </p:nvSpPr>
          <p:spPr>
            <a:xfrm>
              <a:off x="7895399" y="3505990"/>
              <a:ext cx="131965" cy="281505"/>
            </a:xfrm>
            <a:custGeom>
              <a:avLst/>
              <a:gdLst/>
              <a:ahLst/>
              <a:cxnLst/>
              <a:rect l="l" t="t" r="r" b="b"/>
              <a:pathLst>
                <a:path w="8507" h="18147" extrusionOk="0">
                  <a:moveTo>
                    <a:pt x="1" y="0"/>
                  </a:moveTo>
                  <a:lnTo>
                    <a:pt x="1" y="18147"/>
                  </a:lnTo>
                  <a:cubicBezTo>
                    <a:pt x="1035" y="17746"/>
                    <a:pt x="2035" y="17279"/>
                    <a:pt x="3003" y="16746"/>
                  </a:cubicBezTo>
                  <a:cubicBezTo>
                    <a:pt x="6539" y="14711"/>
                    <a:pt x="8373" y="12076"/>
                    <a:pt x="8507" y="9407"/>
                  </a:cubicBezTo>
                  <a:lnTo>
                    <a:pt x="8507" y="5571"/>
                  </a:lnTo>
                  <a:lnTo>
                    <a:pt x="7506" y="5571"/>
                  </a:lnTo>
                  <a:cubicBezTo>
                    <a:pt x="6605" y="4070"/>
                    <a:pt x="5104" y="2635"/>
                    <a:pt x="3003" y="1435"/>
                  </a:cubicBezTo>
                  <a:cubicBezTo>
                    <a:pt x="2035" y="867"/>
                    <a:pt x="1035" y="40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1"/>
            <p:cNvSpPr/>
            <p:nvPr/>
          </p:nvSpPr>
          <p:spPr>
            <a:xfrm>
              <a:off x="7417301" y="3424554"/>
              <a:ext cx="635454" cy="335659"/>
            </a:xfrm>
            <a:custGeom>
              <a:avLst/>
              <a:gdLst/>
              <a:ahLst/>
              <a:cxnLst/>
              <a:rect l="l" t="t" r="r" b="b"/>
              <a:pathLst>
                <a:path w="40964" h="21638" extrusionOk="0">
                  <a:moveTo>
                    <a:pt x="20610" y="1"/>
                  </a:moveTo>
                  <a:cubicBezTo>
                    <a:pt x="15806" y="1"/>
                    <a:pt x="10999" y="1060"/>
                    <a:pt x="7339" y="3182"/>
                  </a:cubicBezTo>
                  <a:cubicBezTo>
                    <a:pt x="1" y="7385"/>
                    <a:pt x="1" y="14257"/>
                    <a:pt x="7339" y="18460"/>
                  </a:cubicBezTo>
                  <a:cubicBezTo>
                    <a:pt x="11004" y="20578"/>
                    <a:pt x="15804" y="21637"/>
                    <a:pt x="20603" y="21637"/>
                  </a:cubicBezTo>
                  <a:cubicBezTo>
                    <a:pt x="24191" y="21637"/>
                    <a:pt x="27778" y="21045"/>
                    <a:pt x="30889" y="19861"/>
                  </a:cubicBezTo>
                  <a:cubicBezTo>
                    <a:pt x="30989" y="19827"/>
                    <a:pt x="31090" y="19794"/>
                    <a:pt x="31190" y="19761"/>
                  </a:cubicBezTo>
                  <a:cubicBezTo>
                    <a:pt x="32090" y="19394"/>
                    <a:pt x="32991" y="18960"/>
                    <a:pt x="33825" y="18460"/>
                  </a:cubicBezTo>
                  <a:cubicBezTo>
                    <a:pt x="39929" y="14924"/>
                    <a:pt x="40963" y="9587"/>
                    <a:pt x="36860" y="5450"/>
                  </a:cubicBezTo>
                  <a:cubicBezTo>
                    <a:pt x="35960" y="4550"/>
                    <a:pt x="34959" y="3782"/>
                    <a:pt x="33825" y="3149"/>
                  </a:cubicBezTo>
                  <a:cubicBezTo>
                    <a:pt x="30179" y="1051"/>
                    <a:pt x="25396" y="1"/>
                    <a:pt x="206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1"/>
            <p:cNvSpPr/>
            <p:nvPr/>
          </p:nvSpPr>
          <p:spPr>
            <a:xfrm>
              <a:off x="7420419" y="3453731"/>
              <a:ext cx="151619" cy="221487"/>
            </a:xfrm>
            <a:custGeom>
              <a:avLst/>
              <a:gdLst/>
              <a:ahLst/>
              <a:cxnLst/>
              <a:rect l="l" t="t" r="r" b="b"/>
              <a:pathLst>
                <a:path w="9774" h="14278" extrusionOk="0">
                  <a:moveTo>
                    <a:pt x="9773" y="0"/>
                  </a:moveTo>
                  <a:lnTo>
                    <a:pt x="9773" y="0"/>
                  </a:lnTo>
                  <a:cubicBezTo>
                    <a:pt x="8873" y="367"/>
                    <a:pt x="7972" y="801"/>
                    <a:pt x="7138" y="1301"/>
                  </a:cubicBezTo>
                  <a:cubicBezTo>
                    <a:pt x="1034" y="4803"/>
                    <a:pt x="0" y="10173"/>
                    <a:pt x="4068" y="14276"/>
                  </a:cubicBezTo>
                  <a:lnTo>
                    <a:pt x="4068" y="14276"/>
                  </a:lnTo>
                  <a:cubicBezTo>
                    <a:pt x="3979" y="14185"/>
                    <a:pt x="1437" y="11490"/>
                    <a:pt x="2135" y="7606"/>
                  </a:cubicBezTo>
                  <a:cubicBezTo>
                    <a:pt x="2768" y="3903"/>
                    <a:pt x="7972" y="767"/>
                    <a:pt x="9773" y="0"/>
                  </a:cubicBezTo>
                  <a:close/>
                  <a:moveTo>
                    <a:pt x="4068" y="14276"/>
                  </a:moveTo>
                  <a:cubicBezTo>
                    <a:pt x="4069" y="14276"/>
                    <a:pt x="4069" y="14277"/>
                    <a:pt x="4069" y="14277"/>
                  </a:cubicBezTo>
                  <a:cubicBezTo>
                    <a:pt x="4069" y="14277"/>
                    <a:pt x="4069" y="14276"/>
                    <a:pt x="4068" y="14276"/>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1"/>
            <p:cNvSpPr/>
            <p:nvPr/>
          </p:nvSpPr>
          <p:spPr>
            <a:xfrm>
              <a:off x="7466457" y="3436126"/>
              <a:ext cx="540238" cy="312049"/>
            </a:xfrm>
            <a:custGeom>
              <a:avLst/>
              <a:gdLst/>
              <a:ahLst/>
              <a:cxnLst/>
              <a:rect l="l" t="t" r="r" b="b"/>
              <a:pathLst>
                <a:path w="34826" h="20116" extrusionOk="0">
                  <a:moveTo>
                    <a:pt x="17413" y="1"/>
                  </a:moveTo>
                  <a:cubicBezTo>
                    <a:pt x="7806" y="1"/>
                    <a:pt x="1" y="4504"/>
                    <a:pt x="1" y="10075"/>
                  </a:cubicBezTo>
                  <a:cubicBezTo>
                    <a:pt x="1" y="15612"/>
                    <a:pt x="7806" y="20115"/>
                    <a:pt x="17413" y="20115"/>
                  </a:cubicBezTo>
                  <a:cubicBezTo>
                    <a:pt x="27053" y="20115"/>
                    <a:pt x="34826" y="15612"/>
                    <a:pt x="34826" y="10075"/>
                  </a:cubicBezTo>
                  <a:cubicBezTo>
                    <a:pt x="34826" y="4504"/>
                    <a:pt x="27053" y="1"/>
                    <a:pt x="17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1"/>
            <p:cNvSpPr/>
            <p:nvPr/>
          </p:nvSpPr>
          <p:spPr>
            <a:xfrm>
              <a:off x="7733970" y="3474935"/>
              <a:ext cx="282545" cy="168714"/>
            </a:xfrm>
            <a:custGeom>
              <a:avLst/>
              <a:gdLst/>
              <a:ahLst/>
              <a:cxnLst/>
              <a:rect l="l" t="t" r="r" b="b"/>
              <a:pathLst>
                <a:path w="18214" h="10876" extrusionOk="0">
                  <a:moveTo>
                    <a:pt x="11709" y="1"/>
                  </a:moveTo>
                  <a:lnTo>
                    <a:pt x="11709" y="1"/>
                  </a:lnTo>
                  <a:cubicBezTo>
                    <a:pt x="12409" y="1202"/>
                    <a:pt x="12142" y="2469"/>
                    <a:pt x="8039" y="2703"/>
                  </a:cubicBezTo>
                  <a:cubicBezTo>
                    <a:pt x="0" y="3170"/>
                    <a:pt x="10208" y="10875"/>
                    <a:pt x="10208" y="10875"/>
                  </a:cubicBezTo>
                  <a:cubicBezTo>
                    <a:pt x="10208" y="10875"/>
                    <a:pt x="12701" y="9669"/>
                    <a:pt x="14705" y="9669"/>
                  </a:cubicBezTo>
                  <a:cubicBezTo>
                    <a:pt x="15587" y="9669"/>
                    <a:pt x="16374" y="9902"/>
                    <a:pt x="16812" y="10575"/>
                  </a:cubicBezTo>
                  <a:cubicBezTo>
                    <a:pt x="18213" y="7973"/>
                    <a:pt x="17746" y="5104"/>
                    <a:pt x="15445" y="2703"/>
                  </a:cubicBezTo>
                  <a:cubicBezTo>
                    <a:pt x="14978" y="2236"/>
                    <a:pt x="14477" y="1802"/>
                    <a:pt x="13977" y="1402"/>
                  </a:cubicBezTo>
                  <a:cubicBezTo>
                    <a:pt x="13510" y="1068"/>
                    <a:pt x="13043" y="768"/>
                    <a:pt x="12543" y="468"/>
                  </a:cubicBezTo>
                  <a:cubicBezTo>
                    <a:pt x="12276" y="301"/>
                    <a:pt x="11975" y="168"/>
                    <a:pt x="11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1"/>
            <p:cNvSpPr/>
            <p:nvPr/>
          </p:nvSpPr>
          <p:spPr>
            <a:xfrm>
              <a:off x="7927477" y="3527535"/>
              <a:ext cx="82294" cy="78524"/>
            </a:xfrm>
            <a:custGeom>
              <a:avLst/>
              <a:gdLst/>
              <a:ahLst/>
              <a:cxnLst/>
              <a:rect l="l" t="t" r="r" b="b"/>
              <a:pathLst>
                <a:path w="5305" h="5062" extrusionOk="0">
                  <a:moveTo>
                    <a:pt x="2020" y="0"/>
                  </a:moveTo>
                  <a:cubicBezTo>
                    <a:pt x="1947" y="0"/>
                    <a:pt x="1874" y="4"/>
                    <a:pt x="1802" y="12"/>
                  </a:cubicBezTo>
                  <a:cubicBezTo>
                    <a:pt x="601" y="146"/>
                    <a:pt x="1" y="1380"/>
                    <a:pt x="468" y="2781"/>
                  </a:cubicBezTo>
                  <a:cubicBezTo>
                    <a:pt x="907" y="4098"/>
                    <a:pt x="2142" y="5061"/>
                    <a:pt x="3286" y="5061"/>
                  </a:cubicBezTo>
                  <a:cubicBezTo>
                    <a:pt x="3359" y="5061"/>
                    <a:pt x="3431" y="5057"/>
                    <a:pt x="3503" y="5049"/>
                  </a:cubicBezTo>
                  <a:cubicBezTo>
                    <a:pt x="4704" y="4916"/>
                    <a:pt x="5305" y="3682"/>
                    <a:pt x="4838" y="2281"/>
                  </a:cubicBezTo>
                  <a:cubicBezTo>
                    <a:pt x="4399" y="964"/>
                    <a:pt x="3164" y="0"/>
                    <a:pt x="2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1"/>
            <p:cNvSpPr/>
            <p:nvPr/>
          </p:nvSpPr>
          <p:spPr>
            <a:xfrm>
              <a:off x="7451458" y="3481156"/>
              <a:ext cx="360154" cy="267017"/>
            </a:xfrm>
            <a:custGeom>
              <a:avLst/>
              <a:gdLst/>
              <a:ahLst/>
              <a:cxnLst/>
              <a:rect l="l" t="t" r="r" b="b"/>
              <a:pathLst>
                <a:path w="23217" h="17213" extrusionOk="0">
                  <a:moveTo>
                    <a:pt x="6138" y="0"/>
                  </a:moveTo>
                  <a:lnTo>
                    <a:pt x="6138" y="0"/>
                  </a:lnTo>
                  <a:cubicBezTo>
                    <a:pt x="5638" y="300"/>
                    <a:pt x="5171" y="600"/>
                    <a:pt x="4737" y="901"/>
                  </a:cubicBezTo>
                  <a:cubicBezTo>
                    <a:pt x="4437" y="1134"/>
                    <a:pt x="4137" y="1368"/>
                    <a:pt x="3903" y="1601"/>
                  </a:cubicBezTo>
                  <a:cubicBezTo>
                    <a:pt x="0" y="4937"/>
                    <a:pt x="0" y="9373"/>
                    <a:pt x="3903" y="12743"/>
                  </a:cubicBezTo>
                  <a:cubicBezTo>
                    <a:pt x="4137" y="12943"/>
                    <a:pt x="4437" y="13176"/>
                    <a:pt x="4737" y="13410"/>
                  </a:cubicBezTo>
                  <a:cubicBezTo>
                    <a:pt x="5137" y="13710"/>
                    <a:pt x="5571" y="13977"/>
                    <a:pt x="6005" y="14244"/>
                  </a:cubicBezTo>
                  <a:cubicBezTo>
                    <a:pt x="6472" y="14477"/>
                    <a:pt x="6939" y="14744"/>
                    <a:pt x="7406" y="14944"/>
                  </a:cubicBezTo>
                  <a:cubicBezTo>
                    <a:pt x="7772" y="15144"/>
                    <a:pt x="8173" y="15311"/>
                    <a:pt x="8573" y="15444"/>
                  </a:cubicBezTo>
                  <a:cubicBezTo>
                    <a:pt x="8973" y="15611"/>
                    <a:pt x="9374" y="15778"/>
                    <a:pt x="9807" y="15911"/>
                  </a:cubicBezTo>
                  <a:cubicBezTo>
                    <a:pt x="11075" y="16312"/>
                    <a:pt x="12376" y="16612"/>
                    <a:pt x="13677" y="16845"/>
                  </a:cubicBezTo>
                  <a:cubicBezTo>
                    <a:pt x="13977" y="16879"/>
                    <a:pt x="14277" y="16912"/>
                    <a:pt x="14577" y="16979"/>
                  </a:cubicBezTo>
                  <a:cubicBezTo>
                    <a:pt x="15845" y="17112"/>
                    <a:pt x="17146" y="17212"/>
                    <a:pt x="18447" y="17212"/>
                  </a:cubicBezTo>
                  <a:cubicBezTo>
                    <a:pt x="20048" y="17212"/>
                    <a:pt x="21649" y="17079"/>
                    <a:pt x="23217" y="16812"/>
                  </a:cubicBezTo>
                  <a:cubicBezTo>
                    <a:pt x="23217" y="16812"/>
                    <a:pt x="21115" y="16412"/>
                    <a:pt x="21482" y="14444"/>
                  </a:cubicBezTo>
                  <a:cubicBezTo>
                    <a:pt x="21082" y="11442"/>
                    <a:pt x="8039" y="3202"/>
                    <a:pt x="8039" y="3202"/>
                  </a:cubicBezTo>
                  <a:cubicBezTo>
                    <a:pt x="8039" y="3202"/>
                    <a:pt x="5171" y="2035"/>
                    <a:pt x="6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1"/>
            <p:cNvSpPr/>
            <p:nvPr/>
          </p:nvSpPr>
          <p:spPr>
            <a:xfrm>
              <a:off x="7515614" y="3475789"/>
              <a:ext cx="441920" cy="232532"/>
            </a:xfrm>
            <a:custGeom>
              <a:avLst/>
              <a:gdLst/>
              <a:ahLst/>
              <a:cxnLst/>
              <a:rect l="l" t="t" r="r" b="b"/>
              <a:pathLst>
                <a:path w="28488" h="14990" extrusionOk="0">
                  <a:moveTo>
                    <a:pt x="14252" y="0"/>
                  </a:moveTo>
                  <a:cubicBezTo>
                    <a:pt x="10932" y="0"/>
                    <a:pt x="7611" y="735"/>
                    <a:pt x="5071" y="2214"/>
                  </a:cubicBezTo>
                  <a:cubicBezTo>
                    <a:pt x="201" y="5016"/>
                    <a:pt x="1" y="9486"/>
                    <a:pt x="4470" y="12421"/>
                  </a:cubicBezTo>
                  <a:cubicBezTo>
                    <a:pt x="4671" y="12555"/>
                    <a:pt x="4871" y="12688"/>
                    <a:pt x="5071" y="12788"/>
                  </a:cubicBezTo>
                  <a:cubicBezTo>
                    <a:pt x="7606" y="14256"/>
                    <a:pt x="10925" y="14990"/>
                    <a:pt x="14244" y="14990"/>
                  </a:cubicBezTo>
                  <a:cubicBezTo>
                    <a:pt x="17563" y="14990"/>
                    <a:pt x="20882" y="14256"/>
                    <a:pt x="23417" y="12788"/>
                  </a:cubicBezTo>
                  <a:cubicBezTo>
                    <a:pt x="28454" y="9886"/>
                    <a:pt x="28488" y="5116"/>
                    <a:pt x="23417" y="2214"/>
                  </a:cubicBezTo>
                  <a:cubicBezTo>
                    <a:pt x="23217" y="2081"/>
                    <a:pt x="22984" y="1981"/>
                    <a:pt x="22783" y="1847"/>
                  </a:cubicBezTo>
                  <a:cubicBezTo>
                    <a:pt x="20342" y="618"/>
                    <a:pt x="17297" y="0"/>
                    <a:pt x="1425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1"/>
            <p:cNvSpPr/>
            <p:nvPr/>
          </p:nvSpPr>
          <p:spPr>
            <a:xfrm>
              <a:off x="7515614" y="3475789"/>
              <a:ext cx="441920" cy="232532"/>
            </a:xfrm>
            <a:custGeom>
              <a:avLst/>
              <a:gdLst/>
              <a:ahLst/>
              <a:cxnLst/>
              <a:rect l="l" t="t" r="r" b="b"/>
              <a:pathLst>
                <a:path w="28488" h="14990" extrusionOk="0">
                  <a:moveTo>
                    <a:pt x="14252" y="0"/>
                  </a:moveTo>
                  <a:cubicBezTo>
                    <a:pt x="10932" y="0"/>
                    <a:pt x="7611" y="735"/>
                    <a:pt x="5071" y="2214"/>
                  </a:cubicBezTo>
                  <a:cubicBezTo>
                    <a:pt x="201" y="5016"/>
                    <a:pt x="1" y="9486"/>
                    <a:pt x="4470" y="12421"/>
                  </a:cubicBezTo>
                  <a:cubicBezTo>
                    <a:pt x="4671" y="12555"/>
                    <a:pt x="4871" y="12688"/>
                    <a:pt x="5071" y="12788"/>
                  </a:cubicBezTo>
                  <a:cubicBezTo>
                    <a:pt x="7606" y="14256"/>
                    <a:pt x="10925" y="14990"/>
                    <a:pt x="14244" y="14990"/>
                  </a:cubicBezTo>
                  <a:cubicBezTo>
                    <a:pt x="17563" y="14990"/>
                    <a:pt x="20882" y="14256"/>
                    <a:pt x="23417" y="12788"/>
                  </a:cubicBezTo>
                  <a:cubicBezTo>
                    <a:pt x="28454" y="9886"/>
                    <a:pt x="28488" y="5116"/>
                    <a:pt x="23417" y="2214"/>
                  </a:cubicBezTo>
                  <a:cubicBezTo>
                    <a:pt x="23217" y="2081"/>
                    <a:pt x="22984" y="1981"/>
                    <a:pt x="22783" y="1847"/>
                  </a:cubicBezTo>
                  <a:cubicBezTo>
                    <a:pt x="20342" y="618"/>
                    <a:pt x="17297" y="0"/>
                    <a:pt x="142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1"/>
            <p:cNvSpPr/>
            <p:nvPr/>
          </p:nvSpPr>
          <p:spPr>
            <a:xfrm>
              <a:off x="7544077" y="3481156"/>
              <a:ext cx="384989" cy="221999"/>
            </a:xfrm>
            <a:custGeom>
              <a:avLst/>
              <a:gdLst/>
              <a:ahLst/>
              <a:cxnLst/>
              <a:rect l="l" t="t" r="r" b="b"/>
              <a:pathLst>
                <a:path w="24818" h="14311" extrusionOk="0">
                  <a:moveTo>
                    <a:pt x="12409" y="0"/>
                  </a:moveTo>
                  <a:cubicBezTo>
                    <a:pt x="5571" y="0"/>
                    <a:pt x="0" y="3202"/>
                    <a:pt x="0" y="7172"/>
                  </a:cubicBezTo>
                  <a:cubicBezTo>
                    <a:pt x="0" y="11108"/>
                    <a:pt x="5571" y="14310"/>
                    <a:pt x="12409" y="14310"/>
                  </a:cubicBezTo>
                  <a:cubicBezTo>
                    <a:pt x="19281" y="14310"/>
                    <a:pt x="24818" y="11108"/>
                    <a:pt x="24818" y="7172"/>
                  </a:cubicBezTo>
                  <a:cubicBezTo>
                    <a:pt x="24818" y="3202"/>
                    <a:pt x="19281" y="0"/>
                    <a:pt x="1240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1"/>
            <p:cNvSpPr/>
            <p:nvPr/>
          </p:nvSpPr>
          <p:spPr>
            <a:xfrm>
              <a:off x="7544077" y="3481156"/>
              <a:ext cx="384989" cy="221999"/>
            </a:xfrm>
            <a:custGeom>
              <a:avLst/>
              <a:gdLst/>
              <a:ahLst/>
              <a:cxnLst/>
              <a:rect l="l" t="t" r="r" b="b"/>
              <a:pathLst>
                <a:path w="24818" h="14311" extrusionOk="0">
                  <a:moveTo>
                    <a:pt x="12409" y="0"/>
                  </a:moveTo>
                  <a:cubicBezTo>
                    <a:pt x="5571" y="0"/>
                    <a:pt x="0" y="3202"/>
                    <a:pt x="0" y="7172"/>
                  </a:cubicBezTo>
                  <a:cubicBezTo>
                    <a:pt x="0" y="11108"/>
                    <a:pt x="5571" y="14310"/>
                    <a:pt x="12409" y="14310"/>
                  </a:cubicBezTo>
                  <a:cubicBezTo>
                    <a:pt x="19281" y="14310"/>
                    <a:pt x="24818" y="11108"/>
                    <a:pt x="24818" y="7172"/>
                  </a:cubicBezTo>
                  <a:cubicBezTo>
                    <a:pt x="24818" y="3202"/>
                    <a:pt x="19281"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1"/>
            <p:cNvSpPr/>
            <p:nvPr/>
          </p:nvSpPr>
          <p:spPr>
            <a:xfrm>
              <a:off x="7546140" y="3512194"/>
              <a:ext cx="381375" cy="190959"/>
            </a:xfrm>
            <a:custGeom>
              <a:avLst/>
              <a:gdLst/>
              <a:ahLst/>
              <a:cxnLst/>
              <a:rect l="l" t="t" r="r" b="b"/>
              <a:pathLst>
                <a:path w="24585" h="12310" extrusionOk="0">
                  <a:moveTo>
                    <a:pt x="12276" y="0"/>
                  </a:moveTo>
                  <a:cubicBezTo>
                    <a:pt x="9099" y="0"/>
                    <a:pt x="5922" y="701"/>
                    <a:pt x="3503" y="2102"/>
                  </a:cubicBezTo>
                  <a:cubicBezTo>
                    <a:pt x="1535" y="3236"/>
                    <a:pt x="368" y="4671"/>
                    <a:pt x="1" y="6138"/>
                  </a:cubicBezTo>
                  <a:cubicBezTo>
                    <a:pt x="368" y="7639"/>
                    <a:pt x="1535" y="9074"/>
                    <a:pt x="3503" y="10208"/>
                  </a:cubicBezTo>
                  <a:cubicBezTo>
                    <a:pt x="5922" y="11609"/>
                    <a:pt x="9099" y="12309"/>
                    <a:pt x="12276" y="12309"/>
                  </a:cubicBezTo>
                  <a:cubicBezTo>
                    <a:pt x="15453" y="12309"/>
                    <a:pt x="18631" y="11609"/>
                    <a:pt x="21049" y="10208"/>
                  </a:cubicBezTo>
                  <a:cubicBezTo>
                    <a:pt x="23050" y="9074"/>
                    <a:pt x="24218" y="7639"/>
                    <a:pt x="24585" y="6138"/>
                  </a:cubicBezTo>
                  <a:cubicBezTo>
                    <a:pt x="24218" y="4671"/>
                    <a:pt x="23050" y="3236"/>
                    <a:pt x="21049" y="2102"/>
                  </a:cubicBezTo>
                  <a:cubicBezTo>
                    <a:pt x="18631" y="701"/>
                    <a:pt x="15453" y="0"/>
                    <a:pt x="1227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1"/>
            <p:cNvSpPr/>
            <p:nvPr/>
          </p:nvSpPr>
          <p:spPr>
            <a:xfrm>
              <a:off x="7546140" y="3512194"/>
              <a:ext cx="381375" cy="190959"/>
            </a:xfrm>
            <a:custGeom>
              <a:avLst/>
              <a:gdLst/>
              <a:ahLst/>
              <a:cxnLst/>
              <a:rect l="l" t="t" r="r" b="b"/>
              <a:pathLst>
                <a:path w="24585" h="12310" extrusionOk="0">
                  <a:moveTo>
                    <a:pt x="12276" y="0"/>
                  </a:moveTo>
                  <a:cubicBezTo>
                    <a:pt x="9099" y="0"/>
                    <a:pt x="5922" y="701"/>
                    <a:pt x="3503" y="2102"/>
                  </a:cubicBezTo>
                  <a:cubicBezTo>
                    <a:pt x="1535" y="3236"/>
                    <a:pt x="368" y="4671"/>
                    <a:pt x="1" y="6138"/>
                  </a:cubicBezTo>
                  <a:cubicBezTo>
                    <a:pt x="368" y="7639"/>
                    <a:pt x="1535" y="9074"/>
                    <a:pt x="3503" y="10208"/>
                  </a:cubicBezTo>
                  <a:cubicBezTo>
                    <a:pt x="5922" y="11609"/>
                    <a:pt x="9099" y="12309"/>
                    <a:pt x="12276" y="12309"/>
                  </a:cubicBezTo>
                  <a:cubicBezTo>
                    <a:pt x="15453" y="12309"/>
                    <a:pt x="18631" y="11609"/>
                    <a:pt x="21049" y="10208"/>
                  </a:cubicBezTo>
                  <a:cubicBezTo>
                    <a:pt x="23050" y="9074"/>
                    <a:pt x="24218" y="7639"/>
                    <a:pt x="24585" y="6138"/>
                  </a:cubicBezTo>
                  <a:cubicBezTo>
                    <a:pt x="24218" y="4671"/>
                    <a:pt x="23050" y="3236"/>
                    <a:pt x="21049" y="2102"/>
                  </a:cubicBezTo>
                  <a:cubicBezTo>
                    <a:pt x="18631" y="701"/>
                    <a:pt x="15453" y="0"/>
                    <a:pt x="122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1"/>
            <p:cNvSpPr/>
            <p:nvPr/>
          </p:nvSpPr>
          <p:spPr>
            <a:xfrm>
              <a:off x="7611336" y="3520477"/>
              <a:ext cx="252016" cy="165596"/>
            </a:xfrm>
            <a:custGeom>
              <a:avLst/>
              <a:gdLst/>
              <a:ahLst/>
              <a:cxnLst/>
              <a:rect l="l" t="t" r="r" b="b"/>
              <a:pathLst>
                <a:path w="16246" h="10675" extrusionOk="0">
                  <a:moveTo>
                    <a:pt x="11042" y="6213"/>
                  </a:moveTo>
                  <a:cubicBezTo>
                    <a:pt x="11420" y="6213"/>
                    <a:pt x="11775" y="6288"/>
                    <a:pt x="12109" y="6472"/>
                  </a:cubicBezTo>
                  <a:cubicBezTo>
                    <a:pt x="12043" y="6538"/>
                    <a:pt x="11976" y="6605"/>
                    <a:pt x="11876" y="6638"/>
                  </a:cubicBezTo>
                  <a:cubicBezTo>
                    <a:pt x="11742" y="6738"/>
                    <a:pt x="11609" y="6805"/>
                    <a:pt x="11442" y="6872"/>
                  </a:cubicBezTo>
                  <a:cubicBezTo>
                    <a:pt x="10921" y="7080"/>
                    <a:pt x="10373" y="7189"/>
                    <a:pt x="9825" y="7189"/>
                  </a:cubicBezTo>
                  <a:cubicBezTo>
                    <a:pt x="9322" y="7189"/>
                    <a:pt x="8819" y="7097"/>
                    <a:pt x="8340" y="6905"/>
                  </a:cubicBezTo>
                  <a:cubicBezTo>
                    <a:pt x="9356" y="6544"/>
                    <a:pt x="10250" y="6213"/>
                    <a:pt x="11042" y="6213"/>
                  </a:cubicBezTo>
                  <a:close/>
                  <a:moveTo>
                    <a:pt x="1902" y="0"/>
                  </a:moveTo>
                  <a:lnTo>
                    <a:pt x="1" y="1101"/>
                  </a:lnTo>
                  <a:lnTo>
                    <a:pt x="1" y="2569"/>
                  </a:lnTo>
                  <a:lnTo>
                    <a:pt x="634" y="2936"/>
                  </a:lnTo>
                  <a:cubicBezTo>
                    <a:pt x="468" y="3203"/>
                    <a:pt x="368" y="3503"/>
                    <a:pt x="368" y="3803"/>
                  </a:cubicBezTo>
                  <a:lnTo>
                    <a:pt x="368" y="5271"/>
                  </a:lnTo>
                  <a:cubicBezTo>
                    <a:pt x="368" y="5871"/>
                    <a:pt x="801" y="6472"/>
                    <a:pt x="1735" y="7005"/>
                  </a:cubicBezTo>
                  <a:cubicBezTo>
                    <a:pt x="2502" y="7472"/>
                    <a:pt x="3403" y="7739"/>
                    <a:pt x="4337" y="7739"/>
                  </a:cubicBezTo>
                  <a:lnTo>
                    <a:pt x="4871" y="7739"/>
                  </a:lnTo>
                  <a:cubicBezTo>
                    <a:pt x="5838" y="7672"/>
                    <a:pt x="6772" y="7472"/>
                    <a:pt x="7673" y="7139"/>
                  </a:cubicBezTo>
                  <a:lnTo>
                    <a:pt x="8240" y="6972"/>
                  </a:lnTo>
                  <a:lnTo>
                    <a:pt x="8240" y="6972"/>
                  </a:lnTo>
                  <a:lnTo>
                    <a:pt x="6639" y="8573"/>
                  </a:lnTo>
                  <a:lnTo>
                    <a:pt x="6639" y="10041"/>
                  </a:lnTo>
                  <a:cubicBezTo>
                    <a:pt x="7517" y="10383"/>
                    <a:pt x="8448" y="10553"/>
                    <a:pt x="9382" y="10553"/>
                  </a:cubicBezTo>
                  <a:cubicBezTo>
                    <a:pt x="10541" y="10553"/>
                    <a:pt x="11705" y="10291"/>
                    <a:pt x="12776" y="9774"/>
                  </a:cubicBezTo>
                  <a:lnTo>
                    <a:pt x="14344" y="10675"/>
                  </a:lnTo>
                  <a:lnTo>
                    <a:pt x="16246" y="9574"/>
                  </a:lnTo>
                  <a:lnTo>
                    <a:pt x="16246" y="8106"/>
                  </a:lnTo>
                  <a:lnTo>
                    <a:pt x="15578" y="7739"/>
                  </a:lnTo>
                  <a:cubicBezTo>
                    <a:pt x="15779" y="7439"/>
                    <a:pt x="15879" y="7105"/>
                    <a:pt x="15879" y="6772"/>
                  </a:cubicBezTo>
                  <a:lnTo>
                    <a:pt x="15879" y="5304"/>
                  </a:lnTo>
                  <a:cubicBezTo>
                    <a:pt x="15879" y="4704"/>
                    <a:pt x="15478" y="4103"/>
                    <a:pt x="14578" y="3569"/>
                  </a:cubicBezTo>
                  <a:lnTo>
                    <a:pt x="14544" y="3569"/>
                  </a:lnTo>
                  <a:cubicBezTo>
                    <a:pt x="13616" y="3031"/>
                    <a:pt x="12666" y="2833"/>
                    <a:pt x="11742" y="2833"/>
                  </a:cubicBezTo>
                  <a:cubicBezTo>
                    <a:pt x="11007" y="2833"/>
                    <a:pt x="10287" y="2958"/>
                    <a:pt x="9607" y="3136"/>
                  </a:cubicBezTo>
                  <a:cubicBezTo>
                    <a:pt x="8974" y="3303"/>
                    <a:pt x="8340" y="3503"/>
                    <a:pt x="7773" y="3703"/>
                  </a:cubicBezTo>
                  <a:cubicBezTo>
                    <a:pt x="7139" y="3936"/>
                    <a:pt x="6472" y="4137"/>
                    <a:pt x="5805" y="4303"/>
                  </a:cubicBezTo>
                  <a:cubicBezTo>
                    <a:pt x="5505" y="4370"/>
                    <a:pt x="5171" y="4403"/>
                    <a:pt x="4871" y="4403"/>
                  </a:cubicBezTo>
                  <a:cubicBezTo>
                    <a:pt x="4604" y="4370"/>
                    <a:pt x="4337" y="4303"/>
                    <a:pt x="4104" y="4170"/>
                  </a:cubicBezTo>
                  <a:lnTo>
                    <a:pt x="4170" y="4137"/>
                  </a:lnTo>
                  <a:lnTo>
                    <a:pt x="4337" y="4003"/>
                  </a:lnTo>
                  <a:cubicBezTo>
                    <a:pt x="4504" y="3903"/>
                    <a:pt x="4704" y="3836"/>
                    <a:pt x="4871" y="3770"/>
                  </a:cubicBezTo>
                  <a:cubicBezTo>
                    <a:pt x="5333" y="3556"/>
                    <a:pt x="5832" y="3447"/>
                    <a:pt x="6335" y="3447"/>
                  </a:cubicBezTo>
                  <a:cubicBezTo>
                    <a:pt x="6776" y="3447"/>
                    <a:pt x="7218" y="3531"/>
                    <a:pt x="7639" y="3703"/>
                  </a:cubicBezTo>
                  <a:lnTo>
                    <a:pt x="9207" y="2102"/>
                  </a:lnTo>
                  <a:lnTo>
                    <a:pt x="9207" y="601"/>
                  </a:lnTo>
                  <a:cubicBezTo>
                    <a:pt x="8409" y="335"/>
                    <a:pt x="7578" y="198"/>
                    <a:pt x="6746" y="198"/>
                  </a:cubicBezTo>
                  <a:cubicBezTo>
                    <a:pt x="6117" y="198"/>
                    <a:pt x="5488" y="276"/>
                    <a:pt x="4871" y="434"/>
                  </a:cubicBezTo>
                  <a:cubicBezTo>
                    <a:pt x="4404" y="567"/>
                    <a:pt x="3937" y="734"/>
                    <a:pt x="3503" y="934"/>
                  </a:cubicBezTo>
                  <a:lnTo>
                    <a:pt x="1902"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1"/>
            <p:cNvSpPr/>
            <p:nvPr/>
          </p:nvSpPr>
          <p:spPr>
            <a:xfrm>
              <a:off x="7610296" y="3520477"/>
              <a:ext cx="255646" cy="142312"/>
            </a:xfrm>
            <a:custGeom>
              <a:avLst/>
              <a:gdLst/>
              <a:ahLst/>
              <a:cxnLst/>
              <a:rect l="l" t="t" r="r" b="b"/>
              <a:pathLst>
                <a:path w="16480" h="9174" extrusionOk="0">
                  <a:moveTo>
                    <a:pt x="1969" y="0"/>
                  </a:moveTo>
                  <a:lnTo>
                    <a:pt x="68" y="1101"/>
                  </a:lnTo>
                  <a:lnTo>
                    <a:pt x="1635" y="2002"/>
                  </a:lnTo>
                  <a:cubicBezTo>
                    <a:pt x="34" y="3203"/>
                    <a:pt x="1" y="4470"/>
                    <a:pt x="1802" y="5504"/>
                  </a:cubicBezTo>
                  <a:cubicBezTo>
                    <a:pt x="2603" y="5971"/>
                    <a:pt x="3503" y="6238"/>
                    <a:pt x="4404" y="6271"/>
                  </a:cubicBezTo>
                  <a:lnTo>
                    <a:pt x="4938" y="6271"/>
                  </a:lnTo>
                  <a:cubicBezTo>
                    <a:pt x="5905" y="6205"/>
                    <a:pt x="6839" y="6005"/>
                    <a:pt x="7773" y="5671"/>
                  </a:cubicBezTo>
                  <a:cubicBezTo>
                    <a:pt x="9052" y="5245"/>
                    <a:pt x="10162" y="4751"/>
                    <a:pt x="11140" y="4751"/>
                  </a:cubicBezTo>
                  <a:cubicBezTo>
                    <a:pt x="11540" y="4751"/>
                    <a:pt x="11918" y="4834"/>
                    <a:pt x="12276" y="5037"/>
                  </a:cubicBezTo>
                  <a:cubicBezTo>
                    <a:pt x="13110" y="5504"/>
                    <a:pt x="12877" y="6105"/>
                    <a:pt x="11976" y="6638"/>
                  </a:cubicBezTo>
                  <a:cubicBezTo>
                    <a:pt x="11809" y="6705"/>
                    <a:pt x="11676" y="6805"/>
                    <a:pt x="11509" y="6872"/>
                  </a:cubicBezTo>
                  <a:cubicBezTo>
                    <a:pt x="11009" y="7072"/>
                    <a:pt x="10467" y="7172"/>
                    <a:pt x="9925" y="7172"/>
                  </a:cubicBezTo>
                  <a:cubicBezTo>
                    <a:pt x="9383" y="7172"/>
                    <a:pt x="8841" y="7072"/>
                    <a:pt x="8340" y="6872"/>
                  </a:cubicBezTo>
                  <a:lnTo>
                    <a:pt x="6672" y="8540"/>
                  </a:lnTo>
                  <a:cubicBezTo>
                    <a:pt x="7561" y="8865"/>
                    <a:pt x="8489" y="9027"/>
                    <a:pt x="9415" y="9027"/>
                  </a:cubicBezTo>
                  <a:cubicBezTo>
                    <a:pt x="10576" y="9027"/>
                    <a:pt x="11734" y="8774"/>
                    <a:pt x="12810" y="8273"/>
                  </a:cubicBezTo>
                  <a:lnTo>
                    <a:pt x="14378" y="9173"/>
                  </a:lnTo>
                  <a:lnTo>
                    <a:pt x="16279" y="8073"/>
                  </a:lnTo>
                  <a:lnTo>
                    <a:pt x="14711" y="7172"/>
                  </a:lnTo>
                  <a:cubicBezTo>
                    <a:pt x="16279" y="5938"/>
                    <a:pt x="16479" y="4604"/>
                    <a:pt x="14645" y="3536"/>
                  </a:cubicBezTo>
                  <a:lnTo>
                    <a:pt x="14611" y="3536"/>
                  </a:lnTo>
                  <a:cubicBezTo>
                    <a:pt x="13669" y="3009"/>
                    <a:pt x="12706" y="2811"/>
                    <a:pt x="11770" y="2811"/>
                  </a:cubicBezTo>
                  <a:cubicBezTo>
                    <a:pt x="11048" y="2811"/>
                    <a:pt x="10342" y="2928"/>
                    <a:pt x="9674" y="3102"/>
                  </a:cubicBezTo>
                  <a:cubicBezTo>
                    <a:pt x="9041" y="3269"/>
                    <a:pt x="8407" y="3469"/>
                    <a:pt x="7840" y="3670"/>
                  </a:cubicBezTo>
                  <a:cubicBezTo>
                    <a:pt x="7206" y="3903"/>
                    <a:pt x="6539" y="4103"/>
                    <a:pt x="5872" y="4270"/>
                  </a:cubicBezTo>
                  <a:cubicBezTo>
                    <a:pt x="5572" y="4337"/>
                    <a:pt x="5238" y="4370"/>
                    <a:pt x="4938" y="4370"/>
                  </a:cubicBezTo>
                  <a:cubicBezTo>
                    <a:pt x="4604" y="4337"/>
                    <a:pt x="4304" y="4270"/>
                    <a:pt x="4037" y="4103"/>
                  </a:cubicBezTo>
                  <a:cubicBezTo>
                    <a:pt x="3437" y="3736"/>
                    <a:pt x="3337" y="3236"/>
                    <a:pt x="4237" y="2635"/>
                  </a:cubicBezTo>
                  <a:lnTo>
                    <a:pt x="4404" y="2535"/>
                  </a:lnTo>
                  <a:cubicBezTo>
                    <a:pt x="4571" y="2435"/>
                    <a:pt x="4771" y="2335"/>
                    <a:pt x="4938" y="2269"/>
                  </a:cubicBezTo>
                  <a:cubicBezTo>
                    <a:pt x="5391" y="2059"/>
                    <a:pt x="5881" y="1959"/>
                    <a:pt x="6374" y="1959"/>
                  </a:cubicBezTo>
                  <a:cubicBezTo>
                    <a:pt x="6824" y="1959"/>
                    <a:pt x="7277" y="2043"/>
                    <a:pt x="7706" y="2202"/>
                  </a:cubicBezTo>
                  <a:lnTo>
                    <a:pt x="9274" y="601"/>
                  </a:lnTo>
                  <a:cubicBezTo>
                    <a:pt x="8476" y="335"/>
                    <a:pt x="7645" y="198"/>
                    <a:pt x="6813" y="198"/>
                  </a:cubicBezTo>
                  <a:cubicBezTo>
                    <a:pt x="6184" y="198"/>
                    <a:pt x="5555" y="276"/>
                    <a:pt x="4938" y="434"/>
                  </a:cubicBezTo>
                  <a:cubicBezTo>
                    <a:pt x="4471" y="567"/>
                    <a:pt x="4004" y="734"/>
                    <a:pt x="3570" y="934"/>
                  </a:cubicBezTo>
                  <a:lnTo>
                    <a:pt x="1969"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1"/>
            <p:cNvSpPr/>
            <p:nvPr/>
          </p:nvSpPr>
          <p:spPr>
            <a:xfrm>
              <a:off x="7610296" y="3520477"/>
              <a:ext cx="255646" cy="142312"/>
            </a:xfrm>
            <a:custGeom>
              <a:avLst/>
              <a:gdLst/>
              <a:ahLst/>
              <a:cxnLst/>
              <a:rect l="l" t="t" r="r" b="b"/>
              <a:pathLst>
                <a:path w="16480" h="9174" extrusionOk="0">
                  <a:moveTo>
                    <a:pt x="1969" y="0"/>
                  </a:moveTo>
                  <a:lnTo>
                    <a:pt x="68" y="1101"/>
                  </a:lnTo>
                  <a:lnTo>
                    <a:pt x="1635" y="2002"/>
                  </a:lnTo>
                  <a:cubicBezTo>
                    <a:pt x="34" y="3203"/>
                    <a:pt x="1" y="4470"/>
                    <a:pt x="1802" y="5504"/>
                  </a:cubicBezTo>
                  <a:cubicBezTo>
                    <a:pt x="2603" y="5971"/>
                    <a:pt x="3503" y="6238"/>
                    <a:pt x="4404" y="6271"/>
                  </a:cubicBezTo>
                  <a:lnTo>
                    <a:pt x="4938" y="6271"/>
                  </a:lnTo>
                  <a:cubicBezTo>
                    <a:pt x="5905" y="6205"/>
                    <a:pt x="6839" y="6005"/>
                    <a:pt x="7773" y="5671"/>
                  </a:cubicBezTo>
                  <a:cubicBezTo>
                    <a:pt x="9052" y="5245"/>
                    <a:pt x="10162" y="4751"/>
                    <a:pt x="11140" y="4751"/>
                  </a:cubicBezTo>
                  <a:cubicBezTo>
                    <a:pt x="11540" y="4751"/>
                    <a:pt x="11918" y="4834"/>
                    <a:pt x="12276" y="5037"/>
                  </a:cubicBezTo>
                  <a:cubicBezTo>
                    <a:pt x="13110" y="5504"/>
                    <a:pt x="12877" y="6105"/>
                    <a:pt x="11976" y="6638"/>
                  </a:cubicBezTo>
                  <a:cubicBezTo>
                    <a:pt x="11809" y="6705"/>
                    <a:pt x="11676" y="6805"/>
                    <a:pt x="11509" y="6872"/>
                  </a:cubicBezTo>
                  <a:cubicBezTo>
                    <a:pt x="11009" y="7072"/>
                    <a:pt x="10467" y="7172"/>
                    <a:pt x="9925" y="7172"/>
                  </a:cubicBezTo>
                  <a:cubicBezTo>
                    <a:pt x="9383" y="7172"/>
                    <a:pt x="8841" y="7072"/>
                    <a:pt x="8340" y="6872"/>
                  </a:cubicBezTo>
                  <a:lnTo>
                    <a:pt x="6672" y="8540"/>
                  </a:lnTo>
                  <a:cubicBezTo>
                    <a:pt x="7561" y="8865"/>
                    <a:pt x="8489" y="9027"/>
                    <a:pt x="9415" y="9027"/>
                  </a:cubicBezTo>
                  <a:cubicBezTo>
                    <a:pt x="10576" y="9027"/>
                    <a:pt x="11734" y="8774"/>
                    <a:pt x="12810" y="8273"/>
                  </a:cubicBezTo>
                  <a:lnTo>
                    <a:pt x="14378" y="9173"/>
                  </a:lnTo>
                  <a:lnTo>
                    <a:pt x="16279" y="8073"/>
                  </a:lnTo>
                  <a:lnTo>
                    <a:pt x="14711" y="7172"/>
                  </a:lnTo>
                  <a:cubicBezTo>
                    <a:pt x="16279" y="5938"/>
                    <a:pt x="16479" y="4604"/>
                    <a:pt x="14645" y="3536"/>
                  </a:cubicBezTo>
                  <a:lnTo>
                    <a:pt x="14611" y="3536"/>
                  </a:lnTo>
                  <a:cubicBezTo>
                    <a:pt x="13669" y="3009"/>
                    <a:pt x="12706" y="2811"/>
                    <a:pt x="11770" y="2811"/>
                  </a:cubicBezTo>
                  <a:cubicBezTo>
                    <a:pt x="11048" y="2811"/>
                    <a:pt x="10342" y="2928"/>
                    <a:pt x="9674" y="3102"/>
                  </a:cubicBezTo>
                  <a:cubicBezTo>
                    <a:pt x="9041" y="3269"/>
                    <a:pt x="8407" y="3469"/>
                    <a:pt x="7840" y="3670"/>
                  </a:cubicBezTo>
                  <a:cubicBezTo>
                    <a:pt x="7206" y="3903"/>
                    <a:pt x="6539" y="4103"/>
                    <a:pt x="5872" y="4270"/>
                  </a:cubicBezTo>
                  <a:cubicBezTo>
                    <a:pt x="5572" y="4337"/>
                    <a:pt x="5238" y="4370"/>
                    <a:pt x="4938" y="4370"/>
                  </a:cubicBezTo>
                  <a:cubicBezTo>
                    <a:pt x="4604" y="4337"/>
                    <a:pt x="4304" y="4270"/>
                    <a:pt x="4037" y="4103"/>
                  </a:cubicBezTo>
                  <a:cubicBezTo>
                    <a:pt x="3437" y="3736"/>
                    <a:pt x="3337" y="3236"/>
                    <a:pt x="4237" y="2635"/>
                  </a:cubicBezTo>
                  <a:lnTo>
                    <a:pt x="4404" y="2535"/>
                  </a:lnTo>
                  <a:cubicBezTo>
                    <a:pt x="4571" y="2435"/>
                    <a:pt x="4771" y="2335"/>
                    <a:pt x="4938" y="2269"/>
                  </a:cubicBezTo>
                  <a:cubicBezTo>
                    <a:pt x="5391" y="2059"/>
                    <a:pt x="5881" y="1959"/>
                    <a:pt x="6374" y="1959"/>
                  </a:cubicBezTo>
                  <a:cubicBezTo>
                    <a:pt x="6824" y="1959"/>
                    <a:pt x="7277" y="2043"/>
                    <a:pt x="7706" y="2202"/>
                  </a:cubicBezTo>
                  <a:lnTo>
                    <a:pt x="9274" y="601"/>
                  </a:lnTo>
                  <a:cubicBezTo>
                    <a:pt x="8476" y="335"/>
                    <a:pt x="7645" y="198"/>
                    <a:pt x="6813" y="198"/>
                  </a:cubicBezTo>
                  <a:cubicBezTo>
                    <a:pt x="6184" y="198"/>
                    <a:pt x="5555" y="276"/>
                    <a:pt x="4938" y="434"/>
                  </a:cubicBezTo>
                  <a:cubicBezTo>
                    <a:pt x="4471" y="567"/>
                    <a:pt x="4004" y="734"/>
                    <a:pt x="3570" y="934"/>
                  </a:cubicBez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1"/>
            <p:cNvSpPr/>
            <p:nvPr/>
          </p:nvSpPr>
          <p:spPr>
            <a:xfrm>
              <a:off x="7610824" y="3520477"/>
              <a:ext cx="54340" cy="17079"/>
            </a:xfrm>
            <a:custGeom>
              <a:avLst/>
              <a:gdLst/>
              <a:ahLst/>
              <a:cxnLst/>
              <a:rect l="l" t="t" r="r" b="b"/>
              <a:pathLst>
                <a:path w="3503" h="1101" extrusionOk="0">
                  <a:moveTo>
                    <a:pt x="1902" y="0"/>
                  </a:moveTo>
                  <a:lnTo>
                    <a:pt x="0" y="1101"/>
                  </a:lnTo>
                  <a:lnTo>
                    <a:pt x="0" y="1101"/>
                  </a:lnTo>
                  <a:lnTo>
                    <a:pt x="1935" y="234"/>
                  </a:lnTo>
                  <a:lnTo>
                    <a:pt x="3503" y="934"/>
                  </a:lnTo>
                  <a:lnTo>
                    <a:pt x="190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1"/>
            <p:cNvSpPr/>
            <p:nvPr/>
          </p:nvSpPr>
          <p:spPr>
            <a:xfrm>
              <a:off x="7683263" y="3523549"/>
              <a:ext cx="70908" cy="31087"/>
            </a:xfrm>
            <a:custGeom>
              <a:avLst/>
              <a:gdLst/>
              <a:ahLst/>
              <a:cxnLst/>
              <a:rect l="l" t="t" r="r" b="b"/>
              <a:pathLst>
                <a:path w="4571" h="2004" extrusionOk="0">
                  <a:moveTo>
                    <a:pt x="2132" y="1"/>
                  </a:moveTo>
                  <a:cubicBezTo>
                    <a:pt x="1416" y="1"/>
                    <a:pt x="697" y="101"/>
                    <a:pt x="0" y="303"/>
                  </a:cubicBezTo>
                  <a:cubicBezTo>
                    <a:pt x="557" y="191"/>
                    <a:pt x="1126" y="138"/>
                    <a:pt x="1696" y="138"/>
                  </a:cubicBezTo>
                  <a:cubicBezTo>
                    <a:pt x="2493" y="138"/>
                    <a:pt x="3293" y="242"/>
                    <a:pt x="4070" y="436"/>
                  </a:cubicBezTo>
                  <a:lnTo>
                    <a:pt x="2969" y="2004"/>
                  </a:lnTo>
                  <a:lnTo>
                    <a:pt x="4570" y="403"/>
                  </a:lnTo>
                  <a:cubicBezTo>
                    <a:pt x="3784" y="135"/>
                    <a:pt x="2959" y="1"/>
                    <a:pt x="213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1"/>
            <p:cNvSpPr/>
            <p:nvPr/>
          </p:nvSpPr>
          <p:spPr>
            <a:xfrm>
              <a:off x="7760355" y="3564111"/>
              <a:ext cx="105578" cy="68146"/>
            </a:xfrm>
            <a:custGeom>
              <a:avLst/>
              <a:gdLst/>
              <a:ahLst/>
              <a:cxnLst/>
              <a:rect l="l" t="t" r="r" b="b"/>
              <a:pathLst>
                <a:path w="6806" h="4393" extrusionOk="0">
                  <a:moveTo>
                    <a:pt x="2071" y="1"/>
                  </a:moveTo>
                  <a:cubicBezTo>
                    <a:pt x="1358" y="1"/>
                    <a:pt x="661" y="117"/>
                    <a:pt x="0" y="289"/>
                  </a:cubicBezTo>
                  <a:cubicBezTo>
                    <a:pt x="425" y="207"/>
                    <a:pt x="946" y="149"/>
                    <a:pt x="1509" y="149"/>
                  </a:cubicBezTo>
                  <a:cubicBezTo>
                    <a:pt x="2536" y="149"/>
                    <a:pt x="3701" y="341"/>
                    <a:pt x="4670" y="923"/>
                  </a:cubicBezTo>
                  <a:cubicBezTo>
                    <a:pt x="6205" y="1791"/>
                    <a:pt x="6438" y="2858"/>
                    <a:pt x="5037" y="4392"/>
                  </a:cubicBezTo>
                  <a:cubicBezTo>
                    <a:pt x="6639" y="3158"/>
                    <a:pt x="6805" y="1824"/>
                    <a:pt x="4971" y="756"/>
                  </a:cubicBezTo>
                  <a:lnTo>
                    <a:pt x="4937" y="756"/>
                  </a:lnTo>
                  <a:cubicBezTo>
                    <a:pt x="3987" y="205"/>
                    <a:pt x="3015" y="1"/>
                    <a:pt x="207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1"/>
            <p:cNvSpPr/>
            <p:nvPr/>
          </p:nvSpPr>
          <p:spPr>
            <a:xfrm>
              <a:off x="7833306" y="3632238"/>
              <a:ext cx="29520" cy="31056"/>
            </a:xfrm>
            <a:custGeom>
              <a:avLst/>
              <a:gdLst/>
              <a:ahLst/>
              <a:cxnLst/>
              <a:rect l="l" t="t" r="r" b="b"/>
              <a:pathLst>
                <a:path w="1903" h="2002" extrusionOk="0">
                  <a:moveTo>
                    <a:pt x="334" y="0"/>
                  </a:moveTo>
                  <a:lnTo>
                    <a:pt x="1535" y="934"/>
                  </a:lnTo>
                  <a:lnTo>
                    <a:pt x="1" y="2002"/>
                  </a:lnTo>
                  <a:lnTo>
                    <a:pt x="1902" y="901"/>
                  </a:lnTo>
                  <a:lnTo>
                    <a:pt x="3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1"/>
            <p:cNvSpPr/>
            <p:nvPr/>
          </p:nvSpPr>
          <p:spPr>
            <a:xfrm>
              <a:off x="7713790" y="3627057"/>
              <a:ext cx="75049" cy="25890"/>
            </a:xfrm>
            <a:custGeom>
              <a:avLst/>
              <a:gdLst/>
              <a:ahLst/>
              <a:cxnLst/>
              <a:rect l="l" t="t" r="r" b="b"/>
              <a:pathLst>
                <a:path w="4838" h="1669" extrusionOk="0">
                  <a:moveTo>
                    <a:pt x="1668" y="1"/>
                  </a:moveTo>
                  <a:lnTo>
                    <a:pt x="0" y="1669"/>
                  </a:lnTo>
                  <a:lnTo>
                    <a:pt x="1802" y="234"/>
                  </a:lnTo>
                  <a:cubicBezTo>
                    <a:pt x="2199" y="367"/>
                    <a:pt x="2611" y="431"/>
                    <a:pt x="3023" y="431"/>
                  </a:cubicBezTo>
                  <a:cubicBezTo>
                    <a:pt x="3650" y="431"/>
                    <a:pt x="4274" y="283"/>
                    <a:pt x="4837" y="1"/>
                  </a:cubicBezTo>
                  <a:lnTo>
                    <a:pt x="4837" y="1"/>
                  </a:lnTo>
                  <a:cubicBezTo>
                    <a:pt x="4337" y="218"/>
                    <a:pt x="3803" y="326"/>
                    <a:pt x="3265" y="326"/>
                  </a:cubicBezTo>
                  <a:cubicBezTo>
                    <a:pt x="2727" y="326"/>
                    <a:pt x="2185" y="218"/>
                    <a:pt x="16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1"/>
            <p:cNvSpPr/>
            <p:nvPr/>
          </p:nvSpPr>
          <p:spPr>
            <a:xfrm>
              <a:off x="7657901" y="3561862"/>
              <a:ext cx="43482" cy="27969"/>
            </a:xfrm>
            <a:custGeom>
              <a:avLst/>
              <a:gdLst/>
              <a:ahLst/>
              <a:cxnLst/>
              <a:rect l="l" t="t" r="r" b="b"/>
              <a:pathLst>
                <a:path w="2803" h="1803" extrusionOk="0">
                  <a:moveTo>
                    <a:pt x="1135" y="1"/>
                  </a:moveTo>
                  <a:lnTo>
                    <a:pt x="1135" y="1"/>
                  </a:lnTo>
                  <a:cubicBezTo>
                    <a:pt x="334" y="434"/>
                    <a:pt x="1" y="968"/>
                    <a:pt x="501" y="1402"/>
                  </a:cubicBezTo>
                  <a:cubicBezTo>
                    <a:pt x="817" y="1678"/>
                    <a:pt x="1309" y="1803"/>
                    <a:pt x="1810" y="1803"/>
                  </a:cubicBezTo>
                  <a:cubicBezTo>
                    <a:pt x="2155" y="1803"/>
                    <a:pt x="2504" y="1744"/>
                    <a:pt x="2803" y="1635"/>
                  </a:cubicBezTo>
                  <a:lnTo>
                    <a:pt x="2803" y="1635"/>
                  </a:lnTo>
                  <a:cubicBezTo>
                    <a:pt x="2469" y="1702"/>
                    <a:pt x="2169" y="1702"/>
                    <a:pt x="1869" y="1702"/>
                  </a:cubicBezTo>
                  <a:cubicBezTo>
                    <a:pt x="1535" y="1702"/>
                    <a:pt x="1235" y="1602"/>
                    <a:pt x="935" y="1435"/>
                  </a:cubicBezTo>
                  <a:cubicBezTo>
                    <a:pt x="334" y="1102"/>
                    <a:pt x="234" y="568"/>
                    <a:pt x="113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1"/>
            <p:cNvSpPr/>
            <p:nvPr/>
          </p:nvSpPr>
          <p:spPr>
            <a:xfrm>
              <a:off x="7609784" y="3552043"/>
              <a:ext cx="68844" cy="66238"/>
            </a:xfrm>
            <a:custGeom>
              <a:avLst/>
              <a:gdLst/>
              <a:ahLst/>
              <a:cxnLst/>
              <a:rect l="l" t="t" r="r" b="b"/>
              <a:pathLst>
                <a:path w="4438" h="4270" extrusionOk="0">
                  <a:moveTo>
                    <a:pt x="1635" y="0"/>
                  </a:moveTo>
                  <a:cubicBezTo>
                    <a:pt x="34" y="1201"/>
                    <a:pt x="1" y="2468"/>
                    <a:pt x="1802" y="3503"/>
                  </a:cubicBezTo>
                  <a:cubicBezTo>
                    <a:pt x="2602" y="3970"/>
                    <a:pt x="3503" y="4236"/>
                    <a:pt x="4437" y="4270"/>
                  </a:cubicBezTo>
                  <a:cubicBezTo>
                    <a:pt x="3069" y="4103"/>
                    <a:pt x="1402" y="3369"/>
                    <a:pt x="868" y="2235"/>
                  </a:cubicBezTo>
                  <a:cubicBezTo>
                    <a:pt x="368" y="1168"/>
                    <a:pt x="1501" y="100"/>
                    <a:pt x="16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1"/>
            <p:cNvSpPr/>
            <p:nvPr/>
          </p:nvSpPr>
          <p:spPr>
            <a:xfrm>
              <a:off x="7507858" y="3384782"/>
              <a:ext cx="581114" cy="336094"/>
            </a:xfrm>
            <a:custGeom>
              <a:avLst/>
              <a:gdLst/>
              <a:ahLst/>
              <a:cxnLst/>
              <a:rect l="l" t="t" r="r" b="b"/>
              <a:pathLst>
                <a:path w="37461" h="21666" extrusionOk="0">
                  <a:moveTo>
                    <a:pt x="18730" y="0"/>
                  </a:moveTo>
                  <a:cubicBezTo>
                    <a:pt x="13935" y="0"/>
                    <a:pt x="9140" y="1059"/>
                    <a:pt x="5471" y="3178"/>
                  </a:cubicBezTo>
                  <a:cubicBezTo>
                    <a:pt x="3403" y="4378"/>
                    <a:pt x="1902" y="5813"/>
                    <a:pt x="1001" y="7314"/>
                  </a:cubicBezTo>
                  <a:lnTo>
                    <a:pt x="0" y="7314"/>
                  </a:lnTo>
                  <a:lnTo>
                    <a:pt x="0" y="11150"/>
                  </a:lnTo>
                  <a:cubicBezTo>
                    <a:pt x="134" y="13819"/>
                    <a:pt x="1935" y="16454"/>
                    <a:pt x="5471" y="18489"/>
                  </a:cubicBezTo>
                  <a:cubicBezTo>
                    <a:pt x="9123" y="20607"/>
                    <a:pt x="13918" y="21666"/>
                    <a:pt x="18714" y="21666"/>
                  </a:cubicBezTo>
                  <a:cubicBezTo>
                    <a:pt x="23509" y="21666"/>
                    <a:pt x="28304" y="20607"/>
                    <a:pt x="31956" y="18489"/>
                  </a:cubicBezTo>
                  <a:cubicBezTo>
                    <a:pt x="35492" y="16454"/>
                    <a:pt x="37327" y="13819"/>
                    <a:pt x="37460" y="11150"/>
                  </a:cubicBezTo>
                  <a:lnTo>
                    <a:pt x="37460" y="7314"/>
                  </a:lnTo>
                  <a:lnTo>
                    <a:pt x="36460" y="7314"/>
                  </a:lnTo>
                  <a:cubicBezTo>
                    <a:pt x="35559" y="5813"/>
                    <a:pt x="34091" y="4412"/>
                    <a:pt x="31990" y="3178"/>
                  </a:cubicBezTo>
                  <a:cubicBezTo>
                    <a:pt x="28320" y="1059"/>
                    <a:pt x="23525" y="0"/>
                    <a:pt x="18730"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1"/>
            <p:cNvSpPr/>
            <p:nvPr/>
          </p:nvSpPr>
          <p:spPr>
            <a:xfrm>
              <a:off x="7507858" y="3384782"/>
              <a:ext cx="581114" cy="336094"/>
            </a:xfrm>
            <a:custGeom>
              <a:avLst/>
              <a:gdLst/>
              <a:ahLst/>
              <a:cxnLst/>
              <a:rect l="l" t="t" r="r" b="b"/>
              <a:pathLst>
                <a:path w="37461" h="21666" extrusionOk="0">
                  <a:moveTo>
                    <a:pt x="18730" y="0"/>
                  </a:moveTo>
                  <a:cubicBezTo>
                    <a:pt x="13935" y="0"/>
                    <a:pt x="9140" y="1059"/>
                    <a:pt x="5471" y="3178"/>
                  </a:cubicBezTo>
                  <a:cubicBezTo>
                    <a:pt x="3403" y="4378"/>
                    <a:pt x="1902" y="5813"/>
                    <a:pt x="1001" y="7314"/>
                  </a:cubicBezTo>
                  <a:lnTo>
                    <a:pt x="0" y="7314"/>
                  </a:lnTo>
                  <a:lnTo>
                    <a:pt x="0" y="11150"/>
                  </a:lnTo>
                  <a:cubicBezTo>
                    <a:pt x="134" y="13819"/>
                    <a:pt x="1935" y="16454"/>
                    <a:pt x="5471" y="18489"/>
                  </a:cubicBezTo>
                  <a:cubicBezTo>
                    <a:pt x="9123" y="20607"/>
                    <a:pt x="13918" y="21666"/>
                    <a:pt x="18714" y="21666"/>
                  </a:cubicBezTo>
                  <a:cubicBezTo>
                    <a:pt x="23509" y="21666"/>
                    <a:pt x="28304" y="20607"/>
                    <a:pt x="31956" y="18489"/>
                  </a:cubicBezTo>
                  <a:cubicBezTo>
                    <a:pt x="35492" y="16454"/>
                    <a:pt x="37327" y="13819"/>
                    <a:pt x="37460" y="11150"/>
                  </a:cubicBezTo>
                  <a:lnTo>
                    <a:pt x="37460" y="7314"/>
                  </a:lnTo>
                  <a:lnTo>
                    <a:pt x="36460" y="7314"/>
                  </a:lnTo>
                  <a:cubicBezTo>
                    <a:pt x="35559" y="5813"/>
                    <a:pt x="34091" y="4412"/>
                    <a:pt x="31990" y="3178"/>
                  </a:cubicBezTo>
                  <a:cubicBezTo>
                    <a:pt x="28320" y="1059"/>
                    <a:pt x="23525" y="0"/>
                    <a:pt x="18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1"/>
            <p:cNvSpPr/>
            <p:nvPr/>
          </p:nvSpPr>
          <p:spPr>
            <a:xfrm>
              <a:off x="7957492" y="3412331"/>
              <a:ext cx="131965" cy="280993"/>
            </a:xfrm>
            <a:custGeom>
              <a:avLst/>
              <a:gdLst/>
              <a:ahLst/>
              <a:cxnLst/>
              <a:rect l="l" t="t" r="r" b="b"/>
              <a:pathLst>
                <a:path w="8507" h="18114" extrusionOk="0">
                  <a:moveTo>
                    <a:pt x="1" y="1"/>
                  </a:moveTo>
                  <a:lnTo>
                    <a:pt x="1" y="18114"/>
                  </a:lnTo>
                  <a:cubicBezTo>
                    <a:pt x="1035" y="17747"/>
                    <a:pt x="2035" y="17280"/>
                    <a:pt x="3003" y="16713"/>
                  </a:cubicBezTo>
                  <a:cubicBezTo>
                    <a:pt x="6539" y="14678"/>
                    <a:pt x="8373" y="12043"/>
                    <a:pt x="8507" y="9374"/>
                  </a:cubicBezTo>
                  <a:lnTo>
                    <a:pt x="8507" y="5538"/>
                  </a:lnTo>
                  <a:lnTo>
                    <a:pt x="7506" y="5538"/>
                  </a:lnTo>
                  <a:cubicBezTo>
                    <a:pt x="6605" y="4037"/>
                    <a:pt x="5104" y="2602"/>
                    <a:pt x="3003" y="1402"/>
                  </a:cubicBezTo>
                  <a:cubicBezTo>
                    <a:pt x="2035" y="868"/>
                    <a:pt x="1035" y="36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1"/>
            <p:cNvSpPr/>
            <p:nvPr/>
          </p:nvSpPr>
          <p:spPr>
            <a:xfrm>
              <a:off x="7479394" y="3330445"/>
              <a:ext cx="635454" cy="336016"/>
            </a:xfrm>
            <a:custGeom>
              <a:avLst/>
              <a:gdLst/>
              <a:ahLst/>
              <a:cxnLst/>
              <a:rect l="l" t="t" r="r" b="b"/>
              <a:pathLst>
                <a:path w="40964" h="21661" extrusionOk="0">
                  <a:moveTo>
                    <a:pt x="20582" y="1"/>
                  </a:moveTo>
                  <a:cubicBezTo>
                    <a:pt x="15787" y="1"/>
                    <a:pt x="10992" y="1060"/>
                    <a:pt x="7339" y="3178"/>
                  </a:cubicBezTo>
                  <a:cubicBezTo>
                    <a:pt x="1" y="7414"/>
                    <a:pt x="1" y="14253"/>
                    <a:pt x="7339" y="18489"/>
                  </a:cubicBezTo>
                  <a:cubicBezTo>
                    <a:pt x="10993" y="20601"/>
                    <a:pt x="15776" y="21661"/>
                    <a:pt x="20560" y="21661"/>
                  </a:cubicBezTo>
                  <a:cubicBezTo>
                    <a:pt x="24163" y="21661"/>
                    <a:pt x="27766" y="21060"/>
                    <a:pt x="30889" y="19857"/>
                  </a:cubicBezTo>
                  <a:cubicBezTo>
                    <a:pt x="30989" y="19823"/>
                    <a:pt x="31089" y="19790"/>
                    <a:pt x="31189" y="19757"/>
                  </a:cubicBezTo>
                  <a:cubicBezTo>
                    <a:pt x="32090" y="19390"/>
                    <a:pt x="32991" y="18956"/>
                    <a:pt x="33825" y="18489"/>
                  </a:cubicBezTo>
                  <a:cubicBezTo>
                    <a:pt x="39929" y="14953"/>
                    <a:pt x="40963" y="9616"/>
                    <a:pt x="36894" y="5480"/>
                  </a:cubicBezTo>
                  <a:cubicBezTo>
                    <a:pt x="35960" y="4579"/>
                    <a:pt x="34959" y="3812"/>
                    <a:pt x="33825" y="3178"/>
                  </a:cubicBezTo>
                  <a:cubicBezTo>
                    <a:pt x="30172" y="1060"/>
                    <a:pt x="25377" y="1"/>
                    <a:pt x="20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1"/>
            <p:cNvSpPr/>
            <p:nvPr/>
          </p:nvSpPr>
          <p:spPr>
            <a:xfrm>
              <a:off x="7482496" y="3360072"/>
              <a:ext cx="151635" cy="221487"/>
            </a:xfrm>
            <a:custGeom>
              <a:avLst/>
              <a:gdLst/>
              <a:ahLst/>
              <a:cxnLst/>
              <a:rect l="l" t="t" r="r" b="b"/>
              <a:pathLst>
                <a:path w="9775" h="14278" extrusionOk="0">
                  <a:moveTo>
                    <a:pt x="9774" y="0"/>
                  </a:moveTo>
                  <a:lnTo>
                    <a:pt x="9774" y="0"/>
                  </a:lnTo>
                  <a:cubicBezTo>
                    <a:pt x="8874" y="367"/>
                    <a:pt x="7973" y="801"/>
                    <a:pt x="7139" y="1268"/>
                  </a:cubicBezTo>
                  <a:cubicBezTo>
                    <a:pt x="1035" y="4804"/>
                    <a:pt x="1" y="10141"/>
                    <a:pt x="4070" y="14277"/>
                  </a:cubicBezTo>
                  <a:cubicBezTo>
                    <a:pt x="4004" y="14177"/>
                    <a:pt x="1435" y="11475"/>
                    <a:pt x="2136" y="7606"/>
                  </a:cubicBezTo>
                  <a:cubicBezTo>
                    <a:pt x="2769" y="3903"/>
                    <a:pt x="7973" y="768"/>
                    <a:pt x="977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1"/>
            <p:cNvSpPr/>
            <p:nvPr/>
          </p:nvSpPr>
          <p:spPr>
            <a:xfrm>
              <a:off x="7528550" y="3341955"/>
              <a:ext cx="540238" cy="312049"/>
            </a:xfrm>
            <a:custGeom>
              <a:avLst/>
              <a:gdLst/>
              <a:ahLst/>
              <a:cxnLst/>
              <a:rect l="l" t="t" r="r" b="b"/>
              <a:pathLst>
                <a:path w="34826" h="20116" extrusionOk="0">
                  <a:moveTo>
                    <a:pt x="17413" y="1"/>
                  </a:moveTo>
                  <a:cubicBezTo>
                    <a:pt x="7806" y="1"/>
                    <a:pt x="0" y="4504"/>
                    <a:pt x="0" y="10075"/>
                  </a:cubicBezTo>
                  <a:cubicBezTo>
                    <a:pt x="0" y="15612"/>
                    <a:pt x="7806" y="20115"/>
                    <a:pt x="17413" y="20115"/>
                  </a:cubicBezTo>
                  <a:cubicBezTo>
                    <a:pt x="27053" y="20115"/>
                    <a:pt x="34825" y="15612"/>
                    <a:pt x="34825" y="10075"/>
                  </a:cubicBezTo>
                  <a:cubicBezTo>
                    <a:pt x="34825" y="4504"/>
                    <a:pt x="27053" y="1"/>
                    <a:pt x="1741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1"/>
            <p:cNvSpPr/>
            <p:nvPr/>
          </p:nvSpPr>
          <p:spPr>
            <a:xfrm>
              <a:off x="7528550" y="3341955"/>
              <a:ext cx="540238" cy="312049"/>
            </a:xfrm>
            <a:custGeom>
              <a:avLst/>
              <a:gdLst/>
              <a:ahLst/>
              <a:cxnLst/>
              <a:rect l="l" t="t" r="r" b="b"/>
              <a:pathLst>
                <a:path w="34826" h="20116" extrusionOk="0">
                  <a:moveTo>
                    <a:pt x="17413" y="1"/>
                  </a:moveTo>
                  <a:cubicBezTo>
                    <a:pt x="7806" y="1"/>
                    <a:pt x="0" y="4504"/>
                    <a:pt x="0" y="10075"/>
                  </a:cubicBezTo>
                  <a:cubicBezTo>
                    <a:pt x="0" y="15612"/>
                    <a:pt x="7806" y="20115"/>
                    <a:pt x="17413" y="20115"/>
                  </a:cubicBezTo>
                  <a:cubicBezTo>
                    <a:pt x="27053" y="20115"/>
                    <a:pt x="34825" y="15612"/>
                    <a:pt x="34825" y="10075"/>
                  </a:cubicBezTo>
                  <a:cubicBezTo>
                    <a:pt x="34825" y="4504"/>
                    <a:pt x="27053" y="1"/>
                    <a:pt x="17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1"/>
            <p:cNvSpPr/>
            <p:nvPr/>
          </p:nvSpPr>
          <p:spPr>
            <a:xfrm>
              <a:off x="7989570" y="3433365"/>
              <a:ext cx="82294" cy="78524"/>
            </a:xfrm>
            <a:custGeom>
              <a:avLst/>
              <a:gdLst/>
              <a:ahLst/>
              <a:cxnLst/>
              <a:rect l="l" t="t" r="r" b="b"/>
              <a:pathLst>
                <a:path w="5305" h="5062" extrusionOk="0">
                  <a:moveTo>
                    <a:pt x="2020" y="0"/>
                  </a:moveTo>
                  <a:cubicBezTo>
                    <a:pt x="1947" y="0"/>
                    <a:pt x="1874" y="4"/>
                    <a:pt x="1802" y="12"/>
                  </a:cubicBezTo>
                  <a:cubicBezTo>
                    <a:pt x="601" y="146"/>
                    <a:pt x="1" y="1380"/>
                    <a:pt x="468" y="2781"/>
                  </a:cubicBezTo>
                  <a:cubicBezTo>
                    <a:pt x="907" y="4098"/>
                    <a:pt x="2142" y="5061"/>
                    <a:pt x="3286" y="5061"/>
                  </a:cubicBezTo>
                  <a:cubicBezTo>
                    <a:pt x="3359" y="5061"/>
                    <a:pt x="3431" y="5057"/>
                    <a:pt x="3503" y="5049"/>
                  </a:cubicBezTo>
                  <a:cubicBezTo>
                    <a:pt x="4704" y="4916"/>
                    <a:pt x="5305" y="3681"/>
                    <a:pt x="4838" y="2280"/>
                  </a:cubicBezTo>
                  <a:cubicBezTo>
                    <a:pt x="4399" y="964"/>
                    <a:pt x="3164" y="0"/>
                    <a:pt x="2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1"/>
            <p:cNvSpPr/>
            <p:nvPr/>
          </p:nvSpPr>
          <p:spPr>
            <a:xfrm>
              <a:off x="7514062" y="3387497"/>
              <a:ext cx="359642" cy="266582"/>
            </a:xfrm>
            <a:custGeom>
              <a:avLst/>
              <a:gdLst/>
              <a:ahLst/>
              <a:cxnLst/>
              <a:rect l="l" t="t" r="r" b="b"/>
              <a:pathLst>
                <a:path w="23184" h="17185" extrusionOk="0">
                  <a:moveTo>
                    <a:pt x="6105" y="0"/>
                  </a:moveTo>
                  <a:cubicBezTo>
                    <a:pt x="5604" y="267"/>
                    <a:pt x="5171" y="567"/>
                    <a:pt x="4704" y="901"/>
                  </a:cubicBezTo>
                  <a:cubicBezTo>
                    <a:pt x="4404" y="1101"/>
                    <a:pt x="4137" y="1335"/>
                    <a:pt x="3870" y="1568"/>
                  </a:cubicBezTo>
                  <a:cubicBezTo>
                    <a:pt x="0" y="4937"/>
                    <a:pt x="0" y="9340"/>
                    <a:pt x="3870" y="12710"/>
                  </a:cubicBezTo>
                  <a:cubicBezTo>
                    <a:pt x="4137" y="12943"/>
                    <a:pt x="4437" y="13143"/>
                    <a:pt x="4704" y="13377"/>
                  </a:cubicBezTo>
                  <a:cubicBezTo>
                    <a:pt x="5137" y="13677"/>
                    <a:pt x="5571" y="13944"/>
                    <a:pt x="6005" y="14211"/>
                  </a:cubicBezTo>
                  <a:cubicBezTo>
                    <a:pt x="6438" y="14477"/>
                    <a:pt x="6905" y="14711"/>
                    <a:pt x="7372" y="14944"/>
                  </a:cubicBezTo>
                  <a:cubicBezTo>
                    <a:pt x="7773" y="15111"/>
                    <a:pt x="8173" y="15278"/>
                    <a:pt x="8573" y="15445"/>
                  </a:cubicBezTo>
                  <a:cubicBezTo>
                    <a:pt x="8974" y="15578"/>
                    <a:pt x="9374" y="15745"/>
                    <a:pt x="9774" y="15878"/>
                  </a:cubicBezTo>
                  <a:cubicBezTo>
                    <a:pt x="11042" y="16279"/>
                    <a:pt x="12343" y="16612"/>
                    <a:pt x="13677" y="16812"/>
                  </a:cubicBezTo>
                  <a:cubicBezTo>
                    <a:pt x="13944" y="16846"/>
                    <a:pt x="14244" y="16913"/>
                    <a:pt x="14544" y="16946"/>
                  </a:cubicBezTo>
                  <a:cubicBezTo>
                    <a:pt x="15800" y="17107"/>
                    <a:pt x="17063" y="17184"/>
                    <a:pt x="18326" y="17184"/>
                  </a:cubicBezTo>
                  <a:cubicBezTo>
                    <a:pt x="19948" y="17184"/>
                    <a:pt x="21571" y="17056"/>
                    <a:pt x="23184" y="16812"/>
                  </a:cubicBezTo>
                  <a:cubicBezTo>
                    <a:pt x="23184" y="16812"/>
                    <a:pt x="21082" y="16379"/>
                    <a:pt x="21482" y="14411"/>
                  </a:cubicBezTo>
                  <a:cubicBezTo>
                    <a:pt x="21049" y="11442"/>
                    <a:pt x="8040" y="3169"/>
                    <a:pt x="8040" y="3169"/>
                  </a:cubicBezTo>
                  <a:cubicBezTo>
                    <a:pt x="8040" y="3169"/>
                    <a:pt x="5137" y="2002"/>
                    <a:pt x="6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1"/>
            <p:cNvSpPr/>
            <p:nvPr/>
          </p:nvSpPr>
          <p:spPr>
            <a:xfrm>
              <a:off x="7606170" y="3386985"/>
              <a:ext cx="384989" cy="222511"/>
            </a:xfrm>
            <a:custGeom>
              <a:avLst/>
              <a:gdLst/>
              <a:ahLst/>
              <a:cxnLst/>
              <a:rect l="l" t="t" r="r" b="b"/>
              <a:pathLst>
                <a:path w="24818" h="14344" extrusionOk="0">
                  <a:moveTo>
                    <a:pt x="12409" y="0"/>
                  </a:moveTo>
                  <a:cubicBezTo>
                    <a:pt x="5571" y="0"/>
                    <a:pt x="0" y="3202"/>
                    <a:pt x="0" y="7172"/>
                  </a:cubicBezTo>
                  <a:cubicBezTo>
                    <a:pt x="0" y="11108"/>
                    <a:pt x="5571" y="14344"/>
                    <a:pt x="12409" y="14344"/>
                  </a:cubicBezTo>
                  <a:cubicBezTo>
                    <a:pt x="19280" y="14344"/>
                    <a:pt x="24818" y="11108"/>
                    <a:pt x="24818" y="7172"/>
                  </a:cubicBezTo>
                  <a:cubicBezTo>
                    <a:pt x="24818" y="3202"/>
                    <a:pt x="19280" y="0"/>
                    <a:pt x="1240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1"/>
            <p:cNvSpPr/>
            <p:nvPr/>
          </p:nvSpPr>
          <p:spPr>
            <a:xfrm>
              <a:off x="7606170" y="3386985"/>
              <a:ext cx="384989" cy="222511"/>
            </a:xfrm>
            <a:custGeom>
              <a:avLst/>
              <a:gdLst/>
              <a:ahLst/>
              <a:cxnLst/>
              <a:rect l="l" t="t" r="r" b="b"/>
              <a:pathLst>
                <a:path w="24818" h="14344" extrusionOk="0">
                  <a:moveTo>
                    <a:pt x="12409" y="0"/>
                  </a:moveTo>
                  <a:cubicBezTo>
                    <a:pt x="5571" y="0"/>
                    <a:pt x="0" y="3202"/>
                    <a:pt x="0" y="7172"/>
                  </a:cubicBezTo>
                  <a:cubicBezTo>
                    <a:pt x="0" y="11108"/>
                    <a:pt x="5571" y="14344"/>
                    <a:pt x="12409" y="14344"/>
                  </a:cubicBezTo>
                  <a:cubicBezTo>
                    <a:pt x="19280" y="14344"/>
                    <a:pt x="24818" y="11108"/>
                    <a:pt x="24818" y="7172"/>
                  </a:cubicBezTo>
                  <a:cubicBezTo>
                    <a:pt x="24818" y="3202"/>
                    <a:pt x="19280"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1"/>
            <p:cNvSpPr/>
            <p:nvPr/>
          </p:nvSpPr>
          <p:spPr>
            <a:xfrm>
              <a:off x="7608233" y="3418024"/>
              <a:ext cx="381375" cy="191471"/>
            </a:xfrm>
            <a:custGeom>
              <a:avLst/>
              <a:gdLst/>
              <a:ahLst/>
              <a:cxnLst/>
              <a:rect l="l" t="t" r="r" b="b"/>
              <a:pathLst>
                <a:path w="24585" h="12343" extrusionOk="0">
                  <a:moveTo>
                    <a:pt x="12276" y="0"/>
                  </a:moveTo>
                  <a:cubicBezTo>
                    <a:pt x="9099" y="0"/>
                    <a:pt x="5921" y="701"/>
                    <a:pt x="3503" y="2102"/>
                  </a:cubicBezTo>
                  <a:cubicBezTo>
                    <a:pt x="1535" y="3236"/>
                    <a:pt x="367" y="4670"/>
                    <a:pt x="0" y="6172"/>
                  </a:cubicBezTo>
                  <a:cubicBezTo>
                    <a:pt x="367" y="7639"/>
                    <a:pt x="1535" y="9074"/>
                    <a:pt x="3503" y="10241"/>
                  </a:cubicBezTo>
                  <a:cubicBezTo>
                    <a:pt x="5921" y="11642"/>
                    <a:pt x="9099" y="12343"/>
                    <a:pt x="12276" y="12343"/>
                  </a:cubicBezTo>
                  <a:cubicBezTo>
                    <a:pt x="15453" y="12343"/>
                    <a:pt x="18630" y="11642"/>
                    <a:pt x="21049" y="10241"/>
                  </a:cubicBezTo>
                  <a:cubicBezTo>
                    <a:pt x="23050" y="9074"/>
                    <a:pt x="24218" y="7639"/>
                    <a:pt x="24585" y="6172"/>
                  </a:cubicBezTo>
                  <a:cubicBezTo>
                    <a:pt x="24218" y="4670"/>
                    <a:pt x="23050" y="3236"/>
                    <a:pt x="21049" y="2102"/>
                  </a:cubicBezTo>
                  <a:cubicBezTo>
                    <a:pt x="18630" y="701"/>
                    <a:pt x="15453" y="0"/>
                    <a:pt x="1227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1"/>
            <p:cNvSpPr/>
            <p:nvPr/>
          </p:nvSpPr>
          <p:spPr>
            <a:xfrm>
              <a:off x="7673428" y="3426819"/>
              <a:ext cx="251504" cy="165596"/>
            </a:xfrm>
            <a:custGeom>
              <a:avLst/>
              <a:gdLst/>
              <a:ahLst/>
              <a:cxnLst/>
              <a:rect l="l" t="t" r="r" b="b"/>
              <a:pathLst>
                <a:path w="16213" h="10675" extrusionOk="0">
                  <a:moveTo>
                    <a:pt x="11053" y="6213"/>
                  </a:moveTo>
                  <a:cubicBezTo>
                    <a:pt x="11436" y="6213"/>
                    <a:pt x="11798" y="6289"/>
                    <a:pt x="12142" y="6472"/>
                  </a:cubicBezTo>
                  <a:cubicBezTo>
                    <a:pt x="12042" y="6539"/>
                    <a:pt x="11976" y="6605"/>
                    <a:pt x="11876" y="6639"/>
                  </a:cubicBezTo>
                  <a:cubicBezTo>
                    <a:pt x="11742" y="6705"/>
                    <a:pt x="11609" y="6772"/>
                    <a:pt x="11442" y="6839"/>
                  </a:cubicBezTo>
                  <a:cubicBezTo>
                    <a:pt x="10929" y="7069"/>
                    <a:pt x="10370" y="7186"/>
                    <a:pt x="9808" y="7186"/>
                  </a:cubicBezTo>
                  <a:cubicBezTo>
                    <a:pt x="9310" y="7186"/>
                    <a:pt x="8810" y="7094"/>
                    <a:pt x="8340" y="6906"/>
                  </a:cubicBezTo>
                  <a:cubicBezTo>
                    <a:pt x="9356" y="6544"/>
                    <a:pt x="10250" y="6213"/>
                    <a:pt x="11053" y="6213"/>
                  </a:cubicBezTo>
                  <a:close/>
                  <a:moveTo>
                    <a:pt x="1902" y="1"/>
                  </a:moveTo>
                  <a:lnTo>
                    <a:pt x="0" y="1101"/>
                  </a:lnTo>
                  <a:lnTo>
                    <a:pt x="0" y="2569"/>
                  </a:lnTo>
                  <a:lnTo>
                    <a:pt x="634" y="2936"/>
                  </a:lnTo>
                  <a:cubicBezTo>
                    <a:pt x="467" y="3203"/>
                    <a:pt x="367" y="3503"/>
                    <a:pt x="367" y="3803"/>
                  </a:cubicBezTo>
                  <a:lnTo>
                    <a:pt x="367" y="5271"/>
                  </a:lnTo>
                  <a:cubicBezTo>
                    <a:pt x="367" y="5871"/>
                    <a:pt x="801" y="6472"/>
                    <a:pt x="1702" y="7006"/>
                  </a:cubicBezTo>
                  <a:cubicBezTo>
                    <a:pt x="2502" y="7473"/>
                    <a:pt x="3403" y="7739"/>
                    <a:pt x="4337" y="7739"/>
                  </a:cubicBezTo>
                  <a:lnTo>
                    <a:pt x="4871" y="7739"/>
                  </a:lnTo>
                  <a:cubicBezTo>
                    <a:pt x="5838" y="7673"/>
                    <a:pt x="6772" y="7473"/>
                    <a:pt x="7673" y="7139"/>
                  </a:cubicBezTo>
                  <a:lnTo>
                    <a:pt x="8240" y="6939"/>
                  </a:lnTo>
                  <a:lnTo>
                    <a:pt x="6605" y="8540"/>
                  </a:lnTo>
                  <a:lnTo>
                    <a:pt x="6605" y="10008"/>
                  </a:lnTo>
                  <a:cubicBezTo>
                    <a:pt x="7498" y="10350"/>
                    <a:pt x="8431" y="10520"/>
                    <a:pt x="9362" y="10520"/>
                  </a:cubicBezTo>
                  <a:cubicBezTo>
                    <a:pt x="10518" y="10520"/>
                    <a:pt x="11671" y="10258"/>
                    <a:pt x="12743" y="9741"/>
                  </a:cubicBezTo>
                  <a:lnTo>
                    <a:pt x="14311" y="10675"/>
                  </a:lnTo>
                  <a:lnTo>
                    <a:pt x="16212" y="9574"/>
                  </a:lnTo>
                  <a:lnTo>
                    <a:pt x="16212" y="8106"/>
                  </a:lnTo>
                  <a:lnTo>
                    <a:pt x="15545" y="7706"/>
                  </a:lnTo>
                  <a:cubicBezTo>
                    <a:pt x="15778" y="7439"/>
                    <a:pt x="15878" y="7106"/>
                    <a:pt x="15878" y="6739"/>
                  </a:cubicBezTo>
                  <a:lnTo>
                    <a:pt x="15878" y="5271"/>
                  </a:lnTo>
                  <a:cubicBezTo>
                    <a:pt x="15878" y="4671"/>
                    <a:pt x="15478" y="4070"/>
                    <a:pt x="14578" y="3536"/>
                  </a:cubicBezTo>
                  <a:lnTo>
                    <a:pt x="14544" y="3536"/>
                  </a:lnTo>
                  <a:cubicBezTo>
                    <a:pt x="13615" y="2998"/>
                    <a:pt x="12666" y="2800"/>
                    <a:pt x="11742" y="2800"/>
                  </a:cubicBezTo>
                  <a:cubicBezTo>
                    <a:pt x="11007" y="2800"/>
                    <a:pt x="10287" y="2925"/>
                    <a:pt x="9607" y="3103"/>
                  </a:cubicBezTo>
                  <a:cubicBezTo>
                    <a:pt x="8974" y="3270"/>
                    <a:pt x="8340" y="3470"/>
                    <a:pt x="7773" y="3670"/>
                  </a:cubicBezTo>
                  <a:cubicBezTo>
                    <a:pt x="7139" y="3903"/>
                    <a:pt x="6472" y="4103"/>
                    <a:pt x="5805" y="4270"/>
                  </a:cubicBezTo>
                  <a:cubicBezTo>
                    <a:pt x="5504" y="4337"/>
                    <a:pt x="5171" y="4370"/>
                    <a:pt x="4871" y="4370"/>
                  </a:cubicBezTo>
                  <a:cubicBezTo>
                    <a:pt x="4604" y="4337"/>
                    <a:pt x="4337" y="4270"/>
                    <a:pt x="4103" y="4170"/>
                  </a:cubicBezTo>
                  <a:lnTo>
                    <a:pt x="4170" y="4103"/>
                  </a:lnTo>
                  <a:cubicBezTo>
                    <a:pt x="4203" y="4070"/>
                    <a:pt x="4270" y="4037"/>
                    <a:pt x="4337" y="4003"/>
                  </a:cubicBezTo>
                  <a:cubicBezTo>
                    <a:pt x="4504" y="3903"/>
                    <a:pt x="4704" y="3803"/>
                    <a:pt x="4871" y="3737"/>
                  </a:cubicBezTo>
                  <a:cubicBezTo>
                    <a:pt x="5324" y="3527"/>
                    <a:pt x="5814" y="3427"/>
                    <a:pt x="6307" y="3427"/>
                  </a:cubicBezTo>
                  <a:cubicBezTo>
                    <a:pt x="6757" y="3427"/>
                    <a:pt x="7209" y="3511"/>
                    <a:pt x="7639" y="3670"/>
                  </a:cubicBezTo>
                  <a:lnTo>
                    <a:pt x="9207" y="2069"/>
                  </a:lnTo>
                  <a:lnTo>
                    <a:pt x="9207" y="601"/>
                  </a:lnTo>
                  <a:cubicBezTo>
                    <a:pt x="8409" y="335"/>
                    <a:pt x="7578" y="199"/>
                    <a:pt x="6746" y="199"/>
                  </a:cubicBezTo>
                  <a:cubicBezTo>
                    <a:pt x="6117" y="199"/>
                    <a:pt x="5488" y="276"/>
                    <a:pt x="4871" y="434"/>
                  </a:cubicBezTo>
                  <a:cubicBezTo>
                    <a:pt x="4404" y="568"/>
                    <a:pt x="3937" y="734"/>
                    <a:pt x="3470" y="901"/>
                  </a:cubicBezTo>
                  <a:lnTo>
                    <a:pt x="19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1"/>
            <p:cNvSpPr/>
            <p:nvPr/>
          </p:nvSpPr>
          <p:spPr>
            <a:xfrm>
              <a:off x="7672389" y="3426307"/>
              <a:ext cx="256158" cy="142824"/>
            </a:xfrm>
            <a:custGeom>
              <a:avLst/>
              <a:gdLst/>
              <a:ahLst/>
              <a:cxnLst/>
              <a:rect l="l" t="t" r="r" b="b"/>
              <a:pathLst>
                <a:path w="16513" h="9207" extrusionOk="0">
                  <a:moveTo>
                    <a:pt x="1969" y="0"/>
                  </a:moveTo>
                  <a:lnTo>
                    <a:pt x="67" y="1101"/>
                  </a:lnTo>
                  <a:lnTo>
                    <a:pt x="1635" y="2035"/>
                  </a:lnTo>
                  <a:cubicBezTo>
                    <a:pt x="34" y="3236"/>
                    <a:pt x="1" y="4503"/>
                    <a:pt x="1802" y="5537"/>
                  </a:cubicBezTo>
                  <a:cubicBezTo>
                    <a:pt x="2603" y="6004"/>
                    <a:pt x="3503" y="6238"/>
                    <a:pt x="4437" y="6271"/>
                  </a:cubicBezTo>
                  <a:lnTo>
                    <a:pt x="4938" y="6271"/>
                  </a:lnTo>
                  <a:cubicBezTo>
                    <a:pt x="5905" y="6205"/>
                    <a:pt x="6872" y="6004"/>
                    <a:pt x="7773" y="5671"/>
                  </a:cubicBezTo>
                  <a:cubicBezTo>
                    <a:pt x="9036" y="5250"/>
                    <a:pt x="10152" y="4763"/>
                    <a:pt x="11131" y="4763"/>
                  </a:cubicBezTo>
                  <a:cubicBezTo>
                    <a:pt x="11549" y="4763"/>
                    <a:pt x="11941" y="4851"/>
                    <a:pt x="12310" y="5070"/>
                  </a:cubicBezTo>
                  <a:cubicBezTo>
                    <a:pt x="13143" y="5537"/>
                    <a:pt x="12877" y="6138"/>
                    <a:pt x="11976" y="6638"/>
                  </a:cubicBezTo>
                  <a:cubicBezTo>
                    <a:pt x="11843" y="6738"/>
                    <a:pt x="11709" y="6805"/>
                    <a:pt x="11542" y="6872"/>
                  </a:cubicBezTo>
                  <a:cubicBezTo>
                    <a:pt x="11032" y="7093"/>
                    <a:pt x="10487" y="7201"/>
                    <a:pt x="9938" y="7201"/>
                  </a:cubicBezTo>
                  <a:cubicBezTo>
                    <a:pt x="9411" y="7201"/>
                    <a:pt x="8880" y="7101"/>
                    <a:pt x="8373" y="6905"/>
                  </a:cubicBezTo>
                  <a:lnTo>
                    <a:pt x="6706" y="8573"/>
                  </a:lnTo>
                  <a:cubicBezTo>
                    <a:pt x="7594" y="8899"/>
                    <a:pt x="8529" y="9060"/>
                    <a:pt x="9460" y="9060"/>
                  </a:cubicBezTo>
                  <a:cubicBezTo>
                    <a:pt x="10626" y="9060"/>
                    <a:pt x="11786" y="8807"/>
                    <a:pt x="12843" y="8306"/>
                  </a:cubicBezTo>
                  <a:lnTo>
                    <a:pt x="14411" y="9207"/>
                  </a:lnTo>
                  <a:lnTo>
                    <a:pt x="16312" y="8106"/>
                  </a:lnTo>
                  <a:lnTo>
                    <a:pt x="14745" y="7205"/>
                  </a:lnTo>
                  <a:cubicBezTo>
                    <a:pt x="16346" y="5971"/>
                    <a:pt x="16513" y="4637"/>
                    <a:pt x="14678" y="3569"/>
                  </a:cubicBezTo>
                  <a:lnTo>
                    <a:pt x="14645" y="3569"/>
                  </a:lnTo>
                  <a:cubicBezTo>
                    <a:pt x="13683" y="3023"/>
                    <a:pt x="12711" y="2828"/>
                    <a:pt x="11770" y="2828"/>
                  </a:cubicBezTo>
                  <a:cubicBezTo>
                    <a:pt x="11046" y="2828"/>
                    <a:pt x="10341" y="2943"/>
                    <a:pt x="9674" y="3102"/>
                  </a:cubicBezTo>
                  <a:cubicBezTo>
                    <a:pt x="9041" y="3269"/>
                    <a:pt x="8407" y="3503"/>
                    <a:pt x="7840" y="3703"/>
                  </a:cubicBezTo>
                  <a:cubicBezTo>
                    <a:pt x="7206" y="3936"/>
                    <a:pt x="6539" y="4136"/>
                    <a:pt x="5872" y="4303"/>
                  </a:cubicBezTo>
                  <a:cubicBezTo>
                    <a:pt x="5652" y="4352"/>
                    <a:pt x="5414" y="4383"/>
                    <a:pt x="5185" y="4383"/>
                  </a:cubicBezTo>
                  <a:cubicBezTo>
                    <a:pt x="5101" y="4383"/>
                    <a:pt x="5018" y="4379"/>
                    <a:pt x="4938" y="4370"/>
                  </a:cubicBezTo>
                  <a:cubicBezTo>
                    <a:pt x="4604" y="4370"/>
                    <a:pt x="4304" y="4270"/>
                    <a:pt x="4037" y="4103"/>
                  </a:cubicBezTo>
                  <a:cubicBezTo>
                    <a:pt x="3437" y="3770"/>
                    <a:pt x="3336" y="3236"/>
                    <a:pt x="4237" y="2669"/>
                  </a:cubicBezTo>
                  <a:cubicBezTo>
                    <a:pt x="4270" y="2602"/>
                    <a:pt x="4337" y="2569"/>
                    <a:pt x="4404" y="2535"/>
                  </a:cubicBezTo>
                  <a:cubicBezTo>
                    <a:pt x="4571" y="2435"/>
                    <a:pt x="4771" y="2369"/>
                    <a:pt x="4938" y="2268"/>
                  </a:cubicBezTo>
                  <a:cubicBezTo>
                    <a:pt x="5391" y="2077"/>
                    <a:pt x="5881" y="1976"/>
                    <a:pt x="6374" y="1976"/>
                  </a:cubicBezTo>
                  <a:cubicBezTo>
                    <a:pt x="6824" y="1976"/>
                    <a:pt x="7276" y="2060"/>
                    <a:pt x="7706" y="2235"/>
                  </a:cubicBezTo>
                  <a:lnTo>
                    <a:pt x="9274" y="601"/>
                  </a:lnTo>
                  <a:cubicBezTo>
                    <a:pt x="8493" y="340"/>
                    <a:pt x="7681" y="204"/>
                    <a:pt x="6867" y="204"/>
                  </a:cubicBezTo>
                  <a:cubicBezTo>
                    <a:pt x="6220" y="204"/>
                    <a:pt x="5572" y="290"/>
                    <a:pt x="4938" y="467"/>
                  </a:cubicBezTo>
                  <a:cubicBezTo>
                    <a:pt x="4471" y="567"/>
                    <a:pt x="4004" y="734"/>
                    <a:pt x="3537" y="934"/>
                  </a:cubicBezTo>
                  <a:lnTo>
                    <a:pt x="1969"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1"/>
            <p:cNvSpPr/>
            <p:nvPr/>
          </p:nvSpPr>
          <p:spPr>
            <a:xfrm>
              <a:off x="7672389" y="3426307"/>
              <a:ext cx="256158" cy="142824"/>
            </a:xfrm>
            <a:custGeom>
              <a:avLst/>
              <a:gdLst/>
              <a:ahLst/>
              <a:cxnLst/>
              <a:rect l="l" t="t" r="r" b="b"/>
              <a:pathLst>
                <a:path w="16513" h="9207" extrusionOk="0">
                  <a:moveTo>
                    <a:pt x="1969" y="0"/>
                  </a:moveTo>
                  <a:lnTo>
                    <a:pt x="67" y="1101"/>
                  </a:lnTo>
                  <a:lnTo>
                    <a:pt x="1635" y="2035"/>
                  </a:lnTo>
                  <a:cubicBezTo>
                    <a:pt x="34" y="3236"/>
                    <a:pt x="1" y="4503"/>
                    <a:pt x="1802" y="5537"/>
                  </a:cubicBezTo>
                  <a:cubicBezTo>
                    <a:pt x="2603" y="6004"/>
                    <a:pt x="3503" y="6238"/>
                    <a:pt x="4437" y="6271"/>
                  </a:cubicBezTo>
                  <a:lnTo>
                    <a:pt x="4938" y="6271"/>
                  </a:lnTo>
                  <a:cubicBezTo>
                    <a:pt x="5905" y="6205"/>
                    <a:pt x="6872" y="6004"/>
                    <a:pt x="7773" y="5671"/>
                  </a:cubicBezTo>
                  <a:cubicBezTo>
                    <a:pt x="9036" y="5250"/>
                    <a:pt x="10152" y="4763"/>
                    <a:pt x="11131" y="4763"/>
                  </a:cubicBezTo>
                  <a:cubicBezTo>
                    <a:pt x="11549" y="4763"/>
                    <a:pt x="11941" y="4851"/>
                    <a:pt x="12310" y="5070"/>
                  </a:cubicBezTo>
                  <a:cubicBezTo>
                    <a:pt x="13143" y="5537"/>
                    <a:pt x="12877" y="6138"/>
                    <a:pt x="11976" y="6638"/>
                  </a:cubicBezTo>
                  <a:cubicBezTo>
                    <a:pt x="11843" y="6738"/>
                    <a:pt x="11709" y="6805"/>
                    <a:pt x="11542" y="6872"/>
                  </a:cubicBezTo>
                  <a:cubicBezTo>
                    <a:pt x="11032" y="7093"/>
                    <a:pt x="10487" y="7201"/>
                    <a:pt x="9938" y="7201"/>
                  </a:cubicBezTo>
                  <a:cubicBezTo>
                    <a:pt x="9411" y="7201"/>
                    <a:pt x="8880" y="7101"/>
                    <a:pt x="8373" y="6905"/>
                  </a:cubicBezTo>
                  <a:lnTo>
                    <a:pt x="6706" y="8573"/>
                  </a:lnTo>
                  <a:cubicBezTo>
                    <a:pt x="7594" y="8899"/>
                    <a:pt x="8529" y="9060"/>
                    <a:pt x="9460" y="9060"/>
                  </a:cubicBezTo>
                  <a:cubicBezTo>
                    <a:pt x="10626" y="9060"/>
                    <a:pt x="11786" y="8807"/>
                    <a:pt x="12843" y="8306"/>
                  </a:cubicBezTo>
                  <a:lnTo>
                    <a:pt x="14411" y="9207"/>
                  </a:lnTo>
                  <a:lnTo>
                    <a:pt x="16312" y="8106"/>
                  </a:lnTo>
                  <a:lnTo>
                    <a:pt x="14745" y="7205"/>
                  </a:lnTo>
                  <a:cubicBezTo>
                    <a:pt x="16346" y="5971"/>
                    <a:pt x="16513" y="4637"/>
                    <a:pt x="14678" y="3569"/>
                  </a:cubicBezTo>
                  <a:lnTo>
                    <a:pt x="14645" y="3569"/>
                  </a:lnTo>
                  <a:cubicBezTo>
                    <a:pt x="13683" y="3023"/>
                    <a:pt x="12711" y="2828"/>
                    <a:pt x="11770" y="2828"/>
                  </a:cubicBezTo>
                  <a:cubicBezTo>
                    <a:pt x="11046" y="2828"/>
                    <a:pt x="10341" y="2943"/>
                    <a:pt x="9674" y="3102"/>
                  </a:cubicBezTo>
                  <a:cubicBezTo>
                    <a:pt x="9041" y="3269"/>
                    <a:pt x="8407" y="3503"/>
                    <a:pt x="7840" y="3703"/>
                  </a:cubicBezTo>
                  <a:cubicBezTo>
                    <a:pt x="7206" y="3936"/>
                    <a:pt x="6539" y="4136"/>
                    <a:pt x="5872" y="4303"/>
                  </a:cubicBezTo>
                  <a:cubicBezTo>
                    <a:pt x="5652" y="4352"/>
                    <a:pt x="5414" y="4383"/>
                    <a:pt x="5185" y="4383"/>
                  </a:cubicBezTo>
                  <a:cubicBezTo>
                    <a:pt x="5101" y="4383"/>
                    <a:pt x="5018" y="4379"/>
                    <a:pt x="4938" y="4370"/>
                  </a:cubicBezTo>
                  <a:cubicBezTo>
                    <a:pt x="4604" y="4370"/>
                    <a:pt x="4304" y="4270"/>
                    <a:pt x="4037" y="4103"/>
                  </a:cubicBezTo>
                  <a:cubicBezTo>
                    <a:pt x="3437" y="3770"/>
                    <a:pt x="3336" y="3236"/>
                    <a:pt x="4237" y="2669"/>
                  </a:cubicBezTo>
                  <a:cubicBezTo>
                    <a:pt x="4270" y="2602"/>
                    <a:pt x="4337" y="2569"/>
                    <a:pt x="4404" y="2535"/>
                  </a:cubicBezTo>
                  <a:cubicBezTo>
                    <a:pt x="4571" y="2435"/>
                    <a:pt x="4771" y="2369"/>
                    <a:pt x="4938" y="2268"/>
                  </a:cubicBezTo>
                  <a:cubicBezTo>
                    <a:pt x="5391" y="2077"/>
                    <a:pt x="5881" y="1976"/>
                    <a:pt x="6374" y="1976"/>
                  </a:cubicBezTo>
                  <a:cubicBezTo>
                    <a:pt x="6824" y="1976"/>
                    <a:pt x="7276" y="2060"/>
                    <a:pt x="7706" y="2235"/>
                  </a:cubicBezTo>
                  <a:lnTo>
                    <a:pt x="9274" y="601"/>
                  </a:lnTo>
                  <a:cubicBezTo>
                    <a:pt x="8493" y="340"/>
                    <a:pt x="7681" y="204"/>
                    <a:pt x="6867" y="204"/>
                  </a:cubicBezTo>
                  <a:cubicBezTo>
                    <a:pt x="6220" y="204"/>
                    <a:pt x="5572" y="290"/>
                    <a:pt x="4938" y="467"/>
                  </a:cubicBezTo>
                  <a:cubicBezTo>
                    <a:pt x="4471" y="567"/>
                    <a:pt x="4004" y="734"/>
                    <a:pt x="3537" y="934"/>
                  </a:cubicBez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1"/>
            <p:cNvSpPr/>
            <p:nvPr/>
          </p:nvSpPr>
          <p:spPr>
            <a:xfrm>
              <a:off x="7673428" y="3426819"/>
              <a:ext cx="53828" cy="17095"/>
            </a:xfrm>
            <a:custGeom>
              <a:avLst/>
              <a:gdLst/>
              <a:ahLst/>
              <a:cxnLst/>
              <a:rect l="l" t="t" r="r" b="b"/>
              <a:pathLst>
                <a:path w="3470" h="1102" extrusionOk="0">
                  <a:moveTo>
                    <a:pt x="1868" y="1"/>
                  </a:moveTo>
                  <a:lnTo>
                    <a:pt x="0" y="1101"/>
                  </a:lnTo>
                  <a:lnTo>
                    <a:pt x="1902" y="234"/>
                  </a:lnTo>
                  <a:lnTo>
                    <a:pt x="3470" y="901"/>
                  </a:lnTo>
                  <a:lnTo>
                    <a:pt x="186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1"/>
            <p:cNvSpPr/>
            <p:nvPr/>
          </p:nvSpPr>
          <p:spPr>
            <a:xfrm>
              <a:off x="7745356" y="3429642"/>
              <a:ext cx="70908" cy="31351"/>
            </a:xfrm>
            <a:custGeom>
              <a:avLst/>
              <a:gdLst/>
              <a:ahLst/>
              <a:cxnLst/>
              <a:rect l="l" t="t" r="r" b="b"/>
              <a:pathLst>
                <a:path w="4571" h="2021" extrusionOk="0">
                  <a:moveTo>
                    <a:pt x="2133" y="0"/>
                  </a:moveTo>
                  <a:cubicBezTo>
                    <a:pt x="1416" y="0"/>
                    <a:pt x="697" y="102"/>
                    <a:pt x="0" y="319"/>
                  </a:cubicBezTo>
                  <a:cubicBezTo>
                    <a:pt x="579" y="203"/>
                    <a:pt x="1171" y="144"/>
                    <a:pt x="1764" y="144"/>
                  </a:cubicBezTo>
                  <a:cubicBezTo>
                    <a:pt x="2538" y="144"/>
                    <a:pt x="3314" y="245"/>
                    <a:pt x="4070" y="452"/>
                  </a:cubicBezTo>
                  <a:lnTo>
                    <a:pt x="2969" y="2020"/>
                  </a:lnTo>
                  <a:lnTo>
                    <a:pt x="4570" y="386"/>
                  </a:lnTo>
                  <a:cubicBezTo>
                    <a:pt x="3784" y="136"/>
                    <a:pt x="2960" y="0"/>
                    <a:pt x="213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7822448" y="3470158"/>
              <a:ext cx="105578" cy="67929"/>
            </a:xfrm>
            <a:custGeom>
              <a:avLst/>
              <a:gdLst/>
              <a:ahLst/>
              <a:cxnLst/>
              <a:rect l="l" t="t" r="r" b="b"/>
              <a:pathLst>
                <a:path w="6806" h="4379" extrusionOk="0">
                  <a:moveTo>
                    <a:pt x="2093" y="1"/>
                  </a:moveTo>
                  <a:cubicBezTo>
                    <a:pt x="1372" y="1"/>
                    <a:pt x="667" y="116"/>
                    <a:pt x="0" y="275"/>
                  </a:cubicBezTo>
                  <a:cubicBezTo>
                    <a:pt x="411" y="196"/>
                    <a:pt x="906" y="143"/>
                    <a:pt x="1443" y="143"/>
                  </a:cubicBezTo>
                  <a:cubicBezTo>
                    <a:pt x="2476" y="143"/>
                    <a:pt x="3660" y="338"/>
                    <a:pt x="4670" y="909"/>
                  </a:cubicBezTo>
                  <a:cubicBezTo>
                    <a:pt x="6171" y="1776"/>
                    <a:pt x="6438" y="2844"/>
                    <a:pt x="5037" y="4378"/>
                  </a:cubicBezTo>
                  <a:cubicBezTo>
                    <a:pt x="6638" y="3144"/>
                    <a:pt x="6805" y="1810"/>
                    <a:pt x="4971" y="742"/>
                  </a:cubicBezTo>
                  <a:lnTo>
                    <a:pt x="4937" y="742"/>
                  </a:lnTo>
                  <a:cubicBezTo>
                    <a:pt x="3994" y="196"/>
                    <a:pt x="3030" y="1"/>
                    <a:pt x="209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1"/>
            <p:cNvSpPr/>
            <p:nvPr/>
          </p:nvSpPr>
          <p:spPr>
            <a:xfrm>
              <a:off x="7895399" y="3538067"/>
              <a:ext cx="29520" cy="31056"/>
            </a:xfrm>
            <a:custGeom>
              <a:avLst/>
              <a:gdLst/>
              <a:ahLst/>
              <a:cxnLst/>
              <a:rect l="l" t="t" r="r" b="b"/>
              <a:pathLst>
                <a:path w="1903" h="2002" extrusionOk="0">
                  <a:moveTo>
                    <a:pt x="334" y="0"/>
                  </a:moveTo>
                  <a:lnTo>
                    <a:pt x="1535" y="934"/>
                  </a:lnTo>
                  <a:lnTo>
                    <a:pt x="1" y="2002"/>
                  </a:lnTo>
                  <a:lnTo>
                    <a:pt x="1902" y="934"/>
                  </a:lnTo>
                  <a:lnTo>
                    <a:pt x="3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1"/>
            <p:cNvSpPr/>
            <p:nvPr/>
          </p:nvSpPr>
          <p:spPr>
            <a:xfrm>
              <a:off x="7775882" y="3532887"/>
              <a:ext cx="75034" cy="26402"/>
            </a:xfrm>
            <a:custGeom>
              <a:avLst/>
              <a:gdLst/>
              <a:ahLst/>
              <a:cxnLst/>
              <a:rect l="l" t="t" r="r" b="b"/>
              <a:pathLst>
                <a:path w="4837" h="1702" extrusionOk="0">
                  <a:moveTo>
                    <a:pt x="4837" y="1"/>
                  </a:moveTo>
                  <a:lnTo>
                    <a:pt x="4837" y="1"/>
                  </a:lnTo>
                  <a:cubicBezTo>
                    <a:pt x="4317" y="226"/>
                    <a:pt x="3762" y="343"/>
                    <a:pt x="3203" y="343"/>
                  </a:cubicBezTo>
                  <a:cubicBezTo>
                    <a:pt x="2686" y="343"/>
                    <a:pt x="2165" y="243"/>
                    <a:pt x="1668" y="34"/>
                  </a:cubicBezTo>
                  <a:lnTo>
                    <a:pt x="0" y="1702"/>
                  </a:lnTo>
                  <a:lnTo>
                    <a:pt x="1801" y="268"/>
                  </a:lnTo>
                  <a:cubicBezTo>
                    <a:pt x="2210" y="386"/>
                    <a:pt x="2623" y="448"/>
                    <a:pt x="3032" y="448"/>
                  </a:cubicBezTo>
                  <a:cubicBezTo>
                    <a:pt x="3658" y="448"/>
                    <a:pt x="4272" y="304"/>
                    <a:pt x="483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1"/>
            <p:cNvSpPr/>
            <p:nvPr/>
          </p:nvSpPr>
          <p:spPr>
            <a:xfrm>
              <a:off x="7719994" y="3467692"/>
              <a:ext cx="43482" cy="27969"/>
            </a:xfrm>
            <a:custGeom>
              <a:avLst/>
              <a:gdLst/>
              <a:ahLst/>
              <a:cxnLst/>
              <a:rect l="l" t="t" r="r" b="b"/>
              <a:pathLst>
                <a:path w="2803" h="1803" extrusionOk="0">
                  <a:moveTo>
                    <a:pt x="1135" y="1"/>
                  </a:moveTo>
                  <a:lnTo>
                    <a:pt x="1135" y="1"/>
                  </a:lnTo>
                  <a:cubicBezTo>
                    <a:pt x="334" y="434"/>
                    <a:pt x="1" y="968"/>
                    <a:pt x="501" y="1402"/>
                  </a:cubicBezTo>
                  <a:cubicBezTo>
                    <a:pt x="817" y="1678"/>
                    <a:pt x="1309" y="1803"/>
                    <a:pt x="1810" y="1803"/>
                  </a:cubicBezTo>
                  <a:cubicBezTo>
                    <a:pt x="2155" y="1803"/>
                    <a:pt x="2504" y="1744"/>
                    <a:pt x="2803" y="1635"/>
                  </a:cubicBezTo>
                  <a:lnTo>
                    <a:pt x="2803" y="1635"/>
                  </a:lnTo>
                  <a:cubicBezTo>
                    <a:pt x="2469" y="1702"/>
                    <a:pt x="2169" y="1735"/>
                    <a:pt x="1869" y="1735"/>
                  </a:cubicBezTo>
                  <a:cubicBezTo>
                    <a:pt x="1535" y="1702"/>
                    <a:pt x="1235" y="1602"/>
                    <a:pt x="968" y="1435"/>
                  </a:cubicBezTo>
                  <a:cubicBezTo>
                    <a:pt x="334" y="1102"/>
                    <a:pt x="267" y="568"/>
                    <a:pt x="113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1"/>
            <p:cNvSpPr/>
            <p:nvPr/>
          </p:nvSpPr>
          <p:spPr>
            <a:xfrm>
              <a:off x="7672389" y="3457857"/>
              <a:ext cx="68317" cy="66254"/>
            </a:xfrm>
            <a:custGeom>
              <a:avLst/>
              <a:gdLst/>
              <a:ahLst/>
              <a:cxnLst/>
              <a:rect l="l" t="t" r="r" b="b"/>
              <a:pathLst>
                <a:path w="4404" h="4271" extrusionOk="0">
                  <a:moveTo>
                    <a:pt x="1602" y="1"/>
                  </a:moveTo>
                  <a:cubicBezTo>
                    <a:pt x="1" y="1202"/>
                    <a:pt x="1" y="2469"/>
                    <a:pt x="1769" y="3503"/>
                  </a:cubicBezTo>
                  <a:cubicBezTo>
                    <a:pt x="2569" y="3970"/>
                    <a:pt x="3470" y="4237"/>
                    <a:pt x="4404" y="4271"/>
                  </a:cubicBezTo>
                  <a:cubicBezTo>
                    <a:pt x="3036" y="4104"/>
                    <a:pt x="1368" y="3403"/>
                    <a:pt x="835" y="2236"/>
                  </a:cubicBezTo>
                  <a:cubicBezTo>
                    <a:pt x="334" y="1202"/>
                    <a:pt x="1468" y="134"/>
                    <a:pt x="160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1"/>
            <p:cNvSpPr/>
            <p:nvPr/>
          </p:nvSpPr>
          <p:spPr>
            <a:xfrm>
              <a:off x="7523897" y="3272494"/>
              <a:ext cx="581114" cy="335722"/>
            </a:xfrm>
            <a:custGeom>
              <a:avLst/>
              <a:gdLst/>
              <a:ahLst/>
              <a:cxnLst/>
              <a:rect l="l" t="t" r="r" b="b"/>
              <a:pathLst>
                <a:path w="37461" h="21642" extrusionOk="0">
                  <a:moveTo>
                    <a:pt x="18714" y="1"/>
                  </a:moveTo>
                  <a:cubicBezTo>
                    <a:pt x="13919" y="1"/>
                    <a:pt x="9123" y="1060"/>
                    <a:pt x="5471" y="3178"/>
                  </a:cubicBezTo>
                  <a:cubicBezTo>
                    <a:pt x="3369" y="4379"/>
                    <a:pt x="1868" y="5813"/>
                    <a:pt x="968" y="7314"/>
                  </a:cubicBezTo>
                  <a:lnTo>
                    <a:pt x="0" y="7314"/>
                  </a:lnTo>
                  <a:lnTo>
                    <a:pt x="0" y="11150"/>
                  </a:lnTo>
                  <a:cubicBezTo>
                    <a:pt x="134" y="13819"/>
                    <a:pt x="1935" y="16454"/>
                    <a:pt x="5471" y="18489"/>
                  </a:cubicBezTo>
                  <a:cubicBezTo>
                    <a:pt x="9123" y="20591"/>
                    <a:pt x="13919" y="21641"/>
                    <a:pt x="18714" y="21641"/>
                  </a:cubicBezTo>
                  <a:cubicBezTo>
                    <a:pt x="23509" y="21641"/>
                    <a:pt x="28304" y="20591"/>
                    <a:pt x="31956" y="18489"/>
                  </a:cubicBezTo>
                  <a:cubicBezTo>
                    <a:pt x="35492" y="16454"/>
                    <a:pt x="37327" y="13819"/>
                    <a:pt x="37460" y="11150"/>
                  </a:cubicBezTo>
                  <a:lnTo>
                    <a:pt x="37460" y="7314"/>
                  </a:lnTo>
                  <a:lnTo>
                    <a:pt x="36460" y="7314"/>
                  </a:lnTo>
                  <a:cubicBezTo>
                    <a:pt x="35559" y="5813"/>
                    <a:pt x="34058" y="4379"/>
                    <a:pt x="31956" y="3178"/>
                  </a:cubicBezTo>
                  <a:cubicBezTo>
                    <a:pt x="28304" y="1060"/>
                    <a:pt x="23509" y="1"/>
                    <a:pt x="1871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1"/>
            <p:cNvSpPr/>
            <p:nvPr/>
          </p:nvSpPr>
          <p:spPr>
            <a:xfrm>
              <a:off x="7523897" y="3272494"/>
              <a:ext cx="581114" cy="335722"/>
            </a:xfrm>
            <a:custGeom>
              <a:avLst/>
              <a:gdLst/>
              <a:ahLst/>
              <a:cxnLst/>
              <a:rect l="l" t="t" r="r" b="b"/>
              <a:pathLst>
                <a:path w="37461" h="21642" extrusionOk="0">
                  <a:moveTo>
                    <a:pt x="18714" y="1"/>
                  </a:moveTo>
                  <a:cubicBezTo>
                    <a:pt x="13919" y="1"/>
                    <a:pt x="9123" y="1060"/>
                    <a:pt x="5471" y="3178"/>
                  </a:cubicBezTo>
                  <a:cubicBezTo>
                    <a:pt x="3369" y="4379"/>
                    <a:pt x="1868" y="5813"/>
                    <a:pt x="968" y="7314"/>
                  </a:cubicBezTo>
                  <a:lnTo>
                    <a:pt x="0" y="7314"/>
                  </a:lnTo>
                  <a:lnTo>
                    <a:pt x="0" y="11150"/>
                  </a:lnTo>
                  <a:cubicBezTo>
                    <a:pt x="134" y="13819"/>
                    <a:pt x="1935" y="16454"/>
                    <a:pt x="5471" y="18489"/>
                  </a:cubicBezTo>
                  <a:cubicBezTo>
                    <a:pt x="9123" y="20591"/>
                    <a:pt x="13919" y="21641"/>
                    <a:pt x="18714" y="21641"/>
                  </a:cubicBezTo>
                  <a:cubicBezTo>
                    <a:pt x="23509" y="21641"/>
                    <a:pt x="28304" y="20591"/>
                    <a:pt x="31956" y="18489"/>
                  </a:cubicBezTo>
                  <a:cubicBezTo>
                    <a:pt x="35492" y="16454"/>
                    <a:pt x="37327" y="13819"/>
                    <a:pt x="37460" y="11150"/>
                  </a:cubicBezTo>
                  <a:lnTo>
                    <a:pt x="37460" y="7314"/>
                  </a:lnTo>
                  <a:lnTo>
                    <a:pt x="36460" y="7314"/>
                  </a:lnTo>
                  <a:cubicBezTo>
                    <a:pt x="35559" y="5813"/>
                    <a:pt x="34058" y="4379"/>
                    <a:pt x="31956" y="3178"/>
                  </a:cubicBezTo>
                  <a:cubicBezTo>
                    <a:pt x="28304" y="1060"/>
                    <a:pt x="23509" y="1"/>
                    <a:pt x="18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1"/>
            <p:cNvSpPr/>
            <p:nvPr/>
          </p:nvSpPr>
          <p:spPr>
            <a:xfrm>
              <a:off x="7973019" y="3299531"/>
              <a:ext cx="131965" cy="281505"/>
            </a:xfrm>
            <a:custGeom>
              <a:avLst/>
              <a:gdLst/>
              <a:ahLst/>
              <a:cxnLst/>
              <a:rect l="l" t="t" r="r" b="b"/>
              <a:pathLst>
                <a:path w="8507" h="18147" extrusionOk="0">
                  <a:moveTo>
                    <a:pt x="0" y="1"/>
                  </a:moveTo>
                  <a:lnTo>
                    <a:pt x="0" y="18147"/>
                  </a:lnTo>
                  <a:cubicBezTo>
                    <a:pt x="1034" y="17747"/>
                    <a:pt x="2035" y="17280"/>
                    <a:pt x="3002" y="16746"/>
                  </a:cubicBezTo>
                  <a:cubicBezTo>
                    <a:pt x="6538" y="14711"/>
                    <a:pt x="8373" y="12076"/>
                    <a:pt x="8506" y="9407"/>
                  </a:cubicBezTo>
                  <a:lnTo>
                    <a:pt x="8506" y="5571"/>
                  </a:lnTo>
                  <a:lnTo>
                    <a:pt x="7506" y="5571"/>
                  </a:lnTo>
                  <a:cubicBezTo>
                    <a:pt x="6605" y="4070"/>
                    <a:pt x="5104" y="2636"/>
                    <a:pt x="3002" y="1435"/>
                  </a:cubicBezTo>
                  <a:cubicBezTo>
                    <a:pt x="2035" y="868"/>
                    <a:pt x="1034" y="40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1"/>
            <p:cNvSpPr/>
            <p:nvPr/>
          </p:nvSpPr>
          <p:spPr>
            <a:xfrm>
              <a:off x="7494921" y="3218111"/>
              <a:ext cx="635439" cy="335644"/>
            </a:xfrm>
            <a:custGeom>
              <a:avLst/>
              <a:gdLst/>
              <a:ahLst/>
              <a:cxnLst/>
              <a:rect l="l" t="t" r="r" b="b"/>
              <a:pathLst>
                <a:path w="40963" h="21637" extrusionOk="0">
                  <a:moveTo>
                    <a:pt x="20553" y="0"/>
                  </a:moveTo>
                  <a:cubicBezTo>
                    <a:pt x="15768" y="0"/>
                    <a:pt x="10984" y="1051"/>
                    <a:pt x="7339" y="3148"/>
                  </a:cubicBezTo>
                  <a:cubicBezTo>
                    <a:pt x="0" y="7385"/>
                    <a:pt x="0" y="14256"/>
                    <a:pt x="7339" y="18459"/>
                  </a:cubicBezTo>
                  <a:cubicBezTo>
                    <a:pt x="11003" y="20578"/>
                    <a:pt x="15803" y="21637"/>
                    <a:pt x="20602" y="21637"/>
                  </a:cubicBezTo>
                  <a:cubicBezTo>
                    <a:pt x="24190" y="21637"/>
                    <a:pt x="27778" y="21045"/>
                    <a:pt x="30889" y="19860"/>
                  </a:cubicBezTo>
                  <a:lnTo>
                    <a:pt x="31189" y="19760"/>
                  </a:lnTo>
                  <a:cubicBezTo>
                    <a:pt x="32090" y="19393"/>
                    <a:pt x="32991" y="18959"/>
                    <a:pt x="33824" y="18459"/>
                  </a:cubicBezTo>
                  <a:cubicBezTo>
                    <a:pt x="39929" y="14957"/>
                    <a:pt x="40963" y="9586"/>
                    <a:pt x="36893" y="5450"/>
                  </a:cubicBezTo>
                  <a:cubicBezTo>
                    <a:pt x="35959" y="4583"/>
                    <a:pt x="34959" y="3782"/>
                    <a:pt x="33824" y="3182"/>
                  </a:cubicBezTo>
                  <a:cubicBezTo>
                    <a:pt x="30165" y="1059"/>
                    <a:pt x="25358" y="0"/>
                    <a:pt x="20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7498023" y="3247784"/>
              <a:ext cx="151635" cy="221487"/>
            </a:xfrm>
            <a:custGeom>
              <a:avLst/>
              <a:gdLst/>
              <a:ahLst/>
              <a:cxnLst/>
              <a:rect l="l" t="t" r="r" b="b"/>
              <a:pathLst>
                <a:path w="9775" h="14278" extrusionOk="0">
                  <a:moveTo>
                    <a:pt x="9774" y="1"/>
                  </a:moveTo>
                  <a:lnTo>
                    <a:pt x="9774" y="1"/>
                  </a:lnTo>
                  <a:cubicBezTo>
                    <a:pt x="8873" y="335"/>
                    <a:pt x="7973" y="768"/>
                    <a:pt x="7139" y="1235"/>
                  </a:cubicBezTo>
                  <a:cubicBezTo>
                    <a:pt x="1036" y="4770"/>
                    <a:pt x="1" y="10139"/>
                    <a:pt x="4101" y="14275"/>
                  </a:cubicBezTo>
                  <a:lnTo>
                    <a:pt x="4101" y="14275"/>
                  </a:lnTo>
                  <a:cubicBezTo>
                    <a:pt x="3968" y="14141"/>
                    <a:pt x="1440" y="11449"/>
                    <a:pt x="2135" y="7606"/>
                  </a:cubicBezTo>
                  <a:cubicBezTo>
                    <a:pt x="2769" y="3870"/>
                    <a:pt x="7973" y="735"/>
                    <a:pt x="9774" y="1"/>
                  </a:cubicBezTo>
                  <a:close/>
                  <a:moveTo>
                    <a:pt x="4101" y="14275"/>
                  </a:moveTo>
                  <a:cubicBezTo>
                    <a:pt x="4102" y="14276"/>
                    <a:pt x="4103" y="14277"/>
                    <a:pt x="4103" y="14278"/>
                  </a:cubicBezTo>
                  <a:cubicBezTo>
                    <a:pt x="4103" y="14277"/>
                    <a:pt x="4102" y="14276"/>
                    <a:pt x="4101" y="14275"/>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1"/>
            <p:cNvSpPr/>
            <p:nvPr/>
          </p:nvSpPr>
          <p:spPr>
            <a:xfrm>
              <a:off x="7544077" y="3229683"/>
              <a:ext cx="540750" cy="312034"/>
            </a:xfrm>
            <a:custGeom>
              <a:avLst/>
              <a:gdLst/>
              <a:ahLst/>
              <a:cxnLst/>
              <a:rect l="l" t="t" r="r" b="b"/>
              <a:pathLst>
                <a:path w="34859" h="20115" extrusionOk="0">
                  <a:moveTo>
                    <a:pt x="17413" y="0"/>
                  </a:moveTo>
                  <a:cubicBezTo>
                    <a:pt x="7806" y="0"/>
                    <a:pt x="0" y="4504"/>
                    <a:pt x="0" y="10074"/>
                  </a:cubicBezTo>
                  <a:cubicBezTo>
                    <a:pt x="0" y="15612"/>
                    <a:pt x="7806" y="20115"/>
                    <a:pt x="17413" y="20115"/>
                  </a:cubicBezTo>
                  <a:cubicBezTo>
                    <a:pt x="27053" y="20115"/>
                    <a:pt x="34858" y="15612"/>
                    <a:pt x="34858" y="10074"/>
                  </a:cubicBezTo>
                  <a:cubicBezTo>
                    <a:pt x="34858" y="4504"/>
                    <a:pt x="27053" y="0"/>
                    <a:pt x="17413"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1"/>
            <p:cNvSpPr/>
            <p:nvPr/>
          </p:nvSpPr>
          <p:spPr>
            <a:xfrm>
              <a:off x="7544077" y="3229683"/>
              <a:ext cx="540750" cy="312034"/>
            </a:xfrm>
            <a:custGeom>
              <a:avLst/>
              <a:gdLst/>
              <a:ahLst/>
              <a:cxnLst/>
              <a:rect l="l" t="t" r="r" b="b"/>
              <a:pathLst>
                <a:path w="34859" h="20115" extrusionOk="0">
                  <a:moveTo>
                    <a:pt x="17413" y="0"/>
                  </a:moveTo>
                  <a:cubicBezTo>
                    <a:pt x="7806" y="0"/>
                    <a:pt x="0" y="4504"/>
                    <a:pt x="0" y="10074"/>
                  </a:cubicBezTo>
                  <a:cubicBezTo>
                    <a:pt x="0" y="15612"/>
                    <a:pt x="7806" y="20115"/>
                    <a:pt x="17413" y="20115"/>
                  </a:cubicBezTo>
                  <a:cubicBezTo>
                    <a:pt x="27053" y="20115"/>
                    <a:pt x="34858" y="15612"/>
                    <a:pt x="34858" y="10074"/>
                  </a:cubicBezTo>
                  <a:cubicBezTo>
                    <a:pt x="34858" y="4504"/>
                    <a:pt x="27053" y="0"/>
                    <a:pt x="17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1"/>
            <p:cNvSpPr/>
            <p:nvPr/>
          </p:nvSpPr>
          <p:spPr>
            <a:xfrm>
              <a:off x="7529062" y="3274697"/>
              <a:ext cx="360169" cy="266505"/>
            </a:xfrm>
            <a:custGeom>
              <a:avLst/>
              <a:gdLst/>
              <a:ahLst/>
              <a:cxnLst/>
              <a:rect l="l" t="t" r="r" b="b"/>
              <a:pathLst>
                <a:path w="23218" h="17180" extrusionOk="0">
                  <a:moveTo>
                    <a:pt x="6139" y="1"/>
                  </a:moveTo>
                  <a:lnTo>
                    <a:pt x="6139" y="1"/>
                  </a:lnTo>
                  <a:cubicBezTo>
                    <a:pt x="5638" y="267"/>
                    <a:pt x="5171" y="568"/>
                    <a:pt x="4738" y="901"/>
                  </a:cubicBezTo>
                  <a:cubicBezTo>
                    <a:pt x="4437" y="1135"/>
                    <a:pt x="4137" y="1335"/>
                    <a:pt x="3904" y="1568"/>
                  </a:cubicBezTo>
                  <a:cubicBezTo>
                    <a:pt x="34" y="4937"/>
                    <a:pt x="1" y="9341"/>
                    <a:pt x="3904" y="12710"/>
                  </a:cubicBezTo>
                  <a:cubicBezTo>
                    <a:pt x="4170" y="12943"/>
                    <a:pt x="4437" y="13177"/>
                    <a:pt x="4738" y="13377"/>
                  </a:cubicBezTo>
                  <a:cubicBezTo>
                    <a:pt x="5138" y="13677"/>
                    <a:pt x="5571" y="13977"/>
                    <a:pt x="6038" y="14211"/>
                  </a:cubicBezTo>
                  <a:cubicBezTo>
                    <a:pt x="6472" y="14478"/>
                    <a:pt x="6939" y="14711"/>
                    <a:pt x="7406" y="14945"/>
                  </a:cubicBezTo>
                  <a:cubicBezTo>
                    <a:pt x="7773" y="15111"/>
                    <a:pt x="8173" y="15278"/>
                    <a:pt x="8574" y="15445"/>
                  </a:cubicBezTo>
                  <a:cubicBezTo>
                    <a:pt x="8974" y="15612"/>
                    <a:pt x="9374" y="15745"/>
                    <a:pt x="9808" y="15879"/>
                  </a:cubicBezTo>
                  <a:cubicBezTo>
                    <a:pt x="11075" y="16279"/>
                    <a:pt x="12376" y="16579"/>
                    <a:pt x="13711" y="16813"/>
                  </a:cubicBezTo>
                  <a:cubicBezTo>
                    <a:pt x="13977" y="16846"/>
                    <a:pt x="14278" y="16879"/>
                    <a:pt x="14578" y="16913"/>
                  </a:cubicBezTo>
                  <a:cubicBezTo>
                    <a:pt x="15845" y="17079"/>
                    <a:pt x="17146" y="17180"/>
                    <a:pt x="18447" y="17180"/>
                  </a:cubicBezTo>
                  <a:cubicBezTo>
                    <a:pt x="20048" y="17180"/>
                    <a:pt x="21650" y="17046"/>
                    <a:pt x="23217" y="16779"/>
                  </a:cubicBezTo>
                  <a:cubicBezTo>
                    <a:pt x="23217" y="16779"/>
                    <a:pt x="21116" y="16412"/>
                    <a:pt x="21483" y="14444"/>
                  </a:cubicBezTo>
                  <a:cubicBezTo>
                    <a:pt x="21083" y="11442"/>
                    <a:pt x="8073" y="3169"/>
                    <a:pt x="8073" y="3169"/>
                  </a:cubicBezTo>
                  <a:cubicBezTo>
                    <a:pt x="8073" y="3169"/>
                    <a:pt x="5171" y="2035"/>
                    <a:pt x="6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1"/>
            <p:cNvSpPr/>
            <p:nvPr/>
          </p:nvSpPr>
          <p:spPr>
            <a:xfrm>
              <a:off x="7593234" y="3269330"/>
              <a:ext cx="441920" cy="232548"/>
            </a:xfrm>
            <a:custGeom>
              <a:avLst/>
              <a:gdLst/>
              <a:ahLst/>
              <a:cxnLst/>
              <a:rect l="l" t="t" r="r" b="b"/>
              <a:pathLst>
                <a:path w="28488" h="14991" extrusionOk="0">
                  <a:moveTo>
                    <a:pt x="14252" y="1"/>
                  </a:moveTo>
                  <a:cubicBezTo>
                    <a:pt x="10932" y="1"/>
                    <a:pt x="7611" y="736"/>
                    <a:pt x="5070" y="2215"/>
                  </a:cubicBezTo>
                  <a:cubicBezTo>
                    <a:pt x="200" y="5017"/>
                    <a:pt x="0" y="9486"/>
                    <a:pt x="4470" y="12422"/>
                  </a:cubicBezTo>
                  <a:cubicBezTo>
                    <a:pt x="4670" y="12555"/>
                    <a:pt x="4870" y="12689"/>
                    <a:pt x="5070" y="12789"/>
                  </a:cubicBezTo>
                  <a:cubicBezTo>
                    <a:pt x="7606" y="14256"/>
                    <a:pt x="10925" y="14990"/>
                    <a:pt x="14244" y="14990"/>
                  </a:cubicBezTo>
                  <a:cubicBezTo>
                    <a:pt x="17563" y="14990"/>
                    <a:pt x="20882" y="14256"/>
                    <a:pt x="23417" y="12789"/>
                  </a:cubicBezTo>
                  <a:cubicBezTo>
                    <a:pt x="28487" y="9887"/>
                    <a:pt x="28487" y="5117"/>
                    <a:pt x="23417" y="2215"/>
                  </a:cubicBezTo>
                  <a:cubicBezTo>
                    <a:pt x="23217" y="2081"/>
                    <a:pt x="22983" y="1981"/>
                    <a:pt x="22783" y="1848"/>
                  </a:cubicBezTo>
                  <a:cubicBezTo>
                    <a:pt x="20342" y="619"/>
                    <a:pt x="17297" y="1"/>
                    <a:pt x="1425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1"/>
            <p:cNvSpPr/>
            <p:nvPr/>
          </p:nvSpPr>
          <p:spPr>
            <a:xfrm>
              <a:off x="7621682" y="3274697"/>
              <a:ext cx="385005" cy="221999"/>
            </a:xfrm>
            <a:custGeom>
              <a:avLst/>
              <a:gdLst/>
              <a:ahLst/>
              <a:cxnLst/>
              <a:rect l="l" t="t" r="r" b="b"/>
              <a:pathLst>
                <a:path w="24819" h="14311" extrusionOk="0">
                  <a:moveTo>
                    <a:pt x="12410" y="1"/>
                  </a:moveTo>
                  <a:cubicBezTo>
                    <a:pt x="5571" y="1"/>
                    <a:pt x="1" y="3203"/>
                    <a:pt x="1" y="7172"/>
                  </a:cubicBezTo>
                  <a:cubicBezTo>
                    <a:pt x="1" y="11108"/>
                    <a:pt x="5571" y="14311"/>
                    <a:pt x="12410" y="14311"/>
                  </a:cubicBezTo>
                  <a:cubicBezTo>
                    <a:pt x="19281" y="14311"/>
                    <a:pt x="24819" y="11108"/>
                    <a:pt x="24819" y="7172"/>
                  </a:cubicBezTo>
                  <a:cubicBezTo>
                    <a:pt x="24819" y="3203"/>
                    <a:pt x="19281" y="1"/>
                    <a:pt x="1241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1"/>
            <p:cNvSpPr/>
            <p:nvPr/>
          </p:nvSpPr>
          <p:spPr>
            <a:xfrm>
              <a:off x="7621682" y="3274697"/>
              <a:ext cx="385005" cy="221999"/>
            </a:xfrm>
            <a:custGeom>
              <a:avLst/>
              <a:gdLst/>
              <a:ahLst/>
              <a:cxnLst/>
              <a:rect l="l" t="t" r="r" b="b"/>
              <a:pathLst>
                <a:path w="24819" h="14311" extrusionOk="0">
                  <a:moveTo>
                    <a:pt x="12410" y="1"/>
                  </a:moveTo>
                  <a:cubicBezTo>
                    <a:pt x="5571" y="1"/>
                    <a:pt x="1" y="3203"/>
                    <a:pt x="1" y="7172"/>
                  </a:cubicBezTo>
                  <a:cubicBezTo>
                    <a:pt x="1" y="11108"/>
                    <a:pt x="5571" y="14311"/>
                    <a:pt x="12410" y="14311"/>
                  </a:cubicBezTo>
                  <a:cubicBezTo>
                    <a:pt x="19281" y="14311"/>
                    <a:pt x="24819" y="11108"/>
                    <a:pt x="24819" y="7172"/>
                  </a:cubicBezTo>
                  <a:cubicBezTo>
                    <a:pt x="24819" y="3203"/>
                    <a:pt x="19281" y="1"/>
                    <a:pt x="12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1"/>
            <p:cNvSpPr/>
            <p:nvPr/>
          </p:nvSpPr>
          <p:spPr>
            <a:xfrm>
              <a:off x="7623760" y="3305736"/>
              <a:ext cx="381375" cy="190959"/>
            </a:xfrm>
            <a:custGeom>
              <a:avLst/>
              <a:gdLst/>
              <a:ahLst/>
              <a:cxnLst/>
              <a:rect l="l" t="t" r="r" b="b"/>
              <a:pathLst>
                <a:path w="24585" h="12310" extrusionOk="0">
                  <a:moveTo>
                    <a:pt x="12288" y="1"/>
                  </a:moveTo>
                  <a:cubicBezTo>
                    <a:pt x="9115" y="1"/>
                    <a:pt x="5938" y="701"/>
                    <a:pt x="3503" y="2102"/>
                  </a:cubicBezTo>
                  <a:cubicBezTo>
                    <a:pt x="1535" y="3237"/>
                    <a:pt x="367" y="4671"/>
                    <a:pt x="0" y="6172"/>
                  </a:cubicBezTo>
                  <a:cubicBezTo>
                    <a:pt x="367" y="7640"/>
                    <a:pt x="1535" y="9074"/>
                    <a:pt x="3503" y="10208"/>
                  </a:cubicBezTo>
                  <a:cubicBezTo>
                    <a:pt x="5938" y="11609"/>
                    <a:pt x="9115" y="12310"/>
                    <a:pt x="12288" y="12310"/>
                  </a:cubicBezTo>
                  <a:cubicBezTo>
                    <a:pt x="15461" y="12310"/>
                    <a:pt x="18630" y="11609"/>
                    <a:pt x="21049" y="10208"/>
                  </a:cubicBezTo>
                  <a:cubicBezTo>
                    <a:pt x="23050" y="9074"/>
                    <a:pt x="24218" y="7640"/>
                    <a:pt x="24584" y="6172"/>
                  </a:cubicBezTo>
                  <a:cubicBezTo>
                    <a:pt x="24218" y="4671"/>
                    <a:pt x="23050" y="3237"/>
                    <a:pt x="21049" y="2102"/>
                  </a:cubicBezTo>
                  <a:cubicBezTo>
                    <a:pt x="18630" y="701"/>
                    <a:pt x="15461" y="1"/>
                    <a:pt x="12288"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1"/>
            <p:cNvSpPr/>
            <p:nvPr/>
          </p:nvSpPr>
          <p:spPr>
            <a:xfrm>
              <a:off x="7623760" y="3305736"/>
              <a:ext cx="381375" cy="190959"/>
            </a:xfrm>
            <a:custGeom>
              <a:avLst/>
              <a:gdLst/>
              <a:ahLst/>
              <a:cxnLst/>
              <a:rect l="l" t="t" r="r" b="b"/>
              <a:pathLst>
                <a:path w="24585" h="12310" extrusionOk="0">
                  <a:moveTo>
                    <a:pt x="12288" y="1"/>
                  </a:moveTo>
                  <a:cubicBezTo>
                    <a:pt x="9115" y="1"/>
                    <a:pt x="5938" y="701"/>
                    <a:pt x="3503" y="2102"/>
                  </a:cubicBezTo>
                  <a:cubicBezTo>
                    <a:pt x="1535" y="3237"/>
                    <a:pt x="367" y="4671"/>
                    <a:pt x="0" y="6172"/>
                  </a:cubicBezTo>
                  <a:cubicBezTo>
                    <a:pt x="367" y="7640"/>
                    <a:pt x="1535" y="9074"/>
                    <a:pt x="3503" y="10208"/>
                  </a:cubicBezTo>
                  <a:cubicBezTo>
                    <a:pt x="5938" y="11609"/>
                    <a:pt x="9115" y="12310"/>
                    <a:pt x="12288" y="12310"/>
                  </a:cubicBezTo>
                  <a:cubicBezTo>
                    <a:pt x="15461" y="12310"/>
                    <a:pt x="18630" y="11609"/>
                    <a:pt x="21049" y="10208"/>
                  </a:cubicBezTo>
                  <a:cubicBezTo>
                    <a:pt x="23050" y="9074"/>
                    <a:pt x="24218" y="7640"/>
                    <a:pt x="24584" y="6172"/>
                  </a:cubicBezTo>
                  <a:cubicBezTo>
                    <a:pt x="24218" y="4671"/>
                    <a:pt x="23050" y="3237"/>
                    <a:pt x="21049" y="2102"/>
                  </a:cubicBezTo>
                  <a:cubicBezTo>
                    <a:pt x="18630" y="701"/>
                    <a:pt x="15461" y="1"/>
                    <a:pt x="12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1"/>
            <p:cNvSpPr/>
            <p:nvPr/>
          </p:nvSpPr>
          <p:spPr>
            <a:xfrm>
              <a:off x="7688956" y="3314019"/>
              <a:ext cx="252016" cy="165596"/>
            </a:xfrm>
            <a:custGeom>
              <a:avLst/>
              <a:gdLst/>
              <a:ahLst/>
              <a:cxnLst/>
              <a:rect l="l" t="t" r="r" b="b"/>
              <a:pathLst>
                <a:path w="16246" h="10675" extrusionOk="0">
                  <a:moveTo>
                    <a:pt x="11044" y="6246"/>
                  </a:moveTo>
                  <a:cubicBezTo>
                    <a:pt x="11430" y="6246"/>
                    <a:pt x="11795" y="6321"/>
                    <a:pt x="12142" y="6505"/>
                  </a:cubicBezTo>
                  <a:cubicBezTo>
                    <a:pt x="12042" y="6572"/>
                    <a:pt x="11975" y="6605"/>
                    <a:pt x="11909" y="6639"/>
                  </a:cubicBezTo>
                  <a:cubicBezTo>
                    <a:pt x="11742" y="6739"/>
                    <a:pt x="11608" y="6806"/>
                    <a:pt x="11442" y="6872"/>
                  </a:cubicBezTo>
                  <a:cubicBezTo>
                    <a:pt x="10948" y="7093"/>
                    <a:pt x="10412" y="7202"/>
                    <a:pt x="9871" y="7202"/>
                  </a:cubicBezTo>
                  <a:cubicBezTo>
                    <a:pt x="9352" y="7202"/>
                    <a:pt x="8830" y="7102"/>
                    <a:pt x="8339" y="6906"/>
                  </a:cubicBezTo>
                  <a:cubicBezTo>
                    <a:pt x="9352" y="6568"/>
                    <a:pt x="10243" y="6246"/>
                    <a:pt x="11044" y="6246"/>
                  </a:cubicBezTo>
                  <a:close/>
                  <a:moveTo>
                    <a:pt x="1902" y="1"/>
                  </a:moveTo>
                  <a:lnTo>
                    <a:pt x="0" y="1101"/>
                  </a:lnTo>
                  <a:lnTo>
                    <a:pt x="0" y="2569"/>
                  </a:lnTo>
                  <a:lnTo>
                    <a:pt x="667" y="2936"/>
                  </a:lnTo>
                  <a:cubicBezTo>
                    <a:pt x="467" y="3203"/>
                    <a:pt x="367" y="3503"/>
                    <a:pt x="367" y="3803"/>
                  </a:cubicBezTo>
                  <a:lnTo>
                    <a:pt x="367" y="5271"/>
                  </a:lnTo>
                  <a:cubicBezTo>
                    <a:pt x="367" y="5905"/>
                    <a:pt x="801" y="6472"/>
                    <a:pt x="1735" y="7006"/>
                  </a:cubicBezTo>
                  <a:cubicBezTo>
                    <a:pt x="2535" y="7473"/>
                    <a:pt x="3436" y="7740"/>
                    <a:pt x="4337" y="7773"/>
                  </a:cubicBezTo>
                  <a:lnTo>
                    <a:pt x="4870" y="7773"/>
                  </a:lnTo>
                  <a:cubicBezTo>
                    <a:pt x="5838" y="7673"/>
                    <a:pt x="6772" y="7473"/>
                    <a:pt x="7672" y="7139"/>
                  </a:cubicBezTo>
                  <a:lnTo>
                    <a:pt x="8239" y="6972"/>
                  </a:lnTo>
                  <a:lnTo>
                    <a:pt x="6638" y="8573"/>
                  </a:lnTo>
                  <a:lnTo>
                    <a:pt x="6638" y="10041"/>
                  </a:lnTo>
                  <a:cubicBezTo>
                    <a:pt x="7531" y="10383"/>
                    <a:pt x="8464" y="10553"/>
                    <a:pt x="9395" y="10553"/>
                  </a:cubicBezTo>
                  <a:cubicBezTo>
                    <a:pt x="10551" y="10553"/>
                    <a:pt x="11704" y="10292"/>
                    <a:pt x="12776" y="9774"/>
                  </a:cubicBezTo>
                  <a:lnTo>
                    <a:pt x="14344" y="10675"/>
                  </a:lnTo>
                  <a:lnTo>
                    <a:pt x="16245" y="9574"/>
                  </a:lnTo>
                  <a:lnTo>
                    <a:pt x="16245" y="8106"/>
                  </a:lnTo>
                  <a:lnTo>
                    <a:pt x="15578" y="7740"/>
                  </a:lnTo>
                  <a:cubicBezTo>
                    <a:pt x="15778" y="7439"/>
                    <a:pt x="15878" y="7139"/>
                    <a:pt x="15912" y="6772"/>
                  </a:cubicBezTo>
                  <a:lnTo>
                    <a:pt x="15912" y="5304"/>
                  </a:lnTo>
                  <a:cubicBezTo>
                    <a:pt x="15912" y="4704"/>
                    <a:pt x="15478" y="4104"/>
                    <a:pt x="14577" y="3570"/>
                  </a:cubicBezTo>
                  <a:lnTo>
                    <a:pt x="14544" y="3570"/>
                  </a:lnTo>
                  <a:cubicBezTo>
                    <a:pt x="13615" y="3031"/>
                    <a:pt x="12666" y="2834"/>
                    <a:pt x="11742" y="2834"/>
                  </a:cubicBezTo>
                  <a:cubicBezTo>
                    <a:pt x="11006" y="2834"/>
                    <a:pt x="10287" y="2959"/>
                    <a:pt x="9607" y="3136"/>
                  </a:cubicBezTo>
                  <a:cubicBezTo>
                    <a:pt x="8973" y="3303"/>
                    <a:pt x="8373" y="3503"/>
                    <a:pt x="7772" y="3703"/>
                  </a:cubicBezTo>
                  <a:cubicBezTo>
                    <a:pt x="7139" y="3937"/>
                    <a:pt x="6471" y="4137"/>
                    <a:pt x="5804" y="4304"/>
                  </a:cubicBezTo>
                  <a:cubicBezTo>
                    <a:pt x="5504" y="4370"/>
                    <a:pt x="5204" y="4404"/>
                    <a:pt x="4870" y="4404"/>
                  </a:cubicBezTo>
                  <a:cubicBezTo>
                    <a:pt x="4603" y="4370"/>
                    <a:pt x="4337" y="4304"/>
                    <a:pt x="4103" y="4170"/>
                  </a:cubicBezTo>
                  <a:lnTo>
                    <a:pt x="4170" y="4137"/>
                  </a:lnTo>
                  <a:lnTo>
                    <a:pt x="4370" y="4037"/>
                  </a:lnTo>
                  <a:cubicBezTo>
                    <a:pt x="4537" y="3937"/>
                    <a:pt x="4704" y="3837"/>
                    <a:pt x="4870" y="3770"/>
                  </a:cubicBezTo>
                  <a:cubicBezTo>
                    <a:pt x="5324" y="3561"/>
                    <a:pt x="5814" y="3461"/>
                    <a:pt x="6307" y="3461"/>
                  </a:cubicBezTo>
                  <a:cubicBezTo>
                    <a:pt x="6757" y="3461"/>
                    <a:pt x="7209" y="3544"/>
                    <a:pt x="7639" y="3703"/>
                  </a:cubicBezTo>
                  <a:lnTo>
                    <a:pt x="9240" y="2102"/>
                  </a:lnTo>
                  <a:lnTo>
                    <a:pt x="9240" y="601"/>
                  </a:lnTo>
                  <a:cubicBezTo>
                    <a:pt x="8441" y="341"/>
                    <a:pt x="7620" y="205"/>
                    <a:pt x="6802" y="205"/>
                  </a:cubicBezTo>
                  <a:cubicBezTo>
                    <a:pt x="6153" y="205"/>
                    <a:pt x="5505" y="291"/>
                    <a:pt x="4870" y="468"/>
                  </a:cubicBezTo>
                  <a:cubicBezTo>
                    <a:pt x="4403" y="568"/>
                    <a:pt x="3936" y="735"/>
                    <a:pt x="3503" y="935"/>
                  </a:cubicBezTo>
                  <a:lnTo>
                    <a:pt x="19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1"/>
            <p:cNvSpPr/>
            <p:nvPr/>
          </p:nvSpPr>
          <p:spPr>
            <a:xfrm>
              <a:off x="7687916" y="3314019"/>
              <a:ext cx="256158" cy="142839"/>
            </a:xfrm>
            <a:custGeom>
              <a:avLst/>
              <a:gdLst/>
              <a:ahLst/>
              <a:cxnLst/>
              <a:rect l="l" t="t" r="r" b="b"/>
              <a:pathLst>
                <a:path w="16513" h="9208" extrusionOk="0">
                  <a:moveTo>
                    <a:pt x="1969" y="1"/>
                  </a:moveTo>
                  <a:lnTo>
                    <a:pt x="67" y="1101"/>
                  </a:lnTo>
                  <a:lnTo>
                    <a:pt x="1635" y="2002"/>
                  </a:lnTo>
                  <a:cubicBezTo>
                    <a:pt x="34" y="3236"/>
                    <a:pt x="0" y="4471"/>
                    <a:pt x="1802" y="5505"/>
                  </a:cubicBezTo>
                  <a:cubicBezTo>
                    <a:pt x="2602" y="5972"/>
                    <a:pt x="3503" y="6238"/>
                    <a:pt x="4437" y="6272"/>
                  </a:cubicBezTo>
                  <a:lnTo>
                    <a:pt x="4971" y="6272"/>
                  </a:lnTo>
                  <a:cubicBezTo>
                    <a:pt x="5905" y="6205"/>
                    <a:pt x="6872" y="6005"/>
                    <a:pt x="7773" y="5671"/>
                  </a:cubicBezTo>
                  <a:cubicBezTo>
                    <a:pt x="9075" y="5245"/>
                    <a:pt x="10192" y="4752"/>
                    <a:pt x="11172" y="4752"/>
                  </a:cubicBezTo>
                  <a:cubicBezTo>
                    <a:pt x="11573" y="4752"/>
                    <a:pt x="11951" y="4834"/>
                    <a:pt x="12309" y="5038"/>
                  </a:cubicBezTo>
                  <a:cubicBezTo>
                    <a:pt x="13143" y="5538"/>
                    <a:pt x="12876" y="6105"/>
                    <a:pt x="11976" y="6639"/>
                  </a:cubicBezTo>
                  <a:cubicBezTo>
                    <a:pt x="11842" y="6705"/>
                    <a:pt x="11709" y="6806"/>
                    <a:pt x="11542" y="6872"/>
                  </a:cubicBezTo>
                  <a:cubicBezTo>
                    <a:pt x="11042" y="7089"/>
                    <a:pt x="10508" y="7198"/>
                    <a:pt x="9970" y="7198"/>
                  </a:cubicBezTo>
                  <a:cubicBezTo>
                    <a:pt x="9432" y="7198"/>
                    <a:pt x="8890" y="7089"/>
                    <a:pt x="8373" y="6872"/>
                  </a:cubicBezTo>
                  <a:lnTo>
                    <a:pt x="6705" y="8540"/>
                  </a:lnTo>
                  <a:cubicBezTo>
                    <a:pt x="7598" y="8882"/>
                    <a:pt x="8538" y="9052"/>
                    <a:pt x="9473" y="9052"/>
                  </a:cubicBezTo>
                  <a:cubicBezTo>
                    <a:pt x="10634" y="9052"/>
                    <a:pt x="11790" y="8791"/>
                    <a:pt x="12843" y="8273"/>
                  </a:cubicBezTo>
                  <a:lnTo>
                    <a:pt x="14411" y="9207"/>
                  </a:lnTo>
                  <a:lnTo>
                    <a:pt x="16312" y="8106"/>
                  </a:lnTo>
                  <a:lnTo>
                    <a:pt x="14744" y="7206"/>
                  </a:lnTo>
                  <a:cubicBezTo>
                    <a:pt x="16345" y="5972"/>
                    <a:pt x="16512" y="4637"/>
                    <a:pt x="14678" y="3570"/>
                  </a:cubicBezTo>
                  <a:lnTo>
                    <a:pt x="14644" y="3570"/>
                  </a:lnTo>
                  <a:cubicBezTo>
                    <a:pt x="13675" y="3019"/>
                    <a:pt x="12695" y="2814"/>
                    <a:pt x="11747" y="2814"/>
                  </a:cubicBezTo>
                  <a:cubicBezTo>
                    <a:pt x="11031" y="2814"/>
                    <a:pt x="10334" y="2931"/>
                    <a:pt x="9674" y="3103"/>
                  </a:cubicBezTo>
                  <a:cubicBezTo>
                    <a:pt x="9040" y="3270"/>
                    <a:pt x="8440" y="3470"/>
                    <a:pt x="7839" y="3670"/>
                  </a:cubicBezTo>
                  <a:cubicBezTo>
                    <a:pt x="7206" y="3903"/>
                    <a:pt x="6538" y="4104"/>
                    <a:pt x="5871" y="4270"/>
                  </a:cubicBezTo>
                  <a:cubicBezTo>
                    <a:pt x="5571" y="4370"/>
                    <a:pt x="5271" y="4370"/>
                    <a:pt x="4937" y="4370"/>
                  </a:cubicBezTo>
                  <a:cubicBezTo>
                    <a:pt x="4637" y="4370"/>
                    <a:pt x="4304" y="4270"/>
                    <a:pt x="4037" y="4104"/>
                  </a:cubicBezTo>
                  <a:cubicBezTo>
                    <a:pt x="3436" y="3737"/>
                    <a:pt x="3336" y="3236"/>
                    <a:pt x="4237" y="2636"/>
                  </a:cubicBezTo>
                  <a:lnTo>
                    <a:pt x="4437" y="2536"/>
                  </a:lnTo>
                  <a:cubicBezTo>
                    <a:pt x="4604" y="2436"/>
                    <a:pt x="4771" y="2336"/>
                    <a:pt x="4937" y="2269"/>
                  </a:cubicBezTo>
                  <a:cubicBezTo>
                    <a:pt x="5391" y="2060"/>
                    <a:pt x="5881" y="1960"/>
                    <a:pt x="6374" y="1960"/>
                  </a:cubicBezTo>
                  <a:cubicBezTo>
                    <a:pt x="6824" y="1960"/>
                    <a:pt x="7276" y="2043"/>
                    <a:pt x="7706" y="2202"/>
                  </a:cubicBezTo>
                  <a:lnTo>
                    <a:pt x="9307" y="601"/>
                  </a:lnTo>
                  <a:cubicBezTo>
                    <a:pt x="8490" y="335"/>
                    <a:pt x="7651" y="199"/>
                    <a:pt x="6815" y="199"/>
                  </a:cubicBezTo>
                  <a:cubicBezTo>
                    <a:pt x="6184" y="199"/>
                    <a:pt x="5554" y="276"/>
                    <a:pt x="4937" y="434"/>
                  </a:cubicBezTo>
                  <a:cubicBezTo>
                    <a:pt x="4470" y="568"/>
                    <a:pt x="4003" y="735"/>
                    <a:pt x="3570" y="935"/>
                  </a:cubicBezTo>
                  <a:lnTo>
                    <a:pt x="1969"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1"/>
            <p:cNvSpPr/>
            <p:nvPr/>
          </p:nvSpPr>
          <p:spPr>
            <a:xfrm>
              <a:off x="7687916" y="3314019"/>
              <a:ext cx="256158" cy="142839"/>
            </a:xfrm>
            <a:custGeom>
              <a:avLst/>
              <a:gdLst/>
              <a:ahLst/>
              <a:cxnLst/>
              <a:rect l="l" t="t" r="r" b="b"/>
              <a:pathLst>
                <a:path w="16513" h="9208" extrusionOk="0">
                  <a:moveTo>
                    <a:pt x="1969" y="1"/>
                  </a:moveTo>
                  <a:lnTo>
                    <a:pt x="67" y="1101"/>
                  </a:lnTo>
                  <a:lnTo>
                    <a:pt x="1635" y="2002"/>
                  </a:lnTo>
                  <a:cubicBezTo>
                    <a:pt x="34" y="3236"/>
                    <a:pt x="0" y="4471"/>
                    <a:pt x="1802" y="5505"/>
                  </a:cubicBezTo>
                  <a:cubicBezTo>
                    <a:pt x="2602" y="5972"/>
                    <a:pt x="3503" y="6238"/>
                    <a:pt x="4437" y="6272"/>
                  </a:cubicBezTo>
                  <a:lnTo>
                    <a:pt x="4971" y="6272"/>
                  </a:lnTo>
                  <a:cubicBezTo>
                    <a:pt x="5905" y="6205"/>
                    <a:pt x="6872" y="6005"/>
                    <a:pt x="7773" y="5671"/>
                  </a:cubicBezTo>
                  <a:cubicBezTo>
                    <a:pt x="9075" y="5245"/>
                    <a:pt x="10192" y="4752"/>
                    <a:pt x="11172" y="4752"/>
                  </a:cubicBezTo>
                  <a:cubicBezTo>
                    <a:pt x="11573" y="4752"/>
                    <a:pt x="11951" y="4834"/>
                    <a:pt x="12309" y="5038"/>
                  </a:cubicBezTo>
                  <a:cubicBezTo>
                    <a:pt x="13143" y="5538"/>
                    <a:pt x="12876" y="6105"/>
                    <a:pt x="11976" y="6639"/>
                  </a:cubicBezTo>
                  <a:cubicBezTo>
                    <a:pt x="11842" y="6705"/>
                    <a:pt x="11709" y="6806"/>
                    <a:pt x="11542" y="6872"/>
                  </a:cubicBezTo>
                  <a:cubicBezTo>
                    <a:pt x="11042" y="7089"/>
                    <a:pt x="10508" y="7198"/>
                    <a:pt x="9970" y="7198"/>
                  </a:cubicBezTo>
                  <a:cubicBezTo>
                    <a:pt x="9432" y="7198"/>
                    <a:pt x="8890" y="7089"/>
                    <a:pt x="8373" y="6872"/>
                  </a:cubicBezTo>
                  <a:lnTo>
                    <a:pt x="6705" y="8540"/>
                  </a:lnTo>
                  <a:cubicBezTo>
                    <a:pt x="7598" y="8882"/>
                    <a:pt x="8538" y="9052"/>
                    <a:pt x="9473" y="9052"/>
                  </a:cubicBezTo>
                  <a:cubicBezTo>
                    <a:pt x="10634" y="9052"/>
                    <a:pt x="11790" y="8791"/>
                    <a:pt x="12843" y="8273"/>
                  </a:cubicBezTo>
                  <a:lnTo>
                    <a:pt x="14411" y="9207"/>
                  </a:lnTo>
                  <a:lnTo>
                    <a:pt x="16312" y="8106"/>
                  </a:lnTo>
                  <a:lnTo>
                    <a:pt x="14744" y="7206"/>
                  </a:lnTo>
                  <a:cubicBezTo>
                    <a:pt x="16345" y="5972"/>
                    <a:pt x="16512" y="4637"/>
                    <a:pt x="14678" y="3570"/>
                  </a:cubicBezTo>
                  <a:lnTo>
                    <a:pt x="14644" y="3570"/>
                  </a:lnTo>
                  <a:cubicBezTo>
                    <a:pt x="13675" y="3019"/>
                    <a:pt x="12695" y="2814"/>
                    <a:pt x="11747" y="2814"/>
                  </a:cubicBezTo>
                  <a:cubicBezTo>
                    <a:pt x="11031" y="2814"/>
                    <a:pt x="10334" y="2931"/>
                    <a:pt x="9674" y="3103"/>
                  </a:cubicBezTo>
                  <a:cubicBezTo>
                    <a:pt x="9040" y="3270"/>
                    <a:pt x="8440" y="3470"/>
                    <a:pt x="7839" y="3670"/>
                  </a:cubicBezTo>
                  <a:cubicBezTo>
                    <a:pt x="7206" y="3903"/>
                    <a:pt x="6538" y="4104"/>
                    <a:pt x="5871" y="4270"/>
                  </a:cubicBezTo>
                  <a:cubicBezTo>
                    <a:pt x="5571" y="4370"/>
                    <a:pt x="5271" y="4370"/>
                    <a:pt x="4937" y="4370"/>
                  </a:cubicBezTo>
                  <a:cubicBezTo>
                    <a:pt x="4637" y="4370"/>
                    <a:pt x="4304" y="4270"/>
                    <a:pt x="4037" y="4104"/>
                  </a:cubicBezTo>
                  <a:cubicBezTo>
                    <a:pt x="3436" y="3737"/>
                    <a:pt x="3336" y="3236"/>
                    <a:pt x="4237" y="2636"/>
                  </a:cubicBezTo>
                  <a:lnTo>
                    <a:pt x="4437" y="2536"/>
                  </a:lnTo>
                  <a:cubicBezTo>
                    <a:pt x="4604" y="2436"/>
                    <a:pt x="4771" y="2336"/>
                    <a:pt x="4937" y="2269"/>
                  </a:cubicBezTo>
                  <a:cubicBezTo>
                    <a:pt x="5391" y="2060"/>
                    <a:pt x="5881" y="1960"/>
                    <a:pt x="6374" y="1960"/>
                  </a:cubicBezTo>
                  <a:cubicBezTo>
                    <a:pt x="6824" y="1960"/>
                    <a:pt x="7276" y="2043"/>
                    <a:pt x="7706" y="2202"/>
                  </a:cubicBezTo>
                  <a:lnTo>
                    <a:pt x="9307" y="601"/>
                  </a:lnTo>
                  <a:cubicBezTo>
                    <a:pt x="8490" y="335"/>
                    <a:pt x="7651" y="199"/>
                    <a:pt x="6815" y="199"/>
                  </a:cubicBezTo>
                  <a:cubicBezTo>
                    <a:pt x="6184" y="199"/>
                    <a:pt x="5554" y="276"/>
                    <a:pt x="4937" y="434"/>
                  </a:cubicBezTo>
                  <a:cubicBezTo>
                    <a:pt x="4470" y="568"/>
                    <a:pt x="4003" y="735"/>
                    <a:pt x="3570" y="935"/>
                  </a:cubicBezTo>
                  <a:lnTo>
                    <a:pt x="19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1"/>
            <p:cNvSpPr/>
            <p:nvPr/>
          </p:nvSpPr>
          <p:spPr>
            <a:xfrm>
              <a:off x="7688956" y="3314019"/>
              <a:ext cx="53828" cy="17095"/>
            </a:xfrm>
            <a:custGeom>
              <a:avLst/>
              <a:gdLst/>
              <a:ahLst/>
              <a:cxnLst/>
              <a:rect l="l" t="t" r="r" b="b"/>
              <a:pathLst>
                <a:path w="3470" h="1102" extrusionOk="0">
                  <a:moveTo>
                    <a:pt x="1902" y="1"/>
                  </a:moveTo>
                  <a:lnTo>
                    <a:pt x="0" y="1101"/>
                  </a:lnTo>
                  <a:lnTo>
                    <a:pt x="0" y="1101"/>
                  </a:lnTo>
                  <a:lnTo>
                    <a:pt x="1902" y="234"/>
                  </a:lnTo>
                  <a:lnTo>
                    <a:pt x="3469" y="935"/>
                  </a:lnTo>
                  <a:lnTo>
                    <a:pt x="19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1"/>
            <p:cNvSpPr/>
            <p:nvPr/>
          </p:nvSpPr>
          <p:spPr>
            <a:xfrm>
              <a:off x="7760867" y="3317323"/>
              <a:ext cx="70908" cy="31382"/>
            </a:xfrm>
            <a:custGeom>
              <a:avLst/>
              <a:gdLst/>
              <a:ahLst/>
              <a:cxnLst/>
              <a:rect l="l" t="t" r="r" b="b"/>
              <a:pathLst>
                <a:path w="4571" h="2023" extrusionOk="0">
                  <a:moveTo>
                    <a:pt x="2051" y="0"/>
                  </a:moveTo>
                  <a:cubicBezTo>
                    <a:pt x="1362" y="0"/>
                    <a:pt x="671" y="94"/>
                    <a:pt x="1" y="288"/>
                  </a:cubicBezTo>
                  <a:cubicBezTo>
                    <a:pt x="572" y="177"/>
                    <a:pt x="1143" y="123"/>
                    <a:pt x="1711" y="123"/>
                  </a:cubicBezTo>
                  <a:cubicBezTo>
                    <a:pt x="2504" y="123"/>
                    <a:pt x="3293" y="227"/>
                    <a:pt x="4070" y="421"/>
                  </a:cubicBezTo>
                  <a:lnTo>
                    <a:pt x="2970" y="2023"/>
                  </a:lnTo>
                  <a:lnTo>
                    <a:pt x="4571" y="421"/>
                  </a:lnTo>
                  <a:cubicBezTo>
                    <a:pt x="3759" y="145"/>
                    <a:pt x="2906" y="0"/>
                    <a:pt x="205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1"/>
            <p:cNvSpPr/>
            <p:nvPr/>
          </p:nvSpPr>
          <p:spPr>
            <a:xfrm>
              <a:off x="7837975" y="3357560"/>
              <a:ext cx="105563" cy="67728"/>
            </a:xfrm>
            <a:custGeom>
              <a:avLst/>
              <a:gdLst/>
              <a:ahLst/>
              <a:cxnLst/>
              <a:rect l="l" t="t" r="r" b="b"/>
              <a:pathLst>
                <a:path w="6805" h="4366" extrusionOk="0">
                  <a:moveTo>
                    <a:pt x="2026" y="1"/>
                  </a:moveTo>
                  <a:cubicBezTo>
                    <a:pt x="1328" y="1"/>
                    <a:pt x="646" y="108"/>
                    <a:pt x="0" y="263"/>
                  </a:cubicBezTo>
                  <a:cubicBezTo>
                    <a:pt x="406" y="195"/>
                    <a:pt x="899" y="146"/>
                    <a:pt x="1432" y="146"/>
                  </a:cubicBezTo>
                  <a:cubicBezTo>
                    <a:pt x="2477" y="146"/>
                    <a:pt x="3676" y="333"/>
                    <a:pt x="4670" y="930"/>
                  </a:cubicBezTo>
                  <a:cubicBezTo>
                    <a:pt x="6204" y="1797"/>
                    <a:pt x="6438" y="2864"/>
                    <a:pt x="5037" y="4365"/>
                  </a:cubicBezTo>
                  <a:cubicBezTo>
                    <a:pt x="6638" y="3165"/>
                    <a:pt x="6805" y="1830"/>
                    <a:pt x="4970" y="763"/>
                  </a:cubicBezTo>
                  <a:lnTo>
                    <a:pt x="4937" y="763"/>
                  </a:lnTo>
                  <a:cubicBezTo>
                    <a:pt x="3972" y="203"/>
                    <a:pt x="2984" y="1"/>
                    <a:pt x="202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1"/>
            <p:cNvSpPr/>
            <p:nvPr/>
          </p:nvSpPr>
          <p:spPr>
            <a:xfrm>
              <a:off x="7911438" y="3425779"/>
              <a:ext cx="28993" cy="31072"/>
            </a:xfrm>
            <a:custGeom>
              <a:avLst/>
              <a:gdLst/>
              <a:ahLst/>
              <a:cxnLst/>
              <a:rect l="l" t="t" r="r" b="b"/>
              <a:pathLst>
                <a:path w="1869" h="2003" extrusionOk="0">
                  <a:moveTo>
                    <a:pt x="301" y="1"/>
                  </a:moveTo>
                  <a:lnTo>
                    <a:pt x="1502" y="935"/>
                  </a:lnTo>
                  <a:lnTo>
                    <a:pt x="1" y="2002"/>
                  </a:lnTo>
                  <a:lnTo>
                    <a:pt x="1869" y="901"/>
                  </a:lnTo>
                  <a:lnTo>
                    <a:pt x="30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1"/>
            <p:cNvSpPr/>
            <p:nvPr/>
          </p:nvSpPr>
          <p:spPr>
            <a:xfrm>
              <a:off x="7791394" y="3420614"/>
              <a:ext cx="75049" cy="26402"/>
            </a:xfrm>
            <a:custGeom>
              <a:avLst/>
              <a:gdLst/>
              <a:ahLst/>
              <a:cxnLst/>
              <a:rect l="l" t="t" r="r" b="b"/>
              <a:pathLst>
                <a:path w="4838" h="1702" extrusionOk="0">
                  <a:moveTo>
                    <a:pt x="4838" y="0"/>
                  </a:moveTo>
                  <a:cubicBezTo>
                    <a:pt x="4327" y="221"/>
                    <a:pt x="3782" y="330"/>
                    <a:pt x="3233" y="330"/>
                  </a:cubicBezTo>
                  <a:cubicBezTo>
                    <a:pt x="2706" y="330"/>
                    <a:pt x="2175" y="230"/>
                    <a:pt x="1669" y="34"/>
                  </a:cubicBezTo>
                  <a:lnTo>
                    <a:pt x="1" y="1701"/>
                  </a:lnTo>
                  <a:lnTo>
                    <a:pt x="1802" y="267"/>
                  </a:lnTo>
                  <a:cubicBezTo>
                    <a:pt x="2184" y="382"/>
                    <a:pt x="2579" y="438"/>
                    <a:pt x="2975" y="438"/>
                  </a:cubicBezTo>
                  <a:cubicBezTo>
                    <a:pt x="3618" y="438"/>
                    <a:pt x="4260" y="289"/>
                    <a:pt x="483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1"/>
            <p:cNvSpPr/>
            <p:nvPr/>
          </p:nvSpPr>
          <p:spPr>
            <a:xfrm>
              <a:off x="7735521" y="3355419"/>
              <a:ext cx="43482" cy="27969"/>
            </a:xfrm>
            <a:custGeom>
              <a:avLst/>
              <a:gdLst/>
              <a:ahLst/>
              <a:cxnLst/>
              <a:rect l="l" t="t" r="r" b="b"/>
              <a:pathLst>
                <a:path w="2803" h="1803" extrusionOk="0">
                  <a:moveTo>
                    <a:pt x="1134" y="0"/>
                  </a:moveTo>
                  <a:lnTo>
                    <a:pt x="1134" y="0"/>
                  </a:lnTo>
                  <a:cubicBezTo>
                    <a:pt x="334" y="434"/>
                    <a:pt x="0" y="968"/>
                    <a:pt x="534" y="1401"/>
                  </a:cubicBezTo>
                  <a:cubicBezTo>
                    <a:pt x="831" y="1678"/>
                    <a:pt x="1314" y="1802"/>
                    <a:pt x="1812" y="1802"/>
                  </a:cubicBezTo>
                  <a:cubicBezTo>
                    <a:pt x="2154" y="1802"/>
                    <a:pt x="2503" y="1744"/>
                    <a:pt x="2802" y="1635"/>
                  </a:cubicBezTo>
                  <a:lnTo>
                    <a:pt x="2802" y="1635"/>
                  </a:lnTo>
                  <a:cubicBezTo>
                    <a:pt x="2583" y="1684"/>
                    <a:pt x="2345" y="1715"/>
                    <a:pt x="2116" y="1715"/>
                  </a:cubicBezTo>
                  <a:cubicBezTo>
                    <a:pt x="2032" y="1715"/>
                    <a:pt x="1949" y="1710"/>
                    <a:pt x="1868" y="1701"/>
                  </a:cubicBezTo>
                  <a:cubicBezTo>
                    <a:pt x="1535" y="1701"/>
                    <a:pt x="1235" y="1601"/>
                    <a:pt x="968" y="1435"/>
                  </a:cubicBezTo>
                  <a:cubicBezTo>
                    <a:pt x="334" y="1101"/>
                    <a:pt x="267" y="567"/>
                    <a:pt x="11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1"/>
            <p:cNvSpPr/>
            <p:nvPr/>
          </p:nvSpPr>
          <p:spPr>
            <a:xfrm>
              <a:off x="7687404" y="3345585"/>
              <a:ext cx="68829" cy="65726"/>
            </a:xfrm>
            <a:custGeom>
              <a:avLst/>
              <a:gdLst/>
              <a:ahLst/>
              <a:cxnLst/>
              <a:rect l="l" t="t" r="r" b="b"/>
              <a:pathLst>
                <a:path w="4437" h="4237" extrusionOk="0">
                  <a:moveTo>
                    <a:pt x="1635" y="1"/>
                  </a:moveTo>
                  <a:lnTo>
                    <a:pt x="1635" y="1"/>
                  </a:lnTo>
                  <a:cubicBezTo>
                    <a:pt x="33" y="1201"/>
                    <a:pt x="0" y="2469"/>
                    <a:pt x="1801" y="3503"/>
                  </a:cubicBezTo>
                  <a:cubicBezTo>
                    <a:pt x="2602" y="3970"/>
                    <a:pt x="3503" y="4237"/>
                    <a:pt x="4437" y="4237"/>
                  </a:cubicBezTo>
                  <a:cubicBezTo>
                    <a:pt x="3069" y="4103"/>
                    <a:pt x="1401" y="3370"/>
                    <a:pt x="867" y="2235"/>
                  </a:cubicBezTo>
                  <a:cubicBezTo>
                    <a:pt x="367" y="1168"/>
                    <a:pt x="1501" y="101"/>
                    <a:pt x="163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1"/>
            <p:cNvSpPr/>
            <p:nvPr/>
          </p:nvSpPr>
          <p:spPr>
            <a:xfrm>
              <a:off x="7463867" y="3175222"/>
              <a:ext cx="581114" cy="336109"/>
            </a:xfrm>
            <a:custGeom>
              <a:avLst/>
              <a:gdLst/>
              <a:ahLst/>
              <a:cxnLst/>
              <a:rect l="l" t="t" r="r" b="b"/>
              <a:pathLst>
                <a:path w="37461" h="21667" extrusionOk="0">
                  <a:moveTo>
                    <a:pt x="18731" y="1"/>
                  </a:moveTo>
                  <a:cubicBezTo>
                    <a:pt x="13936" y="1"/>
                    <a:pt x="9141" y="1060"/>
                    <a:pt x="5471" y="3178"/>
                  </a:cubicBezTo>
                  <a:cubicBezTo>
                    <a:pt x="3403" y="4379"/>
                    <a:pt x="1902" y="5813"/>
                    <a:pt x="1002" y="7314"/>
                  </a:cubicBezTo>
                  <a:lnTo>
                    <a:pt x="1" y="7314"/>
                  </a:lnTo>
                  <a:lnTo>
                    <a:pt x="1" y="11150"/>
                  </a:lnTo>
                  <a:cubicBezTo>
                    <a:pt x="134" y="13819"/>
                    <a:pt x="1936" y="16454"/>
                    <a:pt x="5471" y="18489"/>
                  </a:cubicBezTo>
                  <a:cubicBezTo>
                    <a:pt x="9124" y="20607"/>
                    <a:pt x="13919" y="21666"/>
                    <a:pt x="18714" y="21666"/>
                  </a:cubicBezTo>
                  <a:cubicBezTo>
                    <a:pt x="23509" y="21666"/>
                    <a:pt x="28304" y="20607"/>
                    <a:pt x="31957" y="18489"/>
                  </a:cubicBezTo>
                  <a:cubicBezTo>
                    <a:pt x="35493" y="16454"/>
                    <a:pt x="37328" y="13819"/>
                    <a:pt x="37461" y="11150"/>
                  </a:cubicBezTo>
                  <a:lnTo>
                    <a:pt x="37461" y="7314"/>
                  </a:lnTo>
                  <a:lnTo>
                    <a:pt x="36460" y="7314"/>
                  </a:lnTo>
                  <a:cubicBezTo>
                    <a:pt x="35560" y="5813"/>
                    <a:pt x="34059" y="4412"/>
                    <a:pt x="31990" y="3178"/>
                  </a:cubicBezTo>
                  <a:cubicBezTo>
                    <a:pt x="28321" y="1060"/>
                    <a:pt x="23526" y="1"/>
                    <a:pt x="1873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1"/>
            <p:cNvSpPr/>
            <p:nvPr/>
          </p:nvSpPr>
          <p:spPr>
            <a:xfrm>
              <a:off x="7463867" y="3175222"/>
              <a:ext cx="581114" cy="336109"/>
            </a:xfrm>
            <a:custGeom>
              <a:avLst/>
              <a:gdLst/>
              <a:ahLst/>
              <a:cxnLst/>
              <a:rect l="l" t="t" r="r" b="b"/>
              <a:pathLst>
                <a:path w="37461" h="21667" extrusionOk="0">
                  <a:moveTo>
                    <a:pt x="18731" y="1"/>
                  </a:moveTo>
                  <a:cubicBezTo>
                    <a:pt x="13936" y="1"/>
                    <a:pt x="9141" y="1060"/>
                    <a:pt x="5471" y="3178"/>
                  </a:cubicBezTo>
                  <a:cubicBezTo>
                    <a:pt x="3403" y="4379"/>
                    <a:pt x="1902" y="5813"/>
                    <a:pt x="1002" y="7314"/>
                  </a:cubicBezTo>
                  <a:lnTo>
                    <a:pt x="1" y="7314"/>
                  </a:lnTo>
                  <a:lnTo>
                    <a:pt x="1" y="11150"/>
                  </a:lnTo>
                  <a:cubicBezTo>
                    <a:pt x="134" y="13819"/>
                    <a:pt x="1936" y="16454"/>
                    <a:pt x="5471" y="18489"/>
                  </a:cubicBezTo>
                  <a:cubicBezTo>
                    <a:pt x="9124" y="20607"/>
                    <a:pt x="13919" y="21666"/>
                    <a:pt x="18714" y="21666"/>
                  </a:cubicBezTo>
                  <a:cubicBezTo>
                    <a:pt x="23509" y="21666"/>
                    <a:pt x="28304" y="20607"/>
                    <a:pt x="31957" y="18489"/>
                  </a:cubicBezTo>
                  <a:cubicBezTo>
                    <a:pt x="35493" y="16454"/>
                    <a:pt x="37328" y="13819"/>
                    <a:pt x="37461" y="11150"/>
                  </a:cubicBezTo>
                  <a:lnTo>
                    <a:pt x="37461" y="7314"/>
                  </a:lnTo>
                  <a:lnTo>
                    <a:pt x="36460" y="7314"/>
                  </a:lnTo>
                  <a:cubicBezTo>
                    <a:pt x="35560" y="5813"/>
                    <a:pt x="34059" y="4412"/>
                    <a:pt x="31990" y="3178"/>
                  </a:cubicBezTo>
                  <a:cubicBezTo>
                    <a:pt x="28321" y="1060"/>
                    <a:pt x="23526" y="1"/>
                    <a:pt x="18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1"/>
            <p:cNvSpPr/>
            <p:nvPr/>
          </p:nvSpPr>
          <p:spPr>
            <a:xfrm>
              <a:off x="7463867" y="3202770"/>
              <a:ext cx="131965" cy="280993"/>
            </a:xfrm>
            <a:custGeom>
              <a:avLst/>
              <a:gdLst/>
              <a:ahLst/>
              <a:cxnLst/>
              <a:rect l="l" t="t" r="r" b="b"/>
              <a:pathLst>
                <a:path w="8507" h="18114" extrusionOk="0">
                  <a:moveTo>
                    <a:pt x="8507" y="1"/>
                  </a:moveTo>
                  <a:cubicBezTo>
                    <a:pt x="7439" y="368"/>
                    <a:pt x="6439" y="835"/>
                    <a:pt x="5471" y="1402"/>
                  </a:cubicBezTo>
                  <a:cubicBezTo>
                    <a:pt x="3403" y="2603"/>
                    <a:pt x="1902" y="4037"/>
                    <a:pt x="1002" y="5538"/>
                  </a:cubicBezTo>
                  <a:lnTo>
                    <a:pt x="1" y="5538"/>
                  </a:lnTo>
                  <a:lnTo>
                    <a:pt x="1" y="9374"/>
                  </a:lnTo>
                  <a:cubicBezTo>
                    <a:pt x="134" y="12043"/>
                    <a:pt x="1936" y="14678"/>
                    <a:pt x="5471" y="16713"/>
                  </a:cubicBezTo>
                  <a:cubicBezTo>
                    <a:pt x="6439" y="17247"/>
                    <a:pt x="7439" y="17747"/>
                    <a:pt x="8474" y="18114"/>
                  </a:cubicBezTo>
                  <a:lnTo>
                    <a:pt x="85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1"/>
            <p:cNvSpPr/>
            <p:nvPr/>
          </p:nvSpPr>
          <p:spPr>
            <a:xfrm>
              <a:off x="7912989" y="3202770"/>
              <a:ext cx="131965" cy="280993"/>
            </a:xfrm>
            <a:custGeom>
              <a:avLst/>
              <a:gdLst/>
              <a:ahLst/>
              <a:cxnLst/>
              <a:rect l="l" t="t" r="r" b="b"/>
              <a:pathLst>
                <a:path w="8507" h="18114" extrusionOk="0">
                  <a:moveTo>
                    <a:pt x="1" y="1"/>
                  </a:moveTo>
                  <a:lnTo>
                    <a:pt x="1" y="18114"/>
                  </a:lnTo>
                  <a:cubicBezTo>
                    <a:pt x="1068" y="17747"/>
                    <a:pt x="2069" y="17247"/>
                    <a:pt x="3036" y="16713"/>
                  </a:cubicBezTo>
                  <a:cubicBezTo>
                    <a:pt x="6539" y="14678"/>
                    <a:pt x="8374" y="12043"/>
                    <a:pt x="8507" y="9374"/>
                  </a:cubicBezTo>
                  <a:lnTo>
                    <a:pt x="8507" y="5538"/>
                  </a:lnTo>
                  <a:lnTo>
                    <a:pt x="7506" y="5538"/>
                  </a:lnTo>
                  <a:cubicBezTo>
                    <a:pt x="6606" y="4037"/>
                    <a:pt x="5105" y="2603"/>
                    <a:pt x="3036" y="1402"/>
                  </a:cubicBezTo>
                  <a:cubicBezTo>
                    <a:pt x="2069" y="835"/>
                    <a:pt x="1068" y="36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1"/>
            <p:cNvSpPr/>
            <p:nvPr/>
          </p:nvSpPr>
          <p:spPr>
            <a:xfrm>
              <a:off x="7435419" y="3120900"/>
              <a:ext cx="634927" cy="335846"/>
            </a:xfrm>
            <a:custGeom>
              <a:avLst/>
              <a:gdLst/>
              <a:ahLst/>
              <a:cxnLst/>
              <a:rect l="l" t="t" r="r" b="b"/>
              <a:pathLst>
                <a:path w="40930" h="21650" extrusionOk="0">
                  <a:moveTo>
                    <a:pt x="20565" y="0"/>
                  </a:moveTo>
                  <a:cubicBezTo>
                    <a:pt x="15770" y="0"/>
                    <a:pt x="10975" y="1059"/>
                    <a:pt x="7305" y="3177"/>
                  </a:cubicBezTo>
                  <a:cubicBezTo>
                    <a:pt x="0" y="7414"/>
                    <a:pt x="0" y="14252"/>
                    <a:pt x="7305" y="18488"/>
                  </a:cubicBezTo>
                  <a:cubicBezTo>
                    <a:pt x="10969" y="20587"/>
                    <a:pt x="15779" y="21649"/>
                    <a:pt x="20586" y="21649"/>
                  </a:cubicBezTo>
                  <a:cubicBezTo>
                    <a:pt x="24182" y="21649"/>
                    <a:pt x="27777" y="21055"/>
                    <a:pt x="30889" y="19856"/>
                  </a:cubicBezTo>
                  <a:lnTo>
                    <a:pt x="31156" y="19756"/>
                  </a:lnTo>
                  <a:cubicBezTo>
                    <a:pt x="32090" y="19389"/>
                    <a:pt x="32957" y="18955"/>
                    <a:pt x="33824" y="18488"/>
                  </a:cubicBezTo>
                  <a:cubicBezTo>
                    <a:pt x="39929" y="14952"/>
                    <a:pt x="40929" y="9582"/>
                    <a:pt x="36860" y="5479"/>
                  </a:cubicBezTo>
                  <a:cubicBezTo>
                    <a:pt x="35959" y="4578"/>
                    <a:pt x="34925" y="3811"/>
                    <a:pt x="33824" y="3177"/>
                  </a:cubicBezTo>
                  <a:cubicBezTo>
                    <a:pt x="30155" y="1059"/>
                    <a:pt x="25360" y="0"/>
                    <a:pt x="20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1"/>
            <p:cNvSpPr/>
            <p:nvPr/>
          </p:nvSpPr>
          <p:spPr>
            <a:xfrm>
              <a:off x="7438521" y="3150512"/>
              <a:ext cx="151619" cy="221487"/>
            </a:xfrm>
            <a:custGeom>
              <a:avLst/>
              <a:gdLst/>
              <a:ahLst/>
              <a:cxnLst/>
              <a:rect l="l" t="t" r="r" b="b"/>
              <a:pathLst>
                <a:path w="9774" h="14278" extrusionOk="0">
                  <a:moveTo>
                    <a:pt x="9774" y="1"/>
                  </a:moveTo>
                  <a:lnTo>
                    <a:pt x="9774" y="1"/>
                  </a:lnTo>
                  <a:cubicBezTo>
                    <a:pt x="8840" y="334"/>
                    <a:pt x="7973" y="768"/>
                    <a:pt x="7105" y="1268"/>
                  </a:cubicBezTo>
                  <a:cubicBezTo>
                    <a:pt x="1001" y="4771"/>
                    <a:pt x="0" y="10141"/>
                    <a:pt x="4070" y="14278"/>
                  </a:cubicBezTo>
                  <a:cubicBezTo>
                    <a:pt x="4003" y="14178"/>
                    <a:pt x="1435" y="11476"/>
                    <a:pt x="2102" y="7606"/>
                  </a:cubicBezTo>
                  <a:cubicBezTo>
                    <a:pt x="2769" y="3870"/>
                    <a:pt x="7939" y="735"/>
                    <a:pt x="97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1"/>
            <p:cNvSpPr/>
            <p:nvPr/>
          </p:nvSpPr>
          <p:spPr>
            <a:xfrm>
              <a:off x="7484047" y="3132410"/>
              <a:ext cx="540750" cy="312034"/>
            </a:xfrm>
            <a:custGeom>
              <a:avLst/>
              <a:gdLst/>
              <a:ahLst/>
              <a:cxnLst/>
              <a:rect l="l" t="t" r="r" b="b"/>
              <a:pathLst>
                <a:path w="34859" h="20115" extrusionOk="0">
                  <a:moveTo>
                    <a:pt x="17447" y="0"/>
                  </a:moveTo>
                  <a:cubicBezTo>
                    <a:pt x="7806" y="0"/>
                    <a:pt x="1" y="4504"/>
                    <a:pt x="1" y="10074"/>
                  </a:cubicBezTo>
                  <a:cubicBezTo>
                    <a:pt x="1" y="15611"/>
                    <a:pt x="7806" y="20115"/>
                    <a:pt x="17447" y="20115"/>
                  </a:cubicBezTo>
                  <a:cubicBezTo>
                    <a:pt x="27053" y="20115"/>
                    <a:pt x="34859" y="15611"/>
                    <a:pt x="34859" y="10074"/>
                  </a:cubicBezTo>
                  <a:cubicBezTo>
                    <a:pt x="34859" y="4504"/>
                    <a:pt x="27053" y="0"/>
                    <a:pt x="17447"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1"/>
            <p:cNvSpPr/>
            <p:nvPr/>
          </p:nvSpPr>
          <p:spPr>
            <a:xfrm>
              <a:off x="7484047" y="3132410"/>
              <a:ext cx="540750" cy="312034"/>
            </a:xfrm>
            <a:custGeom>
              <a:avLst/>
              <a:gdLst/>
              <a:ahLst/>
              <a:cxnLst/>
              <a:rect l="l" t="t" r="r" b="b"/>
              <a:pathLst>
                <a:path w="34859" h="20115" extrusionOk="0">
                  <a:moveTo>
                    <a:pt x="17447" y="0"/>
                  </a:moveTo>
                  <a:cubicBezTo>
                    <a:pt x="7806" y="0"/>
                    <a:pt x="1" y="4504"/>
                    <a:pt x="1" y="10074"/>
                  </a:cubicBezTo>
                  <a:cubicBezTo>
                    <a:pt x="1" y="15611"/>
                    <a:pt x="7806" y="20115"/>
                    <a:pt x="17447" y="20115"/>
                  </a:cubicBezTo>
                  <a:cubicBezTo>
                    <a:pt x="27053" y="20115"/>
                    <a:pt x="34859" y="15611"/>
                    <a:pt x="34859" y="10074"/>
                  </a:cubicBezTo>
                  <a:cubicBezTo>
                    <a:pt x="34859" y="4504"/>
                    <a:pt x="27053" y="0"/>
                    <a:pt x="17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1"/>
            <p:cNvSpPr/>
            <p:nvPr/>
          </p:nvSpPr>
          <p:spPr>
            <a:xfrm>
              <a:off x="7945595" y="3223804"/>
              <a:ext cx="81766" cy="78524"/>
            </a:xfrm>
            <a:custGeom>
              <a:avLst/>
              <a:gdLst/>
              <a:ahLst/>
              <a:cxnLst/>
              <a:rect l="l" t="t" r="r" b="b"/>
              <a:pathLst>
                <a:path w="5271" h="5062" extrusionOk="0">
                  <a:moveTo>
                    <a:pt x="2019" y="1"/>
                  </a:moveTo>
                  <a:cubicBezTo>
                    <a:pt x="1946" y="1"/>
                    <a:pt x="1874" y="5"/>
                    <a:pt x="1802" y="13"/>
                  </a:cubicBezTo>
                  <a:cubicBezTo>
                    <a:pt x="601" y="146"/>
                    <a:pt x="0" y="1380"/>
                    <a:pt x="467" y="2781"/>
                  </a:cubicBezTo>
                  <a:cubicBezTo>
                    <a:pt x="906" y="4098"/>
                    <a:pt x="2112" y="5061"/>
                    <a:pt x="3252" y="5061"/>
                  </a:cubicBezTo>
                  <a:cubicBezTo>
                    <a:pt x="3325" y="5061"/>
                    <a:pt x="3397" y="5057"/>
                    <a:pt x="3470" y="5049"/>
                  </a:cubicBezTo>
                  <a:cubicBezTo>
                    <a:pt x="4670" y="4916"/>
                    <a:pt x="5271" y="3682"/>
                    <a:pt x="4804" y="2281"/>
                  </a:cubicBezTo>
                  <a:cubicBezTo>
                    <a:pt x="4365" y="964"/>
                    <a:pt x="3159" y="1"/>
                    <a:pt x="20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1"/>
            <p:cNvSpPr/>
            <p:nvPr/>
          </p:nvSpPr>
          <p:spPr>
            <a:xfrm>
              <a:off x="7469560" y="3177936"/>
              <a:ext cx="359642" cy="266505"/>
            </a:xfrm>
            <a:custGeom>
              <a:avLst/>
              <a:gdLst/>
              <a:ahLst/>
              <a:cxnLst/>
              <a:rect l="l" t="t" r="r" b="b"/>
              <a:pathLst>
                <a:path w="23184" h="17180" extrusionOk="0">
                  <a:moveTo>
                    <a:pt x="6105" y="1"/>
                  </a:moveTo>
                  <a:lnTo>
                    <a:pt x="6105" y="1"/>
                  </a:lnTo>
                  <a:cubicBezTo>
                    <a:pt x="5638" y="268"/>
                    <a:pt x="5171" y="568"/>
                    <a:pt x="4704" y="901"/>
                  </a:cubicBezTo>
                  <a:cubicBezTo>
                    <a:pt x="4404" y="1102"/>
                    <a:pt x="4137" y="1335"/>
                    <a:pt x="3870" y="1569"/>
                  </a:cubicBezTo>
                  <a:cubicBezTo>
                    <a:pt x="1" y="4938"/>
                    <a:pt x="1" y="9341"/>
                    <a:pt x="3870" y="12710"/>
                  </a:cubicBezTo>
                  <a:cubicBezTo>
                    <a:pt x="4137" y="12943"/>
                    <a:pt x="4437" y="13143"/>
                    <a:pt x="4704" y="13377"/>
                  </a:cubicBezTo>
                  <a:cubicBezTo>
                    <a:pt x="5138" y="13677"/>
                    <a:pt x="5571" y="13944"/>
                    <a:pt x="6005" y="14211"/>
                  </a:cubicBezTo>
                  <a:cubicBezTo>
                    <a:pt x="6439" y="14478"/>
                    <a:pt x="6906" y="14711"/>
                    <a:pt x="7373" y="14945"/>
                  </a:cubicBezTo>
                  <a:cubicBezTo>
                    <a:pt x="7773" y="15112"/>
                    <a:pt x="8173" y="15278"/>
                    <a:pt x="8574" y="15445"/>
                  </a:cubicBezTo>
                  <a:cubicBezTo>
                    <a:pt x="8974" y="15579"/>
                    <a:pt x="9374" y="15745"/>
                    <a:pt x="9774" y="15879"/>
                  </a:cubicBezTo>
                  <a:cubicBezTo>
                    <a:pt x="11042" y="16279"/>
                    <a:pt x="12343" y="16613"/>
                    <a:pt x="13677" y="16813"/>
                  </a:cubicBezTo>
                  <a:cubicBezTo>
                    <a:pt x="13977" y="16846"/>
                    <a:pt x="14244" y="16913"/>
                    <a:pt x="14544" y="16946"/>
                  </a:cubicBezTo>
                  <a:cubicBezTo>
                    <a:pt x="15845" y="17113"/>
                    <a:pt x="17146" y="17180"/>
                    <a:pt x="18447" y="17180"/>
                  </a:cubicBezTo>
                  <a:cubicBezTo>
                    <a:pt x="20015" y="17180"/>
                    <a:pt x="21616" y="17046"/>
                    <a:pt x="23184" y="16779"/>
                  </a:cubicBezTo>
                  <a:cubicBezTo>
                    <a:pt x="23184" y="16779"/>
                    <a:pt x="21082" y="16379"/>
                    <a:pt x="21483" y="14411"/>
                  </a:cubicBezTo>
                  <a:cubicBezTo>
                    <a:pt x="21082" y="11442"/>
                    <a:pt x="8040" y="3170"/>
                    <a:pt x="8040" y="3170"/>
                  </a:cubicBezTo>
                  <a:cubicBezTo>
                    <a:pt x="8040" y="3170"/>
                    <a:pt x="5138" y="2002"/>
                    <a:pt x="6105"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1"/>
            <p:cNvSpPr/>
            <p:nvPr/>
          </p:nvSpPr>
          <p:spPr>
            <a:xfrm>
              <a:off x="7466457" y="3177936"/>
              <a:ext cx="360169" cy="266505"/>
            </a:xfrm>
            <a:custGeom>
              <a:avLst/>
              <a:gdLst/>
              <a:ahLst/>
              <a:cxnLst/>
              <a:rect l="l" t="t" r="r" b="b"/>
              <a:pathLst>
                <a:path w="23218" h="17180" extrusionOk="0">
                  <a:moveTo>
                    <a:pt x="6105" y="1"/>
                  </a:moveTo>
                  <a:lnTo>
                    <a:pt x="6105" y="1"/>
                  </a:lnTo>
                  <a:cubicBezTo>
                    <a:pt x="5638" y="268"/>
                    <a:pt x="5171" y="568"/>
                    <a:pt x="4737" y="901"/>
                  </a:cubicBezTo>
                  <a:cubicBezTo>
                    <a:pt x="4437" y="1102"/>
                    <a:pt x="4137" y="1335"/>
                    <a:pt x="3903" y="1569"/>
                  </a:cubicBezTo>
                  <a:cubicBezTo>
                    <a:pt x="1" y="4938"/>
                    <a:pt x="1" y="9341"/>
                    <a:pt x="3903" y="12710"/>
                  </a:cubicBezTo>
                  <a:cubicBezTo>
                    <a:pt x="4170" y="12943"/>
                    <a:pt x="4437" y="13143"/>
                    <a:pt x="4737" y="13377"/>
                  </a:cubicBezTo>
                  <a:cubicBezTo>
                    <a:pt x="5138" y="13677"/>
                    <a:pt x="5571" y="13944"/>
                    <a:pt x="6005" y="14211"/>
                  </a:cubicBezTo>
                  <a:cubicBezTo>
                    <a:pt x="6472" y="14478"/>
                    <a:pt x="6939" y="14711"/>
                    <a:pt x="7406" y="14945"/>
                  </a:cubicBezTo>
                  <a:cubicBezTo>
                    <a:pt x="7773" y="15112"/>
                    <a:pt x="8173" y="15278"/>
                    <a:pt x="8573" y="15445"/>
                  </a:cubicBezTo>
                  <a:cubicBezTo>
                    <a:pt x="8974" y="15579"/>
                    <a:pt x="9374" y="15745"/>
                    <a:pt x="9808" y="15879"/>
                  </a:cubicBezTo>
                  <a:cubicBezTo>
                    <a:pt x="11075" y="16279"/>
                    <a:pt x="12376" y="16613"/>
                    <a:pt x="13677" y="16813"/>
                  </a:cubicBezTo>
                  <a:cubicBezTo>
                    <a:pt x="13977" y="16846"/>
                    <a:pt x="14277" y="16913"/>
                    <a:pt x="14578" y="16946"/>
                  </a:cubicBezTo>
                  <a:cubicBezTo>
                    <a:pt x="15845" y="17113"/>
                    <a:pt x="17146" y="17180"/>
                    <a:pt x="18447" y="17180"/>
                  </a:cubicBezTo>
                  <a:cubicBezTo>
                    <a:pt x="20048" y="17180"/>
                    <a:pt x="21649" y="17046"/>
                    <a:pt x="23217" y="16779"/>
                  </a:cubicBezTo>
                  <a:cubicBezTo>
                    <a:pt x="23217" y="16779"/>
                    <a:pt x="21116" y="16379"/>
                    <a:pt x="21483" y="14411"/>
                  </a:cubicBezTo>
                  <a:cubicBezTo>
                    <a:pt x="21082" y="11442"/>
                    <a:pt x="8040" y="3170"/>
                    <a:pt x="8040" y="3170"/>
                  </a:cubicBezTo>
                  <a:cubicBezTo>
                    <a:pt x="8040" y="3170"/>
                    <a:pt x="5171" y="2002"/>
                    <a:pt x="6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1"/>
            <p:cNvSpPr/>
            <p:nvPr/>
          </p:nvSpPr>
          <p:spPr>
            <a:xfrm>
              <a:off x="7533731" y="3172523"/>
              <a:ext cx="441393" cy="232207"/>
            </a:xfrm>
            <a:custGeom>
              <a:avLst/>
              <a:gdLst/>
              <a:ahLst/>
              <a:cxnLst/>
              <a:rect l="l" t="t" r="r" b="b"/>
              <a:pathLst>
                <a:path w="28454" h="14969" extrusionOk="0">
                  <a:moveTo>
                    <a:pt x="14204" y="0"/>
                  </a:moveTo>
                  <a:cubicBezTo>
                    <a:pt x="10889" y="0"/>
                    <a:pt x="7570" y="727"/>
                    <a:pt x="5037" y="2184"/>
                  </a:cubicBezTo>
                  <a:cubicBezTo>
                    <a:pt x="167" y="4986"/>
                    <a:pt x="0" y="9456"/>
                    <a:pt x="4437" y="12425"/>
                  </a:cubicBezTo>
                  <a:cubicBezTo>
                    <a:pt x="4637" y="12525"/>
                    <a:pt x="4837" y="12659"/>
                    <a:pt x="5037" y="12792"/>
                  </a:cubicBezTo>
                  <a:cubicBezTo>
                    <a:pt x="7572" y="14243"/>
                    <a:pt x="10900" y="14969"/>
                    <a:pt x="14223" y="14969"/>
                  </a:cubicBezTo>
                  <a:cubicBezTo>
                    <a:pt x="17546" y="14969"/>
                    <a:pt x="20865" y="14243"/>
                    <a:pt x="23383" y="12792"/>
                  </a:cubicBezTo>
                  <a:cubicBezTo>
                    <a:pt x="28454" y="9857"/>
                    <a:pt x="28454" y="5120"/>
                    <a:pt x="23383" y="2184"/>
                  </a:cubicBezTo>
                  <a:cubicBezTo>
                    <a:pt x="23183" y="2051"/>
                    <a:pt x="22983" y="1951"/>
                    <a:pt x="22750" y="1851"/>
                  </a:cubicBezTo>
                  <a:cubicBezTo>
                    <a:pt x="20317" y="618"/>
                    <a:pt x="17262" y="0"/>
                    <a:pt x="14204"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1"/>
            <p:cNvSpPr/>
            <p:nvPr/>
          </p:nvSpPr>
          <p:spPr>
            <a:xfrm>
              <a:off x="7533731" y="3172523"/>
              <a:ext cx="441393" cy="232207"/>
            </a:xfrm>
            <a:custGeom>
              <a:avLst/>
              <a:gdLst/>
              <a:ahLst/>
              <a:cxnLst/>
              <a:rect l="l" t="t" r="r" b="b"/>
              <a:pathLst>
                <a:path w="28454" h="14969" extrusionOk="0">
                  <a:moveTo>
                    <a:pt x="14204" y="0"/>
                  </a:moveTo>
                  <a:cubicBezTo>
                    <a:pt x="10889" y="0"/>
                    <a:pt x="7570" y="727"/>
                    <a:pt x="5037" y="2184"/>
                  </a:cubicBezTo>
                  <a:cubicBezTo>
                    <a:pt x="167" y="4986"/>
                    <a:pt x="0" y="9456"/>
                    <a:pt x="4437" y="12425"/>
                  </a:cubicBezTo>
                  <a:cubicBezTo>
                    <a:pt x="4637" y="12525"/>
                    <a:pt x="4837" y="12659"/>
                    <a:pt x="5037" y="12792"/>
                  </a:cubicBezTo>
                  <a:cubicBezTo>
                    <a:pt x="7572" y="14243"/>
                    <a:pt x="10900" y="14969"/>
                    <a:pt x="14223" y="14969"/>
                  </a:cubicBezTo>
                  <a:cubicBezTo>
                    <a:pt x="17546" y="14969"/>
                    <a:pt x="20865" y="14243"/>
                    <a:pt x="23383" y="12792"/>
                  </a:cubicBezTo>
                  <a:cubicBezTo>
                    <a:pt x="28454" y="9857"/>
                    <a:pt x="28454" y="5120"/>
                    <a:pt x="23383" y="2184"/>
                  </a:cubicBezTo>
                  <a:cubicBezTo>
                    <a:pt x="23183" y="2051"/>
                    <a:pt x="22983" y="1951"/>
                    <a:pt x="22750" y="1851"/>
                  </a:cubicBezTo>
                  <a:cubicBezTo>
                    <a:pt x="20317" y="618"/>
                    <a:pt x="17262" y="0"/>
                    <a:pt x="14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1"/>
            <p:cNvSpPr/>
            <p:nvPr/>
          </p:nvSpPr>
          <p:spPr>
            <a:xfrm>
              <a:off x="7562179" y="3177424"/>
              <a:ext cx="385005" cy="222511"/>
            </a:xfrm>
            <a:custGeom>
              <a:avLst/>
              <a:gdLst/>
              <a:ahLst/>
              <a:cxnLst/>
              <a:rect l="l" t="t" r="r" b="b"/>
              <a:pathLst>
                <a:path w="24819" h="14344" extrusionOk="0">
                  <a:moveTo>
                    <a:pt x="12410" y="0"/>
                  </a:moveTo>
                  <a:cubicBezTo>
                    <a:pt x="5538" y="0"/>
                    <a:pt x="1" y="3203"/>
                    <a:pt x="1" y="7172"/>
                  </a:cubicBezTo>
                  <a:cubicBezTo>
                    <a:pt x="1" y="11108"/>
                    <a:pt x="5538" y="14344"/>
                    <a:pt x="12410" y="14344"/>
                  </a:cubicBezTo>
                  <a:cubicBezTo>
                    <a:pt x="19248" y="14344"/>
                    <a:pt x="24818" y="11108"/>
                    <a:pt x="24818" y="7172"/>
                  </a:cubicBezTo>
                  <a:cubicBezTo>
                    <a:pt x="24818" y="3203"/>
                    <a:pt x="19248" y="0"/>
                    <a:pt x="12410"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1"/>
            <p:cNvSpPr/>
            <p:nvPr/>
          </p:nvSpPr>
          <p:spPr>
            <a:xfrm>
              <a:off x="7562179" y="3177424"/>
              <a:ext cx="385005" cy="222511"/>
            </a:xfrm>
            <a:custGeom>
              <a:avLst/>
              <a:gdLst/>
              <a:ahLst/>
              <a:cxnLst/>
              <a:rect l="l" t="t" r="r" b="b"/>
              <a:pathLst>
                <a:path w="24819" h="14344" extrusionOk="0">
                  <a:moveTo>
                    <a:pt x="12410" y="0"/>
                  </a:moveTo>
                  <a:cubicBezTo>
                    <a:pt x="5538" y="0"/>
                    <a:pt x="1" y="3203"/>
                    <a:pt x="1" y="7172"/>
                  </a:cubicBezTo>
                  <a:cubicBezTo>
                    <a:pt x="1" y="11108"/>
                    <a:pt x="5538" y="14344"/>
                    <a:pt x="12410" y="14344"/>
                  </a:cubicBezTo>
                  <a:cubicBezTo>
                    <a:pt x="19248" y="14344"/>
                    <a:pt x="24818" y="11108"/>
                    <a:pt x="24818" y="7172"/>
                  </a:cubicBezTo>
                  <a:cubicBezTo>
                    <a:pt x="24818" y="3203"/>
                    <a:pt x="19248" y="0"/>
                    <a:pt x="124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1"/>
            <p:cNvSpPr/>
            <p:nvPr/>
          </p:nvSpPr>
          <p:spPr>
            <a:xfrm>
              <a:off x="7563730" y="3208463"/>
              <a:ext cx="381375" cy="191083"/>
            </a:xfrm>
            <a:custGeom>
              <a:avLst/>
              <a:gdLst/>
              <a:ahLst/>
              <a:cxnLst/>
              <a:rect l="l" t="t" r="r" b="b"/>
              <a:pathLst>
                <a:path w="24585" h="12318" extrusionOk="0">
                  <a:moveTo>
                    <a:pt x="12297" y="1"/>
                  </a:moveTo>
                  <a:cubicBezTo>
                    <a:pt x="9124" y="1"/>
                    <a:pt x="5955" y="701"/>
                    <a:pt x="3537" y="2102"/>
                  </a:cubicBezTo>
                  <a:cubicBezTo>
                    <a:pt x="1535" y="3236"/>
                    <a:pt x="368" y="4671"/>
                    <a:pt x="1" y="6172"/>
                  </a:cubicBezTo>
                  <a:cubicBezTo>
                    <a:pt x="368" y="7640"/>
                    <a:pt x="1535" y="9074"/>
                    <a:pt x="3537" y="10241"/>
                  </a:cubicBezTo>
                  <a:cubicBezTo>
                    <a:pt x="5955" y="11626"/>
                    <a:pt x="9124" y="12318"/>
                    <a:pt x="12297" y="12318"/>
                  </a:cubicBezTo>
                  <a:cubicBezTo>
                    <a:pt x="15470" y="12318"/>
                    <a:pt x="18647" y="11626"/>
                    <a:pt x="21082" y="10241"/>
                  </a:cubicBezTo>
                  <a:cubicBezTo>
                    <a:pt x="23051" y="9074"/>
                    <a:pt x="24218" y="7640"/>
                    <a:pt x="24585" y="6172"/>
                  </a:cubicBezTo>
                  <a:cubicBezTo>
                    <a:pt x="24218" y="4671"/>
                    <a:pt x="23051" y="3236"/>
                    <a:pt x="21082" y="2102"/>
                  </a:cubicBezTo>
                  <a:cubicBezTo>
                    <a:pt x="18647" y="701"/>
                    <a:pt x="15470" y="1"/>
                    <a:pt x="1229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1"/>
            <p:cNvSpPr/>
            <p:nvPr/>
          </p:nvSpPr>
          <p:spPr>
            <a:xfrm>
              <a:off x="7563730" y="3208463"/>
              <a:ext cx="381375" cy="191083"/>
            </a:xfrm>
            <a:custGeom>
              <a:avLst/>
              <a:gdLst/>
              <a:ahLst/>
              <a:cxnLst/>
              <a:rect l="l" t="t" r="r" b="b"/>
              <a:pathLst>
                <a:path w="24585" h="12318" extrusionOk="0">
                  <a:moveTo>
                    <a:pt x="12297" y="1"/>
                  </a:moveTo>
                  <a:cubicBezTo>
                    <a:pt x="9124" y="1"/>
                    <a:pt x="5955" y="701"/>
                    <a:pt x="3537" y="2102"/>
                  </a:cubicBezTo>
                  <a:cubicBezTo>
                    <a:pt x="1535" y="3236"/>
                    <a:pt x="368" y="4671"/>
                    <a:pt x="1" y="6172"/>
                  </a:cubicBezTo>
                  <a:cubicBezTo>
                    <a:pt x="368" y="7640"/>
                    <a:pt x="1535" y="9074"/>
                    <a:pt x="3537" y="10241"/>
                  </a:cubicBezTo>
                  <a:cubicBezTo>
                    <a:pt x="5955" y="11626"/>
                    <a:pt x="9124" y="12318"/>
                    <a:pt x="12297" y="12318"/>
                  </a:cubicBezTo>
                  <a:cubicBezTo>
                    <a:pt x="15470" y="12318"/>
                    <a:pt x="18647" y="11626"/>
                    <a:pt x="21082" y="10241"/>
                  </a:cubicBezTo>
                  <a:cubicBezTo>
                    <a:pt x="23051" y="9074"/>
                    <a:pt x="24218" y="7640"/>
                    <a:pt x="24585" y="6172"/>
                  </a:cubicBezTo>
                  <a:cubicBezTo>
                    <a:pt x="24218" y="4671"/>
                    <a:pt x="23051" y="3236"/>
                    <a:pt x="21082" y="2102"/>
                  </a:cubicBezTo>
                  <a:cubicBezTo>
                    <a:pt x="18647" y="701"/>
                    <a:pt x="15470" y="1"/>
                    <a:pt x="122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1"/>
            <p:cNvSpPr/>
            <p:nvPr/>
          </p:nvSpPr>
          <p:spPr>
            <a:xfrm>
              <a:off x="7628926" y="3216746"/>
              <a:ext cx="252016" cy="165596"/>
            </a:xfrm>
            <a:custGeom>
              <a:avLst/>
              <a:gdLst/>
              <a:ahLst/>
              <a:cxnLst/>
              <a:rect l="l" t="t" r="r" b="b"/>
              <a:pathLst>
                <a:path w="16246" h="10675" extrusionOk="0">
                  <a:moveTo>
                    <a:pt x="11054" y="6247"/>
                  </a:moveTo>
                  <a:cubicBezTo>
                    <a:pt x="11436" y="6247"/>
                    <a:pt x="11798" y="6322"/>
                    <a:pt x="12143" y="6505"/>
                  </a:cubicBezTo>
                  <a:cubicBezTo>
                    <a:pt x="12076" y="6572"/>
                    <a:pt x="11976" y="6605"/>
                    <a:pt x="11909" y="6672"/>
                  </a:cubicBezTo>
                  <a:cubicBezTo>
                    <a:pt x="11776" y="6739"/>
                    <a:pt x="11609" y="6805"/>
                    <a:pt x="11476" y="6872"/>
                  </a:cubicBezTo>
                  <a:cubicBezTo>
                    <a:pt x="10954" y="7098"/>
                    <a:pt x="10406" y="7206"/>
                    <a:pt x="9859" y="7206"/>
                  </a:cubicBezTo>
                  <a:cubicBezTo>
                    <a:pt x="9355" y="7206"/>
                    <a:pt x="8853" y="7115"/>
                    <a:pt x="8373" y="6939"/>
                  </a:cubicBezTo>
                  <a:cubicBezTo>
                    <a:pt x="9367" y="6577"/>
                    <a:pt x="10254" y="6247"/>
                    <a:pt x="11054" y="6247"/>
                  </a:cubicBezTo>
                  <a:close/>
                  <a:moveTo>
                    <a:pt x="1902" y="1"/>
                  </a:moveTo>
                  <a:lnTo>
                    <a:pt x="1" y="1101"/>
                  </a:lnTo>
                  <a:lnTo>
                    <a:pt x="1" y="2569"/>
                  </a:lnTo>
                  <a:lnTo>
                    <a:pt x="668" y="2936"/>
                  </a:lnTo>
                  <a:cubicBezTo>
                    <a:pt x="501" y="3203"/>
                    <a:pt x="401" y="3503"/>
                    <a:pt x="401" y="3803"/>
                  </a:cubicBezTo>
                  <a:lnTo>
                    <a:pt x="401" y="5271"/>
                  </a:lnTo>
                  <a:cubicBezTo>
                    <a:pt x="401" y="5905"/>
                    <a:pt x="801" y="6472"/>
                    <a:pt x="1735" y="7006"/>
                  </a:cubicBezTo>
                  <a:cubicBezTo>
                    <a:pt x="2536" y="7473"/>
                    <a:pt x="3437" y="7739"/>
                    <a:pt x="4371" y="7773"/>
                  </a:cubicBezTo>
                  <a:lnTo>
                    <a:pt x="4871" y="7773"/>
                  </a:lnTo>
                  <a:cubicBezTo>
                    <a:pt x="5838" y="7706"/>
                    <a:pt x="6806" y="7473"/>
                    <a:pt x="7706" y="7139"/>
                  </a:cubicBezTo>
                  <a:lnTo>
                    <a:pt x="8240" y="6972"/>
                  </a:lnTo>
                  <a:lnTo>
                    <a:pt x="8240" y="6972"/>
                  </a:lnTo>
                  <a:lnTo>
                    <a:pt x="6639" y="8573"/>
                  </a:lnTo>
                  <a:lnTo>
                    <a:pt x="6639" y="10041"/>
                  </a:lnTo>
                  <a:cubicBezTo>
                    <a:pt x="7532" y="10383"/>
                    <a:pt x="8465" y="10553"/>
                    <a:pt x="9396" y="10553"/>
                  </a:cubicBezTo>
                  <a:cubicBezTo>
                    <a:pt x="10552" y="10553"/>
                    <a:pt x="11705" y="10292"/>
                    <a:pt x="12777" y="9774"/>
                  </a:cubicBezTo>
                  <a:lnTo>
                    <a:pt x="14344" y="10675"/>
                  </a:lnTo>
                  <a:lnTo>
                    <a:pt x="16246" y="9574"/>
                  </a:lnTo>
                  <a:lnTo>
                    <a:pt x="16246" y="8106"/>
                  </a:lnTo>
                  <a:lnTo>
                    <a:pt x="15612" y="7739"/>
                  </a:lnTo>
                  <a:cubicBezTo>
                    <a:pt x="15779" y="7473"/>
                    <a:pt x="15912" y="7139"/>
                    <a:pt x="15912" y="6772"/>
                  </a:cubicBezTo>
                  <a:lnTo>
                    <a:pt x="15912" y="5304"/>
                  </a:lnTo>
                  <a:cubicBezTo>
                    <a:pt x="15912" y="4704"/>
                    <a:pt x="15478" y="4103"/>
                    <a:pt x="14578" y="3570"/>
                  </a:cubicBezTo>
                  <a:lnTo>
                    <a:pt x="14544" y="3570"/>
                  </a:lnTo>
                  <a:cubicBezTo>
                    <a:pt x="13602" y="3023"/>
                    <a:pt x="12648" y="2828"/>
                    <a:pt x="11720" y="2828"/>
                  </a:cubicBezTo>
                  <a:cubicBezTo>
                    <a:pt x="11007" y="2828"/>
                    <a:pt x="10308" y="2943"/>
                    <a:pt x="9641" y="3103"/>
                  </a:cubicBezTo>
                  <a:cubicBezTo>
                    <a:pt x="8974" y="3270"/>
                    <a:pt x="8373" y="3470"/>
                    <a:pt x="7806" y="3670"/>
                  </a:cubicBezTo>
                  <a:cubicBezTo>
                    <a:pt x="7139" y="3903"/>
                    <a:pt x="6505" y="4137"/>
                    <a:pt x="5838" y="4304"/>
                  </a:cubicBezTo>
                  <a:cubicBezTo>
                    <a:pt x="5505" y="4370"/>
                    <a:pt x="5204" y="4370"/>
                    <a:pt x="4904" y="4370"/>
                  </a:cubicBezTo>
                  <a:cubicBezTo>
                    <a:pt x="4604" y="4370"/>
                    <a:pt x="4371" y="4304"/>
                    <a:pt x="4104" y="4170"/>
                  </a:cubicBezTo>
                  <a:lnTo>
                    <a:pt x="4170" y="4137"/>
                  </a:lnTo>
                  <a:lnTo>
                    <a:pt x="4371" y="4003"/>
                  </a:lnTo>
                  <a:cubicBezTo>
                    <a:pt x="4537" y="3903"/>
                    <a:pt x="4704" y="3837"/>
                    <a:pt x="4904" y="3737"/>
                  </a:cubicBezTo>
                  <a:cubicBezTo>
                    <a:pt x="5369" y="3540"/>
                    <a:pt x="5862" y="3439"/>
                    <a:pt x="6358" y="3439"/>
                  </a:cubicBezTo>
                  <a:cubicBezTo>
                    <a:pt x="6789" y="3439"/>
                    <a:pt x="7221" y="3515"/>
                    <a:pt x="7640" y="3670"/>
                  </a:cubicBezTo>
                  <a:lnTo>
                    <a:pt x="9241" y="2069"/>
                  </a:lnTo>
                  <a:lnTo>
                    <a:pt x="9241" y="601"/>
                  </a:lnTo>
                  <a:cubicBezTo>
                    <a:pt x="8442" y="335"/>
                    <a:pt x="7601" y="199"/>
                    <a:pt x="6765" y="199"/>
                  </a:cubicBezTo>
                  <a:cubicBezTo>
                    <a:pt x="6134" y="199"/>
                    <a:pt x="5507" y="276"/>
                    <a:pt x="4904" y="434"/>
                  </a:cubicBezTo>
                  <a:cubicBezTo>
                    <a:pt x="4404" y="568"/>
                    <a:pt x="3937" y="734"/>
                    <a:pt x="3503" y="935"/>
                  </a:cubicBezTo>
                  <a:lnTo>
                    <a:pt x="19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1"/>
            <p:cNvSpPr/>
            <p:nvPr/>
          </p:nvSpPr>
          <p:spPr>
            <a:xfrm>
              <a:off x="7628414" y="3216746"/>
              <a:ext cx="255630" cy="142312"/>
            </a:xfrm>
            <a:custGeom>
              <a:avLst/>
              <a:gdLst/>
              <a:ahLst/>
              <a:cxnLst/>
              <a:rect l="l" t="t" r="r" b="b"/>
              <a:pathLst>
                <a:path w="16479" h="9174" extrusionOk="0">
                  <a:moveTo>
                    <a:pt x="1935" y="1"/>
                  </a:moveTo>
                  <a:lnTo>
                    <a:pt x="34" y="1101"/>
                  </a:lnTo>
                  <a:lnTo>
                    <a:pt x="1635" y="2002"/>
                  </a:lnTo>
                  <a:cubicBezTo>
                    <a:pt x="34" y="3236"/>
                    <a:pt x="0" y="4470"/>
                    <a:pt x="1768" y="5504"/>
                  </a:cubicBezTo>
                  <a:cubicBezTo>
                    <a:pt x="2569" y="5971"/>
                    <a:pt x="3470" y="6238"/>
                    <a:pt x="4404" y="6272"/>
                  </a:cubicBezTo>
                  <a:lnTo>
                    <a:pt x="4937" y="6272"/>
                  </a:lnTo>
                  <a:cubicBezTo>
                    <a:pt x="5905" y="6205"/>
                    <a:pt x="6839" y="6005"/>
                    <a:pt x="7739" y="5671"/>
                  </a:cubicBezTo>
                  <a:cubicBezTo>
                    <a:pt x="9041" y="5245"/>
                    <a:pt x="10159" y="4752"/>
                    <a:pt x="11139" y="4752"/>
                  </a:cubicBezTo>
                  <a:cubicBezTo>
                    <a:pt x="11540" y="4752"/>
                    <a:pt x="11918" y="4834"/>
                    <a:pt x="12276" y="5037"/>
                  </a:cubicBezTo>
                  <a:cubicBezTo>
                    <a:pt x="13110" y="5538"/>
                    <a:pt x="12876" y="6105"/>
                    <a:pt x="11976" y="6639"/>
                  </a:cubicBezTo>
                  <a:cubicBezTo>
                    <a:pt x="11809" y="6739"/>
                    <a:pt x="11675" y="6805"/>
                    <a:pt x="11542" y="6872"/>
                  </a:cubicBezTo>
                  <a:cubicBezTo>
                    <a:pt x="11025" y="7072"/>
                    <a:pt x="10483" y="7172"/>
                    <a:pt x="9945" y="7172"/>
                  </a:cubicBezTo>
                  <a:cubicBezTo>
                    <a:pt x="9407" y="7172"/>
                    <a:pt x="8873" y="7072"/>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2"/>
                  </a:lnTo>
                  <a:cubicBezTo>
                    <a:pt x="16312" y="5938"/>
                    <a:pt x="16479" y="4604"/>
                    <a:pt x="14644" y="3536"/>
                  </a:cubicBezTo>
                  <a:lnTo>
                    <a:pt x="14611" y="3503"/>
                  </a:lnTo>
                  <a:cubicBezTo>
                    <a:pt x="13668" y="3004"/>
                    <a:pt x="12724" y="2822"/>
                    <a:pt x="11809" y="2822"/>
                  </a:cubicBezTo>
                  <a:cubicBezTo>
                    <a:pt x="11074" y="2822"/>
                    <a:pt x="10358" y="2939"/>
                    <a:pt x="9674" y="3103"/>
                  </a:cubicBezTo>
                  <a:cubicBezTo>
                    <a:pt x="9007" y="3270"/>
                    <a:pt x="8406" y="3470"/>
                    <a:pt x="7839" y="3670"/>
                  </a:cubicBezTo>
                  <a:cubicBezTo>
                    <a:pt x="7172" y="3903"/>
                    <a:pt x="6538" y="4137"/>
                    <a:pt x="5871" y="4304"/>
                  </a:cubicBezTo>
                  <a:cubicBezTo>
                    <a:pt x="5538" y="4370"/>
                    <a:pt x="5237" y="4370"/>
                    <a:pt x="4937" y="4370"/>
                  </a:cubicBezTo>
                  <a:cubicBezTo>
                    <a:pt x="4604" y="4370"/>
                    <a:pt x="4303" y="4270"/>
                    <a:pt x="4003" y="4103"/>
                  </a:cubicBezTo>
                  <a:cubicBezTo>
                    <a:pt x="3403" y="3770"/>
                    <a:pt x="3303" y="3236"/>
                    <a:pt x="4203" y="2636"/>
                  </a:cubicBezTo>
                  <a:lnTo>
                    <a:pt x="4404" y="2536"/>
                  </a:lnTo>
                  <a:cubicBezTo>
                    <a:pt x="4570" y="2436"/>
                    <a:pt x="4737" y="2336"/>
                    <a:pt x="4937" y="2269"/>
                  </a:cubicBezTo>
                  <a:cubicBezTo>
                    <a:pt x="5402" y="2072"/>
                    <a:pt x="5895" y="1971"/>
                    <a:pt x="6391" y="1971"/>
                  </a:cubicBezTo>
                  <a:cubicBezTo>
                    <a:pt x="6822" y="1971"/>
                    <a:pt x="7254" y="2047"/>
                    <a:pt x="7673" y="2202"/>
                  </a:cubicBezTo>
                  <a:lnTo>
                    <a:pt x="9274" y="601"/>
                  </a:lnTo>
                  <a:cubicBezTo>
                    <a:pt x="8475" y="335"/>
                    <a:pt x="7634" y="199"/>
                    <a:pt x="6798" y="199"/>
                  </a:cubicBezTo>
                  <a:cubicBezTo>
                    <a:pt x="6167" y="199"/>
                    <a:pt x="5540" y="276"/>
                    <a:pt x="4937" y="434"/>
                  </a:cubicBezTo>
                  <a:cubicBezTo>
                    <a:pt x="4437" y="568"/>
                    <a:pt x="3970" y="734"/>
                    <a:pt x="3536" y="935"/>
                  </a:cubicBezTo>
                  <a:lnTo>
                    <a:pt x="1935"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1"/>
            <p:cNvSpPr/>
            <p:nvPr/>
          </p:nvSpPr>
          <p:spPr>
            <a:xfrm>
              <a:off x="7628414" y="3216746"/>
              <a:ext cx="255630" cy="142312"/>
            </a:xfrm>
            <a:custGeom>
              <a:avLst/>
              <a:gdLst/>
              <a:ahLst/>
              <a:cxnLst/>
              <a:rect l="l" t="t" r="r" b="b"/>
              <a:pathLst>
                <a:path w="16479" h="9174" extrusionOk="0">
                  <a:moveTo>
                    <a:pt x="1935" y="1"/>
                  </a:moveTo>
                  <a:lnTo>
                    <a:pt x="34" y="1101"/>
                  </a:lnTo>
                  <a:lnTo>
                    <a:pt x="1635" y="2002"/>
                  </a:lnTo>
                  <a:cubicBezTo>
                    <a:pt x="34" y="3236"/>
                    <a:pt x="0" y="4470"/>
                    <a:pt x="1768" y="5504"/>
                  </a:cubicBezTo>
                  <a:cubicBezTo>
                    <a:pt x="2569" y="5971"/>
                    <a:pt x="3470" y="6238"/>
                    <a:pt x="4404" y="6272"/>
                  </a:cubicBezTo>
                  <a:lnTo>
                    <a:pt x="4937" y="6272"/>
                  </a:lnTo>
                  <a:cubicBezTo>
                    <a:pt x="5905" y="6205"/>
                    <a:pt x="6839" y="6005"/>
                    <a:pt x="7739" y="5671"/>
                  </a:cubicBezTo>
                  <a:cubicBezTo>
                    <a:pt x="9041" y="5245"/>
                    <a:pt x="10159" y="4752"/>
                    <a:pt x="11139" y="4752"/>
                  </a:cubicBezTo>
                  <a:cubicBezTo>
                    <a:pt x="11540" y="4752"/>
                    <a:pt x="11918" y="4834"/>
                    <a:pt x="12276" y="5037"/>
                  </a:cubicBezTo>
                  <a:cubicBezTo>
                    <a:pt x="13110" y="5538"/>
                    <a:pt x="12876" y="6105"/>
                    <a:pt x="11976" y="6639"/>
                  </a:cubicBezTo>
                  <a:cubicBezTo>
                    <a:pt x="11809" y="6739"/>
                    <a:pt x="11675" y="6805"/>
                    <a:pt x="11542" y="6872"/>
                  </a:cubicBezTo>
                  <a:cubicBezTo>
                    <a:pt x="11025" y="7072"/>
                    <a:pt x="10483" y="7172"/>
                    <a:pt x="9945" y="7172"/>
                  </a:cubicBezTo>
                  <a:cubicBezTo>
                    <a:pt x="9407" y="7172"/>
                    <a:pt x="8873" y="7072"/>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2"/>
                  </a:lnTo>
                  <a:cubicBezTo>
                    <a:pt x="16312" y="5938"/>
                    <a:pt x="16479" y="4604"/>
                    <a:pt x="14644" y="3536"/>
                  </a:cubicBezTo>
                  <a:lnTo>
                    <a:pt x="14611" y="3503"/>
                  </a:lnTo>
                  <a:cubicBezTo>
                    <a:pt x="13668" y="3004"/>
                    <a:pt x="12724" y="2822"/>
                    <a:pt x="11809" y="2822"/>
                  </a:cubicBezTo>
                  <a:cubicBezTo>
                    <a:pt x="11074" y="2822"/>
                    <a:pt x="10358" y="2939"/>
                    <a:pt x="9674" y="3103"/>
                  </a:cubicBezTo>
                  <a:cubicBezTo>
                    <a:pt x="9007" y="3270"/>
                    <a:pt x="8406" y="3470"/>
                    <a:pt x="7839" y="3670"/>
                  </a:cubicBezTo>
                  <a:cubicBezTo>
                    <a:pt x="7172" y="3903"/>
                    <a:pt x="6538" y="4137"/>
                    <a:pt x="5871" y="4304"/>
                  </a:cubicBezTo>
                  <a:cubicBezTo>
                    <a:pt x="5538" y="4370"/>
                    <a:pt x="5237" y="4370"/>
                    <a:pt x="4937" y="4370"/>
                  </a:cubicBezTo>
                  <a:cubicBezTo>
                    <a:pt x="4604" y="4370"/>
                    <a:pt x="4303" y="4270"/>
                    <a:pt x="4003" y="4103"/>
                  </a:cubicBezTo>
                  <a:cubicBezTo>
                    <a:pt x="3403" y="3770"/>
                    <a:pt x="3303" y="3236"/>
                    <a:pt x="4203" y="2636"/>
                  </a:cubicBezTo>
                  <a:lnTo>
                    <a:pt x="4404" y="2536"/>
                  </a:lnTo>
                  <a:cubicBezTo>
                    <a:pt x="4570" y="2436"/>
                    <a:pt x="4737" y="2336"/>
                    <a:pt x="4937" y="2269"/>
                  </a:cubicBezTo>
                  <a:cubicBezTo>
                    <a:pt x="5402" y="2072"/>
                    <a:pt x="5895" y="1971"/>
                    <a:pt x="6391" y="1971"/>
                  </a:cubicBezTo>
                  <a:cubicBezTo>
                    <a:pt x="6822" y="1971"/>
                    <a:pt x="7254" y="2047"/>
                    <a:pt x="7673" y="2202"/>
                  </a:cubicBezTo>
                  <a:lnTo>
                    <a:pt x="9274" y="601"/>
                  </a:lnTo>
                  <a:cubicBezTo>
                    <a:pt x="8475" y="335"/>
                    <a:pt x="7634" y="199"/>
                    <a:pt x="6798" y="199"/>
                  </a:cubicBezTo>
                  <a:cubicBezTo>
                    <a:pt x="6167" y="199"/>
                    <a:pt x="5540" y="276"/>
                    <a:pt x="4937" y="434"/>
                  </a:cubicBezTo>
                  <a:cubicBezTo>
                    <a:pt x="4437" y="568"/>
                    <a:pt x="3970" y="734"/>
                    <a:pt x="3536" y="935"/>
                  </a:cubicBezTo>
                  <a:lnTo>
                    <a:pt x="19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1"/>
            <p:cNvSpPr/>
            <p:nvPr/>
          </p:nvSpPr>
          <p:spPr>
            <a:xfrm>
              <a:off x="7628926" y="3217258"/>
              <a:ext cx="54356" cy="16583"/>
            </a:xfrm>
            <a:custGeom>
              <a:avLst/>
              <a:gdLst/>
              <a:ahLst/>
              <a:cxnLst/>
              <a:rect l="l" t="t" r="r" b="b"/>
              <a:pathLst>
                <a:path w="3504" h="1069" extrusionOk="0">
                  <a:moveTo>
                    <a:pt x="1902" y="1"/>
                  </a:moveTo>
                  <a:lnTo>
                    <a:pt x="1" y="1068"/>
                  </a:lnTo>
                  <a:lnTo>
                    <a:pt x="1902" y="201"/>
                  </a:lnTo>
                  <a:lnTo>
                    <a:pt x="3503" y="902"/>
                  </a:lnTo>
                  <a:lnTo>
                    <a:pt x="19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1"/>
            <p:cNvSpPr/>
            <p:nvPr/>
          </p:nvSpPr>
          <p:spPr>
            <a:xfrm>
              <a:off x="7700853" y="3219817"/>
              <a:ext cx="70908" cy="31103"/>
            </a:xfrm>
            <a:custGeom>
              <a:avLst/>
              <a:gdLst/>
              <a:ahLst/>
              <a:cxnLst/>
              <a:rect l="l" t="t" r="r" b="b"/>
              <a:pathLst>
                <a:path w="4571" h="2005" extrusionOk="0">
                  <a:moveTo>
                    <a:pt x="2133" y="1"/>
                  </a:moveTo>
                  <a:cubicBezTo>
                    <a:pt x="1416" y="1"/>
                    <a:pt x="697" y="102"/>
                    <a:pt x="0" y="303"/>
                  </a:cubicBezTo>
                  <a:cubicBezTo>
                    <a:pt x="559" y="194"/>
                    <a:pt x="1123" y="141"/>
                    <a:pt x="1686" y="141"/>
                  </a:cubicBezTo>
                  <a:cubicBezTo>
                    <a:pt x="2501" y="141"/>
                    <a:pt x="3314" y="253"/>
                    <a:pt x="4103" y="470"/>
                  </a:cubicBezTo>
                  <a:lnTo>
                    <a:pt x="3003" y="2004"/>
                  </a:lnTo>
                  <a:lnTo>
                    <a:pt x="4570" y="403"/>
                  </a:lnTo>
                  <a:cubicBezTo>
                    <a:pt x="3784" y="135"/>
                    <a:pt x="2960" y="1"/>
                    <a:pt x="213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1"/>
            <p:cNvSpPr/>
            <p:nvPr/>
          </p:nvSpPr>
          <p:spPr>
            <a:xfrm>
              <a:off x="7778457" y="3260597"/>
              <a:ext cx="105578" cy="67929"/>
            </a:xfrm>
            <a:custGeom>
              <a:avLst/>
              <a:gdLst/>
              <a:ahLst/>
              <a:cxnLst/>
              <a:rect l="l" t="t" r="r" b="b"/>
              <a:pathLst>
                <a:path w="6806" h="4379" extrusionOk="0">
                  <a:moveTo>
                    <a:pt x="2080" y="1"/>
                  </a:moveTo>
                  <a:cubicBezTo>
                    <a:pt x="1367" y="1"/>
                    <a:pt x="668" y="116"/>
                    <a:pt x="1" y="276"/>
                  </a:cubicBezTo>
                  <a:cubicBezTo>
                    <a:pt x="411" y="196"/>
                    <a:pt x="907" y="143"/>
                    <a:pt x="1443" y="143"/>
                  </a:cubicBezTo>
                  <a:cubicBezTo>
                    <a:pt x="2477" y="143"/>
                    <a:pt x="3661" y="339"/>
                    <a:pt x="4671" y="910"/>
                  </a:cubicBezTo>
                  <a:cubicBezTo>
                    <a:pt x="6172" y="1810"/>
                    <a:pt x="6439" y="2878"/>
                    <a:pt x="5038" y="4379"/>
                  </a:cubicBezTo>
                  <a:cubicBezTo>
                    <a:pt x="6606" y="3144"/>
                    <a:pt x="6806" y="1844"/>
                    <a:pt x="4938" y="743"/>
                  </a:cubicBezTo>
                  <a:lnTo>
                    <a:pt x="4904" y="743"/>
                  </a:lnTo>
                  <a:cubicBezTo>
                    <a:pt x="3962" y="196"/>
                    <a:pt x="3008" y="1"/>
                    <a:pt x="208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1"/>
            <p:cNvSpPr/>
            <p:nvPr/>
          </p:nvSpPr>
          <p:spPr>
            <a:xfrm>
              <a:off x="7851424" y="3328507"/>
              <a:ext cx="29505" cy="31072"/>
            </a:xfrm>
            <a:custGeom>
              <a:avLst/>
              <a:gdLst/>
              <a:ahLst/>
              <a:cxnLst/>
              <a:rect l="l" t="t" r="r" b="b"/>
              <a:pathLst>
                <a:path w="1902" h="2003" extrusionOk="0">
                  <a:moveTo>
                    <a:pt x="334" y="1"/>
                  </a:moveTo>
                  <a:lnTo>
                    <a:pt x="1535" y="935"/>
                  </a:lnTo>
                  <a:lnTo>
                    <a:pt x="0" y="2002"/>
                  </a:lnTo>
                  <a:lnTo>
                    <a:pt x="1902" y="901"/>
                  </a:lnTo>
                  <a:lnTo>
                    <a:pt x="3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1"/>
            <p:cNvSpPr/>
            <p:nvPr/>
          </p:nvSpPr>
          <p:spPr>
            <a:xfrm>
              <a:off x="7731892" y="3323341"/>
              <a:ext cx="75049" cy="26402"/>
            </a:xfrm>
            <a:custGeom>
              <a:avLst/>
              <a:gdLst/>
              <a:ahLst/>
              <a:cxnLst/>
              <a:rect l="l" t="t" r="r" b="b"/>
              <a:pathLst>
                <a:path w="4838" h="1702" extrusionOk="0">
                  <a:moveTo>
                    <a:pt x="4838" y="0"/>
                  </a:moveTo>
                  <a:lnTo>
                    <a:pt x="4838" y="0"/>
                  </a:lnTo>
                  <a:cubicBezTo>
                    <a:pt x="4310" y="221"/>
                    <a:pt x="3757" y="330"/>
                    <a:pt x="3208" y="330"/>
                  </a:cubicBezTo>
                  <a:cubicBezTo>
                    <a:pt x="2681" y="330"/>
                    <a:pt x="2159" y="230"/>
                    <a:pt x="1669" y="33"/>
                  </a:cubicBezTo>
                  <a:lnTo>
                    <a:pt x="1" y="1701"/>
                  </a:lnTo>
                  <a:lnTo>
                    <a:pt x="1802" y="267"/>
                  </a:lnTo>
                  <a:cubicBezTo>
                    <a:pt x="2183" y="381"/>
                    <a:pt x="2579" y="438"/>
                    <a:pt x="2975" y="438"/>
                  </a:cubicBezTo>
                  <a:cubicBezTo>
                    <a:pt x="3618" y="438"/>
                    <a:pt x="4260" y="289"/>
                    <a:pt x="483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1"/>
            <p:cNvSpPr/>
            <p:nvPr/>
          </p:nvSpPr>
          <p:spPr>
            <a:xfrm>
              <a:off x="7675491" y="3258146"/>
              <a:ext cx="43482" cy="27969"/>
            </a:xfrm>
            <a:custGeom>
              <a:avLst/>
              <a:gdLst/>
              <a:ahLst/>
              <a:cxnLst/>
              <a:rect l="l" t="t" r="r" b="b"/>
              <a:pathLst>
                <a:path w="2803" h="1803" extrusionOk="0">
                  <a:moveTo>
                    <a:pt x="1168" y="0"/>
                  </a:moveTo>
                  <a:cubicBezTo>
                    <a:pt x="334" y="434"/>
                    <a:pt x="1" y="967"/>
                    <a:pt x="535" y="1401"/>
                  </a:cubicBezTo>
                  <a:cubicBezTo>
                    <a:pt x="851" y="1678"/>
                    <a:pt x="1331" y="1802"/>
                    <a:pt x="1822" y="1802"/>
                  </a:cubicBezTo>
                  <a:cubicBezTo>
                    <a:pt x="2160" y="1802"/>
                    <a:pt x="2504" y="1743"/>
                    <a:pt x="2803" y="1635"/>
                  </a:cubicBezTo>
                  <a:lnTo>
                    <a:pt x="2803" y="1635"/>
                  </a:lnTo>
                  <a:cubicBezTo>
                    <a:pt x="2583" y="1683"/>
                    <a:pt x="2346" y="1714"/>
                    <a:pt x="2116" y="1714"/>
                  </a:cubicBezTo>
                  <a:cubicBezTo>
                    <a:pt x="2032" y="1714"/>
                    <a:pt x="1949" y="1710"/>
                    <a:pt x="1869" y="1701"/>
                  </a:cubicBezTo>
                  <a:cubicBezTo>
                    <a:pt x="1535" y="1701"/>
                    <a:pt x="1235" y="1601"/>
                    <a:pt x="968" y="1434"/>
                  </a:cubicBezTo>
                  <a:cubicBezTo>
                    <a:pt x="368" y="1101"/>
                    <a:pt x="268" y="567"/>
                    <a:pt x="11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1"/>
            <p:cNvSpPr/>
            <p:nvPr/>
          </p:nvSpPr>
          <p:spPr>
            <a:xfrm>
              <a:off x="7627902" y="3248312"/>
              <a:ext cx="68317" cy="66254"/>
            </a:xfrm>
            <a:custGeom>
              <a:avLst/>
              <a:gdLst/>
              <a:ahLst/>
              <a:cxnLst/>
              <a:rect l="l" t="t" r="r" b="b"/>
              <a:pathLst>
                <a:path w="4404" h="4271" extrusionOk="0">
                  <a:moveTo>
                    <a:pt x="1635" y="0"/>
                  </a:moveTo>
                  <a:lnTo>
                    <a:pt x="1635" y="0"/>
                  </a:lnTo>
                  <a:cubicBezTo>
                    <a:pt x="33" y="1201"/>
                    <a:pt x="0" y="2469"/>
                    <a:pt x="1801" y="3503"/>
                  </a:cubicBezTo>
                  <a:cubicBezTo>
                    <a:pt x="2569" y="3970"/>
                    <a:pt x="3469" y="4237"/>
                    <a:pt x="4403" y="4270"/>
                  </a:cubicBezTo>
                  <a:cubicBezTo>
                    <a:pt x="3069" y="4103"/>
                    <a:pt x="1368" y="3403"/>
                    <a:pt x="834" y="2235"/>
                  </a:cubicBezTo>
                  <a:cubicBezTo>
                    <a:pt x="334" y="1201"/>
                    <a:pt x="1501" y="134"/>
                    <a:pt x="16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1"/>
            <p:cNvSpPr/>
            <p:nvPr/>
          </p:nvSpPr>
          <p:spPr>
            <a:xfrm>
              <a:off x="7459725" y="3623955"/>
              <a:ext cx="188896" cy="367010"/>
            </a:xfrm>
            <a:custGeom>
              <a:avLst/>
              <a:gdLst/>
              <a:ahLst/>
              <a:cxnLst/>
              <a:rect l="l" t="t" r="r" b="b"/>
              <a:pathLst>
                <a:path w="12177" h="23659" extrusionOk="0">
                  <a:moveTo>
                    <a:pt x="8073" y="1"/>
                  </a:moveTo>
                  <a:lnTo>
                    <a:pt x="1" y="3503"/>
                  </a:lnTo>
                  <a:cubicBezTo>
                    <a:pt x="1" y="3503"/>
                    <a:pt x="4337" y="10141"/>
                    <a:pt x="5138" y="12943"/>
                  </a:cubicBezTo>
                  <a:cubicBezTo>
                    <a:pt x="5972" y="15845"/>
                    <a:pt x="6939" y="16646"/>
                    <a:pt x="7173" y="19982"/>
                  </a:cubicBezTo>
                  <a:cubicBezTo>
                    <a:pt x="7239" y="20682"/>
                    <a:pt x="7173" y="22183"/>
                    <a:pt x="7239" y="22784"/>
                  </a:cubicBezTo>
                  <a:cubicBezTo>
                    <a:pt x="7239" y="23278"/>
                    <a:pt x="7640" y="23658"/>
                    <a:pt x="8124" y="23658"/>
                  </a:cubicBezTo>
                  <a:cubicBezTo>
                    <a:pt x="8162" y="23658"/>
                    <a:pt x="8201" y="23656"/>
                    <a:pt x="8240" y="23651"/>
                  </a:cubicBezTo>
                  <a:cubicBezTo>
                    <a:pt x="9641" y="23618"/>
                    <a:pt x="11242" y="20715"/>
                    <a:pt x="11643" y="17880"/>
                  </a:cubicBezTo>
                  <a:cubicBezTo>
                    <a:pt x="12076" y="15045"/>
                    <a:pt x="12176" y="8807"/>
                    <a:pt x="12076" y="8073"/>
                  </a:cubicBezTo>
                  <a:cubicBezTo>
                    <a:pt x="11943" y="7339"/>
                    <a:pt x="11643" y="6672"/>
                    <a:pt x="11176" y="6105"/>
                  </a:cubicBezTo>
                  <a:cubicBezTo>
                    <a:pt x="10942" y="5771"/>
                    <a:pt x="10642" y="5471"/>
                    <a:pt x="10342" y="5171"/>
                  </a:cubicBezTo>
                  <a:cubicBezTo>
                    <a:pt x="9608" y="3970"/>
                    <a:pt x="8841" y="1602"/>
                    <a:pt x="8073"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1"/>
            <p:cNvSpPr/>
            <p:nvPr/>
          </p:nvSpPr>
          <p:spPr>
            <a:xfrm>
              <a:off x="7496984" y="3782281"/>
              <a:ext cx="211141" cy="315230"/>
            </a:xfrm>
            <a:custGeom>
              <a:avLst/>
              <a:gdLst/>
              <a:ahLst/>
              <a:cxnLst/>
              <a:rect l="l" t="t" r="r" b="b"/>
              <a:pathLst>
                <a:path w="13611" h="20321" extrusionOk="0">
                  <a:moveTo>
                    <a:pt x="12877" y="1"/>
                  </a:moveTo>
                  <a:cubicBezTo>
                    <a:pt x="12877" y="1"/>
                    <a:pt x="901" y="17046"/>
                    <a:pt x="468" y="17814"/>
                  </a:cubicBezTo>
                  <a:cubicBezTo>
                    <a:pt x="1" y="18548"/>
                    <a:pt x="1335" y="19815"/>
                    <a:pt x="1335" y="19815"/>
                  </a:cubicBezTo>
                  <a:cubicBezTo>
                    <a:pt x="1335" y="19815"/>
                    <a:pt x="1903" y="20320"/>
                    <a:pt x="3025" y="20320"/>
                  </a:cubicBezTo>
                  <a:cubicBezTo>
                    <a:pt x="3726" y="20320"/>
                    <a:pt x="4642" y="20123"/>
                    <a:pt x="5771" y="19482"/>
                  </a:cubicBezTo>
                  <a:cubicBezTo>
                    <a:pt x="8173" y="18181"/>
                    <a:pt x="10108" y="16213"/>
                    <a:pt x="11375" y="13777"/>
                  </a:cubicBezTo>
                  <a:cubicBezTo>
                    <a:pt x="12243" y="11943"/>
                    <a:pt x="12676" y="9941"/>
                    <a:pt x="12143" y="8073"/>
                  </a:cubicBezTo>
                  <a:cubicBezTo>
                    <a:pt x="11742" y="6906"/>
                    <a:pt x="11809" y="5638"/>
                    <a:pt x="12343" y="4504"/>
                  </a:cubicBezTo>
                  <a:cubicBezTo>
                    <a:pt x="12710" y="3704"/>
                    <a:pt x="13610" y="1469"/>
                    <a:pt x="13444" y="868"/>
                  </a:cubicBezTo>
                  <a:cubicBezTo>
                    <a:pt x="13310" y="535"/>
                    <a:pt x="13110" y="234"/>
                    <a:pt x="12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1"/>
            <p:cNvSpPr/>
            <p:nvPr/>
          </p:nvSpPr>
          <p:spPr>
            <a:xfrm>
              <a:off x="7491819" y="3704134"/>
              <a:ext cx="204920" cy="375573"/>
            </a:xfrm>
            <a:custGeom>
              <a:avLst/>
              <a:gdLst/>
              <a:ahLst/>
              <a:cxnLst/>
              <a:rect l="l" t="t" r="r" b="b"/>
              <a:pathLst>
                <a:path w="13210" h="24211" extrusionOk="0">
                  <a:moveTo>
                    <a:pt x="8445" y="0"/>
                  </a:moveTo>
                  <a:cubicBezTo>
                    <a:pt x="8372" y="0"/>
                    <a:pt x="8316" y="21"/>
                    <a:pt x="8273" y="35"/>
                  </a:cubicBezTo>
                  <a:cubicBezTo>
                    <a:pt x="8339" y="135"/>
                    <a:pt x="8373" y="269"/>
                    <a:pt x="8439" y="369"/>
                  </a:cubicBezTo>
                  <a:cubicBezTo>
                    <a:pt x="8740" y="869"/>
                    <a:pt x="8706" y="1536"/>
                    <a:pt x="8339" y="1970"/>
                  </a:cubicBezTo>
                  <a:cubicBezTo>
                    <a:pt x="8028" y="2423"/>
                    <a:pt x="7524" y="2660"/>
                    <a:pt x="7012" y="2660"/>
                  </a:cubicBezTo>
                  <a:cubicBezTo>
                    <a:pt x="6921" y="2660"/>
                    <a:pt x="6829" y="2652"/>
                    <a:pt x="6738" y="2637"/>
                  </a:cubicBezTo>
                  <a:cubicBezTo>
                    <a:pt x="6271" y="2537"/>
                    <a:pt x="5838" y="2370"/>
                    <a:pt x="5437" y="2204"/>
                  </a:cubicBezTo>
                  <a:cubicBezTo>
                    <a:pt x="5226" y="2159"/>
                    <a:pt x="5011" y="2137"/>
                    <a:pt x="4797" y="2137"/>
                  </a:cubicBezTo>
                  <a:cubicBezTo>
                    <a:pt x="4370" y="2137"/>
                    <a:pt x="3947" y="2226"/>
                    <a:pt x="3569" y="2404"/>
                  </a:cubicBezTo>
                  <a:cubicBezTo>
                    <a:pt x="3002" y="2671"/>
                    <a:pt x="2469" y="2971"/>
                    <a:pt x="1968" y="3371"/>
                  </a:cubicBezTo>
                  <a:cubicBezTo>
                    <a:pt x="1601" y="3538"/>
                    <a:pt x="1334" y="3838"/>
                    <a:pt x="1168" y="4205"/>
                  </a:cubicBezTo>
                  <a:cubicBezTo>
                    <a:pt x="1068" y="4572"/>
                    <a:pt x="1101" y="4972"/>
                    <a:pt x="1268" y="5339"/>
                  </a:cubicBezTo>
                  <a:cubicBezTo>
                    <a:pt x="1501" y="6106"/>
                    <a:pt x="1935" y="6907"/>
                    <a:pt x="2068" y="7708"/>
                  </a:cubicBezTo>
                  <a:cubicBezTo>
                    <a:pt x="2202" y="8575"/>
                    <a:pt x="2268" y="9409"/>
                    <a:pt x="2302" y="10276"/>
                  </a:cubicBezTo>
                  <a:cubicBezTo>
                    <a:pt x="2302" y="10276"/>
                    <a:pt x="2402" y="16347"/>
                    <a:pt x="1168" y="19449"/>
                  </a:cubicBezTo>
                  <a:cubicBezTo>
                    <a:pt x="0" y="22351"/>
                    <a:pt x="200" y="23686"/>
                    <a:pt x="1601" y="24119"/>
                  </a:cubicBezTo>
                  <a:cubicBezTo>
                    <a:pt x="1800" y="24180"/>
                    <a:pt x="2039" y="24211"/>
                    <a:pt x="2309" y="24211"/>
                  </a:cubicBezTo>
                  <a:cubicBezTo>
                    <a:pt x="3986" y="24211"/>
                    <a:pt x="6889" y="23008"/>
                    <a:pt x="9273" y="20050"/>
                  </a:cubicBezTo>
                  <a:cubicBezTo>
                    <a:pt x="12075" y="16614"/>
                    <a:pt x="11542" y="14112"/>
                    <a:pt x="11342" y="11844"/>
                  </a:cubicBezTo>
                  <a:cubicBezTo>
                    <a:pt x="11175" y="9609"/>
                    <a:pt x="13009" y="7507"/>
                    <a:pt x="13210" y="5039"/>
                  </a:cubicBezTo>
                  <a:cubicBezTo>
                    <a:pt x="12776" y="3871"/>
                    <a:pt x="11175" y="2771"/>
                    <a:pt x="10508" y="2137"/>
                  </a:cubicBezTo>
                  <a:cubicBezTo>
                    <a:pt x="9874" y="1536"/>
                    <a:pt x="8973" y="269"/>
                    <a:pt x="8840" y="169"/>
                  </a:cubicBezTo>
                  <a:cubicBezTo>
                    <a:pt x="8669" y="36"/>
                    <a:pt x="8542" y="0"/>
                    <a:pt x="84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1"/>
            <p:cNvSpPr/>
            <p:nvPr/>
          </p:nvSpPr>
          <p:spPr>
            <a:xfrm>
              <a:off x="7491291" y="3948689"/>
              <a:ext cx="168187" cy="132446"/>
            </a:xfrm>
            <a:custGeom>
              <a:avLst/>
              <a:gdLst/>
              <a:ahLst/>
              <a:cxnLst/>
              <a:rect l="l" t="t" r="r" b="b"/>
              <a:pathLst>
                <a:path w="10842" h="8538" extrusionOk="0">
                  <a:moveTo>
                    <a:pt x="6806" y="1"/>
                  </a:moveTo>
                  <a:cubicBezTo>
                    <a:pt x="6334" y="1"/>
                    <a:pt x="5822" y="54"/>
                    <a:pt x="5271" y="181"/>
                  </a:cubicBezTo>
                  <a:cubicBezTo>
                    <a:pt x="1669" y="1015"/>
                    <a:pt x="835" y="3116"/>
                    <a:pt x="534" y="4284"/>
                  </a:cubicBezTo>
                  <a:cubicBezTo>
                    <a:pt x="168" y="5685"/>
                    <a:pt x="1" y="8120"/>
                    <a:pt x="1669" y="8453"/>
                  </a:cubicBezTo>
                  <a:cubicBezTo>
                    <a:pt x="1961" y="8509"/>
                    <a:pt x="2255" y="8537"/>
                    <a:pt x="2554" y="8537"/>
                  </a:cubicBezTo>
                  <a:cubicBezTo>
                    <a:pt x="4064" y="8537"/>
                    <a:pt x="5701" y="7806"/>
                    <a:pt x="7873" y="6052"/>
                  </a:cubicBezTo>
                  <a:cubicBezTo>
                    <a:pt x="10475" y="3950"/>
                    <a:pt x="10842" y="1682"/>
                    <a:pt x="10842" y="1682"/>
                  </a:cubicBezTo>
                  <a:cubicBezTo>
                    <a:pt x="10842" y="1682"/>
                    <a:pt x="9449" y="1"/>
                    <a:pt x="6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1"/>
            <p:cNvSpPr/>
            <p:nvPr/>
          </p:nvSpPr>
          <p:spPr>
            <a:xfrm>
              <a:off x="7521306" y="3800724"/>
              <a:ext cx="92129" cy="40565"/>
            </a:xfrm>
            <a:custGeom>
              <a:avLst/>
              <a:gdLst/>
              <a:ahLst/>
              <a:cxnLst/>
              <a:rect l="l" t="t" r="r" b="b"/>
              <a:pathLst>
                <a:path w="5939" h="2615" extrusionOk="0">
                  <a:moveTo>
                    <a:pt x="4770" y="0"/>
                  </a:moveTo>
                  <a:cubicBezTo>
                    <a:pt x="3561" y="0"/>
                    <a:pt x="1529" y="345"/>
                    <a:pt x="201" y="1647"/>
                  </a:cubicBezTo>
                  <a:cubicBezTo>
                    <a:pt x="0" y="2181"/>
                    <a:pt x="34" y="2515"/>
                    <a:pt x="301" y="2615"/>
                  </a:cubicBezTo>
                  <a:cubicBezTo>
                    <a:pt x="1385" y="1081"/>
                    <a:pt x="3560" y="721"/>
                    <a:pt x="4730" y="721"/>
                  </a:cubicBezTo>
                  <a:cubicBezTo>
                    <a:pt x="5036" y="721"/>
                    <a:pt x="5273" y="746"/>
                    <a:pt x="5404" y="780"/>
                  </a:cubicBezTo>
                  <a:cubicBezTo>
                    <a:pt x="5504" y="780"/>
                    <a:pt x="5638" y="780"/>
                    <a:pt x="5738" y="713"/>
                  </a:cubicBezTo>
                  <a:cubicBezTo>
                    <a:pt x="5805" y="647"/>
                    <a:pt x="5838" y="580"/>
                    <a:pt x="5871" y="513"/>
                  </a:cubicBezTo>
                  <a:cubicBezTo>
                    <a:pt x="5938" y="313"/>
                    <a:pt x="5805" y="113"/>
                    <a:pt x="5604" y="80"/>
                  </a:cubicBezTo>
                  <a:cubicBezTo>
                    <a:pt x="5433" y="33"/>
                    <a:pt x="5140" y="0"/>
                    <a:pt x="47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1"/>
            <p:cNvSpPr/>
            <p:nvPr/>
          </p:nvSpPr>
          <p:spPr>
            <a:xfrm>
              <a:off x="7524920" y="3836602"/>
              <a:ext cx="87987" cy="38316"/>
            </a:xfrm>
            <a:custGeom>
              <a:avLst/>
              <a:gdLst/>
              <a:ahLst/>
              <a:cxnLst/>
              <a:rect l="l" t="t" r="r" b="b"/>
              <a:pathLst>
                <a:path w="5672" h="2470" extrusionOk="0">
                  <a:moveTo>
                    <a:pt x="4549" y="0"/>
                  </a:moveTo>
                  <a:cubicBezTo>
                    <a:pt x="3394" y="0"/>
                    <a:pt x="1490" y="292"/>
                    <a:pt x="168" y="1436"/>
                  </a:cubicBezTo>
                  <a:cubicBezTo>
                    <a:pt x="1" y="1769"/>
                    <a:pt x="1" y="2136"/>
                    <a:pt x="201" y="2470"/>
                  </a:cubicBezTo>
                  <a:cubicBezTo>
                    <a:pt x="1305" y="1051"/>
                    <a:pt x="3360" y="708"/>
                    <a:pt x="4477" y="708"/>
                  </a:cubicBezTo>
                  <a:cubicBezTo>
                    <a:pt x="4778" y="708"/>
                    <a:pt x="5011" y="733"/>
                    <a:pt x="5138" y="769"/>
                  </a:cubicBezTo>
                  <a:cubicBezTo>
                    <a:pt x="5174" y="778"/>
                    <a:pt x="5207" y="782"/>
                    <a:pt x="5239" y="782"/>
                  </a:cubicBezTo>
                  <a:cubicBezTo>
                    <a:pt x="5325" y="782"/>
                    <a:pt x="5398" y="751"/>
                    <a:pt x="5472" y="702"/>
                  </a:cubicBezTo>
                  <a:cubicBezTo>
                    <a:pt x="5538" y="635"/>
                    <a:pt x="5605" y="569"/>
                    <a:pt x="5605" y="502"/>
                  </a:cubicBezTo>
                  <a:cubicBezTo>
                    <a:pt x="5672" y="302"/>
                    <a:pt x="5572" y="102"/>
                    <a:pt x="5371" y="68"/>
                  </a:cubicBezTo>
                  <a:cubicBezTo>
                    <a:pt x="5197" y="29"/>
                    <a:pt x="4909" y="0"/>
                    <a:pt x="45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1"/>
            <p:cNvSpPr/>
            <p:nvPr/>
          </p:nvSpPr>
          <p:spPr>
            <a:xfrm>
              <a:off x="7520267" y="3908095"/>
              <a:ext cx="92129" cy="45995"/>
            </a:xfrm>
            <a:custGeom>
              <a:avLst/>
              <a:gdLst/>
              <a:ahLst/>
              <a:cxnLst/>
              <a:rect l="l" t="t" r="r" b="b"/>
              <a:pathLst>
                <a:path w="5939" h="2965" extrusionOk="0">
                  <a:moveTo>
                    <a:pt x="4868" y="1"/>
                  </a:moveTo>
                  <a:cubicBezTo>
                    <a:pt x="3679" y="1"/>
                    <a:pt x="1655" y="321"/>
                    <a:pt x="301" y="1597"/>
                  </a:cubicBezTo>
                  <a:cubicBezTo>
                    <a:pt x="67" y="2031"/>
                    <a:pt x="1" y="2498"/>
                    <a:pt x="134" y="2965"/>
                  </a:cubicBezTo>
                  <a:cubicBezTo>
                    <a:pt x="1123" y="1097"/>
                    <a:pt x="3625" y="722"/>
                    <a:pt x="4833" y="722"/>
                  </a:cubicBezTo>
                  <a:cubicBezTo>
                    <a:pt x="5093" y="722"/>
                    <a:pt x="5293" y="739"/>
                    <a:pt x="5405" y="763"/>
                  </a:cubicBezTo>
                  <a:cubicBezTo>
                    <a:pt x="5434" y="767"/>
                    <a:pt x="5463" y="769"/>
                    <a:pt x="5492" y="769"/>
                  </a:cubicBezTo>
                  <a:cubicBezTo>
                    <a:pt x="5687" y="769"/>
                    <a:pt x="5847" y="671"/>
                    <a:pt x="5905" y="496"/>
                  </a:cubicBezTo>
                  <a:cubicBezTo>
                    <a:pt x="5938" y="296"/>
                    <a:pt x="5805" y="129"/>
                    <a:pt x="5638" y="62"/>
                  </a:cubicBezTo>
                  <a:cubicBezTo>
                    <a:pt x="5470" y="26"/>
                    <a:pt x="5202" y="1"/>
                    <a:pt x="4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1"/>
            <p:cNvSpPr/>
            <p:nvPr/>
          </p:nvSpPr>
          <p:spPr>
            <a:xfrm>
              <a:off x="7523897" y="3872294"/>
              <a:ext cx="89011" cy="39883"/>
            </a:xfrm>
            <a:custGeom>
              <a:avLst/>
              <a:gdLst/>
              <a:ahLst/>
              <a:cxnLst/>
              <a:rect l="l" t="t" r="r" b="b"/>
              <a:pathLst>
                <a:path w="5738" h="2571" extrusionOk="0">
                  <a:moveTo>
                    <a:pt x="4600" y="1"/>
                  </a:moveTo>
                  <a:cubicBezTo>
                    <a:pt x="3458" y="1"/>
                    <a:pt x="1548" y="292"/>
                    <a:pt x="200" y="1436"/>
                  </a:cubicBezTo>
                  <a:cubicBezTo>
                    <a:pt x="34" y="1803"/>
                    <a:pt x="0" y="2204"/>
                    <a:pt x="167" y="2571"/>
                  </a:cubicBezTo>
                  <a:cubicBezTo>
                    <a:pt x="1263" y="1047"/>
                    <a:pt x="3430" y="723"/>
                    <a:pt x="4574" y="723"/>
                  </a:cubicBezTo>
                  <a:cubicBezTo>
                    <a:pt x="4857" y="723"/>
                    <a:pt x="5078" y="743"/>
                    <a:pt x="5204" y="769"/>
                  </a:cubicBezTo>
                  <a:cubicBezTo>
                    <a:pt x="5231" y="778"/>
                    <a:pt x="5260" y="782"/>
                    <a:pt x="5290" y="782"/>
                  </a:cubicBezTo>
                  <a:cubicBezTo>
                    <a:pt x="5373" y="782"/>
                    <a:pt x="5464" y="751"/>
                    <a:pt x="5538" y="703"/>
                  </a:cubicBezTo>
                  <a:cubicBezTo>
                    <a:pt x="5604" y="669"/>
                    <a:pt x="5638" y="603"/>
                    <a:pt x="5671" y="502"/>
                  </a:cubicBezTo>
                  <a:cubicBezTo>
                    <a:pt x="5738" y="336"/>
                    <a:pt x="5604" y="102"/>
                    <a:pt x="5404" y="69"/>
                  </a:cubicBezTo>
                  <a:cubicBezTo>
                    <a:pt x="5238" y="29"/>
                    <a:pt x="4956" y="1"/>
                    <a:pt x="46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1"/>
            <p:cNvSpPr/>
            <p:nvPr/>
          </p:nvSpPr>
          <p:spPr>
            <a:xfrm>
              <a:off x="7322618" y="3844374"/>
              <a:ext cx="273222" cy="385672"/>
            </a:xfrm>
            <a:custGeom>
              <a:avLst/>
              <a:gdLst/>
              <a:ahLst/>
              <a:cxnLst/>
              <a:rect l="l" t="t" r="r" b="b"/>
              <a:pathLst>
                <a:path w="17613" h="24862" extrusionOk="0">
                  <a:moveTo>
                    <a:pt x="7205" y="1"/>
                  </a:moveTo>
                  <a:lnTo>
                    <a:pt x="7205" y="1"/>
                  </a:lnTo>
                  <a:cubicBezTo>
                    <a:pt x="7205" y="1"/>
                    <a:pt x="7306" y="6873"/>
                    <a:pt x="7372" y="12176"/>
                  </a:cubicBezTo>
                  <a:cubicBezTo>
                    <a:pt x="7406" y="16012"/>
                    <a:pt x="4637" y="17947"/>
                    <a:pt x="2402" y="20649"/>
                  </a:cubicBezTo>
                  <a:cubicBezTo>
                    <a:pt x="1902" y="21249"/>
                    <a:pt x="801" y="22317"/>
                    <a:pt x="401" y="22817"/>
                  </a:cubicBezTo>
                  <a:cubicBezTo>
                    <a:pt x="0" y="23217"/>
                    <a:pt x="67" y="23885"/>
                    <a:pt x="534" y="24185"/>
                  </a:cubicBezTo>
                  <a:cubicBezTo>
                    <a:pt x="998" y="24605"/>
                    <a:pt x="2091" y="24862"/>
                    <a:pt x="3375" y="24862"/>
                  </a:cubicBezTo>
                  <a:cubicBezTo>
                    <a:pt x="5049" y="24862"/>
                    <a:pt x="7048" y="24426"/>
                    <a:pt x="8406" y="23351"/>
                  </a:cubicBezTo>
                  <a:cubicBezTo>
                    <a:pt x="10808" y="21483"/>
                    <a:pt x="12910" y="17580"/>
                    <a:pt x="14311" y="16079"/>
                  </a:cubicBezTo>
                  <a:cubicBezTo>
                    <a:pt x="14844" y="15545"/>
                    <a:pt x="15345" y="14945"/>
                    <a:pt x="15812" y="14344"/>
                  </a:cubicBezTo>
                  <a:cubicBezTo>
                    <a:pt x="16279" y="13777"/>
                    <a:pt x="16112" y="13244"/>
                    <a:pt x="16145" y="12576"/>
                  </a:cubicBezTo>
                  <a:cubicBezTo>
                    <a:pt x="16145" y="12276"/>
                    <a:pt x="16078" y="11442"/>
                    <a:pt x="16078" y="11442"/>
                  </a:cubicBezTo>
                  <a:cubicBezTo>
                    <a:pt x="16345" y="9908"/>
                    <a:pt x="17179" y="5271"/>
                    <a:pt x="17613" y="3770"/>
                  </a:cubicBezTo>
                  <a:lnTo>
                    <a:pt x="7205" y="1"/>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1"/>
            <p:cNvSpPr/>
            <p:nvPr/>
          </p:nvSpPr>
          <p:spPr>
            <a:xfrm>
              <a:off x="7238794" y="4126885"/>
              <a:ext cx="350846" cy="188710"/>
            </a:xfrm>
            <a:custGeom>
              <a:avLst/>
              <a:gdLst/>
              <a:ahLst/>
              <a:cxnLst/>
              <a:rect l="l" t="t" r="r" b="b"/>
              <a:pathLst>
                <a:path w="22617" h="12165" extrusionOk="0">
                  <a:moveTo>
                    <a:pt x="22583" y="1"/>
                  </a:moveTo>
                  <a:cubicBezTo>
                    <a:pt x="22583" y="1"/>
                    <a:pt x="1702" y="7039"/>
                    <a:pt x="868" y="7406"/>
                  </a:cubicBezTo>
                  <a:cubicBezTo>
                    <a:pt x="0" y="7740"/>
                    <a:pt x="334" y="9641"/>
                    <a:pt x="334" y="9641"/>
                  </a:cubicBezTo>
                  <a:cubicBezTo>
                    <a:pt x="334" y="9641"/>
                    <a:pt x="768" y="11643"/>
                    <a:pt x="4304" y="12043"/>
                  </a:cubicBezTo>
                  <a:cubicBezTo>
                    <a:pt x="4930" y="12124"/>
                    <a:pt x="5560" y="12164"/>
                    <a:pt x="6189" y="12164"/>
                  </a:cubicBezTo>
                  <a:cubicBezTo>
                    <a:pt x="8405" y="12164"/>
                    <a:pt x="10609" y="11663"/>
                    <a:pt x="12609" y="10675"/>
                  </a:cubicBezTo>
                  <a:cubicBezTo>
                    <a:pt x="14511" y="9674"/>
                    <a:pt x="16112" y="8273"/>
                    <a:pt x="16846" y="6372"/>
                  </a:cubicBezTo>
                  <a:cubicBezTo>
                    <a:pt x="17546" y="4604"/>
                    <a:pt x="18447" y="3970"/>
                    <a:pt x="19281" y="3503"/>
                  </a:cubicBezTo>
                  <a:cubicBezTo>
                    <a:pt x="20115" y="3036"/>
                    <a:pt x="22283" y="1702"/>
                    <a:pt x="22517" y="1102"/>
                  </a:cubicBezTo>
                  <a:cubicBezTo>
                    <a:pt x="22583" y="735"/>
                    <a:pt x="22617" y="368"/>
                    <a:pt x="22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1"/>
            <p:cNvSpPr/>
            <p:nvPr/>
          </p:nvSpPr>
          <p:spPr>
            <a:xfrm>
              <a:off x="7236731" y="3998248"/>
              <a:ext cx="358091" cy="294893"/>
            </a:xfrm>
            <a:custGeom>
              <a:avLst/>
              <a:gdLst/>
              <a:ahLst/>
              <a:cxnLst/>
              <a:rect l="l" t="t" r="r" b="b"/>
              <a:pathLst>
                <a:path w="23084" h="19010" extrusionOk="0">
                  <a:moveTo>
                    <a:pt x="14023" y="1"/>
                  </a:moveTo>
                  <a:cubicBezTo>
                    <a:pt x="13699" y="1"/>
                    <a:pt x="13366" y="96"/>
                    <a:pt x="13076" y="255"/>
                  </a:cubicBezTo>
                  <a:cubicBezTo>
                    <a:pt x="12776" y="522"/>
                    <a:pt x="12542" y="855"/>
                    <a:pt x="12476" y="1255"/>
                  </a:cubicBezTo>
                  <a:cubicBezTo>
                    <a:pt x="12175" y="2089"/>
                    <a:pt x="12042" y="3023"/>
                    <a:pt x="11642" y="3757"/>
                  </a:cubicBezTo>
                  <a:cubicBezTo>
                    <a:pt x="11208" y="4558"/>
                    <a:pt x="10741" y="5325"/>
                    <a:pt x="10241" y="6059"/>
                  </a:cubicBezTo>
                  <a:cubicBezTo>
                    <a:pt x="10241" y="6059"/>
                    <a:pt x="6505" y="11229"/>
                    <a:pt x="3503" y="13064"/>
                  </a:cubicBezTo>
                  <a:cubicBezTo>
                    <a:pt x="667" y="14799"/>
                    <a:pt x="0" y="16066"/>
                    <a:pt x="934" y="17267"/>
                  </a:cubicBezTo>
                  <a:cubicBezTo>
                    <a:pt x="1600" y="18147"/>
                    <a:pt x="3605" y="19010"/>
                    <a:pt x="6345" y="19010"/>
                  </a:cubicBezTo>
                  <a:cubicBezTo>
                    <a:pt x="7449" y="19010"/>
                    <a:pt x="8671" y="18870"/>
                    <a:pt x="9974" y="18535"/>
                  </a:cubicBezTo>
                  <a:cubicBezTo>
                    <a:pt x="14477" y="17367"/>
                    <a:pt x="15611" y="14899"/>
                    <a:pt x="16879" y="12897"/>
                  </a:cubicBezTo>
                  <a:cubicBezTo>
                    <a:pt x="18146" y="10896"/>
                    <a:pt x="21015" y="10262"/>
                    <a:pt x="22750" y="8294"/>
                  </a:cubicBezTo>
                  <a:cubicBezTo>
                    <a:pt x="23083" y="7060"/>
                    <a:pt x="22449" y="5225"/>
                    <a:pt x="22283" y="4258"/>
                  </a:cubicBezTo>
                  <a:cubicBezTo>
                    <a:pt x="22116" y="3324"/>
                    <a:pt x="22183" y="1689"/>
                    <a:pt x="22116" y="1556"/>
                  </a:cubicBezTo>
                  <a:cubicBezTo>
                    <a:pt x="21982" y="1155"/>
                    <a:pt x="21816" y="1122"/>
                    <a:pt x="21716" y="1089"/>
                  </a:cubicBezTo>
                  <a:cubicBezTo>
                    <a:pt x="21682" y="1189"/>
                    <a:pt x="21682" y="1322"/>
                    <a:pt x="21649" y="1456"/>
                  </a:cubicBezTo>
                  <a:cubicBezTo>
                    <a:pt x="21582" y="2056"/>
                    <a:pt x="21148" y="2590"/>
                    <a:pt x="20548" y="2757"/>
                  </a:cubicBezTo>
                  <a:cubicBezTo>
                    <a:pt x="20371" y="2813"/>
                    <a:pt x="20188" y="2840"/>
                    <a:pt x="20007" y="2840"/>
                  </a:cubicBezTo>
                  <a:cubicBezTo>
                    <a:pt x="19540" y="2840"/>
                    <a:pt x="19083" y="2659"/>
                    <a:pt x="18747" y="2323"/>
                  </a:cubicBezTo>
                  <a:cubicBezTo>
                    <a:pt x="18447" y="1956"/>
                    <a:pt x="18180" y="1556"/>
                    <a:pt x="17946" y="1155"/>
                  </a:cubicBezTo>
                  <a:cubicBezTo>
                    <a:pt x="17513" y="655"/>
                    <a:pt x="16912" y="321"/>
                    <a:pt x="16245" y="188"/>
                  </a:cubicBezTo>
                  <a:cubicBezTo>
                    <a:pt x="15720" y="78"/>
                    <a:pt x="15172" y="13"/>
                    <a:pt x="14620" y="13"/>
                  </a:cubicBezTo>
                  <a:cubicBezTo>
                    <a:pt x="14506" y="13"/>
                    <a:pt x="14391" y="16"/>
                    <a:pt x="14277" y="21"/>
                  </a:cubicBezTo>
                  <a:cubicBezTo>
                    <a:pt x="14193" y="7"/>
                    <a:pt x="14108" y="1"/>
                    <a:pt x="14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1"/>
            <p:cNvSpPr/>
            <p:nvPr/>
          </p:nvSpPr>
          <p:spPr>
            <a:xfrm>
              <a:off x="7231038" y="4182665"/>
              <a:ext cx="204920" cy="112853"/>
            </a:xfrm>
            <a:custGeom>
              <a:avLst/>
              <a:gdLst/>
              <a:ahLst/>
              <a:cxnLst/>
              <a:rect l="l" t="t" r="r" b="b"/>
              <a:pathLst>
                <a:path w="13210" h="7275" extrusionOk="0">
                  <a:moveTo>
                    <a:pt x="6304" y="1"/>
                  </a:moveTo>
                  <a:cubicBezTo>
                    <a:pt x="4618" y="1"/>
                    <a:pt x="3527" y="715"/>
                    <a:pt x="2869" y="1242"/>
                  </a:cubicBezTo>
                  <a:cubicBezTo>
                    <a:pt x="1668" y="2209"/>
                    <a:pt x="0" y="4177"/>
                    <a:pt x="1201" y="5445"/>
                  </a:cubicBezTo>
                  <a:cubicBezTo>
                    <a:pt x="2326" y="6688"/>
                    <a:pt x="3975" y="7274"/>
                    <a:pt x="6803" y="7274"/>
                  </a:cubicBezTo>
                  <a:cubicBezTo>
                    <a:pt x="7162" y="7274"/>
                    <a:pt x="7540" y="7265"/>
                    <a:pt x="7939" y="7246"/>
                  </a:cubicBezTo>
                  <a:cubicBezTo>
                    <a:pt x="11475" y="7079"/>
                    <a:pt x="13210" y="5378"/>
                    <a:pt x="13210" y="5378"/>
                  </a:cubicBezTo>
                  <a:cubicBezTo>
                    <a:pt x="13210" y="5378"/>
                    <a:pt x="13043" y="2242"/>
                    <a:pt x="9440" y="708"/>
                  </a:cubicBezTo>
                  <a:cubicBezTo>
                    <a:pt x="8219" y="194"/>
                    <a:pt x="7181" y="1"/>
                    <a:pt x="6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1"/>
            <p:cNvSpPr/>
            <p:nvPr/>
          </p:nvSpPr>
          <p:spPr>
            <a:xfrm>
              <a:off x="7405404" y="4058185"/>
              <a:ext cx="98846" cy="40782"/>
            </a:xfrm>
            <a:custGeom>
              <a:avLst/>
              <a:gdLst/>
              <a:ahLst/>
              <a:cxnLst/>
              <a:rect l="l" t="t" r="r" b="b"/>
              <a:pathLst>
                <a:path w="6372" h="2629" extrusionOk="0">
                  <a:moveTo>
                    <a:pt x="1437" y="1"/>
                  </a:moveTo>
                  <a:cubicBezTo>
                    <a:pt x="1182" y="1"/>
                    <a:pt x="925" y="19"/>
                    <a:pt x="668" y="60"/>
                  </a:cubicBezTo>
                  <a:cubicBezTo>
                    <a:pt x="167" y="360"/>
                    <a:pt x="0" y="660"/>
                    <a:pt x="134" y="927"/>
                  </a:cubicBezTo>
                  <a:cubicBezTo>
                    <a:pt x="553" y="788"/>
                    <a:pt x="981" y="728"/>
                    <a:pt x="1403" y="728"/>
                  </a:cubicBezTo>
                  <a:cubicBezTo>
                    <a:pt x="3399" y="728"/>
                    <a:pt x="5274" y="2055"/>
                    <a:pt x="5604" y="2495"/>
                  </a:cubicBezTo>
                  <a:cubicBezTo>
                    <a:pt x="5671" y="2595"/>
                    <a:pt x="5805" y="2629"/>
                    <a:pt x="5938" y="2629"/>
                  </a:cubicBezTo>
                  <a:cubicBezTo>
                    <a:pt x="6005" y="2629"/>
                    <a:pt x="6105" y="2595"/>
                    <a:pt x="6172" y="2562"/>
                  </a:cubicBezTo>
                  <a:cubicBezTo>
                    <a:pt x="6338" y="2428"/>
                    <a:pt x="6372" y="2195"/>
                    <a:pt x="6238" y="2028"/>
                  </a:cubicBezTo>
                  <a:cubicBezTo>
                    <a:pt x="5759" y="1459"/>
                    <a:pt x="3691" y="1"/>
                    <a:pt x="1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1"/>
            <p:cNvSpPr/>
            <p:nvPr/>
          </p:nvSpPr>
          <p:spPr>
            <a:xfrm>
              <a:off x="7387814" y="4087827"/>
              <a:ext cx="93664" cy="40875"/>
            </a:xfrm>
            <a:custGeom>
              <a:avLst/>
              <a:gdLst/>
              <a:ahLst/>
              <a:cxnLst/>
              <a:rect l="l" t="t" r="r" b="b"/>
              <a:pathLst>
                <a:path w="6038" h="2635" extrusionOk="0">
                  <a:moveTo>
                    <a:pt x="1045" y="0"/>
                  </a:moveTo>
                  <a:cubicBezTo>
                    <a:pt x="908" y="0"/>
                    <a:pt x="771" y="6"/>
                    <a:pt x="634" y="17"/>
                  </a:cubicBezTo>
                  <a:cubicBezTo>
                    <a:pt x="301" y="184"/>
                    <a:pt x="67" y="517"/>
                    <a:pt x="0" y="884"/>
                  </a:cubicBezTo>
                  <a:cubicBezTo>
                    <a:pt x="348" y="790"/>
                    <a:pt x="701" y="749"/>
                    <a:pt x="1050" y="749"/>
                  </a:cubicBezTo>
                  <a:cubicBezTo>
                    <a:pt x="3044" y="749"/>
                    <a:pt x="4930" y="2088"/>
                    <a:pt x="5271" y="2486"/>
                  </a:cubicBezTo>
                  <a:cubicBezTo>
                    <a:pt x="5349" y="2583"/>
                    <a:pt x="5460" y="2635"/>
                    <a:pt x="5579" y="2635"/>
                  </a:cubicBezTo>
                  <a:cubicBezTo>
                    <a:pt x="5665" y="2635"/>
                    <a:pt x="5754" y="2608"/>
                    <a:pt x="5838" y="2552"/>
                  </a:cubicBezTo>
                  <a:cubicBezTo>
                    <a:pt x="6005" y="2452"/>
                    <a:pt x="6038" y="2185"/>
                    <a:pt x="5905" y="2052"/>
                  </a:cubicBezTo>
                  <a:cubicBezTo>
                    <a:pt x="5433" y="1486"/>
                    <a:pt x="3300" y="0"/>
                    <a:pt x="10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1"/>
            <p:cNvSpPr/>
            <p:nvPr/>
          </p:nvSpPr>
          <p:spPr>
            <a:xfrm>
              <a:off x="7332965" y="4147950"/>
              <a:ext cx="102987" cy="41046"/>
            </a:xfrm>
            <a:custGeom>
              <a:avLst/>
              <a:gdLst/>
              <a:ahLst/>
              <a:cxnLst/>
              <a:rect l="l" t="t" r="r" b="b"/>
              <a:pathLst>
                <a:path w="6639" h="2646" extrusionOk="0">
                  <a:moveTo>
                    <a:pt x="1691" y="1"/>
                  </a:moveTo>
                  <a:cubicBezTo>
                    <a:pt x="1474" y="1"/>
                    <a:pt x="1254" y="15"/>
                    <a:pt x="1035" y="44"/>
                  </a:cubicBezTo>
                  <a:cubicBezTo>
                    <a:pt x="568" y="277"/>
                    <a:pt x="201" y="644"/>
                    <a:pt x="0" y="1111"/>
                  </a:cubicBezTo>
                  <a:cubicBezTo>
                    <a:pt x="547" y="845"/>
                    <a:pt x="1117" y="738"/>
                    <a:pt x="1677" y="738"/>
                  </a:cubicBezTo>
                  <a:cubicBezTo>
                    <a:pt x="3648" y="738"/>
                    <a:pt x="5508" y="2063"/>
                    <a:pt x="5871" y="2479"/>
                  </a:cubicBezTo>
                  <a:cubicBezTo>
                    <a:pt x="5971" y="2579"/>
                    <a:pt x="6071" y="2646"/>
                    <a:pt x="6205" y="2646"/>
                  </a:cubicBezTo>
                  <a:cubicBezTo>
                    <a:pt x="6272" y="2646"/>
                    <a:pt x="6372" y="2612"/>
                    <a:pt x="6438" y="2546"/>
                  </a:cubicBezTo>
                  <a:cubicBezTo>
                    <a:pt x="6605" y="2412"/>
                    <a:pt x="6639" y="2179"/>
                    <a:pt x="6505" y="2045"/>
                  </a:cubicBezTo>
                  <a:cubicBezTo>
                    <a:pt x="6018" y="1467"/>
                    <a:pt x="3950" y="1"/>
                    <a:pt x="1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1"/>
            <p:cNvSpPr/>
            <p:nvPr/>
          </p:nvSpPr>
          <p:spPr>
            <a:xfrm>
              <a:off x="7363491" y="4118338"/>
              <a:ext cx="95231" cy="40643"/>
            </a:xfrm>
            <a:custGeom>
              <a:avLst/>
              <a:gdLst/>
              <a:ahLst/>
              <a:cxnLst/>
              <a:rect l="l" t="t" r="r" b="b"/>
              <a:pathLst>
                <a:path w="6139" h="2620" extrusionOk="0">
                  <a:moveTo>
                    <a:pt x="1158" y="1"/>
                  </a:moveTo>
                  <a:cubicBezTo>
                    <a:pt x="1017" y="1"/>
                    <a:pt x="876" y="7"/>
                    <a:pt x="734" y="18"/>
                  </a:cubicBezTo>
                  <a:cubicBezTo>
                    <a:pt x="367" y="152"/>
                    <a:pt x="101" y="485"/>
                    <a:pt x="1" y="885"/>
                  </a:cubicBezTo>
                  <a:cubicBezTo>
                    <a:pt x="387" y="764"/>
                    <a:pt x="781" y="712"/>
                    <a:pt x="1173" y="712"/>
                  </a:cubicBezTo>
                  <a:cubicBezTo>
                    <a:pt x="3146" y="712"/>
                    <a:pt x="5037" y="2036"/>
                    <a:pt x="5371" y="2453"/>
                  </a:cubicBezTo>
                  <a:cubicBezTo>
                    <a:pt x="5471" y="2553"/>
                    <a:pt x="5571" y="2620"/>
                    <a:pt x="5705" y="2620"/>
                  </a:cubicBezTo>
                  <a:cubicBezTo>
                    <a:pt x="5771" y="2620"/>
                    <a:pt x="5871" y="2587"/>
                    <a:pt x="5938" y="2553"/>
                  </a:cubicBezTo>
                  <a:cubicBezTo>
                    <a:pt x="6105" y="2420"/>
                    <a:pt x="6138" y="2186"/>
                    <a:pt x="6005" y="2020"/>
                  </a:cubicBezTo>
                  <a:cubicBezTo>
                    <a:pt x="5534" y="1454"/>
                    <a:pt x="3435" y="1"/>
                    <a:pt x="1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1"/>
            <p:cNvSpPr/>
            <p:nvPr/>
          </p:nvSpPr>
          <p:spPr>
            <a:xfrm>
              <a:off x="7267769" y="3023224"/>
              <a:ext cx="612682" cy="668061"/>
            </a:xfrm>
            <a:custGeom>
              <a:avLst/>
              <a:gdLst/>
              <a:ahLst/>
              <a:cxnLst/>
              <a:rect l="l" t="t" r="r" b="b"/>
              <a:pathLst>
                <a:path w="39496" h="43066" extrusionOk="0">
                  <a:moveTo>
                    <a:pt x="23317" y="1"/>
                  </a:moveTo>
                  <a:cubicBezTo>
                    <a:pt x="23317" y="1"/>
                    <a:pt x="9774" y="8407"/>
                    <a:pt x="3570" y="15746"/>
                  </a:cubicBezTo>
                  <a:cubicBezTo>
                    <a:pt x="1335" y="18381"/>
                    <a:pt x="0" y="20649"/>
                    <a:pt x="2936" y="26853"/>
                  </a:cubicBezTo>
                  <a:cubicBezTo>
                    <a:pt x="5171" y="31657"/>
                    <a:pt x="8873" y="36861"/>
                    <a:pt x="12343" y="43065"/>
                  </a:cubicBezTo>
                  <a:lnTo>
                    <a:pt x="39495" y="6372"/>
                  </a:lnTo>
                  <a:lnTo>
                    <a:pt x="23317"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1"/>
            <p:cNvSpPr/>
            <p:nvPr/>
          </p:nvSpPr>
          <p:spPr>
            <a:xfrm>
              <a:off x="7267769" y="3023224"/>
              <a:ext cx="612682" cy="668061"/>
            </a:xfrm>
            <a:custGeom>
              <a:avLst/>
              <a:gdLst/>
              <a:ahLst/>
              <a:cxnLst/>
              <a:rect l="l" t="t" r="r" b="b"/>
              <a:pathLst>
                <a:path w="39496" h="43066" extrusionOk="0">
                  <a:moveTo>
                    <a:pt x="23317" y="1"/>
                  </a:moveTo>
                  <a:cubicBezTo>
                    <a:pt x="23317" y="1"/>
                    <a:pt x="9774" y="8407"/>
                    <a:pt x="3570" y="15746"/>
                  </a:cubicBezTo>
                  <a:cubicBezTo>
                    <a:pt x="1335" y="18381"/>
                    <a:pt x="0" y="20649"/>
                    <a:pt x="2936" y="26853"/>
                  </a:cubicBezTo>
                  <a:cubicBezTo>
                    <a:pt x="5171" y="31657"/>
                    <a:pt x="8873" y="36861"/>
                    <a:pt x="12343" y="43065"/>
                  </a:cubicBezTo>
                  <a:lnTo>
                    <a:pt x="39495" y="6372"/>
                  </a:lnTo>
                  <a:lnTo>
                    <a:pt x="2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1"/>
            <p:cNvSpPr/>
            <p:nvPr/>
          </p:nvSpPr>
          <p:spPr>
            <a:xfrm>
              <a:off x="7400223" y="3131370"/>
              <a:ext cx="317743" cy="546971"/>
            </a:xfrm>
            <a:custGeom>
              <a:avLst/>
              <a:gdLst/>
              <a:ahLst/>
              <a:cxnLst/>
              <a:rect l="l" t="t" r="r" b="b"/>
              <a:pathLst>
                <a:path w="20483" h="35260" extrusionOk="0">
                  <a:moveTo>
                    <a:pt x="14378" y="1"/>
                  </a:moveTo>
                  <a:lnTo>
                    <a:pt x="14378" y="1"/>
                  </a:lnTo>
                  <a:cubicBezTo>
                    <a:pt x="14078" y="1935"/>
                    <a:pt x="15045" y="4637"/>
                    <a:pt x="16346" y="6038"/>
                  </a:cubicBezTo>
                  <a:cubicBezTo>
                    <a:pt x="14445" y="7639"/>
                    <a:pt x="10108" y="11275"/>
                    <a:pt x="3503" y="16946"/>
                  </a:cubicBezTo>
                  <a:cubicBezTo>
                    <a:pt x="2336" y="17947"/>
                    <a:pt x="1" y="19815"/>
                    <a:pt x="368" y="23184"/>
                  </a:cubicBezTo>
                  <a:cubicBezTo>
                    <a:pt x="868" y="27620"/>
                    <a:pt x="1302" y="31957"/>
                    <a:pt x="1302" y="31957"/>
                  </a:cubicBezTo>
                  <a:lnTo>
                    <a:pt x="3337" y="35259"/>
                  </a:lnTo>
                  <a:cubicBezTo>
                    <a:pt x="7640" y="30789"/>
                    <a:pt x="20482" y="6105"/>
                    <a:pt x="20482" y="6105"/>
                  </a:cubicBezTo>
                  <a:lnTo>
                    <a:pt x="19815" y="6038"/>
                  </a:lnTo>
                  <a:cubicBezTo>
                    <a:pt x="16146" y="4704"/>
                    <a:pt x="14378" y="1"/>
                    <a:pt x="143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1"/>
            <p:cNvSpPr/>
            <p:nvPr/>
          </p:nvSpPr>
          <p:spPr>
            <a:xfrm>
              <a:off x="7417301" y="3023224"/>
              <a:ext cx="670636" cy="919286"/>
            </a:xfrm>
            <a:custGeom>
              <a:avLst/>
              <a:gdLst/>
              <a:ahLst/>
              <a:cxnLst/>
              <a:rect l="l" t="t" r="r" b="b"/>
              <a:pathLst>
                <a:path w="43232" h="59261" extrusionOk="0">
                  <a:moveTo>
                    <a:pt x="13644" y="1"/>
                  </a:moveTo>
                  <a:lnTo>
                    <a:pt x="13644" y="1"/>
                  </a:lnTo>
                  <a:cubicBezTo>
                    <a:pt x="11576" y="6672"/>
                    <a:pt x="18714" y="13010"/>
                    <a:pt x="18714" y="13010"/>
                  </a:cubicBezTo>
                  <a:cubicBezTo>
                    <a:pt x="18714" y="13010"/>
                    <a:pt x="4804" y="23985"/>
                    <a:pt x="2603" y="26453"/>
                  </a:cubicBezTo>
                  <a:cubicBezTo>
                    <a:pt x="1" y="29355"/>
                    <a:pt x="468" y="32724"/>
                    <a:pt x="501" y="36360"/>
                  </a:cubicBezTo>
                  <a:cubicBezTo>
                    <a:pt x="568" y="40630"/>
                    <a:pt x="1035" y="58009"/>
                    <a:pt x="1035" y="58009"/>
                  </a:cubicBezTo>
                  <a:cubicBezTo>
                    <a:pt x="3253" y="59010"/>
                    <a:pt x="5788" y="59260"/>
                    <a:pt x="7769" y="59260"/>
                  </a:cubicBezTo>
                  <a:cubicBezTo>
                    <a:pt x="9749" y="59260"/>
                    <a:pt x="11175" y="59010"/>
                    <a:pt x="11175" y="59010"/>
                  </a:cubicBezTo>
                  <a:cubicBezTo>
                    <a:pt x="11175" y="59010"/>
                    <a:pt x="11909" y="55974"/>
                    <a:pt x="12543" y="52505"/>
                  </a:cubicBezTo>
                  <a:cubicBezTo>
                    <a:pt x="13877" y="45333"/>
                    <a:pt x="14111" y="43499"/>
                    <a:pt x="14278" y="40163"/>
                  </a:cubicBezTo>
                  <a:cubicBezTo>
                    <a:pt x="14444" y="36994"/>
                    <a:pt x="14044" y="34326"/>
                    <a:pt x="15178" y="33592"/>
                  </a:cubicBezTo>
                  <a:cubicBezTo>
                    <a:pt x="16713" y="32658"/>
                    <a:pt x="22684" y="29222"/>
                    <a:pt x="29355" y="25119"/>
                  </a:cubicBezTo>
                  <a:cubicBezTo>
                    <a:pt x="36527" y="20716"/>
                    <a:pt x="38495" y="18848"/>
                    <a:pt x="40229" y="15879"/>
                  </a:cubicBezTo>
                  <a:cubicBezTo>
                    <a:pt x="42598" y="11776"/>
                    <a:pt x="43232" y="5905"/>
                    <a:pt x="42998" y="2436"/>
                  </a:cubicBezTo>
                  <a:lnTo>
                    <a:pt x="13644"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1"/>
            <p:cNvSpPr/>
            <p:nvPr/>
          </p:nvSpPr>
          <p:spPr>
            <a:xfrm>
              <a:off x="7417301" y="3023224"/>
              <a:ext cx="670636" cy="919286"/>
            </a:xfrm>
            <a:custGeom>
              <a:avLst/>
              <a:gdLst/>
              <a:ahLst/>
              <a:cxnLst/>
              <a:rect l="l" t="t" r="r" b="b"/>
              <a:pathLst>
                <a:path w="43232" h="59261" extrusionOk="0">
                  <a:moveTo>
                    <a:pt x="13644" y="1"/>
                  </a:moveTo>
                  <a:lnTo>
                    <a:pt x="13644" y="1"/>
                  </a:lnTo>
                  <a:cubicBezTo>
                    <a:pt x="11576" y="6672"/>
                    <a:pt x="18714" y="13010"/>
                    <a:pt x="18714" y="13010"/>
                  </a:cubicBezTo>
                  <a:cubicBezTo>
                    <a:pt x="18714" y="13010"/>
                    <a:pt x="4804" y="23985"/>
                    <a:pt x="2603" y="26453"/>
                  </a:cubicBezTo>
                  <a:cubicBezTo>
                    <a:pt x="1" y="29355"/>
                    <a:pt x="468" y="32724"/>
                    <a:pt x="501" y="36360"/>
                  </a:cubicBezTo>
                  <a:cubicBezTo>
                    <a:pt x="568" y="40630"/>
                    <a:pt x="1035" y="58009"/>
                    <a:pt x="1035" y="58009"/>
                  </a:cubicBezTo>
                  <a:cubicBezTo>
                    <a:pt x="3253" y="59010"/>
                    <a:pt x="5788" y="59260"/>
                    <a:pt x="7769" y="59260"/>
                  </a:cubicBezTo>
                  <a:cubicBezTo>
                    <a:pt x="9749" y="59260"/>
                    <a:pt x="11175" y="59010"/>
                    <a:pt x="11175" y="59010"/>
                  </a:cubicBezTo>
                  <a:cubicBezTo>
                    <a:pt x="11175" y="59010"/>
                    <a:pt x="11909" y="55974"/>
                    <a:pt x="12543" y="52505"/>
                  </a:cubicBezTo>
                  <a:cubicBezTo>
                    <a:pt x="13877" y="45333"/>
                    <a:pt x="14111" y="43499"/>
                    <a:pt x="14278" y="40163"/>
                  </a:cubicBezTo>
                  <a:cubicBezTo>
                    <a:pt x="14444" y="36994"/>
                    <a:pt x="14044" y="34326"/>
                    <a:pt x="15178" y="33592"/>
                  </a:cubicBezTo>
                  <a:cubicBezTo>
                    <a:pt x="16713" y="32658"/>
                    <a:pt x="22684" y="29222"/>
                    <a:pt x="29355" y="25119"/>
                  </a:cubicBezTo>
                  <a:cubicBezTo>
                    <a:pt x="36527" y="20716"/>
                    <a:pt x="38495" y="18848"/>
                    <a:pt x="40229" y="15879"/>
                  </a:cubicBezTo>
                  <a:cubicBezTo>
                    <a:pt x="42598" y="11776"/>
                    <a:pt x="43232" y="5905"/>
                    <a:pt x="42998" y="2436"/>
                  </a:cubicBezTo>
                  <a:lnTo>
                    <a:pt x="136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1"/>
            <p:cNvSpPr/>
            <p:nvPr/>
          </p:nvSpPr>
          <p:spPr>
            <a:xfrm>
              <a:off x="7559077" y="3050648"/>
              <a:ext cx="474527" cy="891596"/>
            </a:xfrm>
            <a:custGeom>
              <a:avLst/>
              <a:gdLst/>
              <a:ahLst/>
              <a:cxnLst/>
              <a:rect l="l" t="t" r="r" b="b"/>
              <a:pathLst>
                <a:path w="30590" h="57476" extrusionOk="0">
                  <a:moveTo>
                    <a:pt x="25852" y="1"/>
                  </a:moveTo>
                  <a:lnTo>
                    <a:pt x="25852" y="1"/>
                  </a:lnTo>
                  <a:cubicBezTo>
                    <a:pt x="25886" y="1569"/>
                    <a:pt x="25719" y="3136"/>
                    <a:pt x="25452" y="4671"/>
                  </a:cubicBezTo>
                  <a:cubicBezTo>
                    <a:pt x="25285" y="5605"/>
                    <a:pt x="25052" y="6439"/>
                    <a:pt x="24852" y="7206"/>
                  </a:cubicBezTo>
                  <a:cubicBezTo>
                    <a:pt x="24218" y="9708"/>
                    <a:pt x="23784" y="11376"/>
                    <a:pt x="26253" y="12877"/>
                  </a:cubicBezTo>
                  <a:cubicBezTo>
                    <a:pt x="25452" y="13777"/>
                    <a:pt x="24551" y="14611"/>
                    <a:pt x="23617" y="15379"/>
                  </a:cubicBezTo>
                  <a:cubicBezTo>
                    <a:pt x="18714" y="19348"/>
                    <a:pt x="11742" y="24151"/>
                    <a:pt x="7573" y="26987"/>
                  </a:cubicBezTo>
                  <a:cubicBezTo>
                    <a:pt x="6138" y="27988"/>
                    <a:pt x="4971" y="28788"/>
                    <a:pt x="4404" y="29222"/>
                  </a:cubicBezTo>
                  <a:cubicBezTo>
                    <a:pt x="2002" y="30990"/>
                    <a:pt x="1969" y="31924"/>
                    <a:pt x="2336" y="36160"/>
                  </a:cubicBezTo>
                  <a:cubicBezTo>
                    <a:pt x="2669" y="39829"/>
                    <a:pt x="968" y="52338"/>
                    <a:pt x="1" y="57475"/>
                  </a:cubicBezTo>
                  <a:lnTo>
                    <a:pt x="434" y="57442"/>
                  </a:lnTo>
                  <a:cubicBezTo>
                    <a:pt x="1402" y="52205"/>
                    <a:pt x="3069" y="39796"/>
                    <a:pt x="2769" y="36127"/>
                  </a:cubicBezTo>
                  <a:cubicBezTo>
                    <a:pt x="2369" y="31857"/>
                    <a:pt x="2469" y="31123"/>
                    <a:pt x="4637" y="29555"/>
                  </a:cubicBezTo>
                  <a:cubicBezTo>
                    <a:pt x="5204" y="29122"/>
                    <a:pt x="6372" y="28321"/>
                    <a:pt x="7806" y="27320"/>
                  </a:cubicBezTo>
                  <a:cubicBezTo>
                    <a:pt x="11976" y="24485"/>
                    <a:pt x="18981" y="19682"/>
                    <a:pt x="23884" y="15645"/>
                  </a:cubicBezTo>
                  <a:cubicBezTo>
                    <a:pt x="29889" y="10742"/>
                    <a:pt x="30589" y="6439"/>
                    <a:pt x="30389" y="368"/>
                  </a:cubicBezTo>
                  <a:lnTo>
                    <a:pt x="29989" y="334"/>
                  </a:lnTo>
                  <a:lnTo>
                    <a:pt x="29989" y="334"/>
                  </a:lnTo>
                  <a:cubicBezTo>
                    <a:pt x="30122" y="5138"/>
                    <a:pt x="29722" y="8807"/>
                    <a:pt x="26519" y="12543"/>
                  </a:cubicBezTo>
                  <a:cubicBezTo>
                    <a:pt x="24218" y="11209"/>
                    <a:pt x="24585" y="9808"/>
                    <a:pt x="25219" y="7306"/>
                  </a:cubicBezTo>
                  <a:cubicBezTo>
                    <a:pt x="25419" y="6539"/>
                    <a:pt x="25652" y="5705"/>
                    <a:pt x="25819" y="4738"/>
                  </a:cubicBezTo>
                  <a:cubicBezTo>
                    <a:pt x="26119" y="3170"/>
                    <a:pt x="26286" y="1602"/>
                    <a:pt x="26286" y="34"/>
                  </a:cubicBezTo>
                  <a:lnTo>
                    <a:pt x="258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1"/>
            <p:cNvSpPr/>
            <p:nvPr/>
          </p:nvSpPr>
          <p:spPr>
            <a:xfrm>
              <a:off x="7113057" y="2465041"/>
              <a:ext cx="627682" cy="488333"/>
            </a:xfrm>
            <a:custGeom>
              <a:avLst/>
              <a:gdLst/>
              <a:ahLst/>
              <a:cxnLst/>
              <a:rect l="l" t="t" r="r" b="b"/>
              <a:pathLst>
                <a:path w="40463" h="31480" extrusionOk="0">
                  <a:moveTo>
                    <a:pt x="39113" y="1"/>
                  </a:moveTo>
                  <a:cubicBezTo>
                    <a:pt x="33097" y="1"/>
                    <a:pt x="31035" y="5694"/>
                    <a:pt x="29622" y="10768"/>
                  </a:cubicBezTo>
                  <a:cubicBezTo>
                    <a:pt x="29121" y="12636"/>
                    <a:pt x="26586" y="21309"/>
                    <a:pt x="26586" y="21309"/>
                  </a:cubicBezTo>
                  <a:cubicBezTo>
                    <a:pt x="26586" y="21309"/>
                    <a:pt x="19681" y="19874"/>
                    <a:pt x="16412" y="18607"/>
                  </a:cubicBezTo>
                  <a:cubicBezTo>
                    <a:pt x="14511" y="17873"/>
                    <a:pt x="13677" y="16972"/>
                    <a:pt x="13077" y="15471"/>
                  </a:cubicBezTo>
                  <a:cubicBezTo>
                    <a:pt x="12243" y="13336"/>
                    <a:pt x="12109" y="12102"/>
                    <a:pt x="11742" y="11702"/>
                  </a:cubicBezTo>
                  <a:cubicBezTo>
                    <a:pt x="11375" y="11302"/>
                    <a:pt x="8907" y="9901"/>
                    <a:pt x="8073" y="9067"/>
                  </a:cubicBezTo>
                  <a:cubicBezTo>
                    <a:pt x="7530" y="8565"/>
                    <a:pt x="7157" y="8483"/>
                    <a:pt x="6708" y="8483"/>
                  </a:cubicBezTo>
                  <a:cubicBezTo>
                    <a:pt x="6487" y="8483"/>
                    <a:pt x="6248" y="8503"/>
                    <a:pt x="5960" y="8503"/>
                  </a:cubicBezTo>
                  <a:cubicBezTo>
                    <a:pt x="5900" y="8503"/>
                    <a:pt x="5837" y="8502"/>
                    <a:pt x="5771" y="8500"/>
                  </a:cubicBezTo>
                  <a:cubicBezTo>
                    <a:pt x="4537" y="8500"/>
                    <a:pt x="1" y="9133"/>
                    <a:pt x="101" y="9467"/>
                  </a:cubicBezTo>
                  <a:cubicBezTo>
                    <a:pt x="201" y="10301"/>
                    <a:pt x="868" y="10935"/>
                    <a:pt x="1702" y="11035"/>
                  </a:cubicBezTo>
                  <a:cubicBezTo>
                    <a:pt x="1948" y="11079"/>
                    <a:pt x="2302" y="11095"/>
                    <a:pt x="2691" y="11095"/>
                  </a:cubicBezTo>
                  <a:cubicBezTo>
                    <a:pt x="3779" y="11095"/>
                    <a:pt x="5138" y="10968"/>
                    <a:pt x="5138" y="10968"/>
                  </a:cubicBezTo>
                  <a:lnTo>
                    <a:pt x="5138" y="10968"/>
                  </a:lnTo>
                  <a:cubicBezTo>
                    <a:pt x="5138" y="10968"/>
                    <a:pt x="4737" y="12102"/>
                    <a:pt x="4537" y="12636"/>
                  </a:cubicBezTo>
                  <a:cubicBezTo>
                    <a:pt x="4337" y="13136"/>
                    <a:pt x="4537" y="13403"/>
                    <a:pt x="5505" y="14404"/>
                  </a:cubicBezTo>
                  <a:cubicBezTo>
                    <a:pt x="5238" y="14671"/>
                    <a:pt x="5104" y="15004"/>
                    <a:pt x="5138" y="15371"/>
                  </a:cubicBezTo>
                  <a:cubicBezTo>
                    <a:pt x="5271" y="15805"/>
                    <a:pt x="5505" y="16238"/>
                    <a:pt x="5872" y="16572"/>
                  </a:cubicBezTo>
                  <a:cubicBezTo>
                    <a:pt x="5671" y="16772"/>
                    <a:pt x="5571" y="17039"/>
                    <a:pt x="5538" y="17339"/>
                  </a:cubicBezTo>
                  <a:cubicBezTo>
                    <a:pt x="5538" y="17773"/>
                    <a:pt x="6272" y="18674"/>
                    <a:pt x="7006" y="19341"/>
                  </a:cubicBezTo>
                  <a:cubicBezTo>
                    <a:pt x="7506" y="20441"/>
                    <a:pt x="8140" y="21442"/>
                    <a:pt x="8874" y="22376"/>
                  </a:cubicBezTo>
                  <a:cubicBezTo>
                    <a:pt x="9674" y="23310"/>
                    <a:pt x="10542" y="23477"/>
                    <a:pt x="11509" y="23610"/>
                  </a:cubicBezTo>
                  <a:cubicBezTo>
                    <a:pt x="12610" y="23811"/>
                    <a:pt x="13277" y="24244"/>
                    <a:pt x="15011" y="25111"/>
                  </a:cubicBezTo>
                  <a:cubicBezTo>
                    <a:pt x="16779" y="26012"/>
                    <a:pt x="25486" y="30482"/>
                    <a:pt x="28688" y="31216"/>
                  </a:cubicBezTo>
                  <a:cubicBezTo>
                    <a:pt x="29456" y="31392"/>
                    <a:pt x="30091" y="31480"/>
                    <a:pt x="30627" y="31480"/>
                  </a:cubicBezTo>
                  <a:cubicBezTo>
                    <a:pt x="32326" y="31480"/>
                    <a:pt x="33023" y="30597"/>
                    <a:pt x="33758" y="28847"/>
                  </a:cubicBezTo>
                  <a:cubicBezTo>
                    <a:pt x="35526" y="24478"/>
                    <a:pt x="39095" y="17206"/>
                    <a:pt x="40463" y="12469"/>
                  </a:cubicBezTo>
                  <a:lnTo>
                    <a:pt x="39829" y="27"/>
                  </a:lnTo>
                  <a:cubicBezTo>
                    <a:pt x="39585" y="9"/>
                    <a:pt x="39346" y="1"/>
                    <a:pt x="39113"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1"/>
            <p:cNvSpPr/>
            <p:nvPr/>
          </p:nvSpPr>
          <p:spPr>
            <a:xfrm>
              <a:off x="7536833" y="2458371"/>
              <a:ext cx="208550" cy="357532"/>
            </a:xfrm>
            <a:custGeom>
              <a:avLst/>
              <a:gdLst/>
              <a:ahLst/>
              <a:cxnLst/>
              <a:rect l="l" t="t" r="r" b="b"/>
              <a:pathLst>
                <a:path w="13444" h="23048" extrusionOk="0">
                  <a:moveTo>
                    <a:pt x="11289" y="0"/>
                  </a:moveTo>
                  <a:cubicBezTo>
                    <a:pt x="8912" y="0"/>
                    <a:pt x="6417" y="680"/>
                    <a:pt x="4603" y="4493"/>
                  </a:cubicBezTo>
                  <a:cubicBezTo>
                    <a:pt x="2335" y="9263"/>
                    <a:pt x="0" y="18503"/>
                    <a:pt x="0" y="18503"/>
                  </a:cubicBezTo>
                  <a:cubicBezTo>
                    <a:pt x="0" y="18503"/>
                    <a:pt x="1068" y="20271"/>
                    <a:pt x="4537" y="21906"/>
                  </a:cubicBezTo>
                  <a:cubicBezTo>
                    <a:pt x="6537" y="22848"/>
                    <a:pt x="7882" y="23047"/>
                    <a:pt x="8664" y="23047"/>
                  </a:cubicBezTo>
                  <a:cubicBezTo>
                    <a:pt x="9238" y="23047"/>
                    <a:pt x="9507" y="22940"/>
                    <a:pt x="9507" y="22940"/>
                  </a:cubicBezTo>
                  <a:lnTo>
                    <a:pt x="13443" y="12999"/>
                  </a:lnTo>
                  <a:lnTo>
                    <a:pt x="13043" y="90"/>
                  </a:lnTo>
                  <a:cubicBezTo>
                    <a:pt x="12474" y="43"/>
                    <a:pt x="11885" y="0"/>
                    <a:pt x="11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1"/>
            <p:cNvSpPr/>
            <p:nvPr/>
          </p:nvSpPr>
          <p:spPr>
            <a:xfrm>
              <a:off x="7524920" y="2779522"/>
              <a:ext cx="70908" cy="56931"/>
            </a:xfrm>
            <a:custGeom>
              <a:avLst/>
              <a:gdLst/>
              <a:ahLst/>
              <a:cxnLst/>
              <a:rect l="l" t="t" r="r" b="b"/>
              <a:pathLst>
                <a:path w="4571" h="3670" extrusionOk="0">
                  <a:moveTo>
                    <a:pt x="301" y="1"/>
                  </a:moveTo>
                  <a:lnTo>
                    <a:pt x="1" y="1035"/>
                  </a:lnTo>
                  <a:cubicBezTo>
                    <a:pt x="1736" y="1468"/>
                    <a:pt x="3337" y="2369"/>
                    <a:pt x="4571" y="3670"/>
                  </a:cubicBezTo>
                  <a:cubicBezTo>
                    <a:pt x="3770" y="2236"/>
                    <a:pt x="2269" y="601"/>
                    <a:pt x="301"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1"/>
            <p:cNvSpPr/>
            <p:nvPr/>
          </p:nvSpPr>
          <p:spPr>
            <a:xfrm>
              <a:off x="7198944" y="2605715"/>
              <a:ext cx="100412" cy="185219"/>
            </a:xfrm>
            <a:custGeom>
              <a:avLst/>
              <a:gdLst/>
              <a:ahLst/>
              <a:cxnLst/>
              <a:rect l="l" t="t" r="r" b="b"/>
              <a:pathLst>
                <a:path w="6473" h="11940" extrusionOk="0">
                  <a:moveTo>
                    <a:pt x="1345" y="1"/>
                  </a:moveTo>
                  <a:cubicBezTo>
                    <a:pt x="1052" y="1"/>
                    <a:pt x="729" y="271"/>
                    <a:pt x="468" y="1165"/>
                  </a:cubicBezTo>
                  <a:cubicBezTo>
                    <a:pt x="1" y="2733"/>
                    <a:pt x="1002" y="3867"/>
                    <a:pt x="1936" y="4901"/>
                  </a:cubicBezTo>
                  <a:cubicBezTo>
                    <a:pt x="2870" y="5935"/>
                    <a:pt x="2870" y="6102"/>
                    <a:pt x="2970" y="6903"/>
                  </a:cubicBezTo>
                  <a:cubicBezTo>
                    <a:pt x="3070" y="7670"/>
                    <a:pt x="2770" y="9538"/>
                    <a:pt x="4037" y="10739"/>
                  </a:cubicBezTo>
                  <a:cubicBezTo>
                    <a:pt x="4671" y="11439"/>
                    <a:pt x="5538" y="11873"/>
                    <a:pt x="6472" y="11940"/>
                  </a:cubicBezTo>
                  <a:cubicBezTo>
                    <a:pt x="4871" y="11473"/>
                    <a:pt x="3737" y="10038"/>
                    <a:pt x="3637" y="8404"/>
                  </a:cubicBezTo>
                  <a:cubicBezTo>
                    <a:pt x="3637" y="7570"/>
                    <a:pt x="3604" y="6536"/>
                    <a:pt x="3403" y="6169"/>
                  </a:cubicBezTo>
                  <a:cubicBezTo>
                    <a:pt x="3203" y="5802"/>
                    <a:pt x="2002" y="4534"/>
                    <a:pt x="1168" y="3233"/>
                  </a:cubicBezTo>
                  <a:cubicBezTo>
                    <a:pt x="368" y="1932"/>
                    <a:pt x="902" y="698"/>
                    <a:pt x="1369" y="531"/>
                  </a:cubicBezTo>
                  <a:cubicBezTo>
                    <a:pt x="1383" y="526"/>
                    <a:pt x="1398" y="523"/>
                    <a:pt x="1414" y="523"/>
                  </a:cubicBezTo>
                  <a:cubicBezTo>
                    <a:pt x="1699" y="523"/>
                    <a:pt x="2266" y="1338"/>
                    <a:pt x="2803" y="2032"/>
                  </a:cubicBezTo>
                  <a:cubicBezTo>
                    <a:pt x="3403" y="2766"/>
                    <a:pt x="4204" y="3300"/>
                    <a:pt x="5138" y="3500"/>
                  </a:cubicBezTo>
                  <a:cubicBezTo>
                    <a:pt x="3570" y="3100"/>
                    <a:pt x="2269" y="665"/>
                    <a:pt x="1936" y="331"/>
                  </a:cubicBezTo>
                  <a:cubicBezTo>
                    <a:pt x="1788" y="169"/>
                    <a:pt x="1576" y="1"/>
                    <a:pt x="1345"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1"/>
            <p:cNvSpPr/>
            <p:nvPr/>
          </p:nvSpPr>
          <p:spPr>
            <a:xfrm>
              <a:off x="7187574" y="2634644"/>
              <a:ext cx="20709" cy="15032"/>
            </a:xfrm>
            <a:custGeom>
              <a:avLst/>
              <a:gdLst/>
              <a:ahLst/>
              <a:cxnLst/>
              <a:rect l="l" t="t" r="r" b="b"/>
              <a:pathLst>
                <a:path w="1335" h="969" extrusionOk="0">
                  <a:moveTo>
                    <a:pt x="300" y="1"/>
                  </a:moveTo>
                  <a:lnTo>
                    <a:pt x="0" y="968"/>
                  </a:lnTo>
                  <a:cubicBezTo>
                    <a:pt x="207" y="613"/>
                    <a:pt x="597" y="390"/>
                    <a:pt x="1008" y="390"/>
                  </a:cubicBezTo>
                  <a:cubicBezTo>
                    <a:pt x="1061" y="390"/>
                    <a:pt x="1114" y="393"/>
                    <a:pt x="1168" y="401"/>
                  </a:cubicBezTo>
                  <a:lnTo>
                    <a:pt x="1334" y="67"/>
                  </a:lnTo>
                  <a:lnTo>
                    <a:pt x="300"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1"/>
            <p:cNvSpPr/>
            <p:nvPr/>
          </p:nvSpPr>
          <p:spPr>
            <a:xfrm>
              <a:off x="7198433" y="2680698"/>
              <a:ext cx="39340" cy="38300"/>
            </a:xfrm>
            <a:custGeom>
              <a:avLst/>
              <a:gdLst/>
              <a:ahLst/>
              <a:cxnLst/>
              <a:rect l="l" t="t" r="r" b="b"/>
              <a:pathLst>
                <a:path w="2536" h="2469" extrusionOk="0">
                  <a:moveTo>
                    <a:pt x="1" y="501"/>
                  </a:moveTo>
                  <a:lnTo>
                    <a:pt x="1" y="501"/>
                  </a:lnTo>
                  <a:cubicBezTo>
                    <a:pt x="5" y="506"/>
                    <a:pt x="9" y="511"/>
                    <a:pt x="14" y="516"/>
                  </a:cubicBezTo>
                  <a:lnTo>
                    <a:pt x="14" y="516"/>
                  </a:lnTo>
                  <a:cubicBezTo>
                    <a:pt x="10" y="511"/>
                    <a:pt x="5" y="506"/>
                    <a:pt x="1" y="501"/>
                  </a:cubicBezTo>
                  <a:close/>
                  <a:moveTo>
                    <a:pt x="2035" y="0"/>
                  </a:moveTo>
                  <a:lnTo>
                    <a:pt x="2035" y="0"/>
                  </a:lnTo>
                  <a:cubicBezTo>
                    <a:pt x="2269" y="434"/>
                    <a:pt x="2369" y="934"/>
                    <a:pt x="2269" y="1401"/>
                  </a:cubicBezTo>
                  <a:cubicBezTo>
                    <a:pt x="2192" y="1861"/>
                    <a:pt x="1921" y="2105"/>
                    <a:pt x="1707" y="2105"/>
                  </a:cubicBezTo>
                  <a:cubicBezTo>
                    <a:pt x="1642" y="2105"/>
                    <a:pt x="1582" y="2082"/>
                    <a:pt x="1535" y="2035"/>
                  </a:cubicBezTo>
                  <a:cubicBezTo>
                    <a:pt x="1338" y="1838"/>
                    <a:pt x="331" y="863"/>
                    <a:pt x="14" y="516"/>
                  </a:cubicBezTo>
                  <a:lnTo>
                    <a:pt x="14" y="516"/>
                  </a:lnTo>
                  <a:cubicBezTo>
                    <a:pt x="678" y="1251"/>
                    <a:pt x="1404" y="2469"/>
                    <a:pt x="1702" y="2469"/>
                  </a:cubicBezTo>
                  <a:cubicBezTo>
                    <a:pt x="2002" y="2436"/>
                    <a:pt x="2402" y="2169"/>
                    <a:pt x="2502" y="1401"/>
                  </a:cubicBezTo>
                  <a:cubicBezTo>
                    <a:pt x="2536" y="901"/>
                    <a:pt x="2369" y="401"/>
                    <a:pt x="2035"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1"/>
            <p:cNvSpPr/>
            <p:nvPr/>
          </p:nvSpPr>
          <p:spPr>
            <a:xfrm>
              <a:off x="7203613" y="2708123"/>
              <a:ext cx="46491" cy="46646"/>
            </a:xfrm>
            <a:custGeom>
              <a:avLst/>
              <a:gdLst/>
              <a:ahLst/>
              <a:cxnLst/>
              <a:rect l="l" t="t" r="r" b="b"/>
              <a:pathLst>
                <a:path w="2997" h="3007" extrusionOk="0">
                  <a:moveTo>
                    <a:pt x="1968" y="0"/>
                  </a:moveTo>
                  <a:lnTo>
                    <a:pt x="1768" y="201"/>
                  </a:lnTo>
                  <a:cubicBezTo>
                    <a:pt x="2002" y="467"/>
                    <a:pt x="2202" y="768"/>
                    <a:pt x="2402" y="1101"/>
                  </a:cubicBezTo>
                  <a:cubicBezTo>
                    <a:pt x="2702" y="1668"/>
                    <a:pt x="2435" y="2502"/>
                    <a:pt x="2135" y="2669"/>
                  </a:cubicBezTo>
                  <a:cubicBezTo>
                    <a:pt x="2088" y="2693"/>
                    <a:pt x="2042" y="2704"/>
                    <a:pt x="1995" y="2704"/>
                  </a:cubicBezTo>
                  <a:cubicBezTo>
                    <a:pt x="1781" y="2704"/>
                    <a:pt x="1570" y="2465"/>
                    <a:pt x="1268" y="2135"/>
                  </a:cubicBezTo>
                  <a:cubicBezTo>
                    <a:pt x="601" y="1435"/>
                    <a:pt x="234" y="1135"/>
                    <a:pt x="0" y="868"/>
                  </a:cubicBezTo>
                  <a:lnTo>
                    <a:pt x="0" y="868"/>
                  </a:lnTo>
                  <a:cubicBezTo>
                    <a:pt x="1" y="868"/>
                    <a:pt x="534" y="1502"/>
                    <a:pt x="1034" y="2102"/>
                  </a:cubicBezTo>
                  <a:cubicBezTo>
                    <a:pt x="1568" y="2702"/>
                    <a:pt x="1768" y="2969"/>
                    <a:pt x="2135" y="3003"/>
                  </a:cubicBezTo>
                  <a:cubicBezTo>
                    <a:pt x="2150" y="3005"/>
                    <a:pt x="2165" y="3006"/>
                    <a:pt x="2181" y="3006"/>
                  </a:cubicBezTo>
                  <a:cubicBezTo>
                    <a:pt x="2570" y="3006"/>
                    <a:pt x="2996" y="2208"/>
                    <a:pt x="2836" y="1501"/>
                  </a:cubicBezTo>
                  <a:cubicBezTo>
                    <a:pt x="2669" y="934"/>
                    <a:pt x="2369" y="434"/>
                    <a:pt x="1968"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1"/>
            <p:cNvSpPr/>
            <p:nvPr/>
          </p:nvSpPr>
          <p:spPr>
            <a:xfrm>
              <a:off x="7221715" y="2751074"/>
              <a:ext cx="18134" cy="17514"/>
            </a:xfrm>
            <a:custGeom>
              <a:avLst/>
              <a:gdLst/>
              <a:ahLst/>
              <a:cxnLst/>
              <a:rect l="l" t="t" r="r" b="b"/>
              <a:pathLst>
                <a:path w="1169" h="1129" extrusionOk="0">
                  <a:moveTo>
                    <a:pt x="1101" y="0"/>
                  </a:moveTo>
                  <a:lnTo>
                    <a:pt x="768" y="67"/>
                  </a:lnTo>
                  <a:cubicBezTo>
                    <a:pt x="901" y="267"/>
                    <a:pt x="968" y="767"/>
                    <a:pt x="634" y="901"/>
                  </a:cubicBezTo>
                  <a:cubicBezTo>
                    <a:pt x="534" y="951"/>
                    <a:pt x="426" y="976"/>
                    <a:pt x="318" y="976"/>
                  </a:cubicBezTo>
                  <a:cubicBezTo>
                    <a:pt x="209" y="976"/>
                    <a:pt x="101" y="951"/>
                    <a:pt x="1" y="901"/>
                  </a:cubicBezTo>
                  <a:lnTo>
                    <a:pt x="1" y="901"/>
                  </a:lnTo>
                  <a:cubicBezTo>
                    <a:pt x="138" y="1038"/>
                    <a:pt x="322" y="1128"/>
                    <a:pt x="511" y="1128"/>
                  </a:cubicBezTo>
                  <a:cubicBezTo>
                    <a:pt x="597" y="1128"/>
                    <a:pt x="684" y="1109"/>
                    <a:pt x="768" y="1067"/>
                  </a:cubicBezTo>
                  <a:cubicBezTo>
                    <a:pt x="1168" y="901"/>
                    <a:pt x="1168" y="400"/>
                    <a:pt x="1101"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1"/>
            <p:cNvSpPr/>
            <p:nvPr/>
          </p:nvSpPr>
          <p:spPr>
            <a:xfrm>
              <a:off x="7609784" y="2459752"/>
              <a:ext cx="495733" cy="734858"/>
            </a:xfrm>
            <a:custGeom>
              <a:avLst/>
              <a:gdLst/>
              <a:ahLst/>
              <a:cxnLst/>
              <a:rect l="l" t="t" r="r" b="b"/>
              <a:pathLst>
                <a:path w="31957" h="47372" extrusionOk="0">
                  <a:moveTo>
                    <a:pt x="8373" y="1"/>
                  </a:moveTo>
                  <a:cubicBezTo>
                    <a:pt x="4070" y="535"/>
                    <a:pt x="601" y="4004"/>
                    <a:pt x="301" y="12477"/>
                  </a:cubicBezTo>
                  <a:cubicBezTo>
                    <a:pt x="167" y="15145"/>
                    <a:pt x="501" y="24652"/>
                    <a:pt x="568" y="27487"/>
                  </a:cubicBezTo>
                  <a:cubicBezTo>
                    <a:pt x="634" y="30356"/>
                    <a:pt x="534" y="35360"/>
                    <a:pt x="1" y="36861"/>
                  </a:cubicBezTo>
                  <a:cubicBezTo>
                    <a:pt x="3897" y="44323"/>
                    <a:pt x="16077" y="47371"/>
                    <a:pt x="24219" y="47371"/>
                  </a:cubicBezTo>
                  <a:cubicBezTo>
                    <a:pt x="26741" y="47371"/>
                    <a:pt x="28875" y="47079"/>
                    <a:pt x="30256" y="46534"/>
                  </a:cubicBezTo>
                  <a:cubicBezTo>
                    <a:pt x="31056" y="40096"/>
                    <a:pt x="31123" y="36360"/>
                    <a:pt x="31456" y="31457"/>
                  </a:cubicBezTo>
                  <a:cubicBezTo>
                    <a:pt x="31957" y="23918"/>
                    <a:pt x="31223" y="18548"/>
                    <a:pt x="30989" y="14311"/>
                  </a:cubicBezTo>
                  <a:cubicBezTo>
                    <a:pt x="30622" y="8340"/>
                    <a:pt x="28187" y="4171"/>
                    <a:pt x="26520" y="3437"/>
                  </a:cubicBezTo>
                  <a:cubicBezTo>
                    <a:pt x="25352" y="3036"/>
                    <a:pt x="21216" y="1435"/>
                    <a:pt x="17046" y="868"/>
                  </a:cubicBezTo>
                  <a:cubicBezTo>
                    <a:pt x="13610" y="401"/>
                    <a:pt x="8373" y="1"/>
                    <a:pt x="8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1"/>
            <p:cNvSpPr/>
            <p:nvPr/>
          </p:nvSpPr>
          <p:spPr>
            <a:xfrm>
              <a:off x="7564304" y="2041390"/>
              <a:ext cx="390636" cy="369244"/>
            </a:xfrm>
            <a:custGeom>
              <a:avLst/>
              <a:gdLst/>
              <a:ahLst/>
              <a:cxnLst/>
              <a:rect l="l" t="t" r="r" b="b"/>
              <a:pathLst>
                <a:path w="25182" h="23803" extrusionOk="0">
                  <a:moveTo>
                    <a:pt x="12364" y="1"/>
                  </a:moveTo>
                  <a:cubicBezTo>
                    <a:pt x="11385" y="1"/>
                    <a:pt x="10444" y="483"/>
                    <a:pt x="10071" y="1520"/>
                  </a:cubicBezTo>
                  <a:cubicBezTo>
                    <a:pt x="9564" y="1031"/>
                    <a:pt x="9020" y="844"/>
                    <a:pt x="8440" y="844"/>
                  </a:cubicBezTo>
                  <a:cubicBezTo>
                    <a:pt x="7913" y="844"/>
                    <a:pt x="7356" y="998"/>
                    <a:pt x="6769" y="1220"/>
                  </a:cubicBezTo>
                  <a:cubicBezTo>
                    <a:pt x="5668" y="1620"/>
                    <a:pt x="5067" y="2788"/>
                    <a:pt x="5401" y="3889"/>
                  </a:cubicBezTo>
                  <a:cubicBezTo>
                    <a:pt x="5039" y="3744"/>
                    <a:pt x="4693" y="3681"/>
                    <a:pt x="4370" y="3681"/>
                  </a:cubicBezTo>
                  <a:cubicBezTo>
                    <a:pt x="3055" y="3681"/>
                    <a:pt x="2125" y="4726"/>
                    <a:pt x="2099" y="5557"/>
                  </a:cubicBezTo>
                  <a:cubicBezTo>
                    <a:pt x="2099" y="6324"/>
                    <a:pt x="2332" y="6924"/>
                    <a:pt x="1898" y="7658"/>
                  </a:cubicBezTo>
                  <a:cubicBezTo>
                    <a:pt x="1650" y="8135"/>
                    <a:pt x="1206" y="8361"/>
                    <a:pt x="796" y="8361"/>
                  </a:cubicBezTo>
                  <a:cubicBezTo>
                    <a:pt x="489" y="8361"/>
                    <a:pt x="202" y="8234"/>
                    <a:pt x="30" y="7992"/>
                  </a:cubicBezTo>
                  <a:lnTo>
                    <a:pt x="30" y="7992"/>
                  </a:lnTo>
                  <a:cubicBezTo>
                    <a:pt x="1" y="8970"/>
                    <a:pt x="393" y="9659"/>
                    <a:pt x="1278" y="9659"/>
                  </a:cubicBezTo>
                  <a:cubicBezTo>
                    <a:pt x="1388" y="9659"/>
                    <a:pt x="1506" y="9648"/>
                    <a:pt x="1632" y="9626"/>
                  </a:cubicBezTo>
                  <a:lnTo>
                    <a:pt x="1632" y="9626"/>
                  </a:lnTo>
                  <a:cubicBezTo>
                    <a:pt x="1298" y="10260"/>
                    <a:pt x="1298" y="11027"/>
                    <a:pt x="1565" y="11694"/>
                  </a:cubicBezTo>
                  <a:cubicBezTo>
                    <a:pt x="1941" y="12447"/>
                    <a:pt x="2731" y="12934"/>
                    <a:pt x="3572" y="12934"/>
                  </a:cubicBezTo>
                  <a:cubicBezTo>
                    <a:pt x="3626" y="12934"/>
                    <a:pt x="3679" y="12933"/>
                    <a:pt x="3733" y="12929"/>
                  </a:cubicBezTo>
                  <a:cubicBezTo>
                    <a:pt x="3933" y="13496"/>
                    <a:pt x="4000" y="14029"/>
                    <a:pt x="4434" y="14496"/>
                  </a:cubicBezTo>
                  <a:cubicBezTo>
                    <a:pt x="4834" y="14930"/>
                    <a:pt x="5334" y="15297"/>
                    <a:pt x="5935" y="15530"/>
                  </a:cubicBezTo>
                  <a:cubicBezTo>
                    <a:pt x="7769" y="16164"/>
                    <a:pt x="9704" y="16198"/>
                    <a:pt x="11605" y="16364"/>
                  </a:cubicBezTo>
                  <a:lnTo>
                    <a:pt x="13874" y="16564"/>
                  </a:lnTo>
                  <a:cubicBezTo>
                    <a:pt x="13927" y="16564"/>
                    <a:pt x="14066" y="16559"/>
                    <a:pt x="14220" y="16559"/>
                  </a:cubicBezTo>
                  <a:cubicBezTo>
                    <a:pt x="14450" y="16559"/>
                    <a:pt x="14714" y="16571"/>
                    <a:pt x="14774" y="16631"/>
                  </a:cubicBezTo>
                  <a:lnTo>
                    <a:pt x="21045" y="23803"/>
                  </a:lnTo>
                  <a:cubicBezTo>
                    <a:pt x="21146" y="21401"/>
                    <a:pt x="23180" y="18666"/>
                    <a:pt x="23981" y="16498"/>
                  </a:cubicBezTo>
                  <a:cubicBezTo>
                    <a:pt x="24748" y="14430"/>
                    <a:pt x="25182" y="12795"/>
                    <a:pt x="24848" y="10960"/>
                  </a:cubicBezTo>
                  <a:cubicBezTo>
                    <a:pt x="24648" y="9860"/>
                    <a:pt x="23781" y="8459"/>
                    <a:pt x="22913" y="8259"/>
                  </a:cubicBezTo>
                  <a:cubicBezTo>
                    <a:pt x="23380" y="4056"/>
                    <a:pt x="20078" y="2554"/>
                    <a:pt x="18410" y="2354"/>
                  </a:cubicBezTo>
                  <a:cubicBezTo>
                    <a:pt x="17610" y="2288"/>
                    <a:pt x="16842" y="2154"/>
                    <a:pt x="16075" y="1987"/>
                  </a:cubicBezTo>
                  <a:cubicBezTo>
                    <a:pt x="15141" y="1721"/>
                    <a:pt x="14874" y="1053"/>
                    <a:pt x="14074" y="520"/>
                  </a:cubicBezTo>
                  <a:cubicBezTo>
                    <a:pt x="13569" y="179"/>
                    <a:pt x="12960" y="1"/>
                    <a:pt x="123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1"/>
            <p:cNvSpPr/>
            <p:nvPr/>
          </p:nvSpPr>
          <p:spPr>
            <a:xfrm>
              <a:off x="7613926" y="2167065"/>
              <a:ext cx="347232" cy="379994"/>
            </a:xfrm>
            <a:custGeom>
              <a:avLst/>
              <a:gdLst/>
              <a:ahLst/>
              <a:cxnLst/>
              <a:rect l="l" t="t" r="r" b="b"/>
              <a:pathLst>
                <a:path w="22384" h="24496" extrusionOk="0">
                  <a:moveTo>
                    <a:pt x="6374" y="0"/>
                  </a:moveTo>
                  <a:cubicBezTo>
                    <a:pt x="3765" y="0"/>
                    <a:pt x="1578" y="873"/>
                    <a:pt x="467" y="2025"/>
                  </a:cubicBezTo>
                  <a:cubicBezTo>
                    <a:pt x="201" y="3526"/>
                    <a:pt x="0" y="4593"/>
                    <a:pt x="401" y="6261"/>
                  </a:cubicBezTo>
                  <a:cubicBezTo>
                    <a:pt x="534" y="6895"/>
                    <a:pt x="567" y="7528"/>
                    <a:pt x="534" y="8196"/>
                  </a:cubicBezTo>
                  <a:cubicBezTo>
                    <a:pt x="401" y="10864"/>
                    <a:pt x="801" y="13533"/>
                    <a:pt x="1702" y="16035"/>
                  </a:cubicBezTo>
                  <a:cubicBezTo>
                    <a:pt x="2469" y="17969"/>
                    <a:pt x="4037" y="19304"/>
                    <a:pt x="5905" y="19337"/>
                  </a:cubicBezTo>
                  <a:cubicBezTo>
                    <a:pt x="6839" y="19304"/>
                    <a:pt x="7773" y="19237"/>
                    <a:pt x="8707" y="19103"/>
                  </a:cubicBezTo>
                  <a:lnTo>
                    <a:pt x="9007" y="20371"/>
                  </a:lnTo>
                  <a:cubicBezTo>
                    <a:pt x="7873" y="22372"/>
                    <a:pt x="7773" y="23640"/>
                    <a:pt x="9941" y="24307"/>
                  </a:cubicBezTo>
                  <a:cubicBezTo>
                    <a:pt x="10328" y="24432"/>
                    <a:pt x="10825" y="24496"/>
                    <a:pt x="11384" y="24496"/>
                  </a:cubicBezTo>
                  <a:cubicBezTo>
                    <a:pt x="13959" y="24496"/>
                    <a:pt x="17868" y="23154"/>
                    <a:pt x="18580" y="20304"/>
                  </a:cubicBezTo>
                  <a:lnTo>
                    <a:pt x="17546" y="12565"/>
                  </a:lnTo>
                  <a:lnTo>
                    <a:pt x="17546" y="12565"/>
                  </a:lnTo>
                  <a:cubicBezTo>
                    <a:pt x="17546" y="12566"/>
                    <a:pt x="18004" y="12911"/>
                    <a:pt x="18708" y="12911"/>
                  </a:cubicBezTo>
                  <a:cubicBezTo>
                    <a:pt x="19160" y="12911"/>
                    <a:pt x="19714" y="12768"/>
                    <a:pt x="20315" y="12299"/>
                  </a:cubicBezTo>
                  <a:cubicBezTo>
                    <a:pt x="21983" y="11031"/>
                    <a:pt x="22383" y="8129"/>
                    <a:pt x="21049" y="6394"/>
                  </a:cubicBezTo>
                  <a:cubicBezTo>
                    <a:pt x="20654" y="5859"/>
                    <a:pt x="20081" y="5639"/>
                    <a:pt x="19493" y="5639"/>
                  </a:cubicBezTo>
                  <a:cubicBezTo>
                    <a:pt x="18688" y="5639"/>
                    <a:pt x="17856" y="6050"/>
                    <a:pt x="17413" y="6628"/>
                  </a:cubicBezTo>
                  <a:cubicBezTo>
                    <a:pt x="16679" y="7662"/>
                    <a:pt x="16779" y="8696"/>
                    <a:pt x="15945" y="8829"/>
                  </a:cubicBezTo>
                  <a:cubicBezTo>
                    <a:pt x="15884" y="8840"/>
                    <a:pt x="15826" y="8845"/>
                    <a:pt x="15771" y="8845"/>
                  </a:cubicBezTo>
                  <a:cubicBezTo>
                    <a:pt x="14764" y="8845"/>
                    <a:pt x="14644" y="7192"/>
                    <a:pt x="14644" y="6528"/>
                  </a:cubicBezTo>
                  <a:cubicBezTo>
                    <a:pt x="12643" y="5761"/>
                    <a:pt x="11375" y="3826"/>
                    <a:pt x="11575" y="1157"/>
                  </a:cubicBezTo>
                  <a:cubicBezTo>
                    <a:pt x="9784" y="338"/>
                    <a:pt x="7998" y="0"/>
                    <a:pt x="6374"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1"/>
            <p:cNvSpPr/>
            <p:nvPr/>
          </p:nvSpPr>
          <p:spPr>
            <a:xfrm>
              <a:off x="7800717" y="2251230"/>
              <a:ext cx="88499" cy="28481"/>
            </a:xfrm>
            <a:custGeom>
              <a:avLst/>
              <a:gdLst/>
              <a:ahLst/>
              <a:cxnLst/>
              <a:rect l="l" t="t" r="r" b="b"/>
              <a:pathLst>
                <a:path w="5705" h="1836" extrusionOk="0">
                  <a:moveTo>
                    <a:pt x="0" y="1"/>
                  </a:moveTo>
                  <a:lnTo>
                    <a:pt x="67" y="1302"/>
                  </a:lnTo>
                  <a:lnTo>
                    <a:pt x="5004" y="1836"/>
                  </a:lnTo>
                  <a:cubicBezTo>
                    <a:pt x="5137" y="1435"/>
                    <a:pt x="5371" y="1102"/>
                    <a:pt x="5704" y="835"/>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1"/>
            <p:cNvSpPr/>
            <p:nvPr/>
          </p:nvSpPr>
          <p:spPr>
            <a:xfrm>
              <a:off x="7592768" y="2250191"/>
              <a:ext cx="216772" cy="88064"/>
            </a:xfrm>
            <a:custGeom>
              <a:avLst/>
              <a:gdLst/>
              <a:ahLst/>
              <a:cxnLst/>
              <a:rect l="l" t="t" r="r" b="b"/>
              <a:pathLst>
                <a:path w="13974" h="5677" extrusionOk="0">
                  <a:moveTo>
                    <a:pt x="11091" y="533"/>
                  </a:moveTo>
                  <a:cubicBezTo>
                    <a:pt x="11949" y="533"/>
                    <a:pt x="12527" y="751"/>
                    <a:pt x="12773" y="969"/>
                  </a:cubicBezTo>
                  <a:cubicBezTo>
                    <a:pt x="13073" y="1202"/>
                    <a:pt x="13139" y="2370"/>
                    <a:pt x="13139" y="2937"/>
                  </a:cubicBezTo>
                  <a:lnTo>
                    <a:pt x="13139" y="2970"/>
                  </a:lnTo>
                  <a:lnTo>
                    <a:pt x="13139" y="3037"/>
                  </a:lnTo>
                  <a:lnTo>
                    <a:pt x="13139" y="3270"/>
                  </a:lnTo>
                  <a:lnTo>
                    <a:pt x="13139" y="3404"/>
                  </a:lnTo>
                  <a:cubicBezTo>
                    <a:pt x="13139" y="3504"/>
                    <a:pt x="13106" y="3570"/>
                    <a:pt x="13106" y="3671"/>
                  </a:cubicBezTo>
                  <a:cubicBezTo>
                    <a:pt x="13073" y="3671"/>
                    <a:pt x="13073" y="3704"/>
                    <a:pt x="13073" y="3737"/>
                  </a:cubicBezTo>
                  <a:cubicBezTo>
                    <a:pt x="13073" y="3737"/>
                    <a:pt x="13073" y="3771"/>
                    <a:pt x="13073" y="3804"/>
                  </a:cubicBezTo>
                  <a:lnTo>
                    <a:pt x="13073" y="3837"/>
                  </a:lnTo>
                  <a:lnTo>
                    <a:pt x="13039" y="3904"/>
                  </a:lnTo>
                  <a:cubicBezTo>
                    <a:pt x="13039" y="3937"/>
                    <a:pt x="13039" y="3971"/>
                    <a:pt x="13006" y="4004"/>
                  </a:cubicBezTo>
                  <a:cubicBezTo>
                    <a:pt x="13006" y="4037"/>
                    <a:pt x="13006" y="4037"/>
                    <a:pt x="12973" y="4071"/>
                  </a:cubicBezTo>
                  <a:cubicBezTo>
                    <a:pt x="12973" y="4104"/>
                    <a:pt x="12939" y="4138"/>
                    <a:pt x="12939" y="4171"/>
                  </a:cubicBezTo>
                  <a:cubicBezTo>
                    <a:pt x="12653" y="4712"/>
                    <a:pt x="12063" y="5040"/>
                    <a:pt x="11430" y="5040"/>
                  </a:cubicBezTo>
                  <a:cubicBezTo>
                    <a:pt x="11399" y="5040"/>
                    <a:pt x="11369" y="5040"/>
                    <a:pt x="11338" y="5038"/>
                  </a:cubicBezTo>
                  <a:cubicBezTo>
                    <a:pt x="11294" y="5040"/>
                    <a:pt x="11250" y="5041"/>
                    <a:pt x="11207" y="5041"/>
                  </a:cubicBezTo>
                  <a:cubicBezTo>
                    <a:pt x="10555" y="5041"/>
                    <a:pt x="9937" y="4809"/>
                    <a:pt x="9437" y="4371"/>
                  </a:cubicBezTo>
                  <a:cubicBezTo>
                    <a:pt x="9103" y="4037"/>
                    <a:pt x="8836" y="3637"/>
                    <a:pt x="8703" y="3170"/>
                  </a:cubicBezTo>
                  <a:cubicBezTo>
                    <a:pt x="8369" y="2536"/>
                    <a:pt x="8203" y="1769"/>
                    <a:pt x="8369" y="1402"/>
                  </a:cubicBezTo>
                  <a:cubicBezTo>
                    <a:pt x="8469" y="1302"/>
                    <a:pt x="8570" y="1202"/>
                    <a:pt x="8703" y="1102"/>
                  </a:cubicBezTo>
                  <a:cubicBezTo>
                    <a:pt x="8703" y="1102"/>
                    <a:pt x="8736" y="1102"/>
                    <a:pt x="8736" y="1069"/>
                  </a:cubicBezTo>
                  <a:lnTo>
                    <a:pt x="8770" y="1069"/>
                  </a:lnTo>
                  <a:cubicBezTo>
                    <a:pt x="8836" y="1035"/>
                    <a:pt x="8903" y="1002"/>
                    <a:pt x="8936" y="969"/>
                  </a:cubicBezTo>
                  <a:lnTo>
                    <a:pt x="9103" y="902"/>
                  </a:lnTo>
                  <a:cubicBezTo>
                    <a:pt x="9270" y="835"/>
                    <a:pt x="9437" y="768"/>
                    <a:pt x="9604" y="702"/>
                  </a:cubicBezTo>
                  <a:lnTo>
                    <a:pt x="9804" y="668"/>
                  </a:lnTo>
                  <a:cubicBezTo>
                    <a:pt x="10004" y="602"/>
                    <a:pt x="10171" y="602"/>
                    <a:pt x="10371" y="568"/>
                  </a:cubicBezTo>
                  <a:lnTo>
                    <a:pt x="10471" y="568"/>
                  </a:lnTo>
                  <a:cubicBezTo>
                    <a:pt x="10691" y="544"/>
                    <a:pt x="10898" y="533"/>
                    <a:pt x="11091" y="533"/>
                  </a:cubicBezTo>
                  <a:close/>
                  <a:moveTo>
                    <a:pt x="2799" y="602"/>
                  </a:moveTo>
                  <a:cubicBezTo>
                    <a:pt x="2966" y="602"/>
                    <a:pt x="3166" y="602"/>
                    <a:pt x="3366" y="668"/>
                  </a:cubicBezTo>
                  <a:cubicBezTo>
                    <a:pt x="4233" y="768"/>
                    <a:pt x="5167" y="1135"/>
                    <a:pt x="5434" y="1502"/>
                  </a:cubicBezTo>
                  <a:cubicBezTo>
                    <a:pt x="5701" y="1836"/>
                    <a:pt x="5768" y="2603"/>
                    <a:pt x="5734" y="3237"/>
                  </a:cubicBezTo>
                  <a:cubicBezTo>
                    <a:pt x="5734" y="3404"/>
                    <a:pt x="5701" y="3537"/>
                    <a:pt x="5667" y="3671"/>
                  </a:cubicBezTo>
                  <a:cubicBezTo>
                    <a:pt x="5667" y="3704"/>
                    <a:pt x="5667" y="3704"/>
                    <a:pt x="5667" y="3704"/>
                  </a:cubicBezTo>
                  <a:lnTo>
                    <a:pt x="5667" y="3771"/>
                  </a:lnTo>
                  <a:lnTo>
                    <a:pt x="5667" y="3804"/>
                  </a:lnTo>
                  <a:lnTo>
                    <a:pt x="5667" y="3837"/>
                  </a:lnTo>
                  <a:lnTo>
                    <a:pt x="5634" y="3971"/>
                  </a:lnTo>
                  <a:cubicBezTo>
                    <a:pt x="5634" y="3971"/>
                    <a:pt x="5634" y="4004"/>
                    <a:pt x="5601" y="4037"/>
                  </a:cubicBezTo>
                  <a:lnTo>
                    <a:pt x="5601" y="4071"/>
                  </a:lnTo>
                  <a:lnTo>
                    <a:pt x="5601" y="4138"/>
                  </a:lnTo>
                  <a:cubicBezTo>
                    <a:pt x="5567" y="4171"/>
                    <a:pt x="5567" y="4171"/>
                    <a:pt x="5567" y="4204"/>
                  </a:cubicBezTo>
                  <a:cubicBezTo>
                    <a:pt x="5342" y="4654"/>
                    <a:pt x="4870" y="5073"/>
                    <a:pt x="3940" y="5073"/>
                  </a:cubicBezTo>
                  <a:cubicBezTo>
                    <a:pt x="3905" y="5073"/>
                    <a:pt x="3869" y="5073"/>
                    <a:pt x="3833" y="5072"/>
                  </a:cubicBezTo>
                  <a:cubicBezTo>
                    <a:pt x="3533" y="5072"/>
                    <a:pt x="3199" y="5005"/>
                    <a:pt x="2899" y="4871"/>
                  </a:cubicBezTo>
                  <a:cubicBezTo>
                    <a:pt x="1998" y="4471"/>
                    <a:pt x="1665" y="3437"/>
                    <a:pt x="1498" y="3003"/>
                  </a:cubicBezTo>
                  <a:cubicBezTo>
                    <a:pt x="1298" y="2370"/>
                    <a:pt x="997" y="1235"/>
                    <a:pt x="1231" y="969"/>
                  </a:cubicBezTo>
                  <a:cubicBezTo>
                    <a:pt x="1298" y="869"/>
                    <a:pt x="1398" y="802"/>
                    <a:pt x="1498" y="768"/>
                  </a:cubicBezTo>
                  <a:lnTo>
                    <a:pt x="1531" y="768"/>
                  </a:lnTo>
                  <a:lnTo>
                    <a:pt x="1631" y="702"/>
                  </a:lnTo>
                  <a:lnTo>
                    <a:pt x="1731" y="702"/>
                  </a:lnTo>
                  <a:lnTo>
                    <a:pt x="1798" y="668"/>
                  </a:lnTo>
                  <a:lnTo>
                    <a:pt x="1898" y="668"/>
                  </a:lnTo>
                  <a:cubicBezTo>
                    <a:pt x="1965" y="635"/>
                    <a:pt x="2065" y="635"/>
                    <a:pt x="2165" y="602"/>
                  </a:cubicBezTo>
                  <a:close/>
                  <a:moveTo>
                    <a:pt x="11093" y="0"/>
                  </a:moveTo>
                  <a:cubicBezTo>
                    <a:pt x="10326" y="0"/>
                    <a:pt x="9595" y="57"/>
                    <a:pt x="9070" y="201"/>
                  </a:cubicBezTo>
                  <a:cubicBezTo>
                    <a:pt x="7869" y="602"/>
                    <a:pt x="7502" y="1002"/>
                    <a:pt x="6802" y="1002"/>
                  </a:cubicBezTo>
                  <a:cubicBezTo>
                    <a:pt x="6101" y="1002"/>
                    <a:pt x="5667" y="602"/>
                    <a:pt x="4433" y="235"/>
                  </a:cubicBezTo>
                  <a:cubicBezTo>
                    <a:pt x="3892" y="67"/>
                    <a:pt x="3173" y="3"/>
                    <a:pt x="2434" y="3"/>
                  </a:cubicBezTo>
                  <a:cubicBezTo>
                    <a:pt x="1853" y="3"/>
                    <a:pt x="1259" y="43"/>
                    <a:pt x="731" y="101"/>
                  </a:cubicBezTo>
                  <a:lnTo>
                    <a:pt x="364" y="168"/>
                  </a:lnTo>
                  <a:cubicBezTo>
                    <a:pt x="355" y="166"/>
                    <a:pt x="347" y="166"/>
                    <a:pt x="338" y="166"/>
                  </a:cubicBezTo>
                  <a:cubicBezTo>
                    <a:pt x="177" y="166"/>
                    <a:pt x="0" y="454"/>
                    <a:pt x="63" y="802"/>
                  </a:cubicBezTo>
                  <a:cubicBezTo>
                    <a:pt x="130" y="1102"/>
                    <a:pt x="297" y="1369"/>
                    <a:pt x="497" y="1602"/>
                  </a:cubicBezTo>
                  <a:cubicBezTo>
                    <a:pt x="564" y="1669"/>
                    <a:pt x="631" y="1769"/>
                    <a:pt x="664" y="1869"/>
                  </a:cubicBezTo>
                  <a:cubicBezTo>
                    <a:pt x="864" y="2636"/>
                    <a:pt x="1131" y="3370"/>
                    <a:pt x="1431" y="4104"/>
                  </a:cubicBezTo>
                  <a:cubicBezTo>
                    <a:pt x="1853" y="5046"/>
                    <a:pt x="2813" y="5640"/>
                    <a:pt x="3848" y="5640"/>
                  </a:cubicBezTo>
                  <a:cubicBezTo>
                    <a:pt x="3876" y="5640"/>
                    <a:pt x="3905" y="5640"/>
                    <a:pt x="3933" y="5639"/>
                  </a:cubicBezTo>
                  <a:cubicBezTo>
                    <a:pt x="4200" y="5639"/>
                    <a:pt x="4467" y="5605"/>
                    <a:pt x="4733" y="5539"/>
                  </a:cubicBezTo>
                  <a:lnTo>
                    <a:pt x="4800" y="5539"/>
                  </a:lnTo>
                  <a:cubicBezTo>
                    <a:pt x="5034" y="5505"/>
                    <a:pt x="5234" y="5405"/>
                    <a:pt x="5434" y="5272"/>
                  </a:cubicBezTo>
                  <a:lnTo>
                    <a:pt x="5467" y="5238"/>
                  </a:lnTo>
                  <a:lnTo>
                    <a:pt x="5501" y="5205"/>
                  </a:lnTo>
                  <a:lnTo>
                    <a:pt x="5567" y="5172"/>
                  </a:lnTo>
                  <a:lnTo>
                    <a:pt x="5634" y="5105"/>
                  </a:lnTo>
                  <a:lnTo>
                    <a:pt x="5701" y="5038"/>
                  </a:lnTo>
                  <a:lnTo>
                    <a:pt x="5768" y="4971"/>
                  </a:lnTo>
                  <a:cubicBezTo>
                    <a:pt x="5801" y="4938"/>
                    <a:pt x="5834" y="4905"/>
                    <a:pt x="5868" y="4838"/>
                  </a:cubicBezTo>
                  <a:cubicBezTo>
                    <a:pt x="6068" y="4605"/>
                    <a:pt x="6201" y="4304"/>
                    <a:pt x="6268" y="3971"/>
                  </a:cubicBezTo>
                  <a:cubicBezTo>
                    <a:pt x="6501" y="3204"/>
                    <a:pt x="6268" y="2103"/>
                    <a:pt x="6835" y="1969"/>
                  </a:cubicBezTo>
                  <a:lnTo>
                    <a:pt x="6968" y="1969"/>
                  </a:lnTo>
                  <a:cubicBezTo>
                    <a:pt x="7702" y="1969"/>
                    <a:pt x="7802" y="3170"/>
                    <a:pt x="8336" y="4004"/>
                  </a:cubicBezTo>
                  <a:cubicBezTo>
                    <a:pt x="8909" y="5023"/>
                    <a:pt x="9998" y="5677"/>
                    <a:pt x="11169" y="5677"/>
                  </a:cubicBezTo>
                  <a:cubicBezTo>
                    <a:pt x="11225" y="5677"/>
                    <a:pt x="11282" y="5675"/>
                    <a:pt x="11338" y="5672"/>
                  </a:cubicBezTo>
                  <a:lnTo>
                    <a:pt x="11738" y="5672"/>
                  </a:lnTo>
                  <a:cubicBezTo>
                    <a:pt x="11872" y="5672"/>
                    <a:pt x="12005" y="5639"/>
                    <a:pt x="12105" y="5605"/>
                  </a:cubicBezTo>
                  <a:lnTo>
                    <a:pt x="12239" y="5572"/>
                  </a:lnTo>
                  <a:lnTo>
                    <a:pt x="12339" y="5539"/>
                  </a:lnTo>
                  <a:cubicBezTo>
                    <a:pt x="12372" y="5539"/>
                    <a:pt x="12406" y="5505"/>
                    <a:pt x="12439" y="5505"/>
                  </a:cubicBezTo>
                  <a:cubicBezTo>
                    <a:pt x="12572" y="5438"/>
                    <a:pt x="12706" y="5372"/>
                    <a:pt x="12839" y="5272"/>
                  </a:cubicBezTo>
                  <a:lnTo>
                    <a:pt x="12973" y="5172"/>
                  </a:lnTo>
                  <a:cubicBezTo>
                    <a:pt x="13073" y="5105"/>
                    <a:pt x="13139" y="5005"/>
                    <a:pt x="13206" y="4938"/>
                  </a:cubicBezTo>
                  <a:cubicBezTo>
                    <a:pt x="13373" y="4705"/>
                    <a:pt x="13506" y="4404"/>
                    <a:pt x="13573" y="4138"/>
                  </a:cubicBezTo>
                  <a:cubicBezTo>
                    <a:pt x="13740" y="3537"/>
                    <a:pt x="13640" y="2470"/>
                    <a:pt x="13673" y="1903"/>
                  </a:cubicBezTo>
                  <a:cubicBezTo>
                    <a:pt x="13673" y="1803"/>
                    <a:pt x="13707" y="1702"/>
                    <a:pt x="13740" y="1602"/>
                  </a:cubicBezTo>
                  <a:cubicBezTo>
                    <a:pt x="13907" y="1369"/>
                    <a:pt x="13973" y="1102"/>
                    <a:pt x="13973" y="802"/>
                  </a:cubicBezTo>
                  <a:cubicBezTo>
                    <a:pt x="13940" y="502"/>
                    <a:pt x="13707" y="235"/>
                    <a:pt x="13406" y="135"/>
                  </a:cubicBezTo>
                  <a:lnTo>
                    <a:pt x="13006" y="101"/>
                  </a:lnTo>
                  <a:cubicBezTo>
                    <a:pt x="12411" y="40"/>
                    <a:pt x="11739" y="0"/>
                    <a:pt x="110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1"/>
            <p:cNvSpPr/>
            <p:nvPr/>
          </p:nvSpPr>
          <p:spPr>
            <a:xfrm>
              <a:off x="7658429" y="2280345"/>
              <a:ext cx="52789" cy="82682"/>
            </a:xfrm>
            <a:custGeom>
              <a:avLst/>
              <a:gdLst/>
              <a:ahLst/>
              <a:cxnLst/>
              <a:rect l="l" t="t" r="r" b="b"/>
              <a:pathLst>
                <a:path w="3403" h="5330" extrusionOk="0">
                  <a:moveTo>
                    <a:pt x="2685" y="0"/>
                  </a:moveTo>
                  <a:cubicBezTo>
                    <a:pt x="2669" y="0"/>
                    <a:pt x="2652" y="9"/>
                    <a:pt x="2635" y="25"/>
                  </a:cubicBezTo>
                  <a:lnTo>
                    <a:pt x="2569" y="25"/>
                  </a:lnTo>
                  <a:cubicBezTo>
                    <a:pt x="2535" y="25"/>
                    <a:pt x="2502" y="25"/>
                    <a:pt x="2502" y="59"/>
                  </a:cubicBezTo>
                  <a:cubicBezTo>
                    <a:pt x="2502" y="59"/>
                    <a:pt x="2402" y="125"/>
                    <a:pt x="2368" y="192"/>
                  </a:cubicBezTo>
                  <a:cubicBezTo>
                    <a:pt x="2035" y="559"/>
                    <a:pt x="1768" y="959"/>
                    <a:pt x="1535" y="1393"/>
                  </a:cubicBezTo>
                  <a:cubicBezTo>
                    <a:pt x="1268" y="1793"/>
                    <a:pt x="1001" y="2294"/>
                    <a:pt x="734" y="2794"/>
                  </a:cubicBezTo>
                  <a:cubicBezTo>
                    <a:pt x="601" y="3061"/>
                    <a:pt x="467" y="3361"/>
                    <a:pt x="300" y="3628"/>
                  </a:cubicBezTo>
                  <a:cubicBezTo>
                    <a:pt x="200" y="3861"/>
                    <a:pt x="100" y="4028"/>
                    <a:pt x="0" y="4228"/>
                  </a:cubicBezTo>
                  <a:lnTo>
                    <a:pt x="2936" y="5329"/>
                  </a:lnTo>
                  <a:lnTo>
                    <a:pt x="3403" y="526"/>
                  </a:lnTo>
                  <a:cubicBezTo>
                    <a:pt x="3236" y="225"/>
                    <a:pt x="3036" y="25"/>
                    <a:pt x="2735" y="25"/>
                  </a:cubicBezTo>
                  <a:cubicBezTo>
                    <a:pt x="2719" y="9"/>
                    <a:pt x="2702" y="0"/>
                    <a:pt x="2685"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1"/>
            <p:cNvSpPr/>
            <p:nvPr/>
          </p:nvSpPr>
          <p:spPr>
            <a:xfrm>
              <a:off x="7748970" y="2351094"/>
              <a:ext cx="118515" cy="128350"/>
            </a:xfrm>
            <a:custGeom>
              <a:avLst/>
              <a:gdLst/>
              <a:ahLst/>
              <a:cxnLst/>
              <a:rect l="l" t="t" r="r" b="b"/>
              <a:pathLst>
                <a:path w="7640" h="8274" extrusionOk="0">
                  <a:moveTo>
                    <a:pt x="7639" y="1"/>
                  </a:moveTo>
                  <a:lnTo>
                    <a:pt x="7639" y="1"/>
                  </a:lnTo>
                  <a:cubicBezTo>
                    <a:pt x="7339" y="1268"/>
                    <a:pt x="6906" y="2469"/>
                    <a:pt x="6305" y="3670"/>
                  </a:cubicBezTo>
                  <a:cubicBezTo>
                    <a:pt x="5038" y="5972"/>
                    <a:pt x="2869" y="6539"/>
                    <a:pt x="1" y="7239"/>
                  </a:cubicBezTo>
                  <a:lnTo>
                    <a:pt x="267" y="8274"/>
                  </a:lnTo>
                  <a:cubicBezTo>
                    <a:pt x="4771" y="7306"/>
                    <a:pt x="6338" y="5905"/>
                    <a:pt x="6939" y="4471"/>
                  </a:cubicBezTo>
                  <a:cubicBezTo>
                    <a:pt x="7639" y="2603"/>
                    <a:pt x="7639" y="1"/>
                    <a:pt x="7639"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1"/>
            <p:cNvSpPr/>
            <p:nvPr/>
          </p:nvSpPr>
          <p:spPr>
            <a:xfrm>
              <a:off x="7743277" y="2279120"/>
              <a:ext cx="30808" cy="25890"/>
            </a:xfrm>
            <a:custGeom>
              <a:avLst/>
              <a:gdLst/>
              <a:ahLst/>
              <a:cxnLst/>
              <a:rect l="l" t="t" r="r" b="b"/>
              <a:pathLst>
                <a:path w="1986" h="1669" extrusionOk="0">
                  <a:moveTo>
                    <a:pt x="881" y="1"/>
                  </a:moveTo>
                  <a:cubicBezTo>
                    <a:pt x="855" y="1"/>
                    <a:pt x="828" y="2"/>
                    <a:pt x="801" y="4"/>
                  </a:cubicBezTo>
                  <a:cubicBezTo>
                    <a:pt x="334" y="38"/>
                    <a:pt x="1" y="471"/>
                    <a:pt x="67" y="938"/>
                  </a:cubicBezTo>
                  <a:cubicBezTo>
                    <a:pt x="110" y="1385"/>
                    <a:pt x="505" y="1669"/>
                    <a:pt x="907" y="1669"/>
                  </a:cubicBezTo>
                  <a:cubicBezTo>
                    <a:pt x="1136" y="1669"/>
                    <a:pt x="1366" y="1577"/>
                    <a:pt x="1535" y="1372"/>
                  </a:cubicBezTo>
                  <a:cubicBezTo>
                    <a:pt x="1985" y="826"/>
                    <a:pt x="1568" y="1"/>
                    <a:pt x="8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1"/>
            <p:cNvSpPr/>
            <p:nvPr/>
          </p:nvSpPr>
          <p:spPr>
            <a:xfrm>
              <a:off x="7744316" y="2220828"/>
              <a:ext cx="32607" cy="19561"/>
            </a:xfrm>
            <a:custGeom>
              <a:avLst/>
              <a:gdLst/>
              <a:ahLst/>
              <a:cxnLst/>
              <a:rect l="l" t="t" r="r" b="b"/>
              <a:pathLst>
                <a:path w="2102" h="1261" extrusionOk="0">
                  <a:moveTo>
                    <a:pt x="980" y="0"/>
                  </a:moveTo>
                  <a:cubicBezTo>
                    <a:pt x="494" y="0"/>
                    <a:pt x="58" y="367"/>
                    <a:pt x="0" y="860"/>
                  </a:cubicBezTo>
                  <a:lnTo>
                    <a:pt x="1968" y="1260"/>
                  </a:lnTo>
                  <a:cubicBezTo>
                    <a:pt x="2102" y="693"/>
                    <a:pt x="1735" y="160"/>
                    <a:pt x="1201" y="26"/>
                  </a:cubicBezTo>
                  <a:cubicBezTo>
                    <a:pt x="1127" y="9"/>
                    <a:pt x="1053" y="0"/>
                    <a:pt x="9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1"/>
            <p:cNvSpPr/>
            <p:nvPr/>
          </p:nvSpPr>
          <p:spPr>
            <a:xfrm>
              <a:off x="7717931" y="2367133"/>
              <a:ext cx="46584" cy="31227"/>
            </a:xfrm>
            <a:custGeom>
              <a:avLst/>
              <a:gdLst/>
              <a:ahLst/>
              <a:cxnLst/>
              <a:rect l="l" t="t" r="r" b="b"/>
              <a:pathLst>
                <a:path w="3003" h="2013" extrusionOk="0">
                  <a:moveTo>
                    <a:pt x="2635" y="1"/>
                  </a:moveTo>
                  <a:lnTo>
                    <a:pt x="0" y="1168"/>
                  </a:lnTo>
                  <a:cubicBezTo>
                    <a:pt x="250" y="1694"/>
                    <a:pt x="782" y="2013"/>
                    <a:pt x="1356" y="2013"/>
                  </a:cubicBezTo>
                  <a:cubicBezTo>
                    <a:pt x="1547" y="2013"/>
                    <a:pt x="1743" y="1977"/>
                    <a:pt x="1935" y="1902"/>
                  </a:cubicBezTo>
                  <a:cubicBezTo>
                    <a:pt x="2669" y="1602"/>
                    <a:pt x="3002" y="701"/>
                    <a:pt x="2635"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1"/>
            <p:cNvSpPr/>
            <p:nvPr/>
          </p:nvSpPr>
          <p:spPr>
            <a:xfrm>
              <a:off x="7735521" y="2373353"/>
              <a:ext cx="26402" cy="25037"/>
            </a:xfrm>
            <a:custGeom>
              <a:avLst/>
              <a:gdLst/>
              <a:ahLst/>
              <a:cxnLst/>
              <a:rect l="l" t="t" r="r" b="b"/>
              <a:pathLst>
                <a:path w="1702" h="1614" extrusionOk="0">
                  <a:moveTo>
                    <a:pt x="1601" y="0"/>
                  </a:moveTo>
                  <a:cubicBezTo>
                    <a:pt x="734" y="34"/>
                    <a:pt x="67" y="734"/>
                    <a:pt x="0" y="1601"/>
                  </a:cubicBezTo>
                  <a:cubicBezTo>
                    <a:pt x="67" y="1610"/>
                    <a:pt x="134" y="1614"/>
                    <a:pt x="200" y="1614"/>
                  </a:cubicBezTo>
                  <a:cubicBezTo>
                    <a:pt x="401" y="1614"/>
                    <a:pt x="601" y="1576"/>
                    <a:pt x="801" y="1501"/>
                  </a:cubicBezTo>
                  <a:cubicBezTo>
                    <a:pt x="1368" y="1234"/>
                    <a:pt x="1702" y="601"/>
                    <a:pt x="160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1"/>
            <p:cNvSpPr/>
            <p:nvPr/>
          </p:nvSpPr>
          <p:spPr>
            <a:xfrm>
              <a:off x="7627375" y="2227498"/>
              <a:ext cx="32623" cy="19623"/>
            </a:xfrm>
            <a:custGeom>
              <a:avLst/>
              <a:gdLst/>
              <a:ahLst/>
              <a:cxnLst/>
              <a:rect l="l" t="t" r="r" b="b"/>
              <a:pathLst>
                <a:path w="2103" h="1265" extrusionOk="0">
                  <a:moveTo>
                    <a:pt x="1150" y="1"/>
                  </a:moveTo>
                  <a:cubicBezTo>
                    <a:pt x="1069" y="1"/>
                    <a:pt x="985" y="10"/>
                    <a:pt x="901" y="30"/>
                  </a:cubicBezTo>
                  <a:cubicBezTo>
                    <a:pt x="368" y="163"/>
                    <a:pt x="1" y="697"/>
                    <a:pt x="134" y="1264"/>
                  </a:cubicBezTo>
                  <a:lnTo>
                    <a:pt x="2102" y="797"/>
                  </a:lnTo>
                  <a:cubicBezTo>
                    <a:pt x="2017" y="314"/>
                    <a:pt x="1617" y="1"/>
                    <a:pt x="1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1"/>
            <p:cNvSpPr/>
            <p:nvPr/>
          </p:nvSpPr>
          <p:spPr>
            <a:xfrm>
              <a:off x="7642902" y="2280082"/>
              <a:ext cx="31196" cy="25999"/>
            </a:xfrm>
            <a:custGeom>
              <a:avLst/>
              <a:gdLst/>
              <a:ahLst/>
              <a:cxnLst/>
              <a:rect l="l" t="t" r="r" b="b"/>
              <a:pathLst>
                <a:path w="2011" h="1676" extrusionOk="0">
                  <a:moveTo>
                    <a:pt x="892" y="0"/>
                  </a:moveTo>
                  <a:cubicBezTo>
                    <a:pt x="851" y="0"/>
                    <a:pt x="810" y="3"/>
                    <a:pt x="768" y="9"/>
                  </a:cubicBezTo>
                  <a:cubicBezTo>
                    <a:pt x="301" y="109"/>
                    <a:pt x="0" y="543"/>
                    <a:pt x="100" y="1010"/>
                  </a:cubicBezTo>
                  <a:cubicBezTo>
                    <a:pt x="179" y="1440"/>
                    <a:pt x="532" y="1675"/>
                    <a:pt x="899" y="1675"/>
                  </a:cubicBezTo>
                  <a:cubicBezTo>
                    <a:pt x="1157" y="1675"/>
                    <a:pt x="1422" y="1558"/>
                    <a:pt x="1602" y="1310"/>
                  </a:cubicBezTo>
                  <a:cubicBezTo>
                    <a:pt x="2010" y="744"/>
                    <a:pt x="1560" y="0"/>
                    <a:pt x="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1"/>
            <p:cNvSpPr/>
            <p:nvPr/>
          </p:nvSpPr>
          <p:spPr>
            <a:xfrm>
              <a:off x="7246038" y="3183629"/>
              <a:ext cx="704268" cy="291046"/>
            </a:xfrm>
            <a:custGeom>
              <a:avLst/>
              <a:gdLst/>
              <a:ahLst/>
              <a:cxnLst/>
              <a:rect l="l" t="t" r="r" b="b"/>
              <a:pathLst>
                <a:path w="45400" h="18762" extrusionOk="0">
                  <a:moveTo>
                    <a:pt x="34" y="1"/>
                  </a:moveTo>
                  <a:lnTo>
                    <a:pt x="34" y="368"/>
                  </a:lnTo>
                  <a:cubicBezTo>
                    <a:pt x="0" y="935"/>
                    <a:pt x="301" y="1468"/>
                    <a:pt x="768" y="1769"/>
                  </a:cubicBezTo>
                  <a:lnTo>
                    <a:pt x="27720" y="18514"/>
                  </a:lnTo>
                  <a:cubicBezTo>
                    <a:pt x="27974" y="18677"/>
                    <a:pt x="28268" y="18762"/>
                    <a:pt x="28563" y="18762"/>
                  </a:cubicBezTo>
                  <a:cubicBezTo>
                    <a:pt x="28811" y="18762"/>
                    <a:pt x="29060" y="18702"/>
                    <a:pt x="29288" y="18581"/>
                  </a:cubicBezTo>
                  <a:lnTo>
                    <a:pt x="44566" y="10441"/>
                  </a:lnTo>
                  <a:cubicBezTo>
                    <a:pt x="45066" y="10175"/>
                    <a:pt x="45366" y="9674"/>
                    <a:pt x="45400" y="9107"/>
                  </a:cubicBezTo>
                  <a:lnTo>
                    <a:pt x="45400" y="8607"/>
                  </a:lnTo>
                  <a:cubicBezTo>
                    <a:pt x="45400" y="8674"/>
                    <a:pt x="45333" y="8740"/>
                    <a:pt x="45266" y="8774"/>
                  </a:cubicBezTo>
                  <a:lnTo>
                    <a:pt x="28521" y="17747"/>
                  </a:lnTo>
                  <a:lnTo>
                    <a:pt x="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1"/>
            <p:cNvSpPr/>
            <p:nvPr/>
          </p:nvSpPr>
          <p:spPr>
            <a:xfrm>
              <a:off x="7246038" y="3183629"/>
              <a:ext cx="442432" cy="291340"/>
            </a:xfrm>
            <a:custGeom>
              <a:avLst/>
              <a:gdLst/>
              <a:ahLst/>
              <a:cxnLst/>
              <a:rect l="l" t="t" r="r" b="b"/>
              <a:pathLst>
                <a:path w="28521" h="18781" extrusionOk="0">
                  <a:moveTo>
                    <a:pt x="0" y="1"/>
                  </a:moveTo>
                  <a:lnTo>
                    <a:pt x="0" y="401"/>
                  </a:lnTo>
                  <a:cubicBezTo>
                    <a:pt x="0" y="968"/>
                    <a:pt x="267" y="1468"/>
                    <a:pt x="768" y="1769"/>
                  </a:cubicBezTo>
                  <a:lnTo>
                    <a:pt x="27720" y="18547"/>
                  </a:lnTo>
                  <a:cubicBezTo>
                    <a:pt x="27954" y="18681"/>
                    <a:pt x="28221" y="18781"/>
                    <a:pt x="28487" y="18781"/>
                  </a:cubicBezTo>
                  <a:lnTo>
                    <a:pt x="28521" y="1774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1"/>
            <p:cNvSpPr/>
            <p:nvPr/>
          </p:nvSpPr>
          <p:spPr>
            <a:xfrm>
              <a:off x="7248101" y="3045343"/>
              <a:ext cx="701165" cy="412043"/>
            </a:xfrm>
            <a:custGeom>
              <a:avLst/>
              <a:gdLst/>
              <a:ahLst/>
              <a:cxnLst/>
              <a:rect l="l" t="t" r="r" b="b"/>
              <a:pathLst>
                <a:path w="45200" h="26562" extrusionOk="0">
                  <a:moveTo>
                    <a:pt x="16858" y="0"/>
                  </a:moveTo>
                  <a:cubicBezTo>
                    <a:pt x="16731" y="0"/>
                    <a:pt x="16622" y="55"/>
                    <a:pt x="16513" y="109"/>
                  </a:cubicBezTo>
                  <a:lnTo>
                    <a:pt x="1" y="8916"/>
                  </a:lnTo>
                  <a:lnTo>
                    <a:pt x="28388" y="26562"/>
                  </a:lnTo>
                  <a:lnTo>
                    <a:pt x="45100" y="17622"/>
                  </a:lnTo>
                  <a:cubicBezTo>
                    <a:pt x="45166" y="17589"/>
                    <a:pt x="45200" y="17555"/>
                    <a:pt x="45200" y="17488"/>
                  </a:cubicBezTo>
                  <a:cubicBezTo>
                    <a:pt x="45200" y="17455"/>
                    <a:pt x="45166" y="17388"/>
                    <a:pt x="45133" y="17388"/>
                  </a:cubicBezTo>
                  <a:lnTo>
                    <a:pt x="17380" y="109"/>
                  </a:lnTo>
                  <a:cubicBezTo>
                    <a:pt x="17271" y="55"/>
                    <a:pt x="17162" y="0"/>
                    <a:pt x="17035" y="0"/>
                  </a:cubicBezTo>
                  <a:cubicBezTo>
                    <a:pt x="17006" y="0"/>
                    <a:pt x="16977" y="3"/>
                    <a:pt x="16946" y="9"/>
                  </a:cubicBezTo>
                  <a:cubicBezTo>
                    <a:pt x="16916" y="3"/>
                    <a:pt x="16886" y="0"/>
                    <a:pt x="16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1"/>
            <p:cNvSpPr/>
            <p:nvPr/>
          </p:nvSpPr>
          <p:spPr>
            <a:xfrm>
              <a:off x="7246550" y="3044444"/>
              <a:ext cx="703756" cy="414494"/>
            </a:xfrm>
            <a:custGeom>
              <a:avLst/>
              <a:gdLst/>
              <a:ahLst/>
              <a:cxnLst/>
              <a:rect l="l" t="t" r="r" b="b"/>
              <a:pathLst>
                <a:path w="45367" h="26720" extrusionOk="0">
                  <a:moveTo>
                    <a:pt x="17013" y="1"/>
                  </a:moveTo>
                  <a:cubicBezTo>
                    <a:pt x="17019" y="1"/>
                    <a:pt x="17024" y="1"/>
                    <a:pt x="17030" y="1"/>
                  </a:cubicBezTo>
                  <a:lnTo>
                    <a:pt x="17030" y="1"/>
                  </a:lnTo>
                  <a:cubicBezTo>
                    <a:pt x="17035" y="1"/>
                    <a:pt x="17041" y="1"/>
                    <a:pt x="17046" y="1"/>
                  </a:cubicBezTo>
                  <a:close/>
                  <a:moveTo>
                    <a:pt x="17046" y="101"/>
                  </a:moveTo>
                  <a:cubicBezTo>
                    <a:pt x="17180" y="101"/>
                    <a:pt x="17313" y="167"/>
                    <a:pt x="17447" y="234"/>
                  </a:cubicBezTo>
                  <a:lnTo>
                    <a:pt x="45166" y="17480"/>
                  </a:lnTo>
                  <a:cubicBezTo>
                    <a:pt x="45200" y="17480"/>
                    <a:pt x="45200" y="17513"/>
                    <a:pt x="45200" y="17546"/>
                  </a:cubicBezTo>
                  <a:cubicBezTo>
                    <a:pt x="45200" y="17580"/>
                    <a:pt x="45200" y="17613"/>
                    <a:pt x="45166" y="17613"/>
                  </a:cubicBezTo>
                  <a:lnTo>
                    <a:pt x="28488" y="26553"/>
                  </a:lnTo>
                  <a:lnTo>
                    <a:pt x="234" y="8974"/>
                  </a:lnTo>
                  <a:lnTo>
                    <a:pt x="16646" y="234"/>
                  </a:lnTo>
                  <a:cubicBezTo>
                    <a:pt x="16779" y="167"/>
                    <a:pt x="16880" y="134"/>
                    <a:pt x="17046" y="134"/>
                  </a:cubicBezTo>
                  <a:lnTo>
                    <a:pt x="17046" y="101"/>
                  </a:lnTo>
                  <a:close/>
                  <a:moveTo>
                    <a:pt x="17030" y="1"/>
                  </a:moveTo>
                  <a:cubicBezTo>
                    <a:pt x="16868" y="3"/>
                    <a:pt x="16708" y="36"/>
                    <a:pt x="16579" y="101"/>
                  </a:cubicBezTo>
                  <a:lnTo>
                    <a:pt x="1" y="8974"/>
                  </a:lnTo>
                  <a:lnTo>
                    <a:pt x="28488" y="26720"/>
                  </a:lnTo>
                  <a:lnTo>
                    <a:pt x="45233" y="17747"/>
                  </a:lnTo>
                  <a:cubicBezTo>
                    <a:pt x="45367" y="17680"/>
                    <a:pt x="45367" y="17480"/>
                    <a:pt x="45233" y="17380"/>
                  </a:cubicBezTo>
                  <a:lnTo>
                    <a:pt x="17513" y="134"/>
                  </a:lnTo>
                  <a:cubicBezTo>
                    <a:pt x="17384" y="37"/>
                    <a:pt x="17193" y="3"/>
                    <a:pt x="17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1"/>
            <p:cNvSpPr/>
            <p:nvPr/>
          </p:nvSpPr>
          <p:spPr>
            <a:xfrm>
              <a:off x="7299847" y="3119985"/>
              <a:ext cx="530403" cy="317215"/>
            </a:xfrm>
            <a:custGeom>
              <a:avLst/>
              <a:gdLst/>
              <a:ahLst/>
              <a:cxnLst/>
              <a:rect l="l" t="t" r="r" b="b"/>
              <a:pathLst>
                <a:path w="34192" h="20449" extrusionOk="0">
                  <a:moveTo>
                    <a:pt x="9007" y="1"/>
                  </a:moveTo>
                  <a:lnTo>
                    <a:pt x="1" y="4737"/>
                  </a:lnTo>
                  <a:lnTo>
                    <a:pt x="25252" y="20449"/>
                  </a:lnTo>
                  <a:lnTo>
                    <a:pt x="34192" y="15679"/>
                  </a:lnTo>
                  <a:lnTo>
                    <a:pt x="90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1"/>
            <p:cNvSpPr/>
            <p:nvPr/>
          </p:nvSpPr>
          <p:spPr>
            <a:xfrm>
              <a:off x="7299847" y="3119985"/>
              <a:ext cx="530403" cy="245811"/>
            </a:xfrm>
            <a:custGeom>
              <a:avLst/>
              <a:gdLst/>
              <a:ahLst/>
              <a:cxnLst/>
              <a:rect l="l" t="t" r="r" b="b"/>
              <a:pathLst>
                <a:path w="34192" h="15846" extrusionOk="0">
                  <a:moveTo>
                    <a:pt x="9007" y="1"/>
                  </a:moveTo>
                  <a:lnTo>
                    <a:pt x="1" y="4737"/>
                  </a:lnTo>
                  <a:lnTo>
                    <a:pt x="334" y="4938"/>
                  </a:lnTo>
                  <a:lnTo>
                    <a:pt x="8974" y="368"/>
                  </a:lnTo>
                  <a:lnTo>
                    <a:pt x="33858" y="15845"/>
                  </a:lnTo>
                  <a:lnTo>
                    <a:pt x="34192" y="15679"/>
                  </a:lnTo>
                  <a:lnTo>
                    <a:pt x="9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1"/>
            <p:cNvSpPr/>
            <p:nvPr/>
          </p:nvSpPr>
          <p:spPr>
            <a:xfrm>
              <a:off x="7576155" y="3146897"/>
              <a:ext cx="189408" cy="111271"/>
            </a:xfrm>
            <a:custGeom>
              <a:avLst/>
              <a:gdLst/>
              <a:ahLst/>
              <a:cxnLst/>
              <a:rect l="l" t="t" r="r" b="b"/>
              <a:pathLst>
                <a:path w="12210" h="7173" extrusionOk="0">
                  <a:moveTo>
                    <a:pt x="4537" y="0"/>
                  </a:moveTo>
                  <a:lnTo>
                    <a:pt x="0" y="2435"/>
                  </a:lnTo>
                  <a:lnTo>
                    <a:pt x="134" y="2502"/>
                  </a:lnTo>
                  <a:lnTo>
                    <a:pt x="7672" y="7172"/>
                  </a:lnTo>
                  <a:lnTo>
                    <a:pt x="12042" y="4837"/>
                  </a:lnTo>
                  <a:lnTo>
                    <a:pt x="12209" y="4770"/>
                  </a:lnTo>
                  <a:lnTo>
                    <a:pt x="45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1"/>
            <p:cNvSpPr/>
            <p:nvPr/>
          </p:nvSpPr>
          <p:spPr>
            <a:xfrm>
              <a:off x="7578218" y="3149488"/>
              <a:ext cx="184754" cy="108681"/>
            </a:xfrm>
            <a:custGeom>
              <a:avLst/>
              <a:gdLst/>
              <a:ahLst/>
              <a:cxnLst/>
              <a:rect l="l" t="t" r="r" b="b"/>
              <a:pathLst>
                <a:path w="11910" h="7006" extrusionOk="0">
                  <a:moveTo>
                    <a:pt x="4404" y="0"/>
                  </a:moveTo>
                  <a:lnTo>
                    <a:pt x="1" y="2335"/>
                  </a:lnTo>
                  <a:lnTo>
                    <a:pt x="7539" y="7005"/>
                  </a:lnTo>
                  <a:lnTo>
                    <a:pt x="11909" y="4670"/>
                  </a:lnTo>
                  <a:lnTo>
                    <a:pt x="44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1"/>
            <p:cNvSpPr/>
            <p:nvPr/>
          </p:nvSpPr>
          <p:spPr>
            <a:xfrm>
              <a:off x="7680160" y="2519782"/>
              <a:ext cx="577484" cy="773779"/>
            </a:xfrm>
            <a:custGeom>
              <a:avLst/>
              <a:gdLst/>
              <a:ahLst/>
              <a:cxnLst/>
              <a:rect l="l" t="t" r="r" b="b"/>
              <a:pathLst>
                <a:path w="37227" h="49881" extrusionOk="0">
                  <a:moveTo>
                    <a:pt x="22116" y="0"/>
                  </a:moveTo>
                  <a:cubicBezTo>
                    <a:pt x="18480" y="3136"/>
                    <a:pt x="20281" y="11108"/>
                    <a:pt x="21015" y="13076"/>
                  </a:cubicBezTo>
                  <a:lnTo>
                    <a:pt x="25852" y="28654"/>
                  </a:lnTo>
                  <a:cubicBezTo>
                    <a:pt x="25852" y="28654"/>
                    <a:pt x="24818" y="30055"/>
                    <a:pt x="21349" y="33825"/>
                  </a:cubicBezTo>
                  <a:cubicBezTo>
                    <a:pt x="18413" y="36994"/>
                    <a:pt x="16979" y="38194"/>
                    <a:pt x="13476" y="38928"/>
                  </a:cubicBezTo>
                  <a:cubicBezTo>
                    <a:pt x="9974" y="39662"/>
                    <a:pt x="9640" y="39429"/>
                    <a:pt x="7839" y="40396"/>
                  </a:cubicBezTo>
                  <a:cubicBezTo>
                    <a:pt x="6905" y="40896"/>
                    <a:pt x="4737" y="42097"/>
                    <a:pt x="4003" y="42564"/>
                  </a:cubicBezTo>
                  <a:cubicBezTo>
                    <a:pt x="3269" y="43031"/>
                    <a:pt x="2035" y="44532"/>
                    <a:pt x="834" y="45566"/>
                  </a:cubicBezTo>
                  <a:cubicBezTo>
                    <a:pt x="1" y="46374"/>
                    <a:pt x="678" y="46800"/>
                    <a:pt x="1446" y="46800"/>
                  </a:cubicBezTo>
                  <a:cubicBezTo>
                    <a:pt x="1693" y="46800"/>
                    <a:pt x="1950" y="46756"/>
                    <a:pt x="2168" y="46667"/>
                  </a:cubicBezTo>
                  <a:cubicBezTo>
                    <a:pt x="3136" y="46267"/>
                    <a:pt x="4036" y="45733"/>
                    <a:pt x="4837" y="45066"/>
                  </a:cubicBezTo>
                  <a:cubicBezTo>
                    <a:pt x="5571" y="44632"/>
                    <a:pt x="6338" y="44265"/>
                    <a:pt x="7139" y="43932"/>
                  </a:cubicBezTo>
                  <a:lnTo>
                    <a:pt x="7139" y="43932"/>
                  </a:lnTo>
                  <a:cubicBezTo>
                    <a:pt x="6972" y="44866"/>
                    <a:pt x="6872" y="45833"/>
                    <a:pt x="6905" y="46767"/>
                  </a:cubicBezTo>
                  <a:cubicBezTo>
                    <a:pt x="6938" y="47301"/>
                    <a:pt x="6905" y="47935"/>
                    <a:pt x="7339" y="48268"/>
                  </a:cubicBezTo>
                  <a:cubicBezTo>
                    <a:pt x="7706" y="48435"/>
                    <a:pt x="8073" y="48535"/>
                    <a:pt x="8473" y="48602"/>
                  </a:cubicBezTo>
                  <a:cubicBezTo>
                    <a:pt x="8473" y="48802"/>
                    <a:pt x="8573" y="48969"/>
                    <a:pt x="8706" y="49069"/>
                  </a:cubicBezTo>
                  <a:cubicBezTo>
                    <a:pt x="8929" y="49193"/>
                    <a:pt x="9152" y="49261"/>
                    <a:pt x="9388" y="49261"/>
                  </a:cubicBezTo>
                  <a:cubicBezTo>
                    <a:pt x="9470" y="49261"/>
                    <a:pt x="9554" y="49253"/>
                    <a:pt x="9640" y="49236"/>
                  </a:cubicBezTo>
                  <a:cubicBezTo>
                    <a:pt x="9807" y="49202"/>
                    <a:pt x="9974" y="49169"/>
                    <a:pt x="10141" y="49102"/>
                  </a:cubicBezTo>
                  <a:cubicBezTo>
                    <a:pt x="10241" y="49436"/>
                    <a:pt x="10474" y="49703"/>
                    <a:pt x="10808" y="49803"/>
                  </a:cubicBezTo>
                  <a:cubicBezTo>
                    <a:pt x="11078" y="49854"/>
                    <a:pt x="11357" y="49881"/>
                    <a:pt x="11639" y="49881"/>
                  </a:cubicBezTo>
                  <a:cubicBezTo>
                    <a:pt x="12089" y="49881"/>
                    <a:pt x="12545" y="49813"/>
                    <a:pt x="12976" y="49669"/>
                  </a:cubicBezTo>
                  <a:cubicBezTo>
                    <a:pt x="13076" y="49636"/>
                    <a:pt x="13843" y="49102"/>
                    <a:pt x="14077" y="48969"/>
                  </a:cubicBezTo>
                  <a:cubicBezTo>
                    <a:pt x="14410" y="48769"/>
                    <a:pt x="14711" y="48635"/>
                    <a:pt x="14844" y="48402"/>
                  </a:cubicBezTo>
                  <a:cubicBezTo>
                    <a:pt x="14977" y="48168"/>
                    <a:pt x="14410" y="47568"/>
                    <a:pt x="14010" y="47501"/>
                  </a:cubicBezTo>
                  <a:cubicBezTo>
                    <a:pt x="13543" y="47501"/>
                    <a:pt x="13076" y="47601"/>
                    <a:pt x="12609" y="47735"/>
                  </a:cubicBezTo>
                  <a:cubicBezTo>
                    <a:pt x="12776" y="47334"/>
                    <a:pt x="12876" y="46934"/>
                    <a:pt x="12909" y="46500"/>
                  </a:cubicBezTo>
                  <a:cubicBezTo>
                    <a:pt x="13243" y="45867"/>
                    <a:pt x="16012" y="46233"/>
                    <a:pt x="18413" y="45600"/>
                  </a:cubicBezTo>
                  <a:cubicBezTo>
                    <a:pt x="20215" y="45133"/>
                    <a:pt x="21415" y="43365"/>
                    <a:pt x="22149" y="42831"/>
                  </a:cubicBezTo>
                  <a:cubicBezTo>
                    <a:pt x="26686" y="39662"/>
                    <a:pt x="27853" y="38928"/>
                    <a:pt x="32590" y="34925"/>
                  </a:cubicBezTo>
                  <a:cubicBezTo>
                    <a:pt x="37093" y="31123"/>
                    <a:pt x="37227" y="30522"/>
                    <a:pt x="36093" y="26886"/>
                  </a:cubicBezTo>
                  <a:cubicBezTo>
                    <a:pt x="34024" y="20081"/>
                    <a:pt x="32023" y="13577"/>
                    <a:pt x="30088" y="8473"/>
                  </a:cubicBezTo>
                  <a:cubicBezTo>
                    <a:pt x="28988" y="5638"/>
                    <a:pt x="28354" y="1735"/>
                    <a:pt x="22116"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1"/>
            <p:cNvSpPr/>
            <p:nvPr/>
          </p:nvSpPr>
          <p:spPr>
            <a:xfrm>
              <a:off x="7784150" y="3176385"/>
              <a:ext cx="113350" cy="105066"/>
            </a:xfrm>
            <a:custGeom>
              <a:avLst/>
              <a:gdLst/>
              <a:ahLst/>
              <a:cxnLst/>
              <a:rect l="l" t="t" r="r" b="b"/>
              <a:pathLst>
                <a:path w="7307" h="6773" extrusionOk="0">
                  <a:moveTo>
                    <a:pt x="1068" y="1"/>
                  </a:moveTo>
                  <a:lnTo>
                    <a:pt x="1068" y="1"/>
                  </a:lnTo>
                  <a:cubicBezTo>
                    <a:pt x="568" y="268"/>
                    <a:pt x="201" y="1101"/>
                    <a:pt x="1" y="1835"/>
                  </a:cubicBezTo>
                  <a:lnTo>
                    <a:pt x="468" y="1635"/>
                  </a:lnTo>
                  <a:cubicBezTo>
                    <a:pt x="601" y="1068"/>
                    <a:pt x="801" y="501"/>
                    <a:pt x="1068" y="1"/>
                  </a:cubicBezTo>
                  <a:close/>
                  <a:moveTo>
                    <a:pt x="2703" y="501"/>
                  </a:moveTo>
                  <a:cubicBezTo>
                    <a:pt x="2336" y="835"/>
                    <a:pt x="2069" y="1268"/>
                    <a:pt x="1936" y="1769"/>
                  </a:cubicBezTo>
                  <a:cubicBezTo>
                    <a:pt x="1769" y="2269"/>
                    <a:pt x="1669" y="2769"/>
                    <a:pt x="1635" y="3270"/>
                  </a:cubicBezTo>
                  <a:cubicBezTo>
                    <a:pt x="1602" y="3770"/>
                    <a:pt x="1569" y="4270"/>
                    <a:pt x="1569" y="4771"/>
                  </a:cubicBezTo>
                  <a:cubicBezTo>
                    <a:pt x="1569" y="5271"/>
                    <a:pt x="1635" y="5771"/>
                    <a:pt x="1769" y="6272"/>
                  </a:cubicBezTo>
                  <a:cubicBezTo>
                    <a:pt x="1735" y="5771"/>
                    <a:pt x="1769" y="5271"/>
                    <a:pt x="1802" y="4771"/>
                  </a:cubicBezTo>
                  <a:cubicBezTo>
                    <a:pt x="1836" y="4270"/>
                    <a:pt x="1869" y="3803"/>
                    <a:pt x="1936" y="3303"/>
                  </a:cubicBezTo>
                  <a:cubicBezTo>
                    <a:pt x="1969" y="2803"/>
                    <a:pt x="2036" y="2302"/>
                    <a:pt x="2136" y="1835"/>
                  </a:cubicBezTo>
                  <a:cubicBezTo>
                    <a:pt x="2202" y="1602"/>
                    <a:pt x="2269" y="1368"/>
                    <a:pt x="2369" y="1135"/>
                  </a:cubicBezTo>
                  <a:cubicBezTo>
                    <a:pt x="2436" y="901"/>
                    <a:pt x="2569" y="668"/>
                    <a:pt x="2703" y="501"/>
                  </a:cubicBezTo>
                  <a:close/>
                  <a:moveTo>
                    <a:pt x="6873" y="5135"/>
                  </a:moveTo>
                  <a:cubicBezTo>
                    <a:pt x="6784" y="5135"/>
                    <a:pt x="6695" y="5146"/>
                    <a:pt x="6606" y="5171"/>
                  </a:cubicBezTo>
                  <a:cubicBezTo>
                    <a:pt x="6405" y="5204"/>
                    <a:pt x="6205" y="5271"/>
                    <a:pt x="6039" y="5338"/>
                  </a:cubicBezTo>
                  <a:lnTo>
                    <a:pt x="5938" y="5405"/>
                  </a:lnTo>
                  <a:lnTo>
                    <a:pt x="5972" y="5505"/>
                  </a:lnTo>
                  <a:cubicBezTo>
                    <a:pt x="5972" y="5571"/>
                    <a:pt x="5972" y="5638"/>
                    <a:pt x="5972" y="5671"/>
                  </a:cubicBezTo>
                  <a:cubicBezTo>
                    <a:pt x="5938" y="5738"/>
                    <a:pt x="5938" y="5805"/>
                    <a:pt x="5905" y="5872"/>
                  </a:cubicBezTo>
                  <a:cubicBezTo>
                    <a:pt x="5872" y="6038"/>
                    <a:pt x="5772" y="6172"/>
                    <a:pt x="5705" y="6305"/>
                  </a:cubicBezTo>
                  <a:cubicBezTo>
                    <a:pt x="5838" y="6238"/>
                    <a:pt x="6005" y="6138"/>
                    <a:pt x="6105" y="6005"/>
                  </a:cubicBezTo>
                  <a:cubicBezTo>
                    <a:pt x="6139" y="5905"/>
                    <a:pt x="6172" y="5838"/>
                    <a:pt x="6205" y="5738"/>
                  </a:cubicBezTo>
                  <a:cubicBezTo>
                    <a:pt x="6205" y="5705"/>
                    <a:pt x="6239" y="5638"/>
                    <a:pt x="6239" y="5571"/>
                  </a:cubicBezTo>
                  <a:cubicBezTo>
                    <a:pt x="6372" y="5505"/>
                    <a:pt x="6539" y="5405"/>
                    <a:pt x="6706" y="5338"/>
                  </a:cubicBezTo>
                  <a:cubicBezTo>
                    <a:pt x="6906" y="5271"/>
                    <a:pt x="7106" y="5238"/>
                    <a:pt x="7306" y="5204"/>
                  </a:cubicBezTo>
                  <a:cubicBezTo>
                    <a:pt x="7162" y="5163"/>
                    <a:pt x="7018" y="5135"/>
                    <a:pt x="6873" y="5135"/>
                  </a:cubicBezTo>
                  <a:close/>
                  <a:moveTo>
                    <a:pt x="4337" y="1035"/>
                  </a:moveTo>
                  <a:lnTo>
                    <a:pt x="4337" y="1035"/>
                  </a:lnTo>
                  <a:cubicBezTo>
                    <a:pt x="4004" y="1402"/>
                    <a:pt x="3770" y="1869"/>
                    <a:pt x="3704" y="2369"/>
                  </a:cubicBezTo>
                  <a:cubicBezTo>
                    <a:pt x="3570" y="2836"/>
                    <a:pt x="3470" y="3336"/>
                    <a:pt x="3403" y="3837"/>
                  </a:cubicBezTo>
                  <a:cubicBezTo>
                    <a:pt x="3337" y="4304"/>
                    <a:pt x="3337" y="4804"/>
                    <a:pt x="3303" y="5304"/>
                  </a:cubicBezTo>
                  <a:cubicBezTo>
                    <a:pt x="3303" y="5805"/>
                    <a:pt x="3337" y="6305"/>
                    <a:pt x="3437" y="6772"/>
                  </a:cubicBezTo>
                  <a:cubicBezTo>
                    <a:pt x="3470" y="5805"/>
                    <a:pt x="3570" y="4837"/>
                    <a:pt x="3704" y="3870"/>
                  </a:cubicBezTo>
                  <a:cubicBezTo>
                    <a:pt x="3770" y="3370"/>
                    <a:pt x="3837" y="2903"/>
                    <a:pt x="3904" y="2402"/>
                  </a:cubicBezTo>
                  <a:cubicBezTo>
                    <a:pt x="3937" y="2169"/>
                    <a:pt x="4004" y="1935"/>
                    <a:pt x="4070" y="1702"/>
                  </a:cubicBezTo>
                  <a:cubicBezTo>
                    <a:pt x="4104" y="1468"/>
                    <a:pt x="4204" y="1235"/>
                    <a:pt x="4337" y="1035"/>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1"/>
            <p:cNvSpPr/>
            <p:nvPr/>
          </p:nvSpPr>
          <p:spPr>
            <a:xfrm>
              <a:off x="7956453" y="2513050"/>
              <a:ext cx="252543" cy="368298"/>
            </a:xfrm>
            <a:custGeom>
              <a:avLst/>
              <a:gdLst/>
              <a:ahLst/>
              <a:cxnLst/>
              <a:rect l="l" t="t" r="r" b="b"/>
              <a:pathLst>
                <a:path w="16280" h="23742" extrusionOk="0">
                  <a:moveTo>
                    <a:pt x="4171" y="1"/>
                  </a:moveTo>
                  <a:cubicBezTo>
                    <a:pt x="1" y="2669"/>
                    <a:pt x="1735" y="10942"/>
                    <a:pt x="2636" y="13777"/>
                  </a:cubicBezTo>
                  <a:cubicBezTo>
                    <a:pt x="3537" y="16613"/>
                    <a:pt x="5872" y="23417"/>
                    <a:pt x="5872" y="23417"/>
                  </a:cubicBezTo>
                  <a:cubicBezTo>
                    <a:pt x="5872" y="23417"/>
                    <a:pt x="6532" y="23742"/>
                    <a:pt x="7904" y="23742"/>
                  </a:cubicBezTo>
                  <a:cubicBezTo>
                    <a:pt x="8818" y="23742"/>
                    <a:pt x="10048" y="23598"/>
                    <a:pt x="11609" y="23117"/>
                  </a:cubicBezTo>
                  <a:cubicBezTo>
                    <a:pt x="15512" y="21916"/>
                    <a:pt x="16279" y="19748"/>
                    <a:pt x="16279" y="19748"/>
                  </a:cubicBezTo>
                  <a:cubicBezTo>
                    <a:pt x="16279" y="19748"/>
                    <a:pt x="13711" y="11576"/>
                    <a:pt x="11676" y="6205"/>
                  </a:cubicBezTo>
                  <a:cubicBezTo>
                    <a:pt x="10008" y="1802"/>
                    <a:pt x="7406" y="1068"/>
                    <a:pt x="4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1"/>
            <p:cNvSpPr/>
            <p:nvPr/>
          </p:nvSpPr>
          <p:spPr>
            <a:xfrm>
              <a:off x="7189638" y="2875771"/>
              <a:ext cx="492119" cy="587676"/>
            </a:xfrm>
            <a:custGeom>
              <a:avLst/>
              <a:gdLst/>
              <a:ahLst/>
              <a:cxnLst/>
              <a:rect l="l" t="t" r="r" b="b"/>
              <a:pathLst>
                <a:path w="31724" h="37884" extrusionOk="0">
                  <a:moveTo>
                    <a:pt x="601" y="0"/>
                  </a:moveTo>
                  <a:cubicBezTo>
                    <a:pt x="234" y="334"/>
                    <a:pt x="1" y="801"/>
                    <a:pt x="1" y="1301"/>
                  </a:cubicBezTo>
                  <a:cubicBezTo>
                    <a:pt x="1" y="1401"/>
                    <a:pt x="1" y="1501"/>
                    <a:pt x="1" y="1601"/>
                  </a:cubicBezTo>
                  <a:lnTo>
                    <a:pt x="2402" y="19581"/>
                  </a:lnTo>
                  <a:cubicBezTo>
                    <a:pt x="2469" y="20115"/>
                    <a:pt x="2803" y="20615"/>
                    <a:pt x="3270" y="20915"/>
                  </a:cubicBezTo>
                  <a:lnTo>
                    <a:pt x="30122" y="37594"/>
                  </a:lnTo>
                  <a:cubicBezTo>
                    <a:pt x="30422" y="37787"/>
                    <a:pt x="30778" y="37883"/>
                    <a:pt x="31135" y="37883"/>
                  </a:cubicBezTo>
                  <a:cubicBezTo>
                    <a:pt x="31333" y="37883"/>
                    <a:pt x="31533" y="37853"/>
                    <a:pt x="31723" y="37794"/>
                  </a:cubicBezTo>
                  <a:lnTo>
                    <a:pt x="29121" y="18347"/>
                  </a:lnTo>
                  <a:cubicBezTo>
                    <a:pt x="29055" y="17913"/>
                    <a:pt x="28821" y="17579"/>
                    <a:pt x="28488" y="17346"/>
                  </a:cubicBezTo>
                  <a:lnTo>
                    <a:pt x="6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1"/>
            <p:cNvSpPr/>
            <p:nvPr/>
          </p:nvSpPr>
          <p:spPr>
            <a:xfrm>
              <a:off x="7198433" y="2872142"/>
              <a:ext cx="490040" cy="589909"/>
            </a:xfrm>
            <a:custGeom>
              <a:avLst/>
              <a:gdLst/>
              <a:ahLst/>
              <a:cxnLst/>
              <a:rect l="l" t="t" r="r" b="b"/>
              <a:pathLst>
                <a:path w="31590" h="38028" extrusionOk="0">
                  <a:moveTo>
                    <a:pt x="401" y="1"/>
                  </a:moveTo>
                  <a:cubicBezTo>
                    <a:pt x="267" y="67"/>
                    <a:pt x="134" y="167"/>
                    <a:pt x="1" y="267"/>
                  </a:cubicBezTo>
                  <a:lnTo>
                    <a:pt x="27887" y="17613"/>
                  </a:lnTo>
                  <a:cubicBezTo>
                    <a:pt x="28254" y="17847"/>
                    <a:pt x="28488" y="18180"/>
                    <a:pt x="28554" y="18581"/>
                  </a:cubicBezTo>
                  <a:lnTo>
                    <a:pt x="31156" y="38028"/>
                  </a:lnTo>
                  <a:cubicBezTo>
                    <a:pt x="31223" y="37994"/>
                    <a:pt x="31323" y="37961"/>
                    <a:pt x="31390" y="37928"/>
                  </a:cubicBezTo>
                  <a:lnTo>
                    <a:pt x="31590" y="37828"/>
                  </a:lnTo>
                  <a:lnTo>
                    <a:pt x="28988" y="18347"/>
                  </a:lnTo>
                  <a:cubicBezTo>
                    <a:pt x="28921" y="17947"/>
                    <a:pt x="28688" y="17580"/>
                    <a:pt x="28354" y="17380"/>
                  </a:cubicBezTo>
                  <a:lnTo>
                    <a:pt x="4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1"/>
            <p:cNvSpPr/>
            <p:nvPr/>
          </p:nvSpPr>
          <p:spPr>
            <a:xfrm>
              <a:off x="7637209" y="3147409"/>
              <a:ext cx="51238" cy="314625"/>
            </a:xfrm>
            <a:custGeom>
              <a:avLst/>
              <a:gdLst/>
              <a:ahLst/>
              <a:cxnLst/>
              <a:rect l="l" t="t" r="r" b="b"/>
              <a:pathLst>
                <a:path w="3303" h="20282" extrusionOk="0">
                  <a:moveTo>
                    <a:pt x="467" y="1"/>
                  </a:moveTo>
                  <a:lnTo>
                    <a:pt x="0" y="234"/>
                  </a:lnTo>
                  <a:cubicBezTo>
                    <a:pt x="134" y="401"/>
                    <a:pt x="234" y="634"/>
                    <a:pt x="267" y="835"/>
                  </a:cubicBezTo>
                  <a:lnTo>
                    <a:pt x="2869" y="20282"/>
                  </a:lnTo>
                  <a:cubicBezTo>
                    <a:pt x="2936" y="20248"/>
                    <a:pt x="3036" y="20215"/>
                    <a:pt x="3103" y="20182"/>
                  </a:cubicBezTo>
                  <a:lnTo>
                    <a:pt x="3303" y="20082"/>
                  </a:lnTo>
                  <a:lnTo>
                    <a:pt x="701" y="601"/>
                  </a:lnTo>
                  <a:cubicBezTo>
                    <a:pt x="668" y="368"/>
                    <a:pt x="568" y="167"/>
                    <a:pt x="4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1"/>
            <p:cNvSpPr/>
            <p:nvPr/>
          </p:nvSpPr>
          <p:spPr>
            <a:xfrm>
              <a:off x="7376351" y="3134954"/>
              <a:ext cx="76244" cy="81332"/>
            </a:xfrm>
            <a:custGeom>
              <a:avLst/>
              <a:gdLst/>
              <a:ahLst/>
              <a:cxnLst/>
              <a:rect l="l" t="t" r="r" b="b"/>
              <a:pathLst>
                <a:path w="4915" h="5243" extrusionOk="0">
                  <a:moveTo>
                    <a:pt x="920" y="0"/>
                  </a:moveTo>
                  <a:cubicBezTo>
                    <a:pt x="333" y="0"/>
                    <a:pt x="0" y="413"/>
                    <a:pt x="106" y="1171"/>
                  </a:cubicBezTo>
                  <a:cubicBezTo>
                    <a:pt x="272" y="2371"/>
                    <a:pt x="1440" y="4006"/>
                    <a:pt x="2741" y="4807"/>
                  </a:cubicBezTo>
                  <a:cubicBezTo>
                    <a:pt x="3221" y="5102"/>
                    <a:pt x="3651" y="5243"/>
                    <a:pt x="3994" y="5243"/>
                  </a:cubicBezTo>
                  <a:cubicBezTo>
                    <a:pt x="4581" y="5243"/>
                    <a:pt x="4914" y="4830"/>
                    <a:pt x="4809" y="4073"/>
                  </a:cubicBezTo>
                  <a:cubicBezTo>
                    <a:pt x="4642" y="2872"/>
                    <a:pt x="3475" y="1237"/>
                    <a:pt x="2174" y="437"/>
                  </a:cubicBezTo>
                  <a:cubicBezTo>
                    <a:pt x="1694" y="141"/>
                    <a:pt x="1264" y="0"/>
                    <a:pt x="9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0" name="Google Shape;1890;p41"/>
          <p:cNvSpPr/>
          <p:nvPr/>
        </p:nvSpPr>
        <p:spPr>
          <a:xfrm>
            <a:off x="3770421" y="76157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1"/>
          <p:cNvSpPr/>
          <p:nvPr/>
        </p:nvSpPr>
        <p:spPr>
          <a:xfrm rot="3474706">
            <a:off x="2219797" y="269376"/>
            <a:ext cx="448676" cy="533658"/>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072" name="Google Shape;2072;p42"/>
          <p:cNvSpPr/>
          <p:nvPr/>
        </p:nvSpPr>
        <p:spPr>
          <a:xfrm rot="2371902">
            <a:off x="5610378" y="722628"/>
            <a:ext cx="437536" cy="587257"/>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4</a:t>
            </a:fld>
            <a:endParaRPr b="1">
              <a:latin typeface="Open Sans"/>
              <a:ea typeface="Open Sans"/>
              <a:cs typeface="Open Sans"/>
              <a:sym typeface="Open Sans"/>
            </a:endParaRPr>
          </a:p>
        </p:txBody>
      </p:sp>
      <p:sp>
        <p:nvSpPr>
          <p:cNvPr id="7" name="CuadroTexto 6">
            <a:extLst>
              <a:ext uri="{FF2B5EF4-FFF2-40B4-BE49-F238E27FC236}">
                <a16:creationId xmlns:a16="http://schemas.microsoft.com/office/drawing/2014/main" id="{E7789D40-82BA-F949-1C56-7B82297256E8}"/>
              </a:ext>
            </a:extLst>
          </p:cNvPr>
          <p:cNvSpPr txBox="1"/>
          <p:nvPr/>
        </p:nvSpPr>
        <p:spPr>
          <a:xfrm>
            <a:off x="854926" y="1764635"/>
            <a:ext cx="7538224" cy="2320059"/>
          </a:xfrm>
          <a:prstGeom prst="rect">
            <a:avLst/>
          </a:prstGeom>
          <a:noFill/>
        </p:spPr>
        <p:txBody>
          <a:bodyPr wrap="square">
            <a:spAutoFit/>
          </a:bodyPr>
          <a:lstStyle/>
          <a:p>
            <a:pPr algn="l">
              <a:lnSpc>
                <a:spcPct val="150000"/>
              </a:lnSpc>
            </a:pP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The data set is focused on the problem of customer churn in the credit card services of a bank. The data set was obtained from a website that provides data sets for solving business problems.</a:t>
            </a:r>
          </a:p>
          <a:p>
            <a:pPr algn="l">
              <a:lnSpc>
                <a:spcPct val="150000"/>
              </a:lnSpc>
            </a:pPr>
            <a:endPar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algn="l">
              <a:lnSpc>
                <a:spcPct val="150000"/>
              </a:lnSpc>
            </a:pP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The data set contains information on 10,000 customers, including their age, salary, marital status, credit card limit, credit card category, and other features. There are a total of 18 features in the data set.</a:t>
            </a:r>
          </a:p>
        </p:txBody>
      </p:sp>
      <p:sp>
        <p:nvSpPr>
          <p:cNvPr id="8" name="Google Shape;1017;p39">
            <a:extLst>
              <a:ext uri="{FF2B5EF4-FFF2-40B4-BE49-F238E27FC236}">
                <a16:creationId xmlns:a16="http://schemas.microsoft.com/office/drawing/2014/main" id="{5170990A-0BFD-26A8-6390-FA9A32CD00CE}"/>
              </a:ext>
            </a:extLst>
          </p:cNvPr>
          <p:cNvSpPr txBox="1">
            <a:spLocks/>
          </p:cNvSpPr>
          <p:nvPr/>
        </p:nvSpPr>
        <p:spPr>
          <a:xfrm>
            <a:off x="854926" y="1193558"/>
            <a:ext cx="4542263" cy="718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1600"/>
              </a:spcAft>
              <a:buClr>
                <a:schemeClr val="dk1"/>
              </a:buClr>
              <a:buSzPts val="1100"/>
              <a:buFont typeface="Arial"/>
              <a:buNone/>
            </a:pPr>
            <a:r>
              <a:rPr lang="en-US" sz="1800" b="1" dirty="0">
                <a:latin typeface="Open Sans" panose="020B0606030504020204" pitchFamily="34" charset="0"/>
                <a:ea typeface="Open Sans" panose="020B0606030504020204" pitchFamily="34" charset="0"/>
                <a:cs typeface="Open Sans" panose="020B0606030504020204" pitchFamily="34" charset="0"/>
              </a:rPr>
              <a:t>Credit Card Customers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072" name="Google Shape;2072;p42"/>
          <p:cNvSpPr/>
          <p:nvPr/>
        </p:nvSpPr>
        <p:spPr>
          <a:xfrm rot="2371902">
            <a:off x="5610378" y="722628"/>
            <a:ext cx="437536" cy="587257"/>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5</a:t>
            </a:fld>
            <a:endParaRPr b="1">
              <a:latin typeface="Open Sans"/>
              <a:ea typeface="Open Sans"/>
              <a:cs typeface="Open Sans"/>
              <a:sym typeface="Open Sans"/>
            </a:endParaRPr>
          </a:p>
        </p:txBody>
      </p:sp>
      <p:sp>
        <p:nvSpPr>
          <p:cNvPr id="7" name="CuadroTexto 6">
            <a:extLst>
              <a:ext uri="{FF2B5EF4-FFF2-40B4-BE49-F238E27FC236}">
                <a16:creationId xmlns:a16="http://schemas.microsoft.com/office/drawing/2014/main" id="{E7789D40-82BA-F949-1C56-7B82297256E8}"/>
              </a:ext>
            </a:extLst>
          </p:cNvPr>
          <p:cNvSpPr txBox="1"/>
          <p:nvPr/>
        </p:nvSpPr>
        <p:spPr>
          <a:xfrm>
            <a:off x="854926" y="1764635"/>
            <a:ext cx="7225991" cy="2320059"/>
          </a:xfrm>
          <a:prstGeom prst="rect">
            <a:avLst/>
          </a:prstGeom>
          <a:noFill/>
        </p:spPr>
        <p:txBody>
          <a:bodyPr wrap="square">
            <a:spAutoFit/>
          </a:bodyPr>
          <a:lstStyle/>
          <a:p>
            <a:pPr algn="l">
              <a:lnSpc>
                <a:spcPct val="150000"/>
              </a:lnSpc>
            </a:pP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The objective of the data set is to predict which customers are likely to churn, so that the bank can proactively reach out to these customers and provide them with better services in an attempt to retain them as customers. </a:t>
            </a:r>
          </a:p>
          <a:p>
            <a:pPr algn="l">
              <a:lnSpc>
                <a:spcPct val="150000"/>
              </a:lnSpc>
            </a:pP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lnSpc>
                <a:spcPct val="150000"/>
              </a:lnSpc>
            </a:pP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Overall, this data set provides an opportunity to explore and analyze factors that contribute to customer churn in the credit card services of a bank, and to build predictive models that can help the bank proactively address this issue.</a:t>
            </a:r>
          </a:p>
        </p:txBody>
      </p:sp>
      <p:sp>
        <p:nvSpPr>
          <p:cNvPr id="8" name="Google Shape;1017;p39">
            <a:extLst>
              <a:ext uri="{FF2B5EF4-FFF2-40B4-BE49-F238E27FC236}">
                <a16:creationId xmlns:a16="http://schemas.microsoft.com/office/drawing/2014/main" id="{5170990A-0BFD-26A8-6390-FA9A32CD00CE}"/>
              </a:ext>
            </a:extLst>
          </p:cNvPr>
          <p:cNvSpPr txBox="1">
            <a:spLocks/>
          </p:cNvSpPr>
          <p:nvPr/>
        </p:nvSpPr>
        <p:spPr>
          <a:xfrm>
            <a:off x="854926" y="1193558"/>
            <a:ext cx="4542263" cy="718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1600"/>
              </a:spcAft>
              <a:buClr>
                <a:schemeClr val="dk1"/>
              </a:buClr>
              <a:buSzPts val="1100"/>
              <a:buFont typeface="Arial"/>
              <a:buNone/>
            </a:pPr>
            <a:r>
              <a:rPr lang="en-US" sz="1800" b="1" dirty="0">
                <a:latin typeface="Open Sans" panose="020B0606030504020204" pitchFamily="34" charset="0"/>
                <a:ea typeface="Open Sans" panose="020B0606030504020204" pitchFamily="34" charset="0"/>
                <a:cs typeface="Open Sans" panose="020B0606030504020204" pitchFamily="34" charset="0"/>
              </a:rPr>
              <a:t>Credit Card Customers Dataset</a:t>
            </a:r>
          </a:p>
        </p:txBody>
      </p:sp>
    </p:spTree>
    <p:extLst>
      <p:ext uri="{BB962C8B-B14F-4D97-AF65-F5344CB8AC3E}">
        <p14:creationId xmlns:p14="http://schemas.microsoft.com/office/powerpoint/2010/main" val="211295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3" name="Google Shape;1463;p41"/>
          <p:cNvSpPr txBox="1">
            <a:spLocks noGrp="1"/>
          </p:cNvSpPr>
          <p:nvPr>
            <p:ph type="title"/>
          </p:nvPr>
        </p:nvSpPr>
        <p:spPr>
          <a:xfrm>
            <a:off x="725575" y="2293950"/>
            <a:ext cx="3925500" cy="164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US" sz="4000" dirty="0"/>
              <a:t>Data </a:t>
            </a:r>
            <a:r>
              <a:rPr lang="es-US" sz="4000" dirty="0" err="1"/>
              <a:t>exploration</a:t>
            </a:r>
            <a:endParaRPr lang="es-US" sz="4000" dirty="0"/>
          </a:p>
        </p:txBody>
      </p:sp>
      <p:sp>
        <p:nvSpPr>
          <p:cNvPr id="1464" name="Google Shape;1464;p41"/>
          <p:cNvSpPr txBox="1">
            <a:spLocks noGrp="1"/>
          </p:cNvSpPr>
          <p:nvPr>
            <p:ph type="title" idx="2"/>
          </p:nvPr>
        </p:nvSpPr>
        <p:spPr>
          <a:xfrm>
            <a:off x="725575" y="1224850"/>
            <a:ext cx="1325400" cy="10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465" name="Google Shape;1465;p41"/>
          <p:cNvSpPr txBox="1">
            <a:spLocks noGrp="1"/>
          </p:cNvSpPr>
          <p:nvPr>
            <p:ph type="subTitle" idx="1"/>
          </p:nvPr>
        </p:nvSpPr>
        <p:spPr>
          <a:xfrm>
            <a:off x="725575" y="4041175"/>
            <a:ext cx="3925500" cy="566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s-US" sz="1400" dirty="0" err="1"/>
              <a:t>Credit</a:t>
            </a:r>
            <a:r>
              <a:rPr lang="es-US" sz="1400" dirty="0"/>
              <a:t> </a:t>
            </a:r>
            <a:r>
              <a:rPr lang="es-US" sz="1400" dirty="0" err="1"/>
              <a:t>Card</a:t>
            </a:r>
            <a:r>
              <a:rPr lang="es-US" sz="1400" dirty="0"/>
              <a:t> </a:t>
            </a:r>
            <a:r>
              <a:rPr lang="es-US" sz="1400" dirty="0" err="1"/>
              <a:t>Customers</a:t>
            </a:r>
            <a:r>
              <a:rPr lang="es-US" sz="1400" dirty="0"/>
              <a:t> </a:t>
            </a:r>
            <a:r>
              <a:rPr lang="es-US" sz="1400" dirty="0" err="1"/>
              <a:t>Dataset</a:t>
            </a:r>
            <a:r>
              <a:rPr lang="es-US" sz="1400" dirty="0"/>
              <a:t> (</a:t>
            </a:r>
            <a:r>
              <a:rPr lang="es-US" sz="1400" dirty="0" err="1"/>
              <a:t>Kaggle</a:t>
            </a:r>
            <a:r>
              <a:rPr lang="es-US" sz="1400" dirty="0"/>
              <a:t>)</a:t>
            </a:r>
            <a:endParaRPr sz="1400" dirty="0"/>
          </a:p>
        </p:txBody>
      </p:sp>
      <p:grpSp>
        <p:nvGrpSpPr>
          <p:cNvPr id="1466" name="Google Shape;1466;p41"/>
          <p:cNvGrpSpPr/>
          <p:nvPr/>
        </p:nvGrpSpPr>
        <p:grpSpPr>
          <a:xfrm>
            <a:off x="4726750" y="1632925"/>
            <a:ext cx="3691677" cy="2974382"/>
            <a:chOff x="4796975" y="1632925"/>
            <a:chExt cx="3691677" cy="2974382"/>
          </a:xfrm>
        </p:grpSpPr>
        <p:sp>
          <p:nvSpPr>
            <p:cNvPr id="1467" name="Google Shape;1467;p41"/>
            <p:cNvSpPr/>
            <p:nvPr/>
          </p:nvSpPr>
          <p:spPr>
            <a:xfrm>
              <a:off x="4796975" y="2883589"/>
              <a:ext cx="3691677" cy="1723718"/>
            </a:xfrm>
            <a:custGeom>
              <a:avLst/>
              <a:gdLst/>
              <a:ahLst/>
              <a:cxnLst/>
              <a:rect l="l" t="t" r="r" b="b"/>
              <a:pathLst>
                <a:path w="211285" h="111118" extrusionOk="0">
                  <a:moveTo>
                    <a:pt x="105614" y="1"/>
                  </a:moveTo>
                  <a:cubicBezTo>
                    <a:pt x="80997" y="1"/>
                    <a:pt x="56383" y="5421"/>
                    <a:pt x="37594" y="16275"/>
                  </a:cubicBezTo>
                  <a:cubicBezTo>
                    <a:pt x="0" y="37957"/>
                    <a:pt x="0" y="73149"/>
                    <a:pt x="37594" y="94831"/>
                  </a:cubicBezTo>
                  <a:cubicBezTo>
                    <a:pt x="56390" y="105689"/>
                    <a:pt x="81016" y="111118"/>
                    <a:pt x="105642" y="111118"/>
                  </a:cubicBezTo>
                  <a:cubicBezTo>
                    <a:pt x="130268" y="111118"/>
                    <a:pt x="154894" y="105689"/>
                    <a:pt x="173691" y="94831"/>
                  </a:cubicBezTo>
                  <a:cubicBezTo>
                    <a:pt x="211284" y="73149"/>
                    <a:pt x="211284" y="37957"/>
                    <a:pt x="173691" y="16275"/>
                  </a:cubicBezTo>
                  <a:cubicBezTo>
                    <a:pt x="154887" y="5430"/>
                    <a:pt x="130249" y="1"/>
                    <a:pt x="105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1"/>
            <p:cNvSpPr/>
            <p:nvPr/>
          </p:nvSpPr>
          <p:spPr>
            <a:xfrm>
              <a:off x="5546821" y="2952864"/>
              <a:ext cx="2387544" cy="1372437"/>
            </a:xfrm>
            <a:custGeom>
              <a:avLst/>
              <a:gdLst/>
              <a:ahLst/>
              <a:cxnLst/>
              <a:rect l="l" t="t" r="r" b="b"/>
              <a:pathLst>
                <a:path w="153911" h="88473" extrusionOk="0">
                  <a:moveTo>
                    <a:pt x="94118" y="0"/>
                  </a:moveTo>
                  <a:cubicBezTo>
                    <a:pt x="93267" y="0"/>
                    <a:pt x="92417" y="200"/>
                    <a:pt x="91633" y="601"/>
                  </a:cubicBezTo>
                  <a:lnTo>
                    <a:pt x="1368" y="52738"/>
                  </a:lnTo>
                  <a:cubicBezTo>
                    <a:pt x="1" y="53505"/>
                    <a:pt x="1" y="54806"/>
                    <a:pt x="1368" y="55573"/>
                  </a:cubicBezTo>
                  <a:lnTo>
                    <a:pt x="57342" y="87897"/>
                  </a:lnTo>
                  <a:cubicBezTo>
                    <a:pt x="58109" y="88280"/>
                    <a:pt x="58951" y="88472"/>
                    <a:pt x="59797" y="88472"/>
                  </a:cubicBezTo>
                  <a:cubicBezTo>
                    <a:pt x="60644" y="88472"/>
                    <a:pt x="61495" y="88280"/>
                    <a:pt x="62278" y="87897"/>
                  </a:cubicBezTo>
                  <a:lnTo>
                    <a:pt x="152543" y="35759"/>
                  </a:lnTo>
                  <a:cubicBezTo>
                    <a:pt x="153910" y="34992"/>
                    <a:pt x="153910" y="33691"/>
                    <a:pt x="152543" y="32924"/>
                  </a:cubicBezTo>
                  <a:lnTo>
                    <a:pt x="96603" y="601"/>
                  </a:lnTo>
                  <a:cubicBezTo>
                    <a:pt x="95819" y="200"/>
                    <a:pt x="94968" y="0"/>
                    <a:pt x="94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1"/>
            <p:cNvSpPr/>
            <p:nvPr/>
          </p:nvSpPr>
          <p:spPr>
            <a:xfrm>
              <a:off x="5176869" y="3799359"/>
              <a:ext cx="1114604" cy="641147"/>
            </a:xfrm>
            <a:custGeom>
              <a:avLst/>
              <a:gdLst/>
              <a:ahLst/>
              <a:cxnLst/>
              <a:rect l="l" t="t" r="r" b="b"/>
              <a:pathLst>
                <a:path w="71852" h="41331" extrusionOk="0">
                  <a:moveTo>
                    <a:pt x="24551" y="1"/>
                  </a:moveTo>
                  <a:lnTo>
                    <a:pt x="0" y="14111"/>
                  </a:lnTo>
                  <a:lnTo>
                    <a:pt x="47301" y="41330"/>
                  </a:lnTo>
                  <a:lnTo>
                    <a:pt x="71852" y="27220"/>
                  </a:lnTo>
                  <a:lnTo>
                    <a:pt x="245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1"/>
            <p:cNvSpPr/>
            <p:nvPr/>
          </p:nvSpPr>
          <p:spPr>
            <a:xfrm>
              <a:off x="7400750" y="3686559"/>
              <a:ext cx="811893" cy="468834"/>
            </a:xfrm>
            <a:custGeom>
              <a:avLst/>
              <a:gdLst/>
              <a:ahLst/>
              <a:cxnLst/>
              <a:rect l="l" t="t" r="r" b="b"/>
              <a:pathLst>
                <a:path w="52338" h="30223" extrusionOk="0">
                  <a:moveTo>
                    <a:pt x="26186" y="1"/>
                  </a:moveTo>
                  <a:cubicBezTo>
                    <a:pt x="11709" y="1"/>
                    <a:pt x="0" y="6772"/>
                    <a:pt x="0" y="15112"/>
                  </a:cubicBezTo>
                  <a:cubicBezTo>
                    <a:pt x="0" y="23451"/>
                    <a:pt x="11709" y="30223"/>
                    <a:pt x="26186" y="30223"/>
                  </a:cubicBezTo>
                  <a:cubicBezTo>
                    <a:pt x="40629" y="30223"/>
                    <a:pt x="52338" y="23451"/>
                    <a:pt x="52338" y="15112"/>
                  </a:cubicBezTo>
                  <a:cubicBezTo>
                    <a:pt x="52338" y="6772"/>
                    <a:pt x="40629" y="1"/>
                    <a:pt x="261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1"/>
            <p:cNvSpPr/>
            <p:nvPr/>
          </p:nvSpPr>
          <p:spPr>
            <a:xfrm>
              <a:off x="5214640" y="2551348"/>
              <a:ext cx="142312" cy="165596"/>
            </a:xfrm>
            <a:custGeom>
              <a:avLst/>
              <a:gdLst/>
              <a:ahLst/>
              <a:cxnLst/>
              <a:rect l="l" t="t" r="r" b="b"/>
              <a:pathLst>
                <a:path w="9174" h="10675" extrusionOk="0">
                  <a:moveTo>
                    <a:pt x="2435" y="0"/>
                  </a:moveTo>
                  <a:lnTo>
                    <a:pt x="934" y="867"/>
                  </a:lnTo>
                  <a:lnTo>
                    <a:pt x="1568" y="1968"/>
                  </a:lnTo>
                  <a:cubicBezTo>
                    <a:pt x="367" y="2902"/>
                    <a:pt x="0" y="4103"/>
                    <a:pt x="734" y="5404"/>
                  </a:cubicBezTo>
                  <a:cubicBezTo>
                    <a:pt x="1290" y="6382"/>
                    <a:pt x="2024" y="6679"/>
                    <a:pt x="2807" y="6679"/>
                  </a:cubicBezTo>
                  <a:cubicBezTo>
                    <a:pt x="3199" y="6679"/>
                    <a:pt x="3603" y="6605"/>
                    <a:pt x="4003" y="6505"/>
                  </a:cubicBezTo>
                  <a:cubicBezTo>
                    <a:pt x="4687" y="6324"/>
                    <a:pt x="5274" y="6094"/>
                    <a:pt x="5720" y="6094"/>
                  </a:cubicBezTo>
                  <a:cubicBezTo>
                    <a:pt x="6014" y="6094"/>
                    <a:pt x="6246" y="6193"/>
                    <a:pt x="6405" y="6471"/>
                  </a:cubicBezTo>
                  <a:cubicBezTo>
                    <a:pt x="6672" y="6938"/>
                    <a:pt x="6438" y="7305"/>
                    <a:pt x="5938" y="7606"/>
                  </a:cubicBezTo>
                  <a:cubicBezTo>
                    <a:pt x="5734" y="7745"/>
                    <a:pt x="5497" y="7813"/>
                    <a:pt x="5259" y="7813"/>
                  </a:cubicBezTo>
                  <a:cubicBezTo>
                    <a:pt x="4873" y="7813"/>
                    <a:pt x="4484" y="7636"/>
                    <a:pt x="4237" y="7305"/>
                  </a:cubicBezTo>
                  <a:lnTo>
                    <a:pt x="2602" y="8907"/>
                  </a:lnTo>
                  <a:cubicBezTo>
                    <a:pt x="3222" y="9606"/>
                    <a:pt x="3937" y="9862"/>
                    <a:pt x="4647" y="9862"/>
                  </a:cubicBezTo>
                  <a:cubicBezTo>
                    <a:pt x="5123" y="9862"/>
                    <a:pt x="5597" y="9748"/>
                    <a:pt x="6038" y="9574"/>
                  </a:cubicBezTo>
                  <a:lnTo>
                    <a:pt x="6672" y="10674"/>
                  </a:lnTo>
                  <a:lnTo>
                    <a:pt x="8173" y="9841"/>
                  </a:lnTo>
                  <a:lnTo>
                    <a:pt x="7539" y="8740"/>
                  </a:lnTo>
                  <a:cubicBezTo>
                    <a:pt x="8740" y="7806"/>
                    <a:pt x="9174" y="6538"/>
                    <a:pt x="8440" y="5171"/>
                  </a:cubicBezTo>
                  <a:cubicBezTo>
                    <a:pt x="7886" y="4216"/>
                    <a:pt x="7147" y="3939"/>
                    <a:pt x="6378" y="3939"/>
                  </a:cubicBezTo>
                  <a:cubicBezTo>
                    <a:pt x="5804" y="3939"/>
                    <a:pt x="5213" y="4094"/>
                    <a:pt x="4670" y="4237"/>
                  </a:cubicBezTo>
                  <a:cubicBezTo>
                    <a:pt x="4064" y="4410"/>
                    <a:pt x="3629" y="4529"/>
                    <a:pt x="3309" y="4529"/>
                  </a:cubicBezTo>
                  <a:cubicBezTo>
                    <a:pt x="3012" y="4529"/>
                    <a:pt x="2813" y="4427"/>
                    <a:pt x="2669" y="4170"/>
                  </a:cubicBezTo>
                  <a:cubicBezTo>
                    <a:pt x="2469" y="3836"/>
                    <a:pt x="2502" y="3436"/>
                    <a:pt x="3169" y="3069"/>
                  </a:cubicBezTo>
                  <a:cubicBezTo>
                    <a:pt x="3453" y="2913"/>
                    <a:pt x="3718" y="2841"/>
                    <a:pt x="3958" y="2841"/>
                  </a:cubicBezTo>
                  <a:cubicBezTo>
                    <a:pt x="4282" y="2841"/>
                    <a:pt x="4559" y="2972"/>
                    <a:pt x="4770" y="3202"/>
                  </a:cubicBezTo>
                  <a:lnTo>
                    <a:pt x="6305" y="1668"/>
                  </a:lnTo>
                  <a:cubicBezTo>
                    <a:pt x="5744" y="1129"/>
                    <a:pt x="5085" y="854"/>
                    <a:pt x="4347" y="854"/>
                  </a:cubicBezTo>
                  <a:cubicBezTo>
                    <a:pt x="3944" y="854"/>
                    <a:pt x="3517" y="936"/>
                    <a:pt x="3069" y="1101"/>
                  </a:cubicBezTo>
                  <a:lnTo>
                    <a:pt x="2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1"/>
            <p:cNvSpPr/>
            <p:nvPr/>
          </p:nvSpPr>
          <p:spPr>
            <a:xfrm>
              <a:off x="5301040" y="2094455"/>
              <a:ext cx="133004" cy="178021"/>
            </a:xfrm>
            <a:custGeom>
              <a:avLst/>
              <a:gdLst/>
              <a:ahLst/>
              <a:cxnLst/>
              <a:rect l="l" t="t" r="r" b="b"/>
              <a:pathLst>
                <a:path w="8574" h="11476" extrusionOk="0">
                  <a:moveTo>
                    <a:pt x="5705" y="568"/>
                  </a:moveTo>
                  <a:lnTo>
                    <a:pt x="6873" y="1001"/>
                  </a:lnTo>
                  <a:lnTo>
                    <a:pt x="6406" y="2136"/>
                  </a:lnTo>
                  <a:lnTo>
                    <a:pt x="6572" y="2202"/>
                  </a:lnTo>
                  <a:cubicBezTo>
                    <a:pt x="7573" y="2803"/>
                    <a:pt x="8040" y="3603"/>
                    <a:pt x="8007" y="4604"/>
                  </a:cubicBezTo>
                  <a:lnTo>
                    <a:pt x="6339" y="4404"/>
                  </a:lnTo>
                  <a:cubicBezTo>
                    <a:pt x="6339" y="3803"/>
                    <a:pt x="5939" y="3270"/>
                    <a:pt x="5338" y="3103"/>
                  </a:cubicBezTo>
                  <a:cubicBezTo>
                    <a:pt x="5120" y="3020"/>
                    <a:pt x="4932" y="2987"/>
                    <a:pt x="4772" y="2987"/>
                  </a:cubicBezTo>
                  <a:cubicBezTo>
                    <a:pt x="4220" y="2987"/>
                    <a:pt x="3989" y="3382"/>
                    <a:pt x="3937" y="3537"/>
                  </a:cubicBezTo>
                  <a:cubicBezTo>
                    <a:pt x="3637" y="4237"/>
                    <a:pt x="4204" y="4637"/>
                    <a:pt x="5171" y="5338"/>
                  </a:cubicBezTo>
                  <a:cubicBezTo>
                    <a:pt x="6105" y="6038"/>
                    <a:pt x="7306" y="6872"/>
                    <a:pt x="6639" y="8507"/>
                  </a:cubicBezTo>
                  <a:cubicBezTo>
                    <a:pt x="6186" y="9652"/>
                    <a:pt x="5288" y="9944"/>
                    <a:pt x="4509" y="9944"/>
                  </a:cubicBezTo>
                  <a:cubicBezTo>
                    <a:pt x="4199" y="9944"/>
                    <a:pt x="3907" y="9898"/>
                    <a:pt x="3670" y="9841"/>
                  </a:cubicBezTo>
                  <a:lnTo>
                    <a:pt x="3503" y="9808"/>
                  </a:lnTo>
                  <a:lnTo>
                    <a:pt x="3036" y="10909"/>
                  </a:lnTo>
                  <a:lnTo>
                    <a:pt x="1869" y="10442"/>
                  </a:lnTo>
                  <a:lnTo>
                    <a:pt x="2336" y="9307"/>
                  </a:lnTo>
                  <a:lnTo>
                    <a:pt x="2203" y="9241"/>
                  </a:lnTo>
                  <a:cubicBezTo>
                    <a:pt x="1402" y="8774"/>
                    <a:pt x="535" y="7973"/>
                    <a:pt x="701" y="6639"/>
                  </a:cubicBezTo>
                  <a:lnTo>
                    <a:pt x="701" y="6639"/>
                  </a:lnTo>
                  <a:lnTo>
                    <a:pt x="2503" y="6839"/>
                  </a:lnTo>
                  <a:cubicBezTo>
                    <a:pt x="2436" y="7506"/>
                    <a:pt x="2836" y="8107"/>
                    <a:pt x="3470" y="8340"/>
                  </a:cubicBezTo>
                  <a:cubicBezTo>
                    <a:pt x="3670" y="8424"/>
                    <a:pt x="3860" y="8465"/>
                    <a:pt x="4032" y="8465"/>
                  </a:cubicBezTo>
                  <a:cubicBezTo>
                    <a:pt x="4407" y="8465"/>
                    <a:pt x="4701" y="8272"/>
                    <a:pt x="4838" y="7906"/>
                  </a:cubicBezTo>
                  <a:cubicBezTo>
                    <a:pt x="5138" y="7173"/>
                    <a:pt x="4504" y="6706"/>
                    <a:pt x="3804" y="6205"/>
                  </a:cubicBezTo>
                  <a:cubicBezTo>
                    <a:pt x="3637" y="6105"/>
                    <a:pt x="3470" y="5972"/>
                    <a:pt x="3337" y="5872"/>
                  </a:cubicBezTo>
                  <a:cubicBezTo>
                    <a:pt x="2303" y="5038"/>
                    <a:pt x="1736" y="4270"/>
                    <a:pt x="2236" y="2970"/>
                  </a:cubicBezTo>
                  <a:cubicBezTo>
                    <a:pt x="2699" y="1849"/>
                    <a:pt x="3500" y="1529"/>
                    <a:pt x="4275" y="1529"/>
                  </a:cubicBezTo>
                  <a:cubicBezTo>
                    <a:pt x="4561" y="1529"/>
                    <a:pt x="4844" y="1572"/>
                    <a:pt x="5105" y="1635"/>
                  </a:cubicBezTo>
                  <a:lnTo>
                    <a:pt x="5271" y="1669"/>
                  </a:lnTo>
                  <a:lnTo>
                    <a:pt x="5705" y="568"/>
                  </a:lnTo>
                  <a:close/>
                  <a:moveTo>
                    <a:pt x="5472" y="1"/>
                  </a:moveTo>
                  <a:lnTo>
                    <a:pt x="5005" y="1202"/>
                  </a:lnTo>
                  <a:cubicBezTo>
                    <a:pt x="4748" y="1149"/>
                    <a:pt x="4501" y="1123"/>
                    <a:pt x="4267" y="1123"/>
                  </a:cubicBezTo>
                  <a:cubicBezTo>
                    <a:pt x="3159" y="1123"/>
                    <a:pt x="2309" y="1702"/>
                    <a:pt x="1869" y="2803"/>
                  </a:cubicBezTo>
                  <a:cubicBezTo>
                    <a:pt x="1202" y="4471"/>
                    <a:pt x="2102" y="5438"/>
                    <a:pt x="3070" y="6205"/>
                  </a:cubicBezTo>
                  <a:cubicBezTo>
                    <a:pt x="3237" y="6339"/>
                    <a:pt x="3403" y="6439"/>
                    <a:pt x="3570" y="6539"/>
                  </a:cubicBezTo>
                  <a:cubicBezTo>
                    <a:pt x="4271" y="7039"/>
                    <a:pt x="4638" y="7339"/>
                    <a:pt x="4471" y="7740"/>
                  </a:cubicBezTo>
                  <a:cubicBezTo>
                    <a:pt x="4384" y="7957"/>
                    <a:pt x="4226" y="8061"/>
                    <a:pt x="4007" y="8061"/>
                  </a:cubicBezTo>
                  <a:cubicBezTo>
                    <a:pt x="3890" y="8061"/>
                    <a:pt x="3755" y="8031"/>
                    <a:pt x="3604" y="7973"/>
                  </a:cubicBezTo>
                  <a:cubicBezTo>
                    <a:pt x="3070" y="7806"/>
                    <a:pt x="2770" y="7273"/>
                    <a:pt x="2903" y="6739"/>
                  </a:cubicBezTo>
                  <a:lnTo>
                    <a:pt x="2970" y="6505"/>
                  </a:lnTo>
                  <a:lnTo>
                    <a:pt x="335" y="6172"/>
                  </a:lnTo>
                  <a:lnTo>
                    <a:pt x="301" y="6372"/>
                  </a:lnTo>
                  <a:cubicBezTo>
                    <a:pt x="1" y="7973"/>
                    <a:pt x="935" y="8940"/>
                    <a:pt x="1802" y="9508"/>
                  </a:cubicBezTo>
                  <a:lnTo>
                    <a:pt x="1335" y="10675"/>
                  </a:lnTo>
                  <a:lnTo>
                    <a:pt x="3270" y="11476"/>
                  </a:lnTo>
                  <a:lnTo>
                    <a:pt x="3770" y="10308"/>
                  </a:lnTo>
                  <a:cubicBezTo>
                    <a:pt x="4036" y="10359"/>
                    <a:pt x="4290" y="10384"/>
                    <a:pt x="4531" y="10384"/>
                  </a:cubicBezTo>
                  <a:cubicBezTo>
                    <a:pt x="5715" y="10384"/>
                    <a:pt x="6596" y="9782"/>
                    <a:pt x="7039" y="8674"/>
                  </a:cubicBezTo>
                  <a:cubicBezTo>
                    <a:pt x="7807" y="6772"/>
                    <a:pt x="6439" y="5772"/>
                    <a:pt x="5405" y="5038"/>
                  </a:cubicBezTo>
                  <a:cubicBezTo>
                    <a:pt x="4404" y="4304"/>
                    <a:pt x="4171" y="4070"/>
                    <a:pt x="4337" y="3703"/>
                  </a:cubicBezTo>
                  <a:cubicBezTo>
                    <a:pt x="4420" y="3519"/>
                    <a:pt x="4552" y="3422"/>
                    <a:pt x="4751" y="3422"/>
                  </a:cubicBezTo>
                  <a:cubicBezTo>
                    <a:pt x="4875" y="3422"/>
                    <a:pt x="5025" y="3460"/>
                    <a:pt x="5205" y="3537"/>
                  </a:cubicBezTo>
                  <a:cubicBezTo>
                    <a:pt x="5672" y="3637"/>
                    <a:pt x="6005" y="4104"/>
                    <a:pt x="5939" y="4604"/>
                  </a:cubicBezTo>
                  <a:lnTo>
                    <a:pt x="5872" y="4804"/>
                  </a:lnTo>
                  <a:lnTo>
                    <a:pt x="8407" y="5104"/>
                  </a:lnTo>
                  <a:lnTo>
                    <a:pt x="8407" y="4904"/>
                  </a:lnTo>
                  <a:cubicBezTo>
                    <a:pt x="8574" y="3703"/>
                    <a:pt x="7973" y="2569"/>
                    <a:pt x="6939" y="1969"/>
                  </a:cubicBezTo>
                  <a:lnTo>
                    <a:pt x="7440" y="801"/>
                  </a:lnTo>
                  <a:lnTo>
                    <a:pt x="5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1"/>
            <p:cNvSpPr/>
            <p:nvPr/>
          </p:nvSpPr>
          <p:spPr>
            <a:xfrm>
              <a:off x="6364871" y="1640681"/>
              <a:ext cx="154737" cy="233897"/>
            </a:xfrm>
            <a:custGeom>
              <a:avLst/>
              <a:gdLst/>
              <a:ahLst/>
              <a:cxnLst/>
              <a:rect l="l" t="t" r="r" b="b"/>
              <a:pathLst>
                <a:path w="9975" h="15078" extrusionOk="0">
                  <a:moveTo>
                    <a:pt x="5371" y="568"/>
                  </a:moveTo>
                  <a:lnTo>
                    <a:pt x="7005" y="868"/>
                  </a:lnTo>
                  <a:lnTo>
                    <a:pt x="6705" y="2402"/>
                  </a:lnTo>
                  <a:lnTo>
                    <a:pt x="6939" y="2469"/>
                  </a:lnTo>
                  <a:cubicBezTo>
                    <a:pt x="8373" y="2969"/>
                    <a:pt x="9173" y="3903"/>
                    <a:pt x="9407" y="5137"/>
                  </a:cubicBezTo>
                  <a:lnTo>
                    <a:pt x="7205" y="5338"/>
                  </a:lnTo>
                  <a:cubicBezTo>
                    <a:pt x="7072" y="4604"/>
                    <a:pt x="6505" y="4103"/>
                    <a:pt x="5571" y="3937"/>
                  </a:cubicBezTo>
                  <a:cubicBezTo>
                    <a:pt x="5392" y="3902"/>
                    <a:pt x="5232" y="3886"/>
                    <a:pt x="5089" y="3886"/>
                  </a:cubicBezTo>
                  <a:cubicBezTo>
                    <a:pt x="4137" y="3886"/>
                    <a:pt x="3932" y="4572"/>
                    <a:pt x="3903" y="4804"/>
                  </a:cubicBezTo>
                  <a:cubicBezTo>
                    <a:pt x="3703" y="5805"/>
                    <a:pt x="4537" y="6172"/>
                    <a:pt x="5938" y="6805"/>
                  </a:cubicBezTo>
                  <a:cubicBezTo>
                    <a:pt x="7305" y="7439"/>
                    <a:pt x="9040" y="8173"/>
                    <a:pt x="8640" y="10441"/>
                  </a:cubicBezTo>
                  <a:cubicBezTo>
                    <a:pt x="8258" y="12575"/>
                    <a:pt x="6476" y="12945"/>
                    <a:pt x="5329" y="12945"/>
                  </a:cubicBezTo>
                  <a:cubicBezTo>
                    <a:pt x="5275" y="12945"/>
                    <a:pt x="5222" y="12945"/>
                    <a:pt x="5171" y="12943"/>
                  </a:cubicBezTo>
                  <a:lnTo>
                    <a:pt x="4937" y="12943"/>
                  </a:lnTo>
                  <a:lnTo>
                    <a:pt x="4670" y="14477"/>
                  </a:lnTo>
                  <a:lnTo>
                    <a:pt x="3069" y="14177"/>
                  </a:lnTo>
                  <a:lnTo>
                    <a:pt x="3369" y="12643"/>
                  </a:lnTo>
                  <a:lnTo>
                    <a:pt x="3136" y="12576"/>
                  </a:lnTo>
                  <a:cubicBezTo>
                    <a:pt x="2035" y="12176"/>
                    <a:pt x="701" y="11375"/>
                    <a:pt x="534" y="9641"/>
                  </a:cubicBezTo>
                  <a:lnTo>
                    <a:pt x="2869" y="9474"/>
                  </a:lnTo>
                  <a:cubicBezTo>
                    <a:pt x="3002" y="10308"/>
                    <a:pt x="3670" y="10975"/>
                    <a:pt x="4503" y="11108"/>
                  </a:cubicBezTo>
                  <a:cubicBezTo>
                    <a:pt x="4626" y="11131"/>
                    <a:pt x="4748" y="11142"/>
                    <a:pt x="4869" y="11142"/>
                  </a:cubicBezTo>
                  <a:cubicBezTo>
                    <a:pt x="5111" y="11142"/>
                    <a:pt x="5349" y="11097"/>
                    <a:pt x="5571" y="11008"/>
                  </a:cubicBezTo>
                  <a:cubicBezTo>
                    <a:pt x="5904" y="10842"/>
                    <a:pt x="6105" y="10541"/>
                    <a:pt x="6171" y="10174"/>
                  </a:cubicBezTo>
                  <a:cubicBezTo>
                    <a:pt x="6338" y="9140"/>
                    <a:pt x="5404" y="8740"/>
                    <a:pt x="4403" y="8273"/>
                  </a:cubicBezTo>
                  <a:cubicBezTo>
                    <a:pt x="4170" y="8173"/>
                    <a:pt x="3936" y="8073"/>
                    <a:pt x="3703" y="7973"/>
                  </a:cubicBezTo>
                  <a:cubicBezTo>
                    <a:pt x="2168" y="7206"/>
                    <a:pt x="1234" y="6338"/>
                    <a:pt x="1568" y="4537"/>
                  </a:cubicBezTo>
                  <a:cubicBezTo>
                    <a:pt x="1922" y="2545"/>
                    <a:pt x="3452" y="2100"/>
                    <a:pt x="4726" y="2100"/>
                  </a:cubicBezTo>
                  <a:cubicBezTo>
                    <a:pt x="4775" y="2100"/>
                    <a:pt x="4823" y="2101"/>
                    <a:pt x="4870" y="2102"/>
                  </a:cubicBezTo>
                  <a:lnTo>
                    <a:pt x="5104" y="2102"/>
                  </a:lnTo>
                  <a:lnTo>
                    <a:pt x="5371" y="568"/>
                  </a:lnTo>
                  <a:close/>
                  <a:moveTo>
                    <a:pt x="4937" y="0"/>
                  </a:moveTo>
                  <a:lnTo>
                    <a:pt x="4637" y="1602"/>
                  </a:lnTo>
                  <a:cubicBezTo>
                    <a:pt x="2702" y="1602"/>
                    <a:pt x="1401" y="2669"/>
                    <a:pt x="1068" y="4504"/>
                  </a:cubicBezTo>
                  <a:cubicBezTo>
                    <a:pt x="634" y="6772"/>
                    <a:pt x="2035" y="7773"/>
                    <a:pt x="3469" y="8473"/>
                  </a:cubicBezTo>
                  <a:cubicBezTo>
                    <a:pt x="3703" y="8607"/>
                    <a:pt x="3936" y="8707"/>
                    <a:pt x="4170" y="8807"/>
                  </a:cubicBezTo>
                  <a:cubicBezTo>
                    <a:pt x="5237" y="9274"/>
                    <a:pt x="5738" y="9541"/>
                    <a:pt x="5638" y="10108"/>
                  </a:cubicBezTo>
                  <a:cubicBezTo>
                    <a:pt x="5604" y="10308"/>
                    <a:pt x="5504" y="10441"/>
                    <a:pt x="5337" y="10541"/>
                  </a:cubicBezTo>
                  <a:cubicBezTo>
                    <a:pt x="5193" y="10583"/>
                    <a:pt x="5036" y="10611"/>
                    <a:pt x="4882" y="10611"/>
                  </a:cubicBezTo>
                  <a:cubicBezTo>
                    <a:pt x="4787" y="10611"/>
                    <a:pt x="4693" y="10600"/>
                    <a:pt x="4604" y="10575"/>
                  </a:cubicBezTo>
                  <a:cubicBezTo>
                    <a:pt x="3903" y="10508"/>
                    <a:pt x="3403" y="9874"/>
                    <a:pt x="3436" y="9174"/>
                  </a:cubicBezTo>
                  <a:lnTo>
                    <a:pt x="3436" y="8907"/>
                  </a:lnTo>
                  <a:lnTo>
                    <a:pt x="0" y="9174"/>
                  </a:lnTo>
                  <a:lnTo>
                    <a:pt x="0" y="9407"/>
                  </a:lnTo>
                  <a:cubicBezTo>
                    <a:pt x="34" y="11509"/>
                    <a:pt x="1468" y="12543"/>
                    <a:pt x="2736" y="13010"/>
                  </a:cubicBezTo>
                  <a:lnTo>
                    <a:pt x="2435" y="14644"/>
                  </a:lnTo>
                  <a:lnTo>
                    <a:pt x="5137" y="15078"/>
                  </a:lnTo>
                  <a:lnTo>
                    <a:pt x="5404" y="13443"/>
                  </a:lnTo>
                  <a:cubicBezTo>
                    <a:pt x="7472" y="13443"/>
                    <a:pt x="8840" y="12376"/>
                    <a:pt x="9173" y="10541"/>
                  </a:cubicBezTo>
                  <a:cubicBezTo>
                    <a:pt x="9674" y="7973"/>
                    <a:pt x="7539" y="6939"/>
                    <a:pt x="6138" y="6305"/>
                  </a:cubicBezTo>
                  <a:cubicBezTo>
                    <a:pt x="4770" y="5671"/>
                    <a:pt x="4337" y="5471"/>
                    <a:pt x="4437" y="4904"/>
                  </a:cubicBezTo>
                  <a:cubicBezTo>
                    <a:pt x="4488" y="4622"/>
                    <a:pt x="4717" y="4458"/>
                    <a:pt x="5108" y="4458"/>
                  </a:cubicBezTo>
                  <a:cubicBezTo>
                    <a:pt x="5225" y="4458"/>
                    <a:pt x="5358" y="4473"/>
                    <a:pt x="5504" y="4504"/>
                  </a:cubicBezTo>
                  <a:cubicBezTo>
                    <a:pt x="6038" y="4570"/>
                    <a:pt x="6705" y="4871"/>
                    <a:pt x="6705" y="5638"/>
                  </a:cubicBezTo>
                  <a:lnTo>
                    <a:pt x="6705" y="5938"/>
                  </a:lnTo>
                  <a:lnTo>
                    <a:pt x="9974" y="5671"/>
                  </a:lnTo>
                  <a:lnTo>
                    <a:pt x="9974" y="5404"/>
                  </a:lnTo>
                  <a:cubicBezTo>
                    <a:pt x="9841" y="3837"/>
                    <a:pt x="8907" y="2702"/>
                    <a:pt x="7339" y="2069"/>
                  </a:cubicBezTo>
                  <a:lnTo>
                    <a:pt x="7639" y="467"/>
                  </a:lnTo>
                  <a:lnTo>
                    <a:pt x="49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1"/>
            <p:cNvSpPr/>
            <p:nvPr/>
          </p:nvSpPr>
          <p:spPr>
            <a:xfrm>
              <a:off x="5300528" y="1658783"/>
              <a:ext cx="116437" cy="174919"/>
            </a:xfrm>
            <a:custGeom>
              <a:avLst/>
              <a:gdLst/>
              <a:ahLst/>
              <a:cxnLst/>
              <a:rect l="l" t="t" r="r" b="b"/>
              <a:pathLst>
                <a:path w="7506" h="11276" extrusionOk="0">
                  <a:moveTo>
                    <a:pt x="4104" y="1"/>
                  </a:moveTo>
                  <a:lnTo>
                    <a:pt x="3837" y="1235"/>
                  </a:lnTo>
                  <a:cubicBezTo>
                    <a:pt x="3712" y="1224"/>
                    <a:pt x="3591" y="1218"/>
                    <a:pt x="3472" y="1218"/>
                  </a:cubicBezTo>
                  <a:cubicBezTo>
                    <a:pt x="2223" y="1218"/>
                    <a:pt x="1306" y="1863"/>
                    <a:pt x="1001" y="3203"/>
                  </a:cubicBezTo>
                  <a:cubicBezTo>
                    <a:pt x="634" y="4804"/>
                    <a:pt x="1635" y="5605"/>
                    <a:pt x="2636" y="6139"/>
                  </a:cubicBezTo>
                  <a:cubicBezTo>
                    <a:pt x="3637" y="6672"/>
                    <a:pt x="4571" y="6939"/>
                    <a:pt x="4404" y="7706"/>
                  </a:cubicBezTo>
                  <a:cubicBezTo>
                    <a:pt x="4326" y="8070"/>
                    <a:pt x="4046" y="8251"/>
                    <a:pt x="3675" y="8251"/>
                  </a:cubicBezTo>
                  <a:cubicBezTo>
                    <a:pt x="3569" y="8251"/>
                    <a:pt x="3455" y="8236"/>
                    <a:pt x="3336" y="8207"/>
                  </a:cubicBezTo>
                  <a:cubicBezTo>
                    <a:pt x="2669" y="8107"/>
                    <a:pt x="2236" y="7506"/>
                    <a:pt x="2269" y="6873"/>
                  </a:cubicBezTo>
                  <a:lnTo>
                    <a:pt x="2269" y="6873"/>
                  </a:lnTo>
                  <a:lnTo>
                    <a:pt x="34" y="6973"/>
                  </a:lnTo>
                  <a:cubicBezTo>
                    <a:pt x="1" y="8474"/>
                    <a:pt x="1001" y="9308"/>
                    <a:pt x="2102" y="9708"/>
                  </a:cubicBezTo>
                  <a:lnTo>
                    <a:pt x="1802" y="10909"/>
                  </a:lnTo>
                  <a:lnTo>
                    <a:pt x="3470" y="11276"/>
                  </a:lnTo>
                  <a:lnTo>
                    <a:pt x="3737" y="10075"/>
                  </a:lnTo>
                  <a:cubicBezTo>
                    <a:pt x="3838" y="10082"/>
                    <a:pt x="3939" y="10085"/>
                    <a:pt x="4037" y="10085"/>
                  </a:cubicBezTo>
                  <a:cubicBezTo>
                    <a:pt x="5392" y="10085"/>
                    <a:pt x="6428" y="9442"/>
                    <a:pt x="6739" y="8073"/>
                  </a:cubicBezTo>
                  <a:cubicBezTo>
                    <a:pt x="7106" y="6272"/>
                    <a:pt x="5671" y="5472"/>
                    <a:pt x="4604" y="4938"/>
                  </a:cubicBezTo>
                  <a:cubicBezTo>
                    <a:pt x="3570" y="4404"/>
                    <a:pt x="3069" y="4171"/>
                    <a:pt x="3203" y="3570"/>
                  </a:cubicBezTo>
                  <a:cubicBezTo>
                    <a:pt x="3282" y="3280"/>
                    <a:pt x="3465" y="3052"/>
                    <a:pt x="3902" y="3052"/>
                  </a:cubicBezTo>
                  <a:cubicBezTo>
                    <a:pt x="4017" y="3052"/>
                    <a:pt x="4150" y="3068"/>
                    <a:pt x="4304" y="3103"/>
                  </a:cubicBezTo>
                  <a:cubicBezTo>
                    <a:pt x="5038" y="3270"/>
                    <a:pt x="5371" y="3670"/>
                    <a:pt x="5371" y="4237"/>
                  </a:cubicBezTo>
                  <a:lnTo>
                    <a:pt x="7506" y="4137"/>
                  </a:lnTo>
                  <a:cubicBezTo>
                    <a:pt x="7439" y="2970"/>
                    <a:pt x="6772" y="2102"/>
                    <a:pt x="5505" y="1602"/>
                  </a:cubicBezTo>
                  <a:lnTo>
                    <a:pt x="5771" y="368"/>
                  </a:lnTo>
                  <a:lnTo>
                    <a:pt x="4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7758292" y="1646374"/>
              <a:ext cx="273222" cy="324971"/>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7171535" y="1757095"/>
              <a:ext cx="117988" cy="158367"/>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8084268" y="2227948"/>
              <a:ext cx="110744" cy="170265"/>
            </a:xfrm>
            <a:custGeom>
              <a:avLst/>
              <a:gdLst/>
              <a:ahLst/>
              <a:cxnLst/>
              <a:rect l="l" t="t" r="r" b="b"/>
              <a:pathLst>
                <a:path w="7139" h="10976" extrusionOk="0">
                  <a:moveTo>
                    <a:pt x="3736" y="1"/>
                  </a:moveTo>
                  <a:lnTo>
                    <a:pt x="3503" y="1202"/>
                  </a:lnTo>
                  <a:cubicBezTo>
                    <a:pt x="3435" y="1199"/>
                    <a:pt x="3367" y="1197"/>
                    <a:pt x="3301" y="1197"/>
                  </a:cubicBezTo>
                  <a:cubicBezTo>
                    <a:pt x="1975" y="1197"/>
                    <a:pt x="1055" y="1837"/>
                    <a:pt x="801" y="3203"/>
                  </a:cubicBezTo>
                  <a:cubicBezTo>
                    <a:pt x="500" y="4738"/>
                    <a:pt x="1468" y="5471"/>
                    <a:pt x="2502" y="6005"/>
                  </a:cubicBezTo>
                  <a:cubicBezTo>
                    <a:pt x="3503" y="6472"/>
                    <a:pt x="4403" y="6706"/>
                    <a:pt x="4270" y="7473"/>
                  </a:cubicBezTo>
                  <a:cubicBezTo>
                    <a:pt x="4190" y="7844"/>
                    <a:pt x="3921" y="8005"/>
                    <a:pt x="3546" y="8005"/>
                  </a:cubicBezTo>
                  <a:cubicBezTo>
                    <a:pt x="3449" y="8005"/>
                    <a:pt x="3345" y="7994"/>
                    <a:pt x="3236" y="7973"/>
                  </a:cubicBezTo>
                  <a:cubicBezTo>
                    <a:pt x="2602" y="7907"/>
                    <a:pt x="2135" y="7373"/>
                    <a:pt x="2168" y="6739"/>
                  </a:cubicBezTo>
                  <a:lnTo>
                    <a:pt x="2168" y="6739"/>
                  </a:lnTo>
                  <a:lnTo>
                    <a:pt x="0" y="6906"/>
                  </a:lnTo>
                  <a:cubicBezTo>
                    <a:pt x="0" y="8374"/>
                    <a:pt x="1001" y="9141"/>
                    <a:pt x="2068" y="9474"/>
                  </a:cubicBezTo>
                  <a:lnTo>
                    <a:pt x="1868" y="10675"/>
                  </a:lnTo>
                  <a:lnTo>
                    <a:pt x="3469" y="10975"/>
                  </a:lnTo>
                  <a:lnTo>
                    <a:pt x="3703" y="9775"/>
                  </a:lnTo>
                  <a:cubicBezTo>
                    <a:pt x="3771" y="9778"/>
                    <a:pt x="3838" y="9779"/>
                    <a:pt x="3905" y="9779"/>
                  </a:cubicBezTo>
                  <a:cubicBezTo>
                    <a:pt x="5243" y="9779"/>
                    <a:pt x="6282" y="9138"/>
                    <a:pt x="6505" y="7740"/>
                  </a:cubicBezTo>
                  <a:cubicBezTo>
                    <a:pt x="6872" y="5972"/>
                    <a:pt x="5404" y="5238"/>
                    <a:pt x="4370" y="4771"/>
                  </a:cubicBezTo>
                  <a:cubicBezTo>
                    <a:pt x="3302" y="4271"/>
                    <a:pt x="2835" y="4070"/>
                    <a:pt x="2936" y="3470"/>
                  </a:cubicBezTo>
                  <a:cubicBezTo>
                    <a:pt x="2990" y="3169"/>
                    <a:pt x="3180" y="2935"/>
                    <a:pt x="3653" y="2935"/>
                  </a:cubicBezTo>
                  <a:cubicBezTo>
                    <a:pt x="3756" y="2935"/>
                    <a:pt x="3872" y="2946"/>
                    <a:pt x="4003" y="2970"/>
                  </a:cubicBezTo>
                  <a:cubicBezTo>
                    <a:pt x="4703" y="3103"/>
                    <a:pt x="5070" y="3537"/>
                    <a:pt x="5070" y="4070"/>
                  </a:cubicBezTo>
                  <a:lnTo>
                    <a:pt x="7139" y="3904"/>
                  </a:lnTo>
                  <a:cubicBezTo>
                    <a:pt x="7038" y="2736"/>
                    <a:pt x="6371" y="1936"/>
                    <a:pt x="5137" y="1502"/>
                  </a:cubicBezTo>
                  <a:lnTo>
                    <a:pt x="5371" y="301"/>
                  </a:lnTo>
                  <a:lnTo>
                    <a:pt x="37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5499216" y="1632925"/>
              <a:ext cx="394840" cy="1932175"/>
            </a:xfrm>
            <a:custGeom>
              <a:avLst/>
              <a:gdLst/>
              <a:ahLst/>
              <a:cxnLst/>
              <a:rect l="l" t="t" r="r" b="b"/>
              <a:pathLst>
                <a:path w="25453" h="124556" extrusionOk="0">
                  <a:moveTo>
                    <a:pt x="10308" y="0"/>
                  </a:moveTo>
                  <a:lnTo>
                    <a:pt x="1" y="19247"/>
                  </a:lnTo>
                  <a:lnTo>
                    <a:pt x="5271" y="22283"/>
                  </a:lnTo>
                  <a:lnTo>
                    <a:pt x="5772" y="22016"/>
                  </a:lnTo>
                  <a:lnTo>
                    <a:pt x="5772" y="121520"/>
                  </a:lnTo>
                  <a:lnTo>
                    <a:pt x="11042" y="124556"/>
                  </a:lnTo>
                  <a:lnTo>
                    <a:pt x="19681" y="119552"/>
                  </a:lnTo>
                  <a:lnTo>
                    <a:pt x="19681" y="13977"/>
                  </a:lnTo>
                  <a:lnTo>
                    <a:pt x="25452" y="10641"/>
                  </a:lnTo>
                  <a:lnTo>
                    <a:pt x="15545" y="3036"/>
                  </a:lnTo>
                  <a:lnTo>
                    <a:pt x="10308"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1"/>
            <p:cNvSpPr/>
            <p:nvPr/>
          </p:nvSpPr>
          <p:spPr>
            <a:xfrm>
              <a:off x="5499216" y="1632925"/>
              <a:ext cx="394840" cy="1932175"/>
            </a:xfrm>
            <a:custGeom>
              <a:avLst/>
              <a:gdLst/>
              <a:ahLst/>
              <a:cxnLst/>
              <a:rect l="l" t="t" r="r" b="b"/>
              <a:pathLst>
                <a:path w="25453" h="124556" extrusionOk="0">
                  <a:moveTo>
                    <a:pt x="10308" y="0"/>
                  </a:moveTo>
                  <a:lnTo>
                    <a:pt x="1" y="19247"/>
                  </a:lnTo>
                  <a:lnTo>
                    <a:pt x="5271" y="22283"/>
                  </a:lnTo>
                  <a:lnTo>
                    <a:pt x="5772" y="22016"/>
                  </a:lnTo>
                  <a:lnTo>
                    <a:pt x="5772" y="121520"/>
                  </a:lnTo>
                  <a:lnTo>
                    <a:pt x="11042" y="124556"/>
                  </a:lnTo>
                  <a:lnTo>
                    <a:pt x="19681" y="119552"/>
                  </a:lnTo>
                  <a:lnTo>
                    <a:pt x="19681" y="13977"/>
                  </a:lnTo>
                  <a:lnTo>
                    <a:pt x="25452" y="10641"/>
                  </a:lnTo>
                  <a:lnTo>
                    <a:pt x="15545" y="3036"/>
                  </a:lnTo>
                  <a:lnTo>
                    <a:pt x="103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1"/>
            <p:cNvSpPr/>
            <p:nvPr/>
          </p:nvSpPr>
          <p:spPr>
            <a:xfrm>
              <a:off x="5580977" y="1680003"/>
              <a:ext cx="313073" cy="1885095"/>
            </a:xfrm>
            <a:custGeom>
              <a:avLst/>
              <a:gdLst/>
              <a:ahLst/>
              <a:cxnLst/>
              <a:rect l="l" t="t" r="r" b="b"/>
              <a:pathLst>
                <a:path w="20182" h="121521" extrusionOk="0">
                  <a:moveTo>
                    <a:pt x="10274" y="1"/>
                  </a:moveTo>
                  <a:lnTo>
                    <a:pt x="0" y="19248"/>
                  </a:lnTo>
                  <a:lnTo>
                    <a:pt x="5771" y="15945"/>
                  </a:lnTo>
                  <a:lnTo>
                    <a:pt x="5771" y="121521"/>
                  </a:lnTo>
                  <a:lnTo>
                    <a:pt x="14410" y="116517"/>
                  </a:lnTo>
                  <a:lnTo>
                    <a:pt x="14410" y="10942"/>
                  </a:lnTo>
                  <a:lnTo>
                    <a:pt x="20181" y="7606"/>
                  </a:lnTo>
                  <a:lnTo>
                    <a:pt x="10274"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1"/>
            <p:cNvSpPr/>
            <p:nvPr/>
          </p:nvSpPr>
          <p:spPr>
            <a:xfrm>
              <a:off x="5580977" y="1680003"/>
              <a:ext cx="313073" cy="1885095"/>
            </a:xfrm>
            <a:custGeom>
              <a:avLst/>
              <a:gdLst/>
              <a:ahLst/>
              <a:cxnLst/>
              <a:rect l="l" t="t" r="r" b="b"/>
              <a:pathLst>
                <a:path w="20182" h="121521" extrusionOk="0">
                  <a:moveTo>
                    <a:pt x="10274" y="1"/>
                  </a:moveTo>
                  <a:lnTo>
                    <a:pt x="0" y="19248"/>
                  </a:lnTo>
                  <a:lnTo>
                    <a:pt x="5771" y="15945"/>
                  </a:lnTo>
                  <a:lnTo>
                    <a:pt x="5771" y="121521"/>
                  </a:lnTo>
                  <a:lnTo>
                    <a:pt x="14410" y="116517"/>
                  </a:lnTo>
                  <a:lnTo>
                    <a:pt x="14410" y="10942"/>
                  </a:lnTo>
                  <a:lnTo>
                    <a:pt x="20181" y="7606"/>
                  </a:lnTo>
                  <a:lnTo>
                    <a:pt x="102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1"/>
            <p:cNvSpPr/>
            <p:nvPr/>
          </p:nvSpPr>
          <p:spPr>
            <a:xfrm>
              <a:off x="5588733" y="1927334"/>
              <a:ext cx="81766" cy="1637748"/>
            </a:xfrm>
            <a:custGeom>
              <a:avLst/>
              <a:gdLst/>
              <a:ahLst/>
              <a:cxnLst/>
              <a:rect l="l" t="t" r="r" b="b"/>
              <a:pathLst>
                <a:path w="5271" h="105576" extrusionOk="0">
                  <a:moveTo>
                    <a:pt x="5271" y="0"/>
                  </a:moveTo>
                  <a:lnTo>
                    <a:pt x="1" y="3036"/>
                  </a:lnTo>
                  <a:lnTo>
                    <a:pt x="1" y="102540"/>
                  </a:lnTo>
                  <a:lnTo>
                    <a:pt x="5271" y="105576"/>
                  </a:lnTo>
                  <a:lnTo>
                    <a:pt x="5271"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1"/>
            <p:cNvSpPr/>
            <p:nvPr/>
          </p:nvSpPr>
          <p:spPr>
            <a:xfrm>
              <a:off x="5588733" y="1927334"/>
              <a:ext cx="81766" cy="1637748"/>
            </a:xfrm>
            <a:custGeom>
              <a:avLst/>
              <a:gdLst/>
              <a:ahLst/>
              <a:cxnLst/>
              <a:rect l="l" t="t" r="r" b="b"/>
              <a:pathLst>
                <a:path w="5271" h="105576" extrusionOk="0">
                  <a:moveTo>
                    <a:pt x="5271" y="0"/>
                  </a:moveTo>
                  <a:lnTo>
                    <a:pt x="1" y="3036"/>
                  </a:lnTo>
                  <a:lnTo>
                    <a:pt x="1" y="102540"/>
                  </a:lnTo>
                  <a:lnTo>
                    <a:pt x="5271" y="105576"/>
                  </a:lnTo>
                  <a:lnTo>
                    <a:pt x="5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1"/>
            <p:cNvSpPr/>
            <p:nvPr/>
          </p:nvSpPr>
          <p:spPr>
            <a:xfrm>
              <a:off x="5903324" y="1804700"/>
              <a:ext cx="295482" cy="1551343"/>
            </a:xfrm>
            <a:custGeom>
              <a:avLst/>
              <a:gdLst/>
              <a:ahLst/>
              <a:cxnLst/>
              <a:rect l="l" t="t" r="r" b="b"/>
              <a:pathLst>
                <a:path w="19048" h="100006" extrusionOk="0">
                  <a:moveTo>
                    <a:pt x="7706" y="1"/>
                  </a:moveTo>
                  <a:lnTo>
                    <a:pt x="1" y="14444"/>
                  </a:lnTo>
                  <a:lnTo>
                    <a:pt x="3937" y="16713"/>
                  </a:lnTo>
                  <a:lnTo>
                    <a:pt x="4304" y="16479"/>
                  </a:lnTo>
                  <a:lnTo>
                    <a:pt x="4304" y="97737"/>
                  </a:lnTo>
                  <a:lnTo>
                    <a:pt x="8240" y="100006"/>
                  </a:lnTo>
                  <a:lnTo>
                    <a:pt x="14745" y="96270"/>
                  </a:lnTo>
                  <a:lnTo>
                    <a:pt x="14745" y="10475"/>
                  </a:lnTo>
                  <a:lnTo>
                    <a:pt x="19048" y="7973"/>
                  </a:lnTo>
                  <a:lnTo>
                    <a:pt x="11642" y="2269"/>
                  </a:lnTo>
                  <a:lnTo>
                    <a:pt x="7706"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1"/>
            <p:cNvSpPr/>
            <p:nvPr/>
          </p:nvSpPr>
          <p:spPr>
            <a:xfrm>
              <a:off x="5903324" y="1804700"/>
              <a:ext cx="180612" cy="259260"/>
            </a:xfrm>
            <a:custGeom>
              <a:avLst/>
              <a:gdLst/>
              <a:ahLst/>
              <a:cxnLst/>
              <a:rect l="l" t="t" r="r" b="b"/>
              <a:pathLst>
                <a:path w="11643" h="16713" extrusionOk="0">
                  <a:moveTo>
                    <a:pt x="7706" y="1"/>
                  </a:moveTo>
                  <a:lnTo>
                    <a:pt x="1" y="14444"/>
                  </a:lnTo>
                  <a:lnTo>
                    <a:pt x="3937" y="16713"/>
                  </a:lnTo>
                  <a:lnTo>
                    <a:pt x="11642" y="2269"/>
                  </a:lnTo>
                  <a:lnTo>
                    <a:pt x="77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1"/>
            <p:cNvSpPr/>
            <p:nvPr/>
          </p:nvSpPr>
          <p:spPr>
            <a:xfrm>
              <a:off x="5964377" y="1839880"/>
              <a:ext cx="234425" cy="1516161"/>
            </a:xfrm>
            <a:custGeom>
              <a:avLst/>
              <a:gdLst/>
              <a:ahLst/>
              <a:cxnLst/>
              <a:rect l="l" t="t" r="r" b="b"/>
              <a:pathLst>
                <a:path w="15112" h="97738" extrusionOk="0">
                  <a:moveTo>
                    <a:pt x="7706" y="1"/>
                  </a:moveTo>
                  <a:lnTo>
                    <a:pt x="1" y="14445"/>
                  </a:lnTo>
                  <a:lnTo>
                    <a:pt x="4304" y="11943"/>
                  </a:lnTo>
                  <a:lnTo>
                    <a:pt x="4304" y="97738"/>
                  </a:lnTo>
                  <a:lnTo>
                    <a:pt x="10809" y="94002"/>
                  </a:lnTo>
                  <a:lnTo>
                    <a:pt x="10809" y="8207"/>
                  </a:lnTo>
                  <a:lnTo>
                    <a:pt x="15112" y="5705"/>
                  </a:lnTo>
                  <a:lnTo>
                    <a:pt x="7706"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1"/>
            <p:cNvSpPr/>
            <p:nvPr/>
          </p:nvSpPr>
          <p:spPr>
            <a:xfrm>
              <a:off x="5964377" y="1839880"/>
              <a:ext cx="234425" cy="1516161"/>
            </a:xfrm>
            <a:custGeom>
              <a:avLst/>
              <a:gdLst/>
              <a:ahLst/>
              <a:cxnLst/>
              <a:rect l="l" t="t" r="r" b="b"/>
              <a:pathLst>
                <a:path w="15112" h="97738" extrusionOk="0">
                  <a:moveTo>
                    <a:pt x="7706" y="1"/>
                  </a:moveTo>
                  <a:lnTo>
                    <a:pt x="1" y="14445"/>
                  </a:lnTo>
                  <a:lnTo>
                    <a:pt x="4304" y="11943"/>
                  </a:lnTo>
                  <a:lnTo>
                    <a:pt x="4304" y="97738"/>
                  </a:lnTo>
                  <a:lnTo>
                    <a:pt x="10809" y="94002"/>
                  </a:lnTo>
                  <a:lnTo>
                    <a:pt x="10809" y="8207"/>
                  </a:lnTo>
                  <a:lnTo>
                    <a:pt x="15112" y="5705"/>
                  </a:lnTo>
                  <a:lnTo>
                    <a:pt x="77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1"/>
            <p:cNvSpPr/>
            <p:nvPr/>
          </p:nvSpPr>
          <p:spPr>
            <a:xfrm>
              <a:off x="5970070" y="2025119"/>
              <a:ext cx="61073" cy="1330910"/>
            </a:xfrm>
            <a:custGeom>
              <a:avLst/>
              <a:gdLst/>
              <a:ahLst/>
              <a:cxnLst/>
              <a:rect l="l" t="t" r="r" b="b"/>
              <a:pathLst>
                <a:path w="3937" h="85796" extrusionOk="0">
                  <a:moveTo>
                    <a:pt x="3937" y="1"/>
                  </a:moveTo>
                  <a:lnTo>
                    <a:pt x="1" y="2269"/>
                  </a:lnTo>
                  <a:lnTo>
                    <a:pt x="1" y="83527"/>
                  </a:lnTo>
                  <a:lnTo>
                    <a:pt x="3937" y="85796"/>
                  </a:lnTo>
                  <a:lnTo>
                    <a:pt x="39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1"/>
            <p:cNvSpPr/>
            <p:nvPr/>
          </p:nvSpPr>
          <p:spPr>
            <a:xfrm>
              <a:off x="5173240" y="2853000"/>
              <a:ext cx="269095" cy="247362"/>
            </a:xfrm>
            <a:custGeom>
              <a:avLst/>
              <a:gdLst/>
              <a:ahLst/>
              <a:cxnLst/>
              <a:rect l="l" t="t" r="r" b="b"/>
              <a:pathLst>
                <a:path w="17347" h="15946" extrusionOk="0">
                  <a:moveTo>
                    <a:pt x="8674" y="0"/>
                  </a:moveTo>
                  <a:lnTo>
                    <a:pt x="1" y="15945"/>
                  </a:lnTo>
                  <a:lnTo>
                    <a:pt x="17346" y="5938"/>
                  </a:lnTo>
                  <a:lnTo>
                    <a:pt x="86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1"/>
            <p:cNvSpPr/>
            <p:nvPr/>
          </p:nvSpPr>
          <p:spPr>
            <a:xfrm>
              <a:off x="5173240" y="2965800"/>
              <a:ext cx="269095" cy="247362"/>
            </a:xfrm>
            <a:custGeom>
              <a:avLst/>
              <a:gdLst/>
              <a:ahLst/>
              <a:cxnLst/>
              <a:rect l="l" t="t" r="r" b="b"/>
              <a:pathLst>
                <a:path w="17347" h="15946" extrusionOk="0">
                  <a:moveTo>
                    <a:pt x="8674" y="0"/>
                  </a:moveTo>
                  <a:lnTo>
                    <a:pt x="1" y="15945"/>
                  </a:lnTo>
                  <a:lnTo>
                    <a:pt x="1" y="15945"/>
                  </a:lnTo>
                  <a:lnTo>
                    <a:pt x="17346" y="5938"/>
                  </a:lnTo>
                  <a:lnTo>
                    <a:pt x="86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1"/>
            <p:cNvSpPr/>
            <p:nvPr/>
          </p:nvSpPr>
          <p:spPr>
            <a:xfrm>
              <a:off x="5173240" y="3079112"/>
              <a:ext cx="269095" cy="247362"/>
            </a:xfrm>
            <a:custGeom>
              <a:avLst/>
              <a:gdLst/>
              <a:ahLst/>
              <a:cxnLst/>
              <a:rect l="l" t="t" r="r" b="b"/>
              <a:pathLst>
                <a:path w="17347" h="15946" extrusionOk="0">
                  <a:moveTo>
                    <a:pt x="8674" y="1"/>
                  </a:moveTo>
                  <a:lnTo>
                    <a:pt x="1" y="15945"/>
                  </a:lnTo>
                  <a:lnTo>
                    <a:pt x="17346" y="5905"/>
                  </a:lnTo>
                  <a:lnTo>
                    <a:pt x="8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1"/>
            <p:cNvSpPr/>
            <p:nvPr/>
          </p:nvSpPr>
          <p:spPr>
            <a:xfrm>
              <a:off x="5587694" y="2913278"/>
              <a:ext cx="2288202" cy="1349541"/>
            </a:xfrm>
            <a:custGeom>
              <a:avLst/>
              <a:gdLst/>
              <a:ahLst/>
              <a:cxnLst/>
              <a:rect l="l" t="t" r="r" b="b"/>
              <a:pathLst>
                <a:path w="147507" h="86997" extrusionOk="0">
                  <a:moveTo>
                    <a:pt x="89953" y="1"/>
                  </a:moveTo>
                  <a:cubicBezTo>
                    <a:pt x="89148" y="1"/>
                    <a:pt x="88347" y="184"/>
                    <a:pt x="87630" y="551"/>
                  </a:cubicBezTo>
                  <a:lnTo>
                    <a:pt x="2336" y="49820"/>
                  </a:lnTo>
                  <a:cubicBezTo>
                    <a:pt x="1035" y="50553"/>
                    <a:pt x="1" y="51487"/>
                    <a:pt x="1" y="52888"/>
                  </a:cubicBezTo>
                  <a:cubicBezTo>
                    <a:pt x="1" y="54289"/>
                    <a:pt x="1035" y="55157"/>
                    <a:pt x="2336" y="55924"/>
                  </a:cubicBezTo>
                  <a:lnTo>
                    <a:pt x="55174" y="86446"/>
                  </a:lnTo>
                  <a:cubicBezTo>
                    <a:pt x="55907" y="86813"/>
                    <a:pt x="56708" y="86996"/>
                    <a:pt x="57509" y="86996"/>
                  </a:cubicBezTo>
                  <a:cubicBezTo>
                    <a:pt x="58309" y="86996"/>
                    <a:pt x="59110" y="86813"/>
                    <a:pt x="59844" y="86446"/>
                  </a:cubicBezTo>
                  <a:lnTo>
                    <a:pt x="145171" y="37210"/>
                  </a:lnTo>
                  <a:cubicBezTo>
                    <a:pt x="146439" y="36443"/>
                    <a:pt x="147506" y="35509"/>
                    <a:pt x="147506" y="34108"/>
                  </a:cubicBezTo>
                  <a:cubicBezTo>
                    <a:pt x="147506" y="32707"/>
                    <a:pt x="146439" y="31840"/>
                    <a:pt x="145171" y="31106"/>
                  </a:cubicBezTo>
                  <a:lnTo>
                    <a:pt x="92300" y="551"/>
                  </a:lnTo>
                  <a:cubicBezTo>
                    <a:pt x="91566" y="184"/>
                    <a:pt x="90757" y="1"/>
                    <a:pt x="899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1"/>
            <p:cNvSpPr/>
            <p:nvPr/>
          </p:nvSpPr>
          <p:spPr>
            <a:xfrm>
              <a:off x="5603733" y="2913278"/>
              <a:ext cx="2255595" cy="1296752"/>
            </a:xfrm>
            <a:custGeom>
              <a:avLst/>
              <a:gdLst/>
              <a:ahLst/>
              <a:cxnLst/>
              <a:rect l="l" t="t" r="r" b="b"/>
              <a:pathLst>
                <a:path w="145405" h="83594" extrusionOk="0">
                  <a:moveTo>
                    <a:pt x="88919" y="1"/>
                  </a:moveTo>
                  <a:cubicBezTo>
                    <a:pt x="88114" y="1"/>
                    <a:pt x="87313" y="184"/>
                    <a:pt x="86596" y="551"/>
                  </a:cubicBezTo>
                  <a:lnTo>
                    <a:pt x="1302" y="49820"/>
                  </a:lnTo>
                  <a:cubicBezTo>
                    <a:pt x="1" y="50553"/>
                    <a:pt x="1" y="51754"/>
                    <a:pt x="1302" y="52521"/>
                  </a:cubicBezTo>
                  <a:lnTo>
                    <a:pt x="54140" y="83043"/>
                  </a:lnTo>
                  <a:cubicBezTo>
                    <a:pt x="54873" y="83410"/>
                    <a:pt x="55674" y="83594"/>
                    <a:pt x="56475" y="83594"/>
                  </a:cubicBezTo>
                  <a:cubicBezTo>
                    <a:pt x="57275" y="83594"/>
                    <a:pt x="58076" y="83410"/>
                    <a:pt x="58810" y="83043"/>
                  </a:cubicBezTo>
                  <a:lnTo>
                    <a:pt x="144137" y="33775"/>
                  </a:lnTo>
                  <a:cubicBezTo>
                    <a:pt x="145405" y="33041"/>
                    <a:pt x="145405" y="31840"/>
                    <a:pt x="144137" y="31073"/>
                  </a:cubicBezTo>
                  <a:lnTo>
                    <a:pt x="91266" y="551"/>
                  </a:lnTo>
                  <a:cubicBezTo>
                    <a:pt x="90532" y="184"/>
                    <a:pt x="89723" y="1"/>
                    <a:pt x="88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1"/>
            <p:cNvSpPr/>
            <p:nvPr/>
          </p:nvSpPr>
          <p:spPr>
            <a:xfrm>
              <a:off x="5587694" y="3687599"/>
              <a:ext cx="892620" cy="575421"/>
            </a:xfrm>
            <a:custGeom>
              <a:avLst/>
              <a:gdLst/>
              <a:ahLst/>
              <a:cxnLst/>
              <a:rect l="l" t="t" r="r" b="b"/>
              <a:pathLst>
                <a:path w="57542" h="37094" extrusionOk="0">
                  <a:moveTo>
                    <a:pt x="2136" y="1"/>
                  </a:moveTo>
                  <a:lnTo>
                    <a:pt x="2136" y="1"/>
                  </a:lnTo>
                  <a:cubicBezTo>
                    <a:pt x="935" y="734"/>
                    <a:pt x="1" y="1635"/>
                    <a:pt x="1" y="2969"/>
                  </a:cubicBezTo>
                  <a:cubicBezTo>
                    <a:pt x="1" y="4370"/>
                    <a:pt x="1035" y="5238"/>
                    <a:pt x="2336" y="6005"/>
                  </a:cubicBezTo>
                  <a:lnTo>
                    <a:pt x="55174" y="36527"/>
                  </a:lnTo>
                  <a:cubicBezTo>
                    <a:pt x="55907" y="36894"/>
                    <a:pt x="56708" y="37094"/>
                    <a:pt x="57542" y="37094"/>
                  </a:cubicBezTo>
                  <a:lnTo>
                    <a:pt x="57542" y="33691"/>
                  </a:lnTo>
                  <a:cubicBezTo>
                    <a:pt x="56708" y="33691"/>
                    <a:pt x="55907" y="33491"/>
                    <a:pt x="55174" y="33124"/>
                  </a:cubicBezTo>
                  <a:lnTo>
                    <a:pt x="2336" y="2602"/>
                  </a:lnTo>
                  <a:cubicBezTo>
                    <a:pt x="1102" y="1902"/>
                    <a:pt x="1135" y="70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1"/>
            <p:cNvSpPr/>
            <p:nvPr/>
          </p:nvSpPr>
          <p:spPr>
            <a:xfrm>
              <a:off x="5726367" y="2985841"/>
              <a:ext cx="1313304" cy="754854"/>
            </a:xfrm>
            <a:custGeom>
              <a:avLst/>
              <a:gdLst/>
              <a:ahLst/>
              <a:cxnLst/>
              <a:rect l="l" t="t" r="r" b="b"/>
              <a:pathLst>
                <a:path w="84661" h="48661" extrusionOk="0">
                  <a:moveTo>
                    <a:pt x="80079" y="1"/>
                  </a:moveTo>
                  <a:cubicBezTo>
                    <a:pt x="79699" y="1"/>
                    <a:pt x="79324" y="93"/>
                    <a:pt x="78990" y="276"/>
                  </a:cubicBezTo>
                  <a:lnTo>
                    <a:pt x="601" y="45542"/>
                  </a:lnTo>
                  <a:cubicBezTo>
                    <a:pt x="1" y="45875"/>
                    <a:pt x="1" y="46442"/>
                    <a:pt x="601" y="46809"/>
                  </a:cubicBezTo>
                  <a:lnTo>
                    <a:pt x="3436" y="48411"/>
                  </a:lnTo>
                  <a:cubicBezTo>
                    <a:pt x="3787" y="48577"/>
                    <a:pt x="4162" y="48661"/>
                    <a:pt x="4537" y="48661"/>
                  </a:cubicBezTo>
                  <a:cubicBezTo>
                    <a:pt x="4912" y="48661"/>
                    <a:pt x="5288" y="48577"/>
                    <a:pt x="5638" y="48411"/>
                  </a:cubicBezTo>
                  <a:lnTo>
                    <a:pt x="84027" y="3145"/>
                  </a:lnTo>
                  <a:cubicBezTo>
                    <a:pt x="84661" y="2811"/>
                    <a:pt x="84661" y="2211"/>
                    <a:pt x="84027" y="1877"/>
                  </a:cubicBezTo>
                  <a:lnTo>
                    <a:pt x="81192" y="276"/>
                  </a:lnTo>
                  <a:cubicBezTo>
                    <a:pt x="80842" y="93"/>
                    <a:pt x="80458" y="1"/>
                    <a:pt x="80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1"/>
            <p:cNvSpPr/>
            <p:nvPr/>
          </p:nvSpPr>
          <p:spPr>
            <a:xfrm>
              <a:off x="5844333" y="3055783"/>
              <a:ext cx="1582399" cy="909405"/>
            </a:xfrm>
            <a:custGeom>
              <a:avLst/>
              <a:gdLst/>
              <a:ahLst/>
              <a:cxnLst/>
              <a:rect l="l" t="t" r="r" b="b"/>
              <a:pathLst>
                <a:path w="102008" h="58624" extrusionOk="0">
                  <a:moveTo>
                    <a:pt x="80169" y="1"/>
                  </a:moveTo>
                  <a:cubicBezTo>
                    <a:pt x="79792" y="1"/>
                    <a:pt x="79421" y="102"/>
                    <a:pt x="79091" y="304"/>
                  </a:cubicBezTo>
                  <a:lnTo>
                    <a:pt x="701" y="45569"/>
                  </a:lnTo>
                  <a:cubicBezTo>
                    <a:pt x="68" y="45903"/>
                    <a:pt x="1" y="46437"/>
                    <a:pt x="501" y="46704"/>
                  </a:cubicBezTo>
                  <a:lnTo>
                    <a:pt x="20983" y="58445"/>
                  </a:lnTo>
                  <a:cubicBezTo>
                    <a:pt x="21279" y="58564"/>
                    <a:pt x="21589" y="58623"/>
                    <a:pt x="21897" y="58623"/>
                  </a:cubicBezTo>
                  <a:cubicBezTo>
                    <a:pt x="22282" y="58623"/>
                    <a:pt x="22665" y="58531"/>
                    <a:pt x="23017" y="58345"/>
                  </a:cubicBezTo>
                  <a:lnTo>
                    <a:pt x="101307" y="13146"/>
                  </a:lnTo>
                  <a:cubicBezTo>
                    <a:pt x="101907" y="12779"/>
                    <a:pt x="102007" y="12279"/>
                    <a:pt x="101507" y="11979"/>
                  </a:cubicBezTo>
                  <a:lnTo>
                    <a:pt x="81092" y="204"/>
                  </a:lnTo>
                  <a:cubicBezTo>
                    <a:pt x="80792" y="68"/>
                    <a:pt x="80478" y="1"/>
                    <a:pt x="80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1"/>
            <p:cNvSpPr/>
            <p:nvPr/>
          </p:nvSpPr>
          <p:spPr>
            <a:xfrm>
              <a:off x="5877450" y="3082478"/>
              <a:ext cx="1517185" cy="867273"/>
            </a:xfrm>
            <a:custGeom>
              <a:avLst/>
              <a:gdLst/>
              <a:ahLst/>
              <a:cxnLst/>
              <a:rect l="l" t="t" r="r" b="b"/>
              <a:pathLst>
                <a:path w="97804" h="55908" extrusionOk="0">
                  <a:moveTo>
                    <a:pt x="78528" y="0"/>
                  </a:moveTo>
                  <a:cubicBezTo>
                    <a:pt x="78465" y="0"/>
                    <a:pt x="78407" y="17"/>
                    <a:pt x="78357" y="50"/>
                  </a:cubicBezTo>
                  <a:lnTo>
                    <a:pt x="75888" y="1451"/>
                  </a:lnTo>
                  <a:cubicBezTo>
                    <a:pt x="75788" y="1518"/>
                    <a:pt x="75788" y="1618"/>
                    <a:pt x="75888" y="1652"/>
                  </a:cubicBezTo>
                  <a:lnTo>
                    <a:pt x="76522" y="2018"/>
                  </a:lnTo>
                  <a:cubicBezTo>
                    <a:pt x="76572" y="2052"/>
                    <a:pt x="76631" y="2068"/>
                    <a:pt x="76693" y="2068"/>
                  </a:cubicBezTo>
                  <a:cubicBezTo>
                    <a:pt x="76756" y="2068"/>
                    <a:pt x="76822" y="2052"/>
                    <a:pt x="76889" y="2018"/>
                  </a:cubicBezTo>
                  <a:lnTo>
                    <a:pt x="79324" y="617"/>
                  </a:lnTo>
                  <a:cubicBezTo>
                    <a:pt x="79424" y="551"/>
                    <a:pt x="79458" y="451"/>
                    <a:pt x="79324" y="417"/>
                  </a:cubicBezTo>
                  <a:lnTo>
                    <a:pt x="78724" y="50"/>
                  </a:lnTo>
                  <a:cubicBezTo>
                    <a:pt x="78657" y="17"/>
                    <a:pt x="78590" y="0"/>
                    <a:pt x="78528" y="0"/>
                  </a:cubicBezTo>
                  <a:close/>
                  <a:moveTo>
                    <a:pt x="74950" y="2068"/>
                  </a:moveTo>
                  <a:cubicBezTo>
                    <a:pt x="74888" y="2068"/>
                    <a:pt x="74821" y="2085"/>
                    <a:pt x="74754" y="2119"/>
                  </a:cubicBezTo>
                  <a:lnTo>
                    <a:pt x="72319" y="3520"/>
                  </a:lnTo>
                  <a:cubicBezTo>
                    <a:pt x="72219" y="3586"/>
                    <a:pt x="72186" y="3686"/>
                    <a:pt x="72286" y="3753"/>
                  </a:cubicBezTo>
                  <a:lnTo>
                    <a:pt x="72920" y="4087"/>
                  </a:lnTo>
                  <a:cubicBezTo>
                    <a:pt x="72970" y="4120"/>
                    <a:pt x="73028" y="4137"/>
                    <a:pt x="73091" y="4137"/>
                  </a:cubicBezTo>
                  <a:cubicBezTo>
                    <a:pt x="73153" y="4137"/>
                    <a:pt x="73220" y="4120"/>
                    <a:pt x="73286" y="4087"/>
                  </a:cubicBezTo>
                  <a:lnTo>
                    <a:pt x="75722" y="2686"/>
                  </a:lnTo>
                  <a:cubicBezTo>
                    <a:pt x="75822" y="2619"/>
                    <a:pt x="75855" y="2519"/>
                    <a:pt x="75755" y="2485"/>
                  </a:cubicBezTo>
                  <a:lnTo>
                    <a:pt x="75121" y="2119"/>
                  </a:lnTo>
                  <a:cubicBezTo>
                    <a:pt x="75071" y="2085"/>
                    <a:pt x="75013" y="2068"/>
                    <a:pt x="74950" y="2068"/>
                  </a:cubicBezTo>
                  <a:close/>
                  <a:moveTo>
                    <a:pt x="81763" y="1835"/>
                  </a:moveTo>
                  <a:cubicBezTo>
                    <a:pt x="81701" y="1835"/>
                    <a:pt x="81642" y="1852"/>
                    <a:pt x="81592" y="1885"/>
                  </a:cubicBezTo>
                  <a:lnTo>
                    <a:pt x="79124" y="3319"/>
                  </a:lnTo>
                  <a:cubicBezTo>
                    <a:pt x="79024" y="3353"/>
                    <a:pt x="79024" y="3453"/>
                    <a:pt x="79124" y="3520"/>
                  </a:cubicBezTo>
                  <a:lnTo>
                    <a:pt x="81459" y="4887"/>
                  </a:lnTo>
                  <a:cubicBezTo>
                    <a:pt x="81509" y="4904"/>
                    <a:pt x="81567" y="4912"/>
                    <a:pt x="81630" y="4912"/>
                  </a:cubicBezTo>
                  <a:cubicBezTo>
                    <a:pt x="81692" y="4912"/>
                    <a:pt x="81759" y="4904"/>
                    <a:pt x="81826" y="4887"/>
                  </a:cubicBezTo>
                  <a:lnTo>
                    <a:pt x="84261" y="3453"/>
                  </a:lnTo>
                  <a:cubicBezTo>
                    <a:pt x="84361" y="3386"/>
                    <a:pt x="84361" y="3319"/>
                    <a:pt x="84294" y="3253"/>
                  </a:cubicBezTo>
                  <a:lnTo>
                    <a:pt x="81959" y="1885"/>
                  </a:lnTo>
                  <a:cubicBezTo>
                    <a:pt x="81893" y="1852"/>
                    <a:pt x="81826" y="1835"/>
                    <a:pt x="81763" y="1835"/>
                  </a:cubicBezTo>
                  <a:close/>
                  <a:moveTo>
                    <a:pt x="71368" y="4137"/>
                  </a:moveTo>
                  <a:cubicBezTo>
                    <a:pt x="71302" y="4137"/>
                    <a:pt x="71235" y="4153"/>
                    <a:pt x="71185" y="4187"/>
                  </a:cubicBezTo>
                  <a:lnTo>
                    <a:pt x="68750" y="5588"/>
                  </a:lnTo>
                  <a:cubicBezTo>
                    <a:pt x="68650" y="5654"/>
                    <a:pt x="68616" y="5754"/>
                    <a:pt x="68717" y="5821"/>
                  </a:cubicBezTo>
                  <a:lnTo>
                    <a:pt x="69350" y="6188"/>
                  </a:lnTo>
                  <a:cubicBezTo>
                    <a:pt x="69400" y="6205"/>
                    <a:pt x="69459" y="6213"/>
                    <a:pt x="69517" y="6213"/>
                  </a:cubicBezTo>
                  <a:cubicBezTo>
                    <a:pt x="69575" y="6213"/>
                    <a:pt x="69634" y="6205"/>
                    <a:pt x="69684" y="6188"/>
                  </a:cubicBezTo>
                  <a:lnTo>
                    <a:pt x="72152" y="4754"/>
                  </a:lnTo>
                  <a:cubicBezTo>
                    <a:pt x="72252" y="4687"/>
                    <a:pt x="72252" y="4587"/>
                    <a:pt x="72186" y="4554"/>
                  </a:cubicBezTo>
                  <a:lnTo>
                    <a:pt x="71552" y="4187"/>
                  </a:lnTo>
                  <a:cubicBezTo>
                    <a:pt x="71502" y="4153"/>
                    <a:pt x="71435" y="4137"/>
                    <a:pt x="71368" y="4137"/>
                  </a:cubicBezTo>
                  <a:close/>
                  <a:moveTo>
                    <a:pt x="78161" y="3936"/>
                  </a:moveTo>
                  <a:cubicBezTo>
                    <a:pt x="78098" y="3936"/>
                    <a:pt x="78040" y="3953"/>
                    <a:pt x="77990" y="3987"/>
                  </a:cubicBezTo>
                  <a:lnTo>
                    <a:pt x="75521" y="5388"/>
                  </a:lnTo>
                  <a:cubicBezTo>
                    <a:pt x="75421" y="5454"/>
                    <a:pt x="75421" y="5554"/>
                    <a:pt x="75521" y="5588"/>
                  </a:cubicBezTo>
                  <a:lnTo>
                    <a:pt x="77856" y="6955"/>
                  </a:lnTo>
                  <a:cubicBezTo>
                    <a:pt x="77906" y="6972"/>
                    <a:pt x="77965" y="6980"/>
                    <a:pt x="78027" y="6980"/>
                  </a:cubicBezTo>
                  <a:cubicBezTo>
                    <a:pt x="78090" y="6980"/>
                    <a:pt x="78157" y="6972"/>
                    <a:pt x="78223" y="6955"/>
                  </a:cubicBezTo>
                  <a:lnTo>
                    <a:pt x="80658" y="5521"/>
                  </a:lnTo>
                  <a:cubicBezTo>
                    <a:pt x="80758" y="5488"/>
                    <a:pt x="80792" y="5388"/>
                    <a:pt x="80692" y="5321"/>
                  </a:cubicBezTo>
                  <a:lnTo>
                    <a:pt x="78357" y="3987"/>
                  </a:lnTo>
                  <a:cubicBezTo>
                    <a:pt x="78290" y="3953"/>
                    <a:pt x="78223" y="3936"/>
                    <a:pt x="78161" y="3936"/>
                  </a:cubicBezTo>
                  <a:close/>
                  <a:moveTo>
                    <a:pt x="67778" y="6238"/>
                  </a:moveTo>
                  <a:cubicBezTo>
                    <a:pt x="67716" y="6238"/>
                    <a:pt x="67649" y="6255"/>
                    <a:pt x="67582" y="6288"/>
                  </a:cubicBezTo>
                  <a:lnTo>
                    <a:pt x="65147" y="7689"/>
                  </a:lnTo>
                  <a:cubicBezTo>
                    <a:pt x="65047" y="7756"/>
                    <a:pt x="65014" y="7856"/>
                    <a:pt x="65114" y="7889"/>
                  </a:cubicBezTo>
                  <a:lnTo>
                    <a:pt x="65748" y="8256"/>
                  </a:lnTo>
                  <a:cubicBezTo>
                    <a:pt x="65798" y="8290"/>
                    <a:pt x="65856" y="8306"/>
                    <a:pt x="65919" y="8306"/>
                  </a:cubicBezTo>
                  <a:cubicBezTo>
                    <a:pt x="65981" y="8306"/>
                    <a:pt x="66048" y="8290"/>
                    <a:pt x="66115" y="8256"/>
                  </a:cubicBezTo>
                  <a:lnTo>
                    <a:pt x="68550" y="6855"/>
                  </a:lnTo>
                  <a:cubicBezTo>
                    <a:pt x="68650" y="6789"/>
                    <a:pt x="68650" y="6688"/>
                    <a:pt x="68583" y="6622"/>
                  </a:cubicBezTo>
                  <a:lnTo>
                    <a:pt x="67949" y="6288"/>
                  </a:lnTo>
                  <a:cubicBezTo>
                    <a:pt x="67899" y="6255"/>
                    <a:pt x="67841" y="6238"/>
                    <a:pt x="67778" y="6238"/>
                  </a:cubicBezTo>
                  <a:close/>
                  <a:moveTo>
                    <a:pt x="85099" y="3770"/>
                  </a:moveTo>
                  <a:cubicBezTo>
                    <a:pt x="85037" y="3770"/>
                    <a:pt x="84978" y="3786"/>
                    <a:pt x="84928" y="3820"/>
                  </a:cubicBezTo>
                  <a:lnTo>
                    <a:pt x="82460" y="5221"/>
                  </a:lnTo>
                  <a:cubicBezTo>
                    <a:pt x="82360" y="5321"/>
                    <a:pt x="82360" y="5421"/>
                    <a:pt x="82460" y="5454"/>
                  </a:cubicBezTo>
                  <a:lnTo>
                    <a:pt x="82460" y="5488"/>
                  </a:lnTo>
                  <a:lnTo>
                    <a:pt x="88164" y="8790"/>
                  </a:lnTo>
                  <a:cubicBezTo>
                    <a:pt x="88214" y="8807"/>
                    <a:pt x="88272" y="8815"/>
                    <a:pt x="88331" y="8815"/>
                  </a:cubicBezTo>
                  <a:cubicBezTo>
                    <a:pt x="88389" y="8815"/>
                    <a:pt x="88447" y="8807"/>
                    <a:pt x="88497" y="8790"/>
                  </a:cubicBezTo>
                  <a:lnTo>
                    <a:pt x="90966" y="7356"/>
                  </a:lnTo>
                  <a:cubicBezTo>
                    <a:pt x="91066" y="7289"/>
                    <a:pt x="91066" y="7222"/>
                    <a:pt x="90999" y="7155"/>
                  </a:cubicBezTo>
                  <a:lnTo>
                    <a:pt x="85295" y="3820"/>
                  </a:lnTo>
                  <a:cubicBezTo>
                    <a:pt x="85228" y="3786"/>
                    <a:pt x="85162" y="3770"/>
                    <a:pt x="85099" y="3770"/>
                  </a:cubicBezTo>
                  <a:close/>
                  <a:moveTo>
                    <a:pt x="81522" y="5871"/>
                  </a:moveTo>
                  <a:cubicBezTo>
                    <a:pt x="81459" y="5871"/>
                    <a:pt x="81392" y="5888"/>
                    <a:pt x="81326" y="5921"/>
                  </a:cubicBezTo>
                  <a:lnTo>
                    <a:pt x="78890" y="7322"/>
                  </a:lnTo>
                  <a:cubicBezTo>
                    <a:pt x="78790" y="7389"/>
                    <a:pt x="78757" y="7489"/>
                    <a:pt x="78857" y="7522"/>
                  </a:cubicBezTo>
                  <a:lnTo>
                    <a:pt x="81225" y="8890"/>
                  </a:lnTo>
                  <a:cubicBezTo>
                    <a:pt x="81276" y="8907"/>
                    <a:pt x="81334" y="8915"/>
                    <a:pt x="81392" y="8915"/>
                  </a:cubicBezTo>
                  <a:cubicBezTo>
                    <a:pt x="81451" y="8915"/>
                    <a:pt x="81509" y="8907"/>
                    <a:pt x="81559" y="8890"/>
                  </a:cubicBezTo>
                  <a:lnTo>
                    <a:pt x="84027" y="7456"/>
                  </a:lnTo>
                  <a:cubicBezTo>
                    <a:pt x="84128" y="7422"/>
                    <a:pt x="84128" y="7322"/>
                    <a:pt x="84027" y="7256"/>
                  </a:cubicBezTo>
                  <a:lnTo>
                    <a:pt x="81692" y="5921"/>
                  </a:lnTo>
                  <a:cubicBezTo>
                    <a:pt x="81642" y="5888"/>
                    <a:pt x="81584" y="5871"/>
                    <a:pt x="81522" y="5871"/>
                  </a:cubicBezTo>
                  <a:close/>
                  <a:moveTo>
                    <a:pt x="74583" y="6005"/>
                  </a:moveTo>
                  <a:cubicBezTo>
                    <a:pt x="74521" y="6005"/>
                    <a:pt x="74454" y="6021"/>
                    <a:pt x="74387" y="6055"/>
                  </a:cubicBezTo>
                  <a:lnTo>
                    <a:pt x="71952" y="7456"/>
                  </a:lnTo>
                  <a:cubicBezTo>
                    <a:pt x="71852" y="7522"/>
                    <a:pt x="71819" y="7622"/>
                    <a:pt x="71952" y="7689"/>
                  </a:cubicBezTo>
                  <a:lnTo>
                    <a:pt x="74287" y="9023"/>
                  </a:lnTo>
                  <a:cubicBezTo>
                    <a:pt x="74354" y="9057"/>
                    <a:pt x="74421" y="9073"/>
                    <a:pt x="74483" y="9073"/>
                  </a:cubicBezTo>
                  <a:cubicBezTo>
                    <a:pt x="74546" y="9073"/>
                    <a:pt x="74604" y="9057"/>
                    <a:pt x="74654" y="9023"/>
                  </a:cubicBezTo>
                  <a:lnTo>
                    <a:pt x="77123" y="7622"/>
                  </a:lnTo>
                  <a:cubicBezTo>
                    <a:pt x="77223" y="7556"/>
                    <a:pt x="77223" y="7456"/>
                    <a:pt x="77123" y="7389"/>
                  </a:cubicBezTo>
                  <a:lnTo>
                    <a:pt x="74754" y="6055"/>
                  </a:lnTo>
                  <a:cubicBezTo>
                    <a:pt x="74704" y="6021"/>
                    <a:pt x="74646" y="6005"/>
                    <a:pt x="74583" y="6005"/>
                  </a:cubicBezTo>
                  <a:close/>
                  <a:moveTo>
                    <a:pt x="84857" y="7806"/>
                  </a:moveTo>
                  <a:cubicBezTo>
                    <a:pt x="84795" y="7806"/>
                    <a:pt x="84728" y="7823"/>
                    <a:pt x="84661" y="7856"/>
                  </a:cubicBezTo>
                  <a:lnTo>
                    <a:pt x="82226" y="9257"/>
                  </a:lnTo>
                  <a:cubicBezTo>
                    <a:pt x="82126" y="9324"/>
                    <a:pt x="82093" y="9424"/>
                    <a:pt x="82193" y="9457"/>
                  </a:cubicBezTo>
                  <a:lnTo>
                    <a:pt x="84561" y="10825"/>
                  </a:lnTo>
                  <a:cubicBezTo>
                    <a:pt x="84603" y="10853"/>
                    <a:pt x="84652" y="10863"/>
                    <a:pt x="84703" y="10863"/>
                  </a:cubicBezTo>
                  <a:cubicBezTo>
                    <a:pt x="84774" y="10863"/>
                    <a:pt x="84851" y="10844"/>
                    <a:pt x="84928" y="10825"/>
                  </a:cubicBezTo>
                  <a:lnTo>
                    <a:pt x="87363" y="9390"/>
                  </a:lnTo>
                  <a:cubicBezTo>
                    <a:pt x="87497" y="9357"/>
                    <a:pt x="87497" y="9257"/>
                    <a:pt x="87363" y="9190"/>
                  </a:cubicBezTo>
                  <a:lnTo>
                    <a:pt x="85028" y="7856"/>
                  </a:lnTo>
                  <a:cubicBezTo>
                    <a:pt x="84978" y="7823"/>
                    <a:pt x="84920" y="7806"/>
                    <a:pt x="84857" y="7806"/>
                  </a:cubicBezTo>
                  <a:close/>
                  <a:moveTo>
                    <a:pt x="77927" y="7939"/>
                  </a:moveTo>
                  <a:cubicBezTo>
                    <a:pt x="77865" y="7939"/>
                    <a:pt x="77806" y="7956"/>
                    <a:pt x="77756" y="7989"/>
                  </a:cubicBezTo>
                  <a:lnTo>
                    <a:pt x="75288" y="9390"/>
                  </a:lnTo>
                  <a:cubicBezTo>
                    <a:pt x="75188" y="9457"/>
                    <a:pt x="75188" y="9557"/>
                    <a:pt x="75288" y="9591"/>
                  </a:cubicBezTo>
                  <a:lnTo>
                    <a:pt x="77623" y="10958"/>
                  </a:lnTo>
                  <a:cubicBezTo>
                    <a:pt x="77673" y="10975"/>
                    <a:pt x="77731" y="10983"/>
                    <a:pt x="77794" y="10983"/>
                  </a:cubicBezTo>
                  <a:cubicBezTo>
                    <a:pt x="77856" y="10983"/>
                    <a:pt x="77923" y="10975"/>
                    <a:pt x="77990" y="10958"/>
                  </a:cubicBezTo>
                  <a:lnTo>
                    <a:pt x="80425" y="9524"/>
                  </a:lnTo>
                  <a:cubicBezTo>
                    <a:pt x="80525" y="9490"/>
                    <a:pt x="80558" y="9390"/>
                    <a:pt x="80458" y="9324"/>
                  </a:cubicBezTo>
                  <a:lnTo>
                    <a:pt x="78123" y="7989"/>
                  </a:lnTo>
                  <a:cubicBezTo>
                    <a:pt x="78057" y="7956"/>
                    <a:pt x="77990" y="7939"/>
                    <a:pt x="77927" y="7939"/>
                  </a:cubicBezTo>
                  <a:close/>
                  <a:moveTo>
                    <a:pt x="70989" y="8073"/>
                  </a:moveTo>
                  <a:cubicBezTo>
                    <a:pt x="70926" y="8073"/>
                    <a:pt x="70868" y="8089"/>
                    <a:pt x="70818" y="8123"/>
                  </a:cubicBezTo>
                  <a:lnTo>
                    <a:pt x="68350" y="9557"/>
                  </a:lnTo>
                  <a:cubicBezTo>
                    <a:pt x="68250" y="9624"/>
                    <a:pt x="68250" y="9691"/>
                    <a:pt x="68350" y="9757"/>
                  </a:cubicBezTo>
                  <a:lnTo>
                    <a:pt x="70685" y="11125"/>
                  </a:lnTo>
                  <a:cubicBezTo>
                    <a:pt x="70735" y="11142"/>
                    <a:pt x="70801" y="11150"/>
                    <a:pt x="70868" y="11150"/>
                  </a:cubicBezTo>
                  <a:cubicBezTo>
                    <a:pt x="70935" y="11150"/>
                    <a:pt x="71002" y="11142"/>
                    <a:pt x="71052" y="11125"/>
                  </a:cubicBezTo>
                  <a:lnTo>
                    <a:pt x="73520" y="9691"/>
                  </a:lnTo>
                  <a:cubicBezTo>
                    <a:pt x="73620" y="9624"/>
                    <a:pt x="73620" y="9557"/>
                    <a:pt x="73520" y="9490"/>
                  </a:cubicBezTo>
                  <a:lnTo>
                    <a:pt x="71185" y="8123"/>
                  </a:lnTo>
                  <a:cubicBezTo>
                    <a:pt x="71118" y="8089"/>
                    <a:pt x="71052" y="8073"/>
                    <a:pt x="70989" y="8073"/>
                  </a:cubicBezTo>
                  <a:close/>
                  <a:moveTo>
                    <a:pt x="62583" y="8206"/>
                  </a:moveTo>
                  <a:cubicBezTo>
                    <a:pt x="62520" y="8206"/>
                    <a:pt x="62462" y="8223"/>
                    <a:pt x="62412" y="8256"/>
                  </a:cubicBezTo>
                  <a:lnTo>
                    <a:pt x="59944" y="9657"/>
                  </a:lnTo>
                  <a:cubicBezTo>
                    <a:pt x="59844" y="9724"/>
                    <a:pt x="59844" y="9824"/>
                    <a:pt x="59944" y="9891"/>
                  </a:cubicBezTo>
                  <a:lnTo>
                    <a:pt x="62279" y="11258"/>
                  </a:lnTo>
                  <a:cubicBezTo>
                    <a:pt x="62329" y="11275"/>
                    <a:pt x="62387" y="11283"/>
                    <a:pt x="62445" y="11283"/>
                  </a:cubicBezTo>
                  <a:cubicBezTo>
                    <a:pt x="62504" y="11283"/>
                    <a:pt x="62562" y="11275"/>
                    <a:pt x="62612" y="11258"/>
                  </a:cubicBezTo>
                  <a:lnTo>
                    <a:pt x="65081" y="9824"/>
                  </a:lnTo>
                  <a:cubicBezTo>
                    <a:pt x="65181" y="9757"/>
                    <a:pt x="65181" y="9691"/>
                    <a:pt x="65081" y="9624"/>
                  </a:cubicBezTo>
                  <a:lnTo>
                    <a:pt x="62779" y="8256"/>
                  </a:lnTo>
                  <a:cubicBezTo>
                    <a:pt x="62712" y="8223"/>
                    <a:pt x="62646" y="8206"/>
                    <a:pt x="62583" y="8206"/>
                  </a:cubicBezTo>
                  <a:close/>
                  <a:moveTo>
                    <a:pt x="91804" y="7664"/>
                  </a:moveTo>
                  <a:cubicBezTo>
                    <a:pt x="91741" y="7664"/>
                    <a:pt x="91683" y="7672"/>
                    <a:pt x="91633" y="7689"/>
                  </a:cubicBezTo>
                  <a:lnTo>
                    <a:pt x="89198" y="9124"/>
                  </a:lnTo>
                  <a:cubicBezTo>
                    <a:pt x="89064" y="9157"/>
                    <a:pt x="89064" y="9257"/>
                    <a:pt x="89164" y="9324"/>
                  </a:cubicBezTo>
                  <a:lnTo>
                    <a:pt x="94869" y="12626"/>
                  </a:lnTo>
                  <a:cubicBezTo>
                    <a:pt x="94919" y="12643"/>
                    <a:pt x="94977" y="12651"/>
                    <a:pt x="95040" y="12651"/>
                  </a:cubicBezTo>
                  <a:cubicBezTo>
                    <a:pt x="95102" y="12651"/>
                    <a:pt x="95169" y="12643"/>
                    <a:pt x="95235" y="12626"/>
                  </a:cubicBezTo>
                  <a:lnTo>
                    <a:pt x="97671" y="11192"/>
                  </a:lnTo>
                  <a:cubicBezTo>
                    <a:pt x="97804" y="11125"/>
                    <a:pt x="97804" y="11058"/>
                    <a:pt x="97704" y="10992"/>
                  </a:cubicBezTo>
                  <a:lnTo>
                    <a:pt x="92000" y="7689"/>
                  </a:lnTo>
                  <a:cubicBezTo>
                    <a:pt x="91933" y="7672"/>
                    <a:pt x="91866" y="7664"/>
                    <a:pt x="91804" y="7664"/>
                  </a:cubicBezTo>
                  <a:close/>
                  <a:moveTo>
                    <a:pt x="88230" y="9732"/>
                  </a:moveTo>
                  <a:cubicBezTo>
                    <a:pt x="88172" y="9732"/>
                    <a:pt x="88114" y="9741"/>
                    <a:pt x="88064" y="9757"/>
                  </a:cubicBezTo>
                  <a:lnTo>
                    <a:pt x="85595" y="11192"/>
                  </a:lnTo>
                  <a:cubicBezTo>
                    <a:pt x="85495" y="11225"/>
                    <a:pt x="85495" y="11325"/>
                    <a:pt x="85562" y="11392"/>
                  </a:cubicBezTo>
                  <a:lnTo>
                    <a:pt x="87930" y="12726"/>
                  </a:lnTo>
                  <a:cubicBezTo>
                    <a:pt x="87980" y="12759"/>
                    <a:pt x="88039" y="12776"/>
                    <a:pt x="88101" y="12776"/>
                  </a:cubicBezTo>
                  <a:cubicBezTo>
                    <a:pt x="88164" y="12776"/>
                    <a:pt x="88230" y="12759"/>
                    <a:pt x="88297" y="12726"/>
                  </a:cubicBezTo>
                  <a:lnTo>
                    <a:pt x="90732" y="11325"/>
                  </a:lnTo>
                  <a:cubicBezTo>
                    <a:pt x="90832" y="11258"/>
                    <a:pt x="90832" y="11192"/>
                    <a:pt x="90766" y="11125"/>
                  </a:cubicBezTo>
                  <a:lnTo>
                    <a:pt x="88397" y="9757"/>
                  </a:lnTo>
                  <a:cubicBezTo>
                    <a:pt x="88347" y="9741"/>
                    <a:pt x="88289" y="9732"/>
                    <a:pt x="88230" y="9732"/>
                  </a:cubicBezTo>
                  <a:close/>
                  <a:moveTo>
                    <a:pt x="81288" y="9907"/>
                  </a:moveTo>
                  <a:cubicBezTo>
                    <a:pt x="81225" y="9907"/>
                    <a:pt x="81159" y="9924"/>
                    <a:pt x="81092" y="9957"/>
                  </a:cubicBezTo>
                  <a:lnTo>
                    <a:pt x="78657" y="11358"/>
                  </a:lnTo>
                  <a:cubicBezTo>
                    <a:pt x="78557" y="11425"/>
                    <a:pt x="78524" y="11525"/>
                    <a:pt x="78624" y="11559"/>
                  </a:cubicBezTo>
                  <a:lnTo>
                    <a:pt x="80992" y="12926"/>
                  </a:lnTo>
                  <a:cubicBezTo>
                    <a:pt x="81042" y="12943"/>
                    <a:pt x="81100" y="12951"/>
                    <a:pt x="81159" y="12951"/>
                  </a:cubicBezTo>
                  <a:cubicBezTo>
                    <a:pt x="81217" y="12951"/>
                    <a:pt x="81276" y="12943"/>
                    <a:pt x="81326" y="12926"/>
                  </a:cubicBezTo>
                  <a:lnTo>
                    <a:pt x="83794" y="11492"/>
                  </a:lnTo>
                  <a:cubicBezTo>
                    <a:pt x="83894" y="11459"/>
                    <a:pt x="83894" y="11358"/>
                    <a:pt x="83827" y="11292"/>
                  </a:cubicBezTo>
                  <a:lnTo>
                    <a:pt x="81459" y="9957"/>
                  </a:lnTo>
                  <a:cubicBezTo>
                    <a:pt x="81409" y="9924"/>
                    <a:pt x="81351" y="9907"/>
                    <a:pt x="81288" y="9907"/>
                  </a:cubicBezTo>
                  <a:close/>
                  <a:moveTo>
                    <a:pt x="74305" y="10036"/>
                  </a:moveTo>
                  <a:cubicBezTo>
                    <a:pt x="74259" y="10036"/>
                    <a:pt x="74209" y="10044"/>
                    <a:pt x="74154" y="10058"/>
                  </a:cubicBezTo>
                  <a:lnTo>
                    <a:pt x="74154" y="10091"/>
                  </a:lnTo>
                  <a:lnTo>
                    <a:pt x="71719" y="11492"/>
                  </a:lnTo>
                  <a:cubicBezTo>
                    <a:pt x="71619" y="11559"/>
                    <a:pt x="71585" y="11659"/>
                    <a:pt x="71685" y="11692"/>
                  </a:cubicBezTo>
                  <a:lnTo>
                    <a:pt x="74054" y="13060"/>
                  </a:lnTo>
                  <a:cubicBezTo>
                    <a:pt x="74104" y="13076"/>
                    <a:pt x="74162" y="13085"/>
                    <a:pt x="74220" y="13085"/>
                  </a:cubicBezTo>
                  <a:cubicBezTo>
                    <a:pt x="74279" y="13085"/>
                    <a:pt x="74337" y="13076"/>
                    <a:pt x="74387" y="13060"/>
                  </a:cubicBezTo>
                  <a:lnTo>
                    <a:pt x="76856" y="11625"/>
                  </a:lnTo>
                  <a:cubicBezTo>
                    <a:pt x="76956" y="11592"/>
                    <a:pt x="76956" y="11492"/>
                    <a:pt x="76856" y="11425"/>
                  </a:cubicBezTo>
                  <a:lnTo>
                    <a:pt x="74487" y="10091"/>
                  </a:lnTo>
                  <a:cubicBezTo>
                    <a:pt x="74429" y="10052"/>
                    <a:pt x="74370" y="10036"/>
                    <a:pt x="74305" y="10036"/>
                  </a:cubicBezTo>
                  <a:close/>
                  <a:moveTo>
                    <a:pt x="58960" y="10308"/>
                  </a:moveTo>
                  <a:cubicBezTo>
                    <a:pt x="58901" y="10308"/>
                    <a:pt x="58843" y="10324"/>
                    <a:pt x="58776" y="10358"/>
                  </a:cubicBezTo>
                  <a:lnTo>
                    <a:pt x="56341" y="11759"/>
                  </a:lnTo>
                  <a:cubicBezTo>
                    <a:pt x="56241" y="11825"/>
                    <a:pt x="56208" y="11926"/>
                    <a:pt x="56341" y="11992"/>
                  </a:cubicBezTo>
                  <a:lnTo>
                    <a:pt x="58676" y="13327"/>
                  </a:lnTo>
                  <a:cubicBezTo>
                    <a:pt x="58726" y="13360"/>
                    <a:pt x="58784" y="13377"/>
                    <a:pt x="58847" y="13377"/>
                  </a:cubicBezTo>
                  <a:cubicBezTo>
                    <a:pt x="58910" y="13377"/>
                    <a:pt x="58976" y="13360"/>
                    <a:pt x="59043" y="13327"/>
                  </a:cubicBezTo>
                  <a:lnTo>
                    <a:pt x="61478" y="11926"/>
                  </a:lnTo>
                  <a:cubicBezTo>
                    <a:pt x="61578" y="11859"/>
                    <a:pt x="61611" y="11759"/>
                    <a:pt x="61478" y="11725"/>
                  </a:cubicBezTo>
                  <a:lnTo>
                    <a:pt x="59143" y="10358"/>
                  </a:lnTo>
                  <a:cubicBezTo>
                    <a:pt x="59076" y="10324"/>
                    <a:pt x="59018" y="10308"/>
                    <a:pt x="58960" y="10308"/>
                  </a:cubicBezTo>
                  <a:close/>
                  <a:moveTo>
                    <a:pt x="66648" y="10575"/>
                  </a:moveTo>
                  <a:cubicBezTo>
                    <a:pt x="66590" y="10575"/>
                    <a:pt x="66532" y="10591"/>
                    <a:pt x="66482" y="10625"/>
                  </a:cubicBezTo>
                  <a:lnTo>
                    <a:pt x="64013" y="12026"/>
                  </a:lnTo>
                  <a:cubicBezTo>
                    <a:pt x="63913" y="12092"/>
                    <a:pt x="63913" y="12192"/>
                    <a:pt x="63980" y="12226"/>
                  </a:cubicBezTo>
                  <a:lnTo>
                    <a:pt x="66348" y="13593"/>
                  </a:lnTo>
                  <a:cubicBezTo>
                    <a:pt x="66398" y="13627"/>
                    <a:pt x="66457" y="13643"/>
                    <a:pt x="66519" y="13643"/>
                  </a:cubicBezTo>
                  <a:cubicBezTo>
                    <a:pt x="66582" y="13643"/>
                    <a:pt x="66648" y="13627"/>
                    <a:pt x="66715" y="13593"/>
                  </a:cubicBezTo>
                  <a:lnTo>
                    <a:pt x="69150" y="12192"/>
                  </a:lnTo>
                  <a:cubicBezTo>
                    <a:pt x="69250" y="12126"/>
                    <a:pt x="69250" y="12026"/>
                    <a:pt x="69184" y="11959"/>
                  </a:cubicBezTo>
                  <a:lnTo>
                    <a:pt x="66815" y="10625"/>
                  </a:lnTo>
                  <a:cubicBezTo>
                    <a:pt x="66765" y="10591"/>
                    <a:pt x="66707" y="10575"/>
                    <a:pt x="66648" y="10575"/>
                  </a:cubicBezTo>
                  <a:close/>
                  <a:moveTo>
                    <a:pt x="91583" y="11667"/>
                  </a:moveTo>
                  <a:cubicBezTo>
                    <a:pt x="91525" y="11667"/>
                    <a:pt x="91466" y="11675"/>
                    <a:pt x="91399" y="11692"/>
                  </a:cubicBezTo>
                  <a:lnTo>
                    <a:pt x="88964" y="13126"/>
                  </a:lnTo>
                  <a:cubicBezTo>
                    <a:pt x="88831" y="13193"/>
                    <a:pt x="88831" y="13260"/>
                    <a:pt x="88931" y="13327"/>
                  </a:cubicBezTo>
                  <a:lnTo>
                    <a:pt x="91266" y="14694"/>
                  </a:lnTo>
                  <a:cubicBezTo>
                    <a:pt x="91333" y="14711"/>
                    <a:pt x="91399" y="14719"/>
                    <a:pt x="91462" y="14719"/>
                  </a:cubicBezTo>
                  <a:cubicBezTo>
                    <a:pt x="91525" y="14719"/>
                    <a:pt x="91583" y="14711"/>
                    <a:pt x="91633" y="14694"/>
                  </a:cubicBezTo>
                  <a:lnTo>
                    <a:pt x="94101" y="13260"/>
                  </a:lnTo>
                  <a:cubicBezTo>
                    <a:pt x="94201" y="13193"/>
                    <a:pt x="94201" y="13093"/>
                    <a:pt x="94101" y="13060"/>
                  </a:cubicBezTo>
                  <a:lnTo>
                    <a:pt x="91766" y="11692"/>
                  </a:lnTo>
                  <a:cubicBezTo>
                    <a:pt x="91700" y="11675"/>
                    <a:pt x="91641" y="11667"/>
                    <a:pt x="91583" y="11667"/>
                  </a:cubicBezTo>
                  <a:close/>
                  <a:moveTo>
                    <a:pt x="84624" y="11775"/>
                  </a:moveTo>
                  <a:cubicBezTo>
                    <a:pt x="84561" y="11775"/>
                    <a:pt x="84494" y="11792"/>
                    <a:pt x="84428" y="11825"/>
                  </a:cubicBezTo>
                  <a:lnTo>
                    <a:pt x="81993" y="13226"/>
                  </a:lnTo>
                  <a:cubicBezTo>
                    <a:pt x="81893" y="13293"/>
                    <a:pt x="81893" y="13393"/>
                    <a:pt x="81959" y="13460"/>
                  </a:cubicBezTo>
                  <a:lnTo>
                    <a:pt x="84328" y="14794"/>
                  </a:lnTo>
                  <a:cubicBezTo>
                    <a:pt x="84386" y="14833"/>
                    <a:pt x="84456" y="14850"/>
                    <a:pt x="84531" y="14850"/>
                  </a:cubicBezTo>
                  <a:cubicBezTo>
                    <a:pt x="84584" y="14850"/>
                    <a:pt x="84639" y="14841"/>
                    <a:pt x="84695" y="14828"/>
                  </a:cubicBezTo>
                  <a:lnTo>
                    <a:pt x="84695" y="14794"/>
                  </a:lnTo>
                  <a:lnTo>
                    <a:pt x="87163" y="13393"/>
                  </a:lnTo>
                  <a:cubicBezTo>
                    <a:pt x="87263" y="13327"/>
                    <a:pt x="87263" y="13226"/>
                    <a:pt x="87163" y="13193"/>
                  </a:cubicBezTo>
                  <a:lnTo>
                    <a:pt x="84795" y="11825"/>
                  </a:lnTo>
                  <a:cubicBezTo>
                    <a:pt x="84745" y="11792"/>
                    <a:pt x="84686" y="11775"/>
                    <a:pt x="84624" y="11775"/>
                  </a:cubicBezTo>
                  <a:close/>
                  <a:moveTo>
                    <a:pt x="77723" y="11934"/>
                  </a:moveTo>
                  <a:cubicBezTo>
                    <a:pt x="77665" y="11934"/>
                    <a:pt x="77606" y="11942"/>
                    <a:pt x="77556" y="11959"/>
                  </a:cubicBezTo>
                  <a:lnTo>
                    <a:pt x="75088" y="13393"/>
                  </a:lnTo>
                  <a:cubicBezTo>
                    <a:pt x="74988" y="13460"/>
                    <a:pt x="74988" y="13527"/>
                    <a:pt x="75054" y="13593"/>
                  </a:cubicBezTo>
                  <a:lnTo>
                    <a:pt x="77423" y="14961"/>
                  </a:lnTo>
                  <a:cubicBezTo>
                    <a:pt x="77473" y="14978"/>
                    <a:pt x="77531" y="14986"/>
                    <a:pt x="77594" y="14986"/>
                  </a:cubicBezTo>
                  <a:cubicBezTo>
                    <a:pt x="77656" y="14986"/>
                    <a:pt x="77723" y="14978"/>
                    <a:pt x="77790" y="14961"/>
                  </a:cubicBezTo>
                  <a:lnTo>
                    <a:pt x="80225" y="13527"/>
                  </a:lnTo>
                  <a:cubicBezTo>
                    <a:pt x="80325" y="13460"/>
                    <a:pt x="80325" y="13393"/>
                    <a:pt x="80258" y="13327"/>
                  </a:cubicBezTo>
                  <a:lnTo>
                    <a:pt x="77890" y="11959"/>
                  </a:lnTo>
                  <a:cubicBezTo>
                    <a:pt x="77840" y="11942"/>
                    <a:pt x="77781" y="11934"/>
                    <a:pt x="77723" y="11934"/>
                  </a:cubicBezTo>
                  <a:close/>
                  <a:moveTo>
                    <a:pt x="55403" y="12376"/>
                  </a:moveTo>
                  <a:cubicBezTo>
                    <a:pt x="55340" y="12376"/>
                    <a:pt x="55274" y="12393"/>
                    <a:pt x="55207" y="12426"/>
                  </a:cubicBezTo>
                  <a:lnTo>
                    <a:pt x="52772" y="13827"/>
                  </a:lnTo>
                  <a:cubicBezTo>
                    <a:pt x="52638" y="13894"/>
                    <a:pt x="52638" y="13994"/>
                    <a:pt x="52772" y="14027"/>
                  </a:cubicBezTo>
                  <a:lnTo>
                    <a:pt x="55073" y="15395"/>
                  </a:lnTo>
                  <a:cubicBezTo>
                    <a:pt x="55140" y="15428"/>
                    <a:pt x="55207" y="15445"/>
                    <a:pt x="55269" y="15445"/>
                  </a:cubicBezTo>
                  <a:cubicBezTo>
                    <a:pt x="55332" y="15445"/>
                    <a:pt x="55390" y="15428"/>
                    <a:pt x="55440" y="15395"/>
                  </a:cubicBezTo>
                  <a:lnTo>
                    <a:pt x="57909" y="13960"/>
                  </a:lnTo>
                  <a:cubicBezTo>
                    <a:pt x="58009" y="13927"/>
                    <a:pt x="58009" y="13827"/>
                    <a:pt x="57909" y="13760"/>
                  </a:cubicBezTo>
                  <a:lnTo>
                    <a:pt x="55574" y="12426"/>
                  </a:lnTo>
                  <a:cubicBezTo>
                    <a:pt x="55524" y="12393"/>
                    <a:pt x="55465" y="12376"/>
                    <a:pt x="55403" y="12376"/>
                  </a:cubicBezTo>
                  <a:close/>
                  <a:moveTo>
                    <a:pt x="70013" y="12476"/>
                  </a:moveTo>
                  <a:cubicBezTo>
                    <a:pt x="69951" y="12476"/>
                    <a:pt x="69884" y="12493"/>
                    <a:pt x="69817" y="12526"/>
                  </a:cubicBezTo>
                  <a:lnTo>
                    <a:pt x="67382" y="13927"/>
                  </a:lnTo>
                  <a:cubicBezTo>
                    <a:pt x="67282" y="13994"/>
                    <a:pt x="67249" y="14094"/>
                    <a:pt x="67349" y="14160"/>
                  </a:cubicBezTo>
                  <a:lnTo>
                    <a:pt x="69684" y="15495"/>
                  </a:lnTo>
                  <a:cubicBezTo>
                    <a:pt x="69762" y="15534"/>
                    <a:pt x="69840" y="15550"/>
                    <a:pt x="69912" y="15550"/>
                  </a:cubicBezTo>
                  <a:cubicBezTo>
                    <a:pt x="69962" y="15550"/>
                    <a:pt x="70009" y="15542"/>
                    <a:pt x="70051" y="15528"/>
                  </a:cubicBezTo>
                  <a:lnTo>
                    <a:pt x="70051" y="15495"/>
                  </a:lnTo>
                  <a:lnTo>
                    <a:pt x="72519" y="14094"/>
                  </a:lnTo>
                  <a:cubicBezTo>
                    <a:pt x="72619" y="14027"/>
                    <a:pt x="72619" y="13927"/>
                    <a:pt x="72519" y="13894"/>
                  </a:cubicBezTo>
                  <a:lnTo>
                    <a:pt x="70184" y="12526"/>
                  </a:lnTo>
                  <a:cubicBezTo>
                    <a:pt x="70134" y="12493"/>
                    <a:pt x="70076" y="12476"/>
                    <a:pt x="70013" y="12476"/>
                  </a:cubicBezTo>
                  <a:close/>
                  <a:moveTo>
                    <a:pt x="63046" y="12643"/>
                  </a:moveTo>
                  <a:cubicBezTo>
                    <a:pt x="62987" y="12643"/>
                    <a:pt x="62929" y="12659"/>
                    <a:pt x="62879" y="12693"/>
                  </a:cubicBezTo>
                  <a:lnTo>
                    <a:pt x="60444" y="14094"/>
                  </a:lnTo>
                  <a:cubicBezTo>
                    <a:pt x="60311" y="14160"/>
                    <a:pt x="60311" y="14261"/>
                    <a:pt x="60411" y="14294"/>
                  </a:cubicBezTo>
                  <a:lnTo>
                    <a:pt x="62746" y="15662"/>
                  </a:lnTo>
                  <a:cubicBezTo>
                    <a:pt x="62812" y="15678"/>
                    <a:pt x="62879" y="15687"/>
                    <a:pt x="62942" y="15687"/>
                  </a:cubicBezTo>
                  <a:cubicBezTo>
                    <a:pt x="63004" y="15687"/>
                    <a:pt x="63063" y="15678"/>
                    <a:pt x="63113" y="15662"/>
                  </a:cubicBezTo>
                  <a:lnTo>
                    <a:pt x="65581" y="14227"/>
                  </a:lnTo>
                  <a:cubicBezTo>
                    <a:pt x="65681" y="14194"/>
                    <a:pt x="65681" y="14094"/>
                    <a:pt x="65581" y="14027"/>
                  </a:cubicBezTo>
                  <a:lnTo>
                    <a:pt x="63213" y="12693"/>
                  </a:lnTo>
                  <a:cubicBezTo>
                    <a:pt x="63163" y="12659"/>
                    <a:pt x="63104" y="12643"/>
                    <a:pt x="63046" y="12643"/>
                  </a:cubicBezTo>
                  <a:close/>
                  <a:moveTo>
                    <a:pt x="81059" y="13869"/>
                  </a:moveTo>
                  <a:cubicBezTo>
                    <a:pt x="81000" y="13869"/>
                    <a:pt x="80942" y="13877"/>
                    <a:pt x="80892" y="13894"/>
                  </a:cubicBezTo>
                  <a:lnTo>
                    <a:pt x="78423" y="15328"/>
                  </a:lnTo>
                  <a:cubicBezTo>
                    <a:pt x="78323" y="15361"/>
                    <a:pt x="78323" y="15461"/>
                    <a:pt x="78390" y="15528"/>
                  </a:cubicBezTo>
                  <a:lnTo>
                    <a:pt x="80758" y="16862"/>
                  </a:lnTo>
                  <a:cubicBezTo>
                    <a:pt x="80809" y="16896"/>
                    <a:pt x="80867" y="16912"/>
                    <a:pt x="80925" y="16912"/>
                  </a:cubicBezTo>
                  <a:cubicBezTo>
                    <a:pt x="80984" y="16912"/>
                    <a:pt x="81042" y="16896"/>
                    <a:pt x="81092" y="16862"/>
                  </a:cubicBezTo>
                  <a:lnTo>
                    <a:pt x="83560" y="15461"/>
                  </a:lnTo>
                  <a:cubicBezTo>
                    <a:pt x="83661" y="15395"/>
                    <a:pt x="83661" y="15295"/>
                    <a:pt x="83594" y="15261"/>
                  </a:cubicBezTo>
                  <a:lnTo>
                    <a:pt x="81225" y="13894"/>
                  </a:lnTo>
                  <a:cubicBezTo>
                    <a:pt x="81175" y="13877"/>
                    <a:pt x="81117" y="13869"/>
                    <a:pt x="81059" y="13869"/>
                  </a:cubicBezTo>
                  <a:close/>
                  <a:moveTo>
                    <a:pt x="66415" y="14569"/>
                  </a:moveTo>
                  <a:cubicBezTo>
                    <a:pt x="66357" y="14569"/>
                    <a:pt x="66298" y="14577"/>
                    <a:pt x="66248" y="14594"/>
                  </a:cubicBezTo>
                  <a:lnTo>
                    <a:pt x="63780" y="16028"/>
                  </a:lnTo>
                  <a:cubicBezTo>
                    <a:pt x="63680" y="16062"/>
                    <a:pt x="63680" y="16162"/>
                    <a:pt x="63746" y="16229"/>
                  </a:cubicBezTo>
                  <a:lnTo>
                    <a:pt x="66115" y="17563"/>
                  </a:lnTo>
                  <a:cubicBezTo>
                    <a:pt x="66173" y="17602"/>
                    <a:pt x="66243" y="17618"/>
                    <a:pt x="66318" y="17618"/>
                  </a:cubicBezTo>
                  <a:cubicBezTo>
                    <a:pt x="66371" y="17618"/>
                    <a:pt x="66426" y="17610"/>
                    <a:pt x="66482" y="17596"/>
                  </a:cubicBezTo>
                  <a:lnTo>
                    <a:pt x="68917" y="16162"/>
                  </a:lnTo>
                  <a:cubicBezTo>
                    <a:pt x="69017" y="16095"/>
                    <a:pt x="69050" y="15995"/>
                    <a:pt x="68950" y="15962"/>
                  </a:cubicBezTo>
                  <a:lnTo>
                    <a:pt x="66582" y="14594"/>
                  </a:lnTo>
                  <a:cubicBezTo>
                    <a:pt x="66532" y="14577"/>
                    <a:pt x="66473" y="14569"/>
                    <a:pt x="66415" y="14569"/>
                  </a:cubicBezTo>
                  <a:close/>
                  <a:moveTo>
                    <a:pt x="59481" y="14711"/>
                  </a:moveTo>
                  <a:cubicBezTo>
                    <a:pt x="59418" y="14711"/>
                    <a:pt x="59360" y="14728"/>
                    <a:pt x="59310" y="14761"/>
                  </a:cubicBezTo>
                  <a:lnTo>
                    <a:pt x="56841" y="16195"/>
                  </a:lnTo>
                  <a:cubicBezTo>
                    <a:pt x="56741" y="16229"/>
                    <a:pt x="56741" y="16329"/>
                    <a:pt x="56841" y="16395"/>
                  </a:cubicBezTo>
                  <a:lnTo>
                    <a:pt x="59176" y="17730"/>
                  </a:lnTo>
                  <a:cubicBezTo>
                    <a:pt x="59226" y="17763"/>
                    <a:pt x="59285" y="17780"/>
                    <a:pt x="59347" y="17780"/>
                  </a:cubicBezTo>
                  <a:cubicBezTo>
                    <a:pt x="59410" y="17780"/>
                    <a:pt x="59477" y="17763"/>
                    <a:pt x="59543" y="17730"/>
                  </a:cubicBezTo>
                  <a:lnTo>
                    <a:pt x="61978" y="16329"/>
                  </a:lnTo>
                  <a:cubicBezTo>
                    <a:pt x="62078" y="16262"/>
                    <a:pt x="62112" y="16162"/>
                    <a:pt x="62012" y="16129"/>
                  </a:cubicBezTo>
                  <a:lnTo>
                    <a:pt x="59677" y="14761"/>
                  </a:lnTo>
                  <a:cubicBezTo>
                    <a:pt x="59610" y="14728"/>
                    <a:pt x="59543" y="14711"/>
                    <a:pt x="59481" y="14711"/>
                  </a:cubicBezTo>
                  <a:close/>
                  <a:moveTo>
                    <a:pt x="51000" y="14903"/>
                  </a:moveTo>
                  <a:cubicBezTo>
                    <a:pt x="50937" y="14903"/>
                    <a:pt x="50870" y="14911"/>
                    <a:pt x="50804" y="14928"/>
                  </a:cubicBezTo>
                  <a:lnTo>
                    <a:pt x="48369" y="16362"/>
                  </a:lnTo>
                  <a:cubicBezTo>
                    <a:pt x="48269" y="16429"/>
                    <a:pt x="48235" y="16495"/>
                    <a:pt x="48369" y="16562"/>
                  </a:cubicBezTo>
                  <a:lnTo>
                    <a:pt x="50704" y="17930"/>
                  </a:lnTo>
                  <a:cubicBezTo>
                    <a:pt x="50770" y="17947"/>
                    <a:pt x="50829" y="17955"/>
                    <a:pt x="50887" y="17955"/>
                  </a:cubicBezTo>
                  <a:cubicBezTo>
                    <a:pt x="50946" y="17955"/>
                    <a:pt x="51004" y="17947"/>
                    <a:pt x="51071" y="17930"/>
                  </a:cubicBezTo>
                  <a:lnTo>
                    <a:pt x="53506" y="16495"/>
                  </a:lnTo>
                  <a:cubicBezTo>
                    <a:pt x="53639" y="16429"/>
                    <a:pt x="53639" y="16362"/>
                    <a:pt x="53506" y="16295"/>
                  </a:cubicBezTo>
                  <a:lnTo>
                    <a:pt x="51171" y="14928"/>
                  </a:lnTo>
                  <a:cubicBezTo>
                    <a:pt x="51121" y="14911"/>
                    <a:pt x="51062" y="14903"/>
                    <a:pt x="51000" y="14903"/>
                  </a:cubicBezTo>
                  <a:close/>
                  <a:moveTo>
                    <a:pt x="88001" y="13744"/>
                  </a:moveTo>
                  <a:cubicBezTo>
                    <a:pt x="87939" y="13744"/>
                    <a:pt x="87880" y="13760"/>
                    <a:pt x="87830" y="13794"/>
                  </a:cubicBezTo>
                  <a:lnTo>
                    <a:pt x="81793" y="17263"/>
                  </a:lnTo>
                  <a:cubicBezTo>
                    <a:pt x="81692" y="17329"/>
                    <a:pt x="81659" y="17429"/>
                    <a:pt x="81759" y="17463"/>
                  </a:cubicBezTo>
                  <a:lnTo>
                    <a:pt x="84128" y="18830"/>
                  </a:lnTo>
                  <a:cubicBezTo>
                    <a:pt x="84178" y="18864"/>
                    <a:pt x="84236" y="18881"/>
                    <a:pt x="84294" y="18881"/>
                  </a:cubicBezTo>
                  <a:cubicBezTo>
                    <a:pt x="84353" y="18881"/>
                    <a:pt x="84411" y="18864"/>
                    <a:pt x="84461" y="18830"/>
                  </a:cubicBezTo>
                  <a:lnTo>
                    <a:pt x="90499" y="15328"/>
                  </a:lnTo>
                  <a:cubicBezTo>
                    <a:pt x="90599" y="15295"/>
                    <a:pt x="90632" y="15195"/>
                    <a:pt x="90532" y="15128"/>
                  </a:cubicBezTo>
                  <a:lnTo>
                    <a:pt x="88197" y="13794"/>
                  </a:lnTo>
                  <a:cubicBezTo>
                    <a:pt x="88130" y="13760"/>
                    <a:pt x="88064" y="13744"/>
                    <a:pt x="88001" y="13744"/>
                  </a:cubicBezTo>
                  <a:close/>
                  <a:moveTo>
                    <a:pt x="62817" y="16704"/>
                  </a:moveTo>
                  <a:cubicBezTo>
                    <a:pt x="62754" y="16704"/>
                    <a:pt x="62696" y="16712"/>
                    <a:pt x="62646" y="16729"/>
                  </a:cubicBezTo>
                  <a:lnTo>
                    <a:pt x="60177" y="18163"/>
                  </a:lnTo>
                  <a:cubicBezTo>
                    <a:pt x="60077" y="18230"/>
                    <a:pt x="60077" y="18297"/>
                    <a:pt x="60177" y="18363"/>
                  </a:cubicBezTo>
                  <a:lnTo>
                    <a:pt x="62512" y="19731"/>
                  </a:lnTo>
                  <a:cubicBezTo>
                    <a:pt x="62548" y="19740"/>
                    <a:pt x="62584" y="19744"/>
                    <a:pt x="62619" y="19744"/>
                  </a:cubicBezTo>
                  <a:cubicBezTo>
                    <a:pt x="62715" y="19744"/>
                    <a:pt x="62806" y="19713"/>
                    <a:pt x="62879" y="19664"/>
                  </a:cubicBezTo>
                  <a:lnTo>
                    <a:pt x="62879" y="19731"/>
                  </a:lnTo>
                  <a:lnTo>
                    <a:pt x="65314" y="18297"/>
                  </a:lnTo>
                  <a:cubicBezTo>
                    <a:pt x="65414" y="18230"/>
                    <a:pt x="65448" y="18163"/>
                    <a:pt x="65347" y="18097"/>
                  </a:cubicBezTo>
                  <a:lnTo>
                    <a:pt x="63012" y="16729"/>
                  </a:lnTo>
                  <a:cubicBezTo>
                    <a:pt x="62946" y="16712"/>
                    <a:pt x="62879" y="16704"/>
                    <a:pt x="62817" y="16704"/>
                  </a:cubicBezTo>
                  <a:close/>
                  <a:moveTo>
                    <a:pt x="47431" y="16979"/>
                  </a:moveTo>
                  <a:cubicBezTo>
                    <a:pt x="47368" y="16979"/>
                    <a:pt x="47301" y="16996"/>
                    <a:pt x="47235" y="17029"/>
                  </a:cubicBezTo>
                  <a:lnTo>
                    <a:pt x="44799" y="18430"/>
                  </a:lnTo>
                  <a:cubicBezTo>
                    <a:pt x="44699" y="18497"/>
                    <a:pt x="44666" y="18597"/>
                    <a:pt x="44766" y="18664"/>
                  </a:cubicBezTo>
                  <a:lnTo>
                    <a:pt x="47134" y="19998"/>
                  </a:lnTo>
                  <a:cubicBezTo>
                    <a:pt x="47185" y="20031"/>
                    <a:pt x="47243" y="20048"/>
                    <a:pt x="47301" y="20048"/>
                  </a:cubicBezTo>
                  <a:cubicBezTo>
                    <a:pt x="47360" y="20048"/>
                    <a:pt x="47418" y="20031"/>
                    <a:pt x="47468" y="19998"/>
                  </a:cubicBezTo>
                  <a:lnTo>
                    <a:pt x="49936" y="18597"/>
                  </a:lnTo>
                  <a:cubicBezTo>
                    <a:pt x="50037" y="18530"/>
                    <a:pt x="50037" y="18430"/>
                    <a:pt x="49936" y="18397"/>
                  </a:cubicBezTo>
                  <a:lnTo>
                    <a:pt x="47601" y="17029"/>
                  </a:lnTo>
                  <a:cubicBezTo>
                    <a:pt x="47551" y="16996"/>
                    <a:pt x="47493" y="16979"/>
                    <a:pt x="47431" y="16979"/>
                  </a:cubicBezTo>
                  <a:close/>
                  <a:moveTo>
                    <a:pt x="55144" y="17213"/>
                  </a:moveTo>
                  <a:cubicBezTo>
                    <a:pt x="55082" y="17213"/>
                    <a:pt x="55023" y="17229"/>
                    <a:pt x="54973" y="17263"/>
                  </a:cubicBezTo>
                  <a:lnTo>
                    <a:pt x="50804" y="19664"/>
                  </a:lnTo>
                  <a:cubicBezTo>
                    <a:pt x="50670" y="19731"/>
                    <a:pt x="50670" y="19798"/>
                    <a:pt x="50804" y="19865"/>
                  </a:cubicBezTo>
                  <a:lnTo>
                    <a:pt x="53139" y="21232"/>
                  </a:lnTo>
                  <a:cubicBezTo>
                    <a:pt x="53189" y="21249"/>
                    <a:pt x="53247" y="21257"/>
                    <a:pt x="53310" y="21257"/>
                  </a:cubicBezTo>
                  <a:cubicBezTo>
                    <a:pt x="53372" y="21257"/>
                    <a:pt x="53439" y="21249"/>
                    <a:pt x="53506" y="21232"/>
                  </a:cubicBezTo>
                  <a:lnTo>
                    <a:pt x="57675" y="18830"/>
                  </a:lnTo>
                  <a:cubicBezTo>
                    <a:pt x="57775" y="18764"/>
                    <a:pt x="57775" y="18664"/>
                    <a:pt x="57675" y="18630"/>
                  </a:cubicBezTo>
                  <a:lnTo>
                    <a:pt x="55340" y="17263"/>
                  </a:lnTo>
                  <a:cubicBezTo>
                    <a:pt x="55274" y="17229"/>
                    <a:pt x="55207" y="17213"/>
                    <a:pt x="55144" y="17213"/>
                  </a:cubicBezTo>
                  <a:close/>
                  <a:moveTo>
                    <a:pt x="80087" y="18313"/>
                  </a:moveTo>
                  <a:cubicBezTo>
                    <a:pt x="80025" y="18313"/>
                    <a:pt x="79958" y="18330"/>
                    <a:pt x="79891" y="18363"/>
                  </a:cubicBezTo>
                  <a:lnTo>
                    <a:pt x="77456" y="19798"/>
                  </a:lnTo>
                  <a:cubicBezTo>
                    <a:pt x="77356" y="19831"/>
                    <a:pt x="77323" y="19931"/>
                    <a:pt x="77423" y="19998"/>
                  </a:cubicBezTo>
                  <a:lnTo>
                    <a:pt x="79791" y="21332"/>
                  </a:lnTo>
                  <a:cubicBezTo>
                    <a:pt x="79841" y="21366"/>
                    <a:pt x="79900" y="21382"/>
                    <a:pt x="79958" y="21382"/>
                  </a:cubicBezTo>
                  <a:cubicBezTo>
                    <a:pt x="80016" y="21382"/>
                    <a:pt x="80075" y="21366"/>
                    <a:pt x="80125" y="21332"/>
                  </a:cubicBezTo>
                  <a:lnTo>
                    <a:pt x="82593" y="19931"/>
                  </a:lnTo>
                  <a:cubicBezTo>
                    <a:pt x="82693" y="19865"/>
                    <a:pt x="82693" y="19764"/>
                    <a:pt x="82593" y="19731"/>
                  </a:cubicBezTo>
                  <a:lnTo>
                    <a:pt x="80258" y="18363"/>
                  </a:lnTo>
                  <a:cubicBezTo>
                    <a:pt x="80208" y="18330"/>
                    <a:pt x="80150" y="18313"/>
                    <a:pt x="80087" y="18313"/>
                  </a:cubicBezTo>
                  <a:close/>
                  <a:moveTo>
                    <a:pt x="73116" y="18447"/>
                  </a:moveTo>
                  <a:cubicBezTo>
                    <a:pt x="73053" y="18447"/>
                    <a:pt x="72986" y="18464"/>
                    <a:pt x="72920" y="18497"/>
                  </a:cubicBezTo>
                  <a:lnTo>
                    <a:pt x="70484" y="19931"/>
                  </a:lnTo>
                  <a:cubicBezTo>
                    <a:pt x="70384" y="19965"/>
                    <a:pt x="70351" y="20065"/>
                    <a:pt x="70451" y="20131"/>
                  </a:cubicBezTo>
                  <a:lnTo>
                    <a:pt x="72819" y="21466"/>
                  </a:lnTo>
                  <a:cubicBezTo>
                    <a:pt x="72870" y="21499"/>
                    <a:pt x="72928" y="21516"/>
                    <a:pt x="72986" y="21516"/>
                  </a:cubicBezTo>
                  <a:cubicBezTo>
                    <a:pt x="73045" y="21516"/>
                    <a:pt x="73103" y="21499"/>
                    <a:pt x="73153" y="21466"/>
                  </a:cubicBezTo>
                  <a:lnTo>
                    <a:pt x="75621" y="20065"/>
                  </a:lnTo>
                  <a:cubicBezTo>
                    <a:pt x="75722" y="19998"/>
                    <a:pt x="75722" y="19898"/>
                    <a:pt x="75621" y="19865"/>
                  </a:cubicBezTo>
                  <a:lnTo>
                    <a:pt x="73286" y="18497"/>
                  </a:lnTo>
                  <a:cubicBezTo>
                    <a:pt x="73236" y="18464"/>
                    <a:pt x="73178" y="18447"/>
                    <a:pt x="73116" y="18447"/>
                  </a:cubicBezTo>
                  <a:close/>
                  <a:moveTo>
                    <a:pt x="43836" y="19072"/>
                  </a:moveTo>
                  <a:cubicBezTo>
                    <a:pt x="43774" y="19072"/>
                    <a:pt x="43715" y="19081"/>
                    <a:pt x="43665" y="19097"/>
                  </a:cubicBezTo>
                  <a:lnTo>
                    <a:pt x="41197" y="20532"/>
                  </a:lnTo>
                  <a:cubicBezTo>
                    <a:pt x="41097" y="20598"/>
                    <a:pt x="41097" y="20698"/>
                    <a:pt x="41197" y="20732"/>
                  </a:cubicBezTo>
                  <a:lnTo>
                    <a:pt x="43532" y="22099"/>
                  </a:lnTo>
                  <a:cubicBezTo>
                    <a:pt x="43582" y="22116"/>
                    <a:pt x="43640" y="22125"/>
                    <a:pt x="43703" y="22125"/>
                  </a:cubicBezTo>
                  <a:cubicBezTo>
                    <a:pt x="43765" y="22125"/>
                    <a:pt x="43832" y="22116"/>
                    <a:pt x="43899" y="22099"/>
                  </a:cubicBezTo>
                  <a:lnTo>
                    <a:pt x="46334" y="20665"/>
                  </a:lnTo>
                  <a:cubicBezTo>
                    <a:pt x="46434" y="20598"/>
                    <a:pt x="46467" y="20532"/>
                    <a:pt x="46367" y="20465"/>
                  </a:cubicBezTo>
                  <a:lnTo>
                    <a:pt x="44032" y="19097"/>
                  </a:lnTo>
                  <a:cubicBezTo>
                    <a:pt x="43966" y="19081"/>
                    <a:pt x="43899" y="19072"/>
                    <a:pt x="43836" y="19072"/>
                  </a:cubicBezTo>
                  <a:close/>
                  <a:moveTo>
                    <a:pt x="49841" y="20282"/>
                  </a:moveTo>
                  <a:cubicBezTo>
                    <a:pt x="49778" y="20282"/>
                    <a:pt x="49720" y="20298"/>
                    <a:pt x="49670" y="20332"/>
                  </a:cubicBezTo>
                  <a:lnTo>
                    <a:pt x="47235" y="21733"/>
                  </a:lnTo>
                  <a:cubicBezTo>
                    <a:pt x="47101" y="21799"/>
                    <a:pt x="47101" y="21899"/>
                    <a:pt x="47201" y="21933"/>
                  </a:cubicBezTo>
                  <a:lnTo>
                    <a:pt x="49536" y="23300"/>
                  </a:lnTo>
                  <a:cubicBezTo>
                    <a:pt x="49603" y="23317"/>
                    <a:pt x="49670" y="23325"/>
                    <a:pt x="49732" y="23325"/>
                  </a:cubicBezTo>
                  <a:cubicBezTo>
                    <a:pt x="49795" y="23325"/>
                    <a:pt x="49853" y="23317"/>
                    <a:pt x="49903" y="23300"/>
                  </a:cubicBezTo>
                  <a:lnTo>
                    <a:pt x="52338" y="21866"/>
                  </a:lnTo>
                  <a:cubicBezTo>
                    <a:pt x="52472" y="21833"/>
                    <a:pt x="52472" y="21733"/>
                    <a:pt x="52372" y="21666"/>
                  </a:cubicBezTo>
                  <a:lnTo>
                    <a:pt x="50037" y="20332"/>
                  </a:lnTo>
                  <a:cubicBezTo>
                    <a:pt x="49970" y="20298"/>
                    <a:pt x="49903" y="20282"/>
                    <a:pt x="49841" y="20282"/>
                  </a:cubicBezTo>
                  <a:close/>
                  <a:moveTo>
                    <a:pt x="76485" y="20373"/>
                  </a:moveTo>
                  <a:cubicBezTo>
                    <a:pt x="76422" y="20373"/>
                    <a:pt x="76355" y="20382"/>
                    <a:pt x="76289" y="20398"/>
                  </a:cubicBezTo>
                  <a:lnTo>
                    <a:pt x="73854" y="21833"/>
                  </a:lnTo>
                  <a:cubicBezTo>
                    <a:pt x="73753" y="21899"/>
                    <a:pt x="73720" y="21966"/>
                    <a:pt x="73820" y="22033"/>
                  </a:cubicBezTo>
                  <a:lnTo>
                    <a:pt x="76189" y="23400"/>
                  </a:lnTo>
                  <a:cubicBezTo>
                    <a:pt x="76239" y="23417"/>
                    <a:pt x="76297" y="23425"/>
                    <a:pt x="76355" y="23425"/>
                  </a:cubicBezTo>
                  <a:cubicBezTo>
                    <a:pt x="76414" y="23425"/>
                    <a:pt x="76472" y="23417"/>
                    <a:pt x="76522" y="23400"/>
                  </a:cubicBezTo>
                  <a:lnTo>
                    <a:pt x="78991" y="21966"/>
                  </a:lnTo>
                  <a:cubicBezTo>
                    <a:pt x="79091" y="21899"/>
                    <a:pt x="79091" y="21799"/>
                    <a:pt x="78991" y="21766"/>
                  </a:cubicBezTo>
                  <a:lnTo>
                    <a:pt x="76656" y="20398"/>
                  </a:lnTo>
                  <a:cubicBezTo>
                    <a:pt x="76606" y="20382"/>
                    <a:pt x="76547" y="20373"/>
                    <a:pt x="76485" y="20373"/>
                  </a:cubicBezTo>
                  <a:close/>
                  <a:moveTo>
                    <a:pt x="40234" y="21115"/>
                  </a:moveTo>
                  <a:cubicBezTo>
                    <a:pt x="40171" y="21115"/>
                    <a:pt x="40113" y="21132"/>
                    <a:pt x="40063" y="21165"/>
                  </a:cubicBezTo>
                  <a:lnTo>
                    <a:pt x="37628" y="22566"/>
                  </a:lnTo>
                  <a:cubicBezTo>
                    <a:pt x="37494" y="22633"/>
                    <a:pt x="37494" y="22733"/>
                    <a:pt x="37628" y="22767"/>
                  </a:cubicBezTo>
                  <a:lnTo>
                    <a:pt x="39963" y="24134"/>
                  </a:lnTo>
                  <a:cubicBezTo>
                    <a:pt x="40013" y="24151"/>
                    <a:pt x="40071" y="24159"/>
                    <a:pt x="40134" y="24159"/>
                  </a:cubicBezTo>
                  <a:cubicBezTo>
                    <a:pt x="40196" y="24159"/>
                    <a:pt x="40263" y="24151"/>
                    <a:pt x="40330" y="24134"/>
                  </a:cubicBezTo>
                  <a:lnTo>
                    <a:pt x="42765" y="22700"/>
                  </a:lnTo>
                  <a:cubicBezTo>
                    <a:pt x="42865" y="22667"/>
                    <a:pt x="42898" y="22566"/>
                    <a:pt x="42765" y="22500"/>
                  </a:cubicBezTo>
                  <a:lnTo>
                    <a:pt x="40430" y="21165"/>
                  </a:lnTo>
                  <a:cubicBezTo>
                    <a:pt x="40363" y="21132"/>
                    <a:pt x="40296" y="21115"/>
                    <a:pt x="40234" y="21115"/>
                  </a:cubicBezTo>
                  <a:close/>
                  <a:moveTo>
                    <a:pt x="54536" y="21449"/>
                  </a:moveTo>
                  <a:cubicBezTo>
                    <a:pt x="54473" y="21449"/>
                    <a:pt x="54406" y="21466"/>
                    <a:pt x="54340" y="21499"/>
                  </a:cubicBezTo>
                  <a:lnTo>
                    <a:pt x="51905" y="22900"/>
                  </a:lnTo>
                  <a:cubicBezTo>
                    <a:pt x="51804" y="22967"/>
                    <a:pt x="51771" y="23067"/>
                    <a:pt x="51871" y="23100"/>
                  </a:cubicBezTo>
                  <a:lnTo>
                    <a:pt x="54206" y="24468"/>
                  </a:lnTo>
                  <a:cubicBezTo>
                    <a:pt x="54263" y="24496"/>
                    <a:pt x="54319" y="24506"/>
                    <a:pt x="54373" y="24506"/>
                  </a:cubicBezTo>
                  <a:cubicBezTo>
                    <a:pt x="54446" y="24506"/>
                    <a:pt x="54515" y="24487"/>
                    <a:pt x="54573" y="24468"/>
                  </a:cubicBezTo>
                  <a:lnTo>
                    <a:pt x="57042" y="23067"/>
                  </a:lnTo>
                  <a:cubicBezTo>
                    <a:pt x="57142" y="23000"/>
                    <a:pt x="57142" y="22900"/>
                    <a:pt x="57042" y="22833"/>
                  </a:cubicBezTo>
                  <a:lnTo>
                    <a:pt x="54707" y="21499"/>
                  </a:lnTo>
                  <a:cubicBezTo>
                    <a:pt x="54657" y="21466"/>
                    <a:pt x="54598" y="21449"/>
                    <a:pt x="54536" y="21449"/>
                  </a:cubicBezTo>
                  <a:close/>
                  <a:moveTo>
                    <a:pt x="46267" y="22350"/>
                  </a:moveTo>
                  <a:cubicBezTo>
                    <a:pt x="46209" y="22350"/>
                    <a:pt x="46150" y="22366"/>
                    <a:pt x="46100" y="22400"/>
                  </a:cubicBezTo>
                  <a:lnTo>
                    <a:pt x="43632" y="23801"/>
                  </a:lnTo>
                  <a:cubicBezTo>
                    <a:pt x="43532" y="23867"/>
                    <a:pt x="43532" y="23967"/>
                    <a:pt x="43599" y="24034"/>
                  </a:cubicBezTo>
                  <a:lnTo>
                    <a:pt x="45967" y="25368"/>
                  </a:lnTo>
                  <a:cubicBezTo>
                    <a:pt x="46017" y="25402"/>
                    <a:pt x="46075" y="25419"/>
                    <a:pt x="46134" y="25419"/>
                  </a:cubicBezTo>
                  <a:cubicBezTo>
                    <a:pt x="46192" y="25419"/>
                    <a:pt x="46251" y="25402"/>
                    <a:pt x="46301" y="25368"/>
                  </a:cubicBezTo>
                  <a:lnTo>
                    <a:pt x="48769" y="23967"/>
                  </a:lnTo>
                  <a:cubicBezTo>
                    <a:pt x="48869" y="23901"/>
                    <a:pt x="48869" y="23801"/>
                    <a:pt x="48802" y="23767"/>
                  </a:cubicBezTo>
                  <a:lnTo>
                    <a:pt x="46434" y="22400"/>
                  </a:lnTo>
                  <a:cubicBezTo>
                    <a:pt x="46384" y="22366"/>
                    <a:pt x="46326" y="22350"/>
                    <a:pt x="46267" y="22350"/>
                  </a:cubicBezTo>
                  <a:close/>
                  <a:moveTo>
                    <a:pt x="72890" y="22450"/>
                  </a:moveTo>
                  <a:cubicBezTo>
                    <a:pt x="72828" y="22450"/>
                    <a:pt x="72769" y="22466"/>
                    <a:pt x="72719" y="22500"/>
                  </a:cubicBezTo>
                  <a:lnTo>
                    <a:pt x="70251" y="23901"/>
                  </a:lnTo>
                  <a:cubicBezTo>
                    <a:pt x="70151" y="23967"/>
                    <a:pt x="70151" y="24068"/>
                    <a:pt x="70251" y="24101"/>
                  </a:cubicBezTo>
                  <a:lnTo>
                    <a:pt x="72586" y="25469"/>
                  </a:lnTo>
                  <a:cubicBezTo>
                    <a:pt x="72636" y="25502"/>
                    <a:pt x="72694" y="25519"/>
                    <a:pt x="72757" y="25519"/>
                  </a:cubicBezTo>
                  <a:cubicBezTo>
                    <a:pt x="72819" y="25519"/>
                    <a:pt x="72886" y="25502"/>
                    <a:pt x="72953" y="25469"/>
                  </a:cubicBezTo>
                  <a:lnTo>
                    <a:pt x="75388" y="24068"/>
                  </a:lnTo>
                  <a:cubicBezTo>
                    <a:pt x="75488" y="24001"/>
                    <a:pt x="75521" y="23901"/>
                    <a:pt x="75421" y="23834"/>
                  </a:cubicBezTo>
                  <a:lnTo>
                    <a:pt x="73086" y="22500"/>
                  </a:lnTo>
                  <a:cubicBezTo>
                    <a:pt x="73020" y="22466"/>
                    <a:pt x="72953" y="22450"/>
                    <a:pt x="72890" y="22450"/>
                  </a:cubicBezTo>
                  <a:close/>
                  <a:moveTo>
                    <a:pt x="58476" y="19206"/>
                  </a:moveTo>
                  <a:cubicBezTo>
                    <a:pt x="58418" y="19206"/>
                    <a:pt x="58359" y="19214"/>
                    <a:pt x="58309" y="19231"/>
                  </a:cubicBezTo>
                  <a:lnTo>
                    <a:pt x="55474" y="20865"/>
                  </a:lnTo>
                  <a:cubicBezTo>
                    <a:pt x="55374" y="20932"/>
                    <a:pt x="55340" y="21032"/>
                    <a:pt x="55440" y="21099"/>
                  </a:cubicBezTo>
                  <a:lnTo>
                    <a:pt x="58476" y="22833"/>
                  </a:lnTo>
                  <a:cubicBezTo>
                    <a:pt x="58543" y="22867"/>
                    <a:pt x="58543" y="22967"/>
                    <a:pt x="58443" y="23033"/>
                  </a:cubicBezTo>
                  <a:lnTo>
                    <a:pt x="56174" y="24334"/>
                  </a:lnTo>
                  <a:cubicBezTo>
                    <a:pt x="56074" y="24401"/>
                    <a:pt x="56074" y="24501"/>
                    <a:pt x="56141" y="24535"/>
                  </a:cubicBezTo>
                  <a:lnTo>
                    <a:pt x="58509" y="25902"/>
                  </a:lnTo>
                  <a:cubicBezTo>
                    <a:pt x="58558" y="25914"/>
                    <a:pt x="58607" y="25922"/>
                    <a:pt x="58654" y="25922"/>
                  </a:cubicBezTo>
                  <a:cubicBezTo>
                    <a:pt x="58736" y="25922"/>
                    <a:pt x="58813" y="25899"/>
                    <a:pt x="58876" y="25835"/>
                  </a:cubicBezTo>
                  <a:lnTo>
                    <a:pt x="58876" y="25902"/>
                  </a:lnTo>
                  <a:lnTo>
                    <a:pt x="64347" y="22733"/>
                  </a:lnTo>
                  <a:cubicBezTo>
                    <a:pt x="64447" y="22700"/>
                    <a:pt x="64447" y="22600"/>
                    <a:pt x="64347" y="22533"/>
                  </a:cubicBezTo>
                  <a:lnTo>
                    <a:pt x="58643" y="19231"/>
                  </a:lnTo>
                  <a:cubicBezTo>
                    <a:pt x="58593" y="19214"/>
                    <a:pt x="58534" y="19206"/>
                    <a:pt x="58476" y="19206"/>
                  </a:cubicBezTo>
                  <a:close/>
                  <a:moveTo>
                    <a:pt x="50907" y="23545"/>
                  </a:moveTo>
                  <a:cubicBezTo>
                    <a:pt x="50859" y="23545"/>
                    <a:pt x="50812" y="23553"/>
                    <a:pt x="50770" y="23567"/>
                  </a:cubicBezTo>
                  <a:lnTo>
                    <a:pt x="50770" y="23601"/>
                  </a:lnTo>
                  <a:lnTo>
                    <a:pt x="48302" y="25002"/>
                  </a:lnTo>
                  <a:cubicBezTo>
                    <a:pt x="48202" y="25068"/>
                    <a:pt x="48202" y="25168"/>
                    <a:pt x="48269" y="25202"/>
                  </a:cubicBezTo>
                  <a:lnTo>
                    <a:pt x="50637" y="26569"/>
                  </a:lnTo>
                  <a:cubicBezTo>
                    <a:pt x="50687" y="26603"/>
                    <a:pt x="50745" y="26619"/>
                    <a:pt x="50804" y="26619"/>
                  </a:cubicBezTo>
                  <a:cubicBezTo>
                    <a:pt x="50862" y="26619"/>
                    <a:pt x="50921" y="26603"/>
                    <a:pt x="50971" y="26569"/>
                  </a:cubicBezTo>
                  <a:lnTo>
                    <a:pt x="53439" y="25168"/>
                  </a:lnTo>
                  <a:cubicBezTo>
                    <a:pt x="53539" y="25102"/>
                    <a:pt x="53539" y="25002"/>
                    <a:pt x="53439" y="24935"/>
                  </a:cubicBezTo>
                  <a:lnTo>
                    <a:pt x="51104" y="23601"/>
                  </a:lnTo>
                  <a:cubicBezTo>
                    <a:pt x="51045" y="23561"/>
                    <a:pt x="50975" y="23545"/>
                    <a:pt x="50907" y="23545"/>
                  </a:cubicBezTo>
                  <a:close/>
                  <a:moveTo>
                    <a:pt x="35109" y="24084"/>
                  </a:moveTo>
                  <a:cubicBezTo>
                    <a:pt x="35043" y="24084"/>
                    <a:pt x="34976" y="24101"/>
                    <a:pt x="34926" y="24134"/>
                  </a:cubicBezTo>
                  <a:lnTo>
                    <a:pt x="32491" y="25535"/>
                  </a:lnTo>
                  <a:cubicBezTo>
                    <a:pt x="32357" y="25602"/>
                    <a:pt x="32357" y="25702"/>
                    <a:pt x="32491" y="25735"/>
                  </a:cubicBezTo>
                  <a:lnTo>
                    <a:pt x="34826" y="27103"/>
                  </a:lnTo>
                  <a:cubicBezTo>
                    <a:pt x="34876" y="27136"/>
                    <a:pt x="34934" y="27153"/>
                    <a:pt x="34997" y="27153"/>
                  </a:cubicBezTo>
                  <a:cubicBezTo>
                    <a:pt x="35059" y="27153"/>
                    <a:pt x="35126" y="27136"/>
                    <a:pt x="35193" y="27103"/>
                  </a:cubicBezTo>
                  <a:lnTo>
                    <a:pt x="37628" y="25669"/>
                  </a:lnTo>
                  <a:cubicBezTo>
                    <a:pt x="37728" y="25635"/>
                    <a:pt x="37761" y="25535"/>
                    <a:pt x="37628" y="25469"/>
                  </a:cubicBezTo>
                  <a:lnTo>
                    <a:pt x="35293" y="24134"/>
                  </a:lnTo>
                  <a:cubicBezTo>
                    <a:pt x="35243" y="24101"/>
                    <a:pt x="35176" y="24084"/>
                    <a:pt x="35109" y="24084"/>
                  </a:cubicBezTo>
                  <a:close/>
                  <a:moveTo>
                    <a:pt x="42669" y="24418"/>
                  </a:moveTo>
                  <a:cubicBezTo>
                    <a:pt x="42606" y="24418"/>
                    <a:pt x="42548" y="24434"/>
                    <a:pt x="42498" y="24468"/>
                  </a:cubicBezTo>
                  <a:lnTo>
                    <a:pt x="40029" y="25869"/>
                  </a:lnTo>
                  <a:cubicBezTo>
                    <a:pt x="39929" y="25936"/>
                    <a:pt x="39929" y="26036"/>
                    <a:pt x="40029" y="26069"/>
                  </a:cubicBezTo>
                  <a:lnTo>
                    <a:pt x="42398" y="27437"/>
                  </a:lnTo>
                  <a:cubicBezTo>
                    <a:pt x="42448" y="27470"/>
                    <a:pt x="42506" y="27487"/>
                    <a:pt x="42569" y="27487"/>
                  </a:cubicBezTo>
                  <a:cubicBezTo>
                    <a:pt x="42631" y="27487"/>
                    <a:pt x="42698" y="27470"/>
                    <a:pt x="42765" y="27437"/>
                  </a:cubicBezTo>
                  <a:lnTo>
                    <a:pt x="45200" y="26036"/>
                  </a:lnTo>
                  <a:cubicBezTo>
                    <a:pt x="45300" y="25969"/>
                    <a:pt x="45333" y="25869"/>
                    <a:pt x="45200" y="25802"/>
                  </a:cubicBezTo>
                  <a:lnTo>
                    <a:pt x="42865" y="24468"/>
                  </a:lnTo>
                  <a:cubicBezTo>
                    <a:pt x="42798" y="24434"/>
                    <a:pt x="42731" y="24418"/>
                    <a:pt x="42669" y="24418"/>
                  </a:cubicBezTo>
                  <a:close/>
                  <a:moveTo>
                    <a:pt x="55240" y="24918"/>
                  </a:moveTo>
                  <a:cubicBezTo>
                    <a:pt x="55182" y="24918"/>
                    <a:pt x="55124" y="24935"/>
                    <a:pt x="55073" y="24968"/>
                  </a:cubicBezTo>
                  <a:lnTo>
                    <a:pt x="52605" y="26369"/>
                  </a:lnTo>
                  <a:cubicBezTo>
                    <a:pt x="52505" y="26436"/>
                    <a:pt x="52505" y="26536"/>
                    <a:pt x="52572" y="26569"/>
                  </a:cubicBezTo>
                  <a:lnTo>
                    <a:pt x="54940" y="27937"/>
                  </a:lnTo>
                  <a:cubicBezTo>
                    <a:pt x="54990" y="27954"/>
                    <a:pt x="55048" y="27962"/>
                    <a:pt x="55107" y="27962"/>
                  </a:cubicBezTo>
                  <a:cubicBezTo>
                    <a:pt x="55165" y="27962"/>
                    <a:pt x="55224" y="27954"/>
                    <a:pt x="55274" y="27937"/>
                  </a:cubicBezTo>
                  <a:lnTo>
                    <a:pt x="57742" y="26503"/>
                  </a:lnTo>
                  <a:cubicBezTo>
                    <a:pt x="57842" y="26469"/>
                    <a:pt x="57842" y="26369"/>
                    <a:pt x="57775" y="26302"/>
                  </a:cubicBezTo>
                  <a:lnTo>
                    <a:pt x="55407" y="24968"/>
                  </a:lnTo>
                  <a:cubicBezTo>
                    <a:pt x="55357" y="24935"/>
                    <a:pt x="55299" y="24918"/>
                    <a:pt x="55240" y="24918"/>
                  </a:cubicBezTo>
                  <a:close/>
                  <a:moveTo>
                    <a:pt x="47305" y="25613"/>
                  </a:moveTo>
                  <a:cubicBezTo>
                    <a:pt x="47256" y="25613"/>
                    <a:pt x="47209" y="25622"/>
                    <a:pt x="47168" y="25635"/>
                  </a:cubicBezTo>
                  <a:lnTo>
                    <a:pt x="47168" y="25669"/>
                  </a:lnTo>
                  <a:lnTo>
                    <a:pt x="44733" y="27070"/>
                  </a:lnTo>
                  <a:cubicBezTo>
                    <a:pt x="44599" y="27136"/>
                    <a:pt x="44599" y="27236"/>
                    <a:pt x="44699" y="27270"/>
                  </a:cubicBezTo>
                  <a:lnTo>
                    <a:pt x="47034" y="28637"/>
                  </a:lnTo>
                  <a:cubicBezTo>
                    <a:pt x="47101" y="28671"/>
                    <a:pt x="47168" y="28688"/>
                    <a:pt x="47230" y="28688"/>
                  </a:cubicBezTo>
                  <a:cubicBezTo>
                    <a:pt x="47293" y="28688"/>
                    <a:pt x="47351" y="28671"/>
                    <a:pt x="47401" y="28637"/>
                  </a:cubicBezTo>
                  <a:lnTo>
                    <a:pt x="49870" y="27236"/>
                  </a:lnTo>
                  <a:cubicBezTo>
                    <a:pt x="49970" y="27170"/>
                    <a:pt x="49970" y="27070"/>
                    <a:pt x="49870" y="27003"/>
                  </a:cubicBezTo>
                  <a:lnTo>
                    <a:pt x="47501" y="25669"/>
                  </a:lnTo>
                  <a:cubicBezTo>
                    <a:pt x="47443" y="25630"/>
                    <a:pt x="47373" y="25613"/>
                    <a:pt x="47305" y="25613"/>
                  </a:cubicBezTo>
                  <a:close/>
                  <a:moveTo>
                    <a:pt x="65177" y="23008"/>
                  </a:moveTo>
                  <a:cubicBezTo>
                    <a:pt x="65114" y="23008"/>
                    <a:pt x="65047" y="23017"/>
                    <a:pt x="64981" y="23033"/>
                  </a:cubicBezTo>
                  <a:lnTo>
                    <a:pt x="57809" y="27170"/>
                  </a:lnTo>
                  <a:cubicBezTo>
                    <a:pt x="57709" y="27236"/>
                    <a:pt x="57709" y="27337"/>
                    <a:pt x="57809" y="27403"/>
                  </a:cubicBezTo>
                  <a:lnTo>
                    <a:pt x="60177" y="28738"/>
                  </a:lnTo>
                  <a:cubicBezTo>
                    <a:pt x="60236" y="28777"/>
                    <a:pt x="60306" y="28793"/>
                    <a:pt x="60381" y="28793"/>
                  </a:cubicBezTo>
                  <a:cubicBezTo>
                    <a:pt x="60434" y="28793"/>
                    <a:pt x="60489" y="28785"/>
                    <a:pt x="60544" y="28771"/>
                  </a:cubicBezTo>
                  <a:lnTo>
                    <a:pt x="60544" y="28738"/>
                  </a:lnTo>
                  <a:lnTo>
                    <a:pt x="67716" y="24601"/>
                  </a:lnTo>
                  <a:cubicBezTo>
                    <a:pt x="67816" y="24535"/>
                    <a:pt x="67816" y="24468"/>
                    <a:pt x="67716" y="24401"/>
                  </a:cubicBezTo>
                  <a:lnTo>
                    <a:pt x="65347" y="23033"/>
                  </a:lnTo>
                  <a:cubicBezTo>
                    <a:pt x="65297" y="23017"/>
                    <a:pt x="65239" y="23008"/>
                    <a:pt x="65177" y="23008"/>
                  </a:cubicBezTo>
                  <a:close/>
                  <a:moveTo>
                    <a:pt x="68550" y="24952"/>
                  </a:moveTo>
                  <a:cubicBezTo>
                    <a:pt x="68491" y="24952"/>
                    <a:pt x="68433" y="24968"/>
                    <a:pt x="68383" y="25002"/>
                  </a:cubicBezTo>
                  <a:lnTo>
                    <a:pt x="64614" y="27170"/>
                  </a:lnTo>
                  <a:cubicBezTo>
                    <a:pt x="64480" y="27236"/>
                    <a:pt x="64480" y="27337"/>
                    <a:pt x="64614" y="27370"/>
                  </a:cubicBezTo>
                  <a:lnTo>
                    <a:pt x="66949" y="28771"/>
                  </a:lnTo>
                  <a:cubicBezTo>
                    <a:pt x="66999" y="28788"/>
                    <a:pt x="67057" y="28796"/>
                    <a:pt x="67115" y="28796"/>
                  </a:cubicBezTo>
                  <a:cubicBezTo>
                    <a:pt x="67174" y="28796"/>
                    <a:pt x="67232" y="28788"/>
                    <a:pt x="67282" y="28771"/>
                  </a:cubicBezTo>
                  <a:lnTo>
                    <a:pt x="71052" y="26569"/>
                  </a:lnTo>
                  <a:cubicBezTo>
                    <a:pt x="71185" y="26503"/>
                    <a:pt x="71185" y="26436"/>
                    <a:pt x="71085" y="26369"/>
                  </a:cubicBezTo>
                  <a:lnTo>
                    <a:pt x="68717" y="25002"/>
                  </a:lnTo>
                  <a:cubicBezTo>
                    <a:pt x="68667" y="24968"/>
                    <a:pt x="68608" y="24952"/>
                    <a:pt x="68550" y="24952"/>
                  </a:cubicBezTo>
                  <a:close/>
                  <a:moveTo>
                    <a:pt x="31523" y="26144"/>
                  </a:moveTo>
                  <a:cubicBezTo>
                    <a:pt x="31465" y="26144"/>
                    <a:pt x="31407" y="26152"/>
                    <a:pt x="31357" y="26169"/>
                  </a:cubicBezTo>
                  <a:lnTo>
                    <a:pt x="28888" y="27603"/>
                  </a:lnTo>
                  <a:cubicBezTo>
                    <a:pt x="28788" y="27670"/>
                    <a:pt x="28788" y="27737"/>
                    <a:pt x="28888" y="27804"/>
                  </a:cubicBezTo>
                  <a:lnTo>
                    <a:pt x="31223" y="29171"/>
                  </a:lnTo>
                  <a:cubicBezTo>
                    <a:pt x="31290" y="29188"/>
                    <a:pt x="31357" y="29196"/>
                    <a:pt x="31419" y="29196"/>
                  </a:cubicBezTo>
                  <a:cubicBezTo>
                    <a:pt x="31482" y="29196"/>
                    <a:pt x="31540" y="29188"/>
                    <a:pt x="31590" y="29171"/>
                  </a:cubicBezTo>
                  <a:lnTo>
                    <a:pt x="34058" y="27737"/>
                  </a:lnTo>
                  <a:cubicBezTo>
                    <a:pt x="34159" y="27670"/>
                    <a:pt x="34159" y="27570"/>
                    <a:pt x="34058" y="27537"/>
                  </a:cubicBezTo>
                  <a:lnTo>
                    <a:pt x="31690" y="26169"/>
                  </a:lnTo>
                  <a:cubicBezTo>
                    <a:pt x="31640" y="26152"/>
                    <a:pt x="31582" y="26144"/>
                    <a:pt x="31523" y="26144"/>
                  </a:cubicBezTo>
                  <a:close/>
                  <a:moveTo>
                    <a:pt x="39100" y="26486"/>
                  </a:moveTo>
                  <a:cubicBezTo>
                    <a:pt x="39037" y="26486"/>
                    <a:pt x="38979" y="26503"/>
                    <a:pt x="38929" y="26536"/>
                  </a:cubicBezTo>
                  <a:lnTo>
                    <a:pt x="36460" y="27970"/>
                  </a:lnTo>
                  <a:cubicBezTo>
                    <a:pt x="36360" y="28037"/>
                    <a:pt x="36360" y="28104"/>
                    <a:pt x="36460" y="28170"/>
                  </a:cubicBezTo>
                  <a:lnTo>
                    <a:pt x="38795" y="29538"/>
                  </a:lnTo>
                  <a:cubicBezTo>
                    <a:pt x="38862" y="29555"/>
                    <a:pt x="38929" y="29563"/>
                    <a:pt x="38991" y="29563"/>
                  </a:cubicBezTo>
                  <a:cubicBezTo>
                    <a:pt x="39054" y="29563"/>
                    <a:pt x="39112" y="29555"/>
                    <a:pt x="39162" y="29538"/>
                  </a:cubicBezTo>
                  <a:lnTo>
                    <a:pt x="41631" y="28104"/>
                  </a:lnTo>
                  <a:cubicBezTo>
                    <a:pt x="41731" y="28037"/>
                    <a:pt x="41731" y="27970"/>
                    <a:pt x="41631" y="27904"/>
                  </a:cubicBezTo>
                  <a:lnTo>
                    <a:pt x="39296" y="26536"/>
                  </a:lnTo>
                  <a:cubicBezTo>
                    <a:pt x="39229" y="26503"/>
                    <a:pt x="39162" y="26486"/>
                    <a:pt x="39100" y="26486"/>
                  </a:cubicBezTo>
                  <a:close/>
                  <a:moveTo>
                    <a:pt x="51642" y="27011"/>
                  </a:moveTo>
                  <a:cubicBezTo>
                    <a:pt x="51579" y="27011"/>
                    <a:pt x="51521" y="27020"/>
                    <a:pt x="51471" y="27036"/>
                  </a:cubicBezTo>
                  <a:lnTo>
                    <a:pt x="49002" y="28471"/>
                  </a:lnTo>
                  <a:cubicBezTo>
                    <a:pt x="48902" y="28504"/>
                    <a:pt x="48902" y="28604"/>
                    <a:pt x="49002" y="28671"/>
                  </a:cubicBezTo>
                  <a:lnTo>
                    <a:pt x="51337" y="30005"/>
                  </a:lnTo>
                  <a:cubicBezTo>
                    <a:pt x="51404" y="30039"/>
                    <a:pt x="51471" y="30055"/>
                    <a:pt x="51533" y="30055"/>
                  </a:cubicBezTo>
                  <a:cubicBezTo>
                    <a:pt x="51596" y="30055"/>
                    <a:pt x="51654" y="30039"/>
                    <a:pt x="51704" y="30005"/>
                  </a:cubicBezTo>
                  <a:lnTo>
                    <a:pt x="54139" y="28604"/>
                  </a:lnTo>
                  <a:cubicBezTo>
                    <a:pt x="54273" y="28537"/>
                    <a:pt x="54273" y="28437"/>
                    <a:pt x="54173" y="28404"/>
                  </a:cubicBezTo>
                  <a:lnTo>
                    <a:pt x="51838" y="27036"/>
                  </a:lnTo>
                  <a:cubicBezTo>
                    <a:pt x="51771" y="27020"/>
                    <a:pt x="51704" y="27011"/>
                    <a:pt x="51642" y="27011"/>
                  </a:cubicBezTo>
                  <a:close/>
                  <a:moveTo>
                    <a:pt x="43765" y="27653"/>
                  </a:moveTo>
                  <a:cubicBezTo>
                    <a:pt x="43707" y="27653"/>
                    <a:pt x="43649" y="27670"/>
                    <a:pt x="43599" y="27703"/>
                  </a:cubicBezTo>
                  <a:lnTo>
                    <a:pt x="41130" y="29105"/>
                  </a:lnTo>
                  <a:cubicBezTo>
                    <a:pt x="41030" y="29171"/>
                    <a:pt x="41030" y="29271"/>
                    <a:pt x="41097" y="29338"/>
                  </a:cubicBezTo>
                  <a:lnTo>
                    <a:pt x="43465" y="30672"/>
                  </a:lnTo>
                  <a:cubicBezTo>
                    <a:pt x="43515" y="30706"/>
                    <a:pt x="43574" y="30722"/>
                    <a:pt x="43632" y="30722"/>
                  </a:cubicBezTo>
                  <a:cubicBezTo>
                    <a:pt x="43690" y="30722"/>
                    <a:pt x="43749" y="30706"/>
                    <a:pt x="43799" y="30672"/>
                  </a:cubicBezTo>
                  <a:lnTo>
                    <a:pt x="46267" y="29271"/>
                  </a:lnTo>
                  <a:cubicBezTo>
                    <a:pt x="46367" y="29205"/>
                    <a:pt x="46367" y="29105"/>
                    <a:pt x="46301" y="29071"/>
                  </a:cubicBezTo>
                  <a:lnTo>
                    <a:pt x="43932" y="27703"/>
                  </a:lnTo>
                  <a:cubicBezTo>
                    <a:pt x="43882" y="27670"/>
                    <a:pt x="43824" y="27653"/>
                    <a:pt x="43765" y="27653"/>
                  </a:cubicBezTo>
                  <a:close/>
                  <a:moveTo>
                    <a:pt x="56875" y="27820"/>
                  </a:moveTo>
                  <a:cubicBezTo>
                    <a:pt x="56816" y="27820"/>
                    <a:pt x="56758" y="27837"/>
                    <a:pt x="56708" y="27870"/>
                  </a:cubicBezTo>
                  <a:lnTo>
                    <a:pt x="54240" y="29271"/>
                  </a:lnTo>
                  <a:cubicBezTo>
                    <a:pt x="54139" y="29338"/>
                    <a:pt x="54139" y="29438"/>
                    <a:pt x="54240" y="29471"/>
                  </a:cubicBezTo>
                  <a:lnTo>
                    <a:pt x="56575" y="30839"/>
                  </a:lnTo>
                  <a:cubicBezTo>
                    <a:pt x="56641" y="30856"/>
                    <a:pt x="56700" y="30864"/>
                    <a:pt x="56758" y="30864"/>
                  </a:cubicBezTo>
                  <a:cubicBezTo>
                    <a:pt x="56816" y="30864"/>
                    <a:pt x="56875" y="30856"/>
                    <a:pt x="56941" y="30839"/>
                  </a:cubicBezTo>
                  <a:lnTo>
                    <a:pt x="59377" y="29438"/>
                  </a:lnTo>
                  <a:cubicBezTo>
                    <a:pt x="59477" y="29371"/>
                    <a:pt x="59477" y="29271"/>
                    <a:pt x="59410" y="29205"/>
                  </a:cubicBezTo>
                  <a:lnTo>
                    <a:pt x="57042" y="27870"/>
                  </a:lnTo>
                  <a:cubicBezTo>
                    <a:pt x="56992" y="27837"/>
                    <a:pt x="56933" y="27820"/>
                    <a:pt x="56875" y="27820"/>
                  </a:cubicBezTo>
                  <a:close/>
                  <a:moveTo>
                    <a:pt x="63646" y="27779"/>
                  </a:moveTo>
                  <a:cubicBezTo>
                    <a:pt x="63588" y="27779"/>
                    <a:pt x="63530" y="27787"/>
                    <a:pt x="63479" y="27804"/>
                  </a:cubicBezTo>
                  <a:lnTo>
                    <a:pt x="60444" y="29572"/>
                  </a:lnTo>
                  <a:cubicBezTo>
                    <a:pt x="60344" y="29605"/>
                    <a:pt x="60344" y="29705"/>
                    <a:pt x="60411" y="29772"/>
                  </a:cubicBezTo>
                  <a:lnTo>
                    <a:pt x="62779" y="31106"/>
                  </a:lnTo>
                  <a:cubicBezTo>
                    <a:pt x="62829" y="31139"/>
                    <a:pt x="62887" y="31156"/>
                    <a:pt x="62946" y="31156"/>
                  </a:cubicBezTo>
                  <a:cubicBezTo>
                    <a:pt x="63004" y="31156"/>
                    <a:pt x="63063" y="31139"/>
                    <a:pt x="63113" y="31106"/>
                  </a:cubicBezTo>
                  <a:lnTo>
                    <a:pt x="66148" y="29371"/>
                  </a:lnTo>
                  <a:cubicBezTo>
                    <a:pt x="66248" y="29305"/>
                    <a:pt x="66248" y="29238"/>
                    <a:pt x="66181" y="29171"/>
                  </a:cubicBezTo>
                  <a:lnTo>
                    <a:pt x="63813" y="27804"/>
                  </a:lnTo>
                  <a:cubicBezTo>
                    <a:pt x="63763" y="27787"/>
                    <a:pt x="63705" y="27779"/>
                    <a:pt x="63646" y="27779"/>
                  </a:cubicBezTo>
                  <a:close/>
                  <a:moveTo>
                    <a:pt x="27954" y="28221"/>
                  </a:moveTo>
                  <a:cubicBezTo>
                    <a:pt x="27896" y="28221"/>
                    <a:pt x="27837" y="28237"/>
                    <a:pt x="27787" y="28271"/>
                  </a:cubicBezTo>
                  <a:lnTo>
                    <a:pt x="25319" y="29672"/>
                  </a:lnTo>
                  <a:cubicBezTo>
                    <a:pt x="25219" y="29738"/>
                    <a:pt x="25219" y="29838"/>
                    <a:pt x="25319" y="29872"/>
                  </a:cubicBezTo>
                  <a:lnTo>
                    <a:pt x="27654" y="31239"/>
                  </a:lnTo>
                  <a:cubicBezTo>
                    <a:pt x="27704" y="31273"/>
                    <a:pt x="27762" y="31289"/>
                    <a:pt x="27825" y="31289"/>
                  </a:cubicBezTo>
                  <a:cubicBezTo>
                    <a:pt x="27887" y="31289"/>
                    <a:pt x="27954" y="31273"/>
                    <a:pt x="28021" y="31239"/>
                  </a:cubicBezTo>
                  <a:lnTo>
                    <a:pt x="30456" y="29838"/>
                  </a:lnTo>
                  <a:cubicBezTo>
                    <a:pt x="30556" y="29772"/>
                    <a:pt x="30589" y="29672"/>
                    <a:pt x="30489" y="29605"/>
                  </a:cubicBezTo>
                  <a:lnTo>
                    <a:pt x="28121" y="28271"/>
                  </a:lnTo>
                  <a:cubicBezTo>
                    <a:pt x="28071" y="28237"/>
                    <a:pt x="28012" y="28221"/>
                    <a:pt x="27954" y="28221"/>
                  </a:cubicBezTo>
                  <a:close/>
                  <a:moveTo>
                    <a:pt x="35497" y="28554"/>
                  </a:moveTo>
                  <a:cubicBezTo>
                    <a:pt x="35434" y="28554"/>
                    <a:pt x="35376" y="28571"/>
                    <a:pt x="35326" y="28604"/>
                  </a:cubicBezTo>
                  <a:lnTo>
                    <a:pt x="32858" y="30005"/>
                  </a:lnTo>
                  <a:cubicBezTo>
                    <a:pt x="32758" y="30072"/>
                    <a:pt x="32758" y="30172"/>
                    <a:pt x="32858" y="30239"/>
                  </a:cubicBezTo>
                  <a:lnTo>
                    <a:pt x="35193" y="31573"/>
                  </a:lnTo>
                  <a:cubicBezTo>
                    <a:pt x="35243" y="31606"/>
                    <a:pt x="35301" y="31623"/>
                    <a:pt x="35364" y="31623"/>
                  </a:cubicBezTo>
                  <a:cubicBezTo>
                    <a:pt x="35426" y="31623"/>
                    <a:pt x="35493" y="31606"/>
                    <a:pt x="35560" y="31573"/>
                  </a:cubicBezTo>
                  <a:lnTo>
                    <a:pt x="37995" y="30172"/>
                  </a:lnTo>
                  <a:cubicBezTo>
                    <a:pt x="38095" y="30105"/>
                    <a:pt x="38128" y="30005"/>
                    <a:pt x="38028" y="29972"/>
                  </a:cubicBezTo>
                  <a:lnTo>
                    <a:pt x="35693" y="28604"/>
                  </a:lnTo>
                  <a:cubicBezTo>
                    <a:pt x="35626" y="28571"/>
                    <a:pt x="35560" y="28554"/>
                    <a:pt x="35497" y="28554"/>
                  </a:cubicBezTo>
                  <a:close/>
                  <a:moveTo>
                    <a:pt x="48068" y="29088"/>
                  </a:moveTo>
                  <a:cubicBezTo>
                    <a:pt x="48010" y="29088"/>
                    <a:pt x="47952" y="29105"/>
                    <a:pt x="47902" y="29138"/>
                  </a:cubicBezTo>
                  <a:lnTo>
                    <a:pt x="45433" y="30506"/>
                  </a:lnTo>
                  <a:cubicBezTo>
                    <a:pt x="45333" y="30572"/>
                    <a:pt x="45333" y="30672"/>
                    <a:pt x="45400" y="30706"/>
                  </a:cubicBezTo>
                  <a:lnTo>
                    <a:pt x="47768" y="32073"/>
                  </a:lnTo>
                  <a:cubicBezTo>
                    <a:pt x="47818" y="32090"/>
                    <a:pt x="47877" y="32098"/>
                    <a:pt x="47935" y="32098"/>
                  </a:cubicBezTo>
                  <a:cubicBezTo>
                    <a:pt x="47993" y="32098"/>
                    <a:pt x="48052" y="32090"/>
                    <a:pt x="48102" y="32073"/>
                  </a:cubicBezTo>
                  <a:lnTo>
                    <a:pt x="48102" y="32107"/>
                  </a:lnTo>
                  <a:lnTo>
                    <a:pt x="50570" y="30672"/>
                  </a:lnTo>
                  <a:cubicBezTo>
                    <a:pt x="50670" y="30639"/>
                    <a:pt x="50670" y="30539"/>
                    <a:pt x="50604" y="30472"/>
                  </a:cubicBezTo>
                  <a:lnTo>
                    <a:pt x="48235" y="29138"/>
                  </a:lnTo>
                  <a:cubicBezTo>
                    <a:pt x="48185" y="29105"/>
                    <a:pt x="48127" y="29088"/>
                    <a:pt x="48068" y="29088"/>
                  </a:cubicBezTo>
                  <a:close/>
                  <a:moveTo>
                    <a:pt x="40193" y="29716"/>
                  </a:moveTo>
                  <a:cubicBezTo>
                    <a:pt x="40125" y="29716"/>
                    <a:pt x="40055" y="29733"/>
                    <a:pt x="39996" y="29772"/>
                  </a:cubicBezTo>
                  <a:lnTo>
                    <a:pt x="39996" y="29738"/>
                  </a:lnTo>
                  <a:lnTo>
                    <a:pt x="37561" y="31139"/>
                  </a:lnTo>
                  <a:cubicBezTo>
                    <a:pt x="37461" y="31206"/>
                    <a:pt x="37428" y="31306"/>
                    <a:pt x="37528" y="31373"/>
                  </a:cubicBezTo>
                  <a:lnTo>
                    <a:pt x="39863" y="32707"/>
                  </a:lnTo>
                  <a:cubicBezTo>
                    <a:pt x="39929" y="32740"/>
                    <a:pt x="39996" y="32757"/>
                    <a:pt x="40059" y="32757"/>
                  </a:cubicBezTo>
                  <a:cubicBezTo>
                    <a:pt x="40121" y="32757"/>
                    <a:pt x="40180" y="32740"/>
                    <a:pt x="40230" y="32707"/>
                  </a:cubicBezTo>
                  <a:lnTo>
                    <a:pt x="42698" y="31306"/>
                  </a:lnTo>
                  <a:cubicBezTo>
                    <a:pt x="42798" y="31239"/>
                    <a:pt x="42798" y="31139"/>
                    <a:pt x="42698" y="31106"/>
                  </a:cubicBezTo>
                  <a:lnTo>
                    <a:pt x="40330" y="29738"/>
                  </a:lnTo>
                  <a:cubicBezTo>
                    <a:pt x="40288" y="29724"/>
                    <a:pt x="40241" y="29716"/>
                    <a:pt x="40193" y="29716"/>
                  </a:cubicBezTo>
                  <a:close/>
                  <a:moveTo>
                    <a:pt x="53301" y="29888"/>
                  </a:moveTo>
                  <a:cubicBezTo>
                    <a:pt x="53239" y="29888"/>
                    <a:pt x="53172" y="29905"/>
                    <a:pt x="53105" y="29938"/>
                  </a:cubicBezTo>
                  <a:lnTo>
                    <a:pt x="50670" y="31339"/>
                  </a:lnTo>
                  <a:cubicBezTo>
                    <a:pt x="50570" y="31406"/>
                    <a:pt x="50570" y="31506"/>
                    <a:pt x="50637" y="31540"/>
                  </a:cubicBezTo>
                  <a:lnTo>
                    <a:pt x="53005" y="32907"/>
                  </a:lnTo>
                  <a:cubicBezTo>
                    <a:pt x="53055" y="32941"/>
                    <a:pt x="53114" y="32957"/>
                    <a:pt x="53176" y="32957"/>
                  </a:cubicBezTo>
                  <a:cubicBezTo>
                    <a:pt x="53239" y="32957"/>
                    <a:pt x="53306" y="32941"/>
                    <a:pt x="53372" y="32907"/>
                  </a:cubicBezTo>
                  <a:lnTo>
                    <a:pt x="53339" y="32907"/>
                  </a:lnTo>
                  <a:lnTo>
                    <a:pt x="55807" y="31506"/>
                  </a:lnTo>
                  <a:cubicBezTo>
                    <a:pt x="55907" y="31440"/>
                    <a:pt x="55907" y="31339"/>
                    <a:pt x="55807" y="31306"/>
                  </a:cubicBezTo>
                  <a:lnTo>
                    <a:pt x="53472" y="29938"/>
                  </a:lnTo>
                  <a:cubicBezTo>
                    <a:pt x="53422" y="29905"/>
                    <a:pt x="53364" y="29888"/>
                    <a:pt x="53301" y="29888"/>
                  </a:cubicBezTo>
                  <a:close/>
                  <a:moveTo>
                    <a:pt x="24352" y="30280"/>
                  </a:moveTo>
                  <a:cubicBezTo>
                    <a:pt x="24293" y="30280"/>
                    <a:pt x="24235" y="30289"/>
                    <a:pt x="24185" y="30305"/>
                  </a:cubicBezTo>
                  <a:lnTo>
                    <a:pt x="21716" y="31740"/>
                  </a:lnTo>
                  <a:cubicBezTo>
                    <a:pt x="21616" y="31806"/>
                    <a:pt x="21616" y="31873"/>
                    <a:pt x="21683" y="31940"/>
                  </a:cubicBezTo>
                  <a:lnTo>
                    <a:pt x="24051" y="33308"/>
                  </a:lnTo>
                  <a:cubicBezTo>
                    <a:pt x="24118" y="33324"/>
                    <a:pt x="24185" y="33333"/>
                    <a:pt x="24247" y="33333"/>
                  </a:cubicBezTo>
                  <a:cubicBezTo>
                    <a:pt x="24310" y="33333"/>
                    <a:pt x="24368" y="33324"/>
                    <a:pt x="24418" y="33308"/>
                  </a:cubicBezTo>
                  <a:lnTo>
                    <a:pt x="26887" y="31873"/>
                  </a:lnTo>
                  <a:cubicBezTo>
                    <a:pt x="26987" y="31806"/>
                    <a:pt x="26987" y="31740"/>
                    <a:pt x="26887" y="31673"/>
                  </a:cubicBezTo>
                  <a:lnTo>
                    <a:pt x="24518" y="30305"/>
                  </a:lnTo>
                  <a:cubicBezTo>
                    <a:pt x="24468" y="30289"/>
                    <a:pt x="24410" y="30280"/>
                    <a:pt x="24352" y="30280"/>
                  </a:cubicBezTo>
                  <a:close/>
                  <a:moveTo>
                    <a:pt x="59481" y="30189"/>
                  </a:moveTo>
                  <a:cubicBezTo>
                    <a:pt x="59418" y="30189"/>
                    <a:pt x="59360" y="30205"/>
                    <a:pt x="59310" y="30239"/>
                  </a:cubicBezTo>
                  <a:lnTo>
                    <a:pt x="56308" y="31973"/>
                  </a:lnTo>
                  <a:cubicBezTo>
                    <a:pt x="56174" y="32040"/>
                    <a:pt x="56174" y="32140"/>
                    <a:pt x="56274" y="32173"/>
                  </a:cubicBezTo>
                  <a:lnTo>
                    <a:pt x="58609" y="33541"/>
                  </a:lnTo>
                  <a:cubicBezTo>
                    <a:pt x="58676" y="33558"/>
                    <a:pt x="58743" y="33566"/>
                    <a:pt x="58805" y="33566"/>
                  </a:cubicBezTo>
                  <a:cubicBezTo>
                    <a:pt x="58868" y="33566"/>
                    <a:pt x="58926" y="33558"/>
                    <a:pt x="58976" y="33541"/>
                  </a:cubicBezTo>
                  <a:lnTo>
                    <a:pt x="62012" y="31806"/>
                  </a:lnTo>
                  <a:cubicBezTo>
                    <a:pt x="62112" y="31740"/>
                    <a:pt x="62112" y="31640"/>
                    <a:pt x="62012" y="31573"/>
                  </a:cubicBezTo>
                  <a:lnTo>
                    <a:pt x="59677" y="30239"/>
                  </a:lnTo>
                  <a:cubicBezTo>
                    <a:pt x="59610" y="30205"/>
                    <a:pt x="59543" y="30189"/>
                    <a:pt x="59481" y="30189"/>
                  </a:cubicBezTo>
                  <a:close/>
                  <a:moveTo>
                    <a:pt x="31924" y="30622"/>
                  </a:moveTo>
                  <a:cubicBezTo>
                    <a:pt x="31857" y="30622"/>
                    <a:pt x="31790" y="30639"/>
                    <a:pt x="31723" y="30672"/>
                  </a:cubicBezTo>
                  <a:lnTo>
                    <a:pt x="29288" y="32073"/>
                  </a:lnTo>
                  <a:cubicBezTo>
                    <a:pt x="29188" y="32140"/>
                    <a:pt x="29155" y="32240"/>
                    <a:pt x="29288" y="32307"/>
                  </a:cubicBezTo>
                  <a:lnTo>
                    <a:pt x="31623" y="33641"/>
                  </a:lnTo>
                  <a:cubicBezTo>
                    <a:pt x="31690" y="33674"/>
                    <a:pt x="31757" y="33691"/>
                    <a:pt x="31819" y="33691"/>
                  </a:cubicBezTo>
                  <a:cubicBezTo>
                    <a:pt x="31882" y="33691"/>
                    <a:pt x="31940" y="33674"/>
                    <a:pt x="31990" y="33641"/>
                  </a:cubicBezTo>
                  <a:lnTo>
                    <a:pt x="34459" y="32240"/>
                  </a:lnTo>
                  <a:cubicBezTo>
                    <a:pt x="34559" y="32173"/>
                    <a:pt x="34559" y="32073"/>
                    <a:pt x="34459" y="32040"/>
                  </a:cubicBezTo>
                  <a:lnTo>
                    <a:pt x="32124" y="30672"/>
                  </a:lnTo>
                  <a:cubicBezTo>
                    <a:pt x="32057" y="30639"/>
                    <a:pt x="31990" y="30622"/>
                    <a:pt x="31924" y="30622"/>
                  </a:cubicBezTo>
                  <a:close/>
                  <a:moveTo>
                    <a:pt x="44462" y="31156"/>
                  </a:moveTo>
                  <a:cubicBezTo>
                    <a:pt x="44399" y="31156"/>
                    <a:pt x="44332" y="31173"/>
                    <a:pt x="44266" y="31206"/>
                  </a:cubicBezTo>
                  <a:lnTo>
                    <a:pt x="41831" y="32640"/>
                  </a:lnTo>
                  <a:cubicBezTo>
                    <a:pt x="41731" y="32674"/>
                    <a:pt x="41697" y="32774"/>
                    <a:pt x="41797" y="32841"/>
                  </a:cubicBezTo>
                  <a:lnTo>
                    <a:pt x="44132" y="34175"/>
                  </a:lnTo>
                  <a:cubicBezTo>
                    <a:pt x="44183" y="34200"/>
                    <a:pt x="44234" y="34211"/>
                    <a:pt x="44285" y="34211"/>
                  </a:cubicBezTo>
                  <a:cubicBezTo>
                    <a:pt x="44368" y="34211"/>
                    <a:pt x="44450" y="34183"/>
                    <a:pt x="44533" y="34141"/>
                  </a:cubicBezTo>
                  <a:lnTo>
                    <a:pt x="44533" y="34175"/>
                  </a:lnTo>
                  <a:lnTo>
                    <a:pt x="46968" y="32774"/>
                  </a:lnTo>
                  <a:cubicBezTo>
                    <a:pt x="47068" y="32707"/>
                    <a:pt x="47101" y="32607"/>
                    <a:pt x="46968" y="32574"/>
                  </a:cubicBezTo>
                  <a:lnTo>
                    <a:pt x="44633" y="31206"/>
                  </a:lnTo>
                  <a:cubicBezTo>
                    <a:pt x="44583" y="31173"/>
                    <a:pt x="44524" y="31156"/>
                    <a:pt x="44462" y="31156"/>
                  </a:cubicBezTo>
                  <a:close/>
                  <a:moveTo>
                    <a:pt x="36624" y="31785"/>
                  </a:moveTo>
                  <a:cubicBezTo>
                    <a:pt x="36556" y="31785"/>
                    <a:pt x="36485" y="31801"/>
                    <a:pt x="36427" y="31840"/>
                  </a:cubicBezTo>
                  <a:lnTo>
                    <a:pt x="36427" y="31806"/>
                  </a:lnTo>
                  <a:lnTo>
                    <a:pt x="33958" y="33241"/>
                  </a:lnTo>
                  <a:cubicBezTo>
                    <a:pt x="33858" y="33308"/>
                    <a:pt x="33858" y="33374"/>
                    <a:pt x="33958" y="33441"/>
                  </a:cubicBezTo>
                  <a:lnTo>
                    <a:pt x="36327" y="34809"/>
                  </a:lnTo>
                  <a:cubicBezTo>
                    <a:pt x="36377" y="34825"/>
                    <a:pt x="36435" y="34834"/>
                    <a:pt x="36494" y="34834"/>
                  </a:cubicBezTo>
                  <a:cubicBezTo>
                    <a:pt x="36552" y="34834"/>
                    <a:pt x="36610" y="34825"/>
                    <a:pt x="36660" y="34809"/>
                  </a:cubicBezTo>
                  <a:lnTo>
                    <a:pt x="39129" y="33374"/>
                  </a:lnTo>
                  <a:cubicBezTo>
                    <a:pt x="39229" y="33308"/>
                    <a:pt x="39229" y="33241"/>
                    <a:pt x="39129" y="33174"/>
                  </a:cubicBezTo>
                  <a:lnTo>
                    <a:pt x="36760" y="31806"/>
                  </a:lnTo>
                  <a:cubicBezTo>
                    <a:pt x="36719" y="31793"/>
                    <a:pt x="36672" y="31785"/>
                    <a:pt x="36624" y="31785"/>
                  </a:cubicBezTo>
                  <a:close/>
                  <a:moveTo>
                    <a:pt x="49703" y="31948"/>
                  </a:moveTo>
                  <a:cubicBezTo>
                    <a:pt x="49645" y="31948"/>
                    <a:pt x="49586" y="31957"/>
                    <a:pt x="49536" y="31973"/>
                  </a:cubicBezTo>
                  <a:lnTo>
                    <a:pt x="47101" y="33441"/>
                  </a:lnTo>
                  <a:cubicBezTo>
                    <a:pt x="46968" y="33474"/>
                    <a:pt x="46968" y="33574"/>
                    <a:pt x="47068" y="33641"/>
                  </a:cubicBezTo>
                  <a:lnTo>
                    <a:pt x="49403" y="34975"/>
                  </a:lnTo>
                  <a:cubicBezTo>
                    <a:pt x="49469" y="35009"/>
                    <a:pt x="49536" y="35025"/>
                    <a:pt x="49599" y="35025"/>
                  </a:cubicBezTo>
                  <a:cubicBezTo>
                    <a:pt x="49661" y="35025"/>
                    <a:pt x="49720" y="35009"/>
                    <a:pt x="49770" y="34975"/>
                  </a:cubicBezTo>
                  <a:lnTo>
                    <a:pt x="52205" y="33541"/>
                  </a:lnTo>
                  <a:cubicBezTo>
                    <a:pt x="52305" y="33474"/>
                    <a:pt x="52338" y="33408"/>
                    <a:pt x="52238" y="33341"/>
                  </a:cubicBezTo>
                  <a:lnTo>
                    <a:pt x="49870" y="31973"/>
                  </a:lnTo>
                  <a:cubicBezTo>
                    <a:pt x="49820" y="31957"/>
                    <a:pt x="49761" y="31948"/>
                    <a:pt x="49703" y="31948"/>
                  </a:cubicBezTo>
                  <a:close/>
                  <a:moveTo>
                    <a:pt x="28350" y="32690"/>
                  </a:moveTo>
                  <a:cubicBezTo>
                    <a:pt x="28288" y="32690"/>
                    <a:pt x="28221" y="32707"/>
                    <a:pt x="28154" y="32740"/>
                  </a:cubicBezTo>
                  <a:lnTo>
                    <a:pt x="25686" y="34175"/>
                  </a:lnTo>
                  <a:cubicBezTo>
                    <a:pt x="25586" y="34208"/>
                    <a:pt x="25586" y="34308"/>
                    <a:pt x="25686" y="34375"/>
                  </a:cubicBezTo>
                  <a:lnTo>
                    <a:pt x="28054" y="35709"/>
                  </a:lnTo>
                  <a:cubicBezTo>
                    <a:pt x="28104" y="35743"/>
                    <a:pt x="28163" y="35759"/>
                    <a:pt x="28225" y="35759"/>
                  </a:cubicBezTo>
                  <a:cubicBezTo>
                    <a:pt x="28288" y="35759"/>
                    <a:pt x="28354" y="35743"/>
                    <a:pt x="28421" y="35709"/>
                  </a:cubicBezTo>
                  <a:lnTo>
                    <a:pt x="30856" y="34308"/>
                  </a:lnTo>
                  <a:cubicBezTo>
                    <a:pt x="30956" y="34242"/>
                    <a:pt x="30990" y="34141"/>
                    <a:pt x="30890" y="34108"/>
                  </a:cubicBezTo>
                  <a:lnTo>
                    <a:pt x="28521" y="32740"/>
                  </a:lnTo>
                  <a:cubicBezTo>
                    <a:pt x="28471" y="32707"/>
                    <a:pt x="28413" y="32690"/>
                    <a:pt x="28350" y="32690"/>
                  </a:cubicBezTo>
                  <a:close/>
                  <a:moveTo>
                    <a:pt x="55340" y="32590"/>
                  </a:moveTo>
                  <a:cubicBezTo>
                    <a:pt x="55282" y="32590"/>
                    <a:pt x="55224" y="32607"/>
                    <a:pt x="55174" y="32640"/>
                  </a:cubicBezTo>
                  <a:lnTo>
                    <a:pt x="52138" y="34375"/>
                  </a:lnTo>
                  <a:cubicBezTo>
                    <a:pt x="52038" y="34442"/>
                    <a:pt x="52038" y="34542"/>
                    <a:pt x="52105" y="34575"/>
                  </a:cubicBezTo>
                  <a:lnTo>
                    <a:pt x="54473" y="35943"/>
                  </a:lnTo>
                  <a:cubicBezTo>
                    <a:pt x="54523" y="35959"/>
                    <a:pt x="54581" y="35968"/>
                    <a:pt x="54640" y="35968"/>
                  </a:cubicBezTo>
                  <a:cubicBezTo>
                    <a:pt x="54698" y="35968"/>
                    <a:pt x="54757" y="35959"/>
                    <a:pt x="54807" y="35943"/>
                  </a:cubicBezTo>
                  <a:lnTo>
                    <a:pt x="57842" y="34208"/>
                  </a:lnTo>
                  <a:cubicBezTo>
                    <a:pt x="57942" y="34141"/>
                    <a:pt x="57942" y="34041"/>
                    <a:pt x="57875" y="33975"/>
                  </a:cubicBezTo>
                  <a:lnTo>
                    <a:pt x="55507" y="32640"/>
                  </a:lnTo>
                  <a:cubicBezTo>
                    <a:pt x="55457" y="32607"/>
                    <a:pt x="55399" y="32590"/>
                    <a:pt x="55340" y="32590"/>
                  </a:cubicBezTo>
                  <a:close/>
                  <a:moveTo>
                    <a:pt x="40901" y="33191"/>
                  </a:moveTo>
                  <a:cubicBezTo>
                    <a:pt x="40838" y="33191"/>
                    <a:pt x="40780" y="33207"/>
                    <a:pt x="40730" y="33241"/>
                  </a:cubicBezTo>
                  <a:lnTo>
                    <a:pt x="38261" y="34642"/>
                  </a:lnTo>
                  <a:cubicBezTo>
                    <a:pt x="38161" y="34709"/>
                    <a:pt x="38161" y="34809"/>
                    <a:pt x="38261" y="34842"/>
                  </a:cubicBezTo>
                  <a:lnTo>
                    <a:pt x="40630" y="36210"/>
                  </a:lnTo>
                  <a:cubicBezTo>
                    <a:pt x="40680" y="36226"/>
                    <a:pt x="40730" y="36235"/>
                    <a:pt x="40780" y="36235"/>
                  </a:cubicBezTo>
                  <a:cubicBezTo>
                    <a:pt x="40830" y="36235"/>
                    <a:pt x="40880" y="36226"/>
                    <a:pt x="40930" y="36210"/>
                  </a:cubicBezTo>
                  <a:lnTo>
                    <a:pt x="43398" y="34809"/>
                  </a:lnTo>
                  <a:cubicBezTo>
                    <a:pt x="43499" y="34742"/>
                    <a:pt x="43499" y="34642"/>
                    <a:pt x="43398" y="34608"/>
                  </a:cubicBezTo>
                  <a:lnTo>
                    <a:pt x="41097" y="33241"/>
                  </a:lnTo>
                  <a:cubicBezTo>
                    <a:pt x="41030" y="33207"/>
                    <a:pt x="40963" y="33191"/>
                    <a:pt x="40901" y="33191"/>
                  </a:cubicBezTo>
                  <a:close/>
                  <a:moveTo>
                    <a:pt x="19219" y="33257"/>
                  </a:moveTo>
                  <a:cubicBezTo>
                    <a:pt x="19156" y="33257"/>
                    <a:pt x="19098" y="33274"/>
                    <a:pt x="19048" y="33308"/>
                  </a:cubicBezTo>
                  <a:lnTo>
                    <a:pt x="16579" y="34709"/>
                  </a:lnTo>
                  <a:cubicBezTo>
                    <a:pt x="16479" y="34775"/>
                    <a:pt x="16479" y="34875"/>
                    <a:pt x="16579" y="34909"/>
                  </a:cubicBezTo>
                  <a:lnTo>
                    <a:pt x="18914" y="36276"/>
                  </a:lnTo>
                  <a:cubicBezTo>
                    <a:pt x="18964" y="36310"/>
                    <a:pt x="19023" y="36326"/>
                    <a:pt x="19085" y="36326"/>
                  </a:cubicBezTo>
                  <a:cubicBezTo>
                    <a:pt x="19148" y="36326"/>
                    <a:pt x="19215" y="36310"/>
                    <a:pt x="19281" y="36276"/>
                  </a:cubicBezTo>
                  <a:lnTo>
                    <a:pt x="21716" y="34875"/>
                  </a:lnTo>
                  <a:cubicBezTo>
                    <a:pt x="21816" y="34809"/>
                    <a:pt x="21850" y="34709"/>
                    <a:pt x="21750" y="34642"/>
                  </a:cubicBezTo>
                  <a:lnTo>
                    <a:pt x="19415" y="33308"/>
                  </a:lnTo>
                  <a:cubicBezTo>
                    <a:pt x="19348" y="33274"/>
                    <a:pt x="19281" y="33257"/>
                    <a:pt x="19219" y="33257"/>
                  </a:cubicBezTo>
                  <a:close/>
                  <a:moveTo>
                    <a:pt x="33008" y="33858"/>
                  </a:moveTo>
                  <a:cubicBezTo>
                    <a:pt x="32941" y="33858"/>
                    <a:pt x="32874" y="33875"/>
                    <a:pt x="32824" y="33908"/>
                  </a:cubicBezTo>
                  <a:lnTo>
                    <a:pt x="30389" y="35309"/>
                  </a:lnTo>
                  <a:cubicBezTo>
                    <a:pt x="30256" y="35376"/>
                    <a:pt x="30256" y="35476"/>
                    <a:pt x="30389" y="35509"/>
                  </a:cubicBezTo>
                  <a:lnTo>
                    <a:pt x="32724" y="36877"/>
                  </a:lnTo>
                  <a:cubicBezTo>
                    <a:pt x="32774" y="36910"/>
                    <a:pt x="32833" y="36927"/>
                    <a:pt x="32895" y="36927"/>
                  </a:cubicBezTo>
                  <a:cubicBezTo>
                    <a:pt x="32958" y="36927"/>
                    <a:pt x="33024" y="36910"/>
                    <a:pt x="33091" y="36877"/>
                  </a:cubicBezTo>
                  <a:lnTo>
                    <a:pt x="35526" y="35476"/>
                  </a:lnTo>
                  <a:cubicBezTo>
                    <a:pt x="35626" y="35409"/>
                    <a:pt x="35626" y="35309"/>
                    <a:pt x="35560" y="35242"/>
                  </a:cubicBezTo>
                  <a:lnTo>
                    <a:pt x="33191" y="33908"/>
                  </a:lnTo>
                  <a:cubicBezTo>
                    <a:pt x="33141" y="33875"/>
                    <a:pt x="33074" y="33858"/>
                    <a:pt x="33008" y="33858"/>
                  </a:cubicBezTo>
                  <a:close/>
                  <a:moveTo>
                    <a:pt x="46096" y="34025"/>
                  </a:moveTo>
                  <a:cubicBezTo>
                    <a:pt x="46034" y="34025"/>
                    <a:pt x="45967" y="34041"/>
                    <a:pt x="45900" y="34075"/>
                  </a:cubicBezTo>
                  <a:lnTo>
                    <a:pt x="43499" y="35509"/>
                  </a:lnTo>
                  <a:cubicBezTo>
                    <a:pt x="43398" y="35576"/>
                    <a:pt x="43398" y="35676"/>
                    <a:pt x="43465" y="35709"/>
                  </a:cubicBezTo>
                  <a:lnTo>
                    <a:pt x="45834" y="37077"/>
                  </a:lnTo>
                  <a:cubicBezTo>
                    <a:pt x="45875" y="37091"/>
                    <a:pt x="45922" y="37099"/>
                    <a:pt x="45970" y="37099"/>
                  </a:cubicBezTo>
                  <a:cubicBezTo>
                    <a:pt x="46038" y="37099"/>
                    <a:pt x="46108" y="37083"/>
                    <a:pt x="46167" y="37044"/>
                  </a:cubicBezTo>
                  <a:lnTo>
                    <a:pt x="48636" y="35643"/>
                  </a:lnTo>
                  <a:cubicBezTo>
                    <a:pt x="48736" y="35576"/>
                    <a:pt x="48736" y="35476"/>
                    <a:pt x="48636" y="35442"/>
                  </a:cubicBezTo>
                  <a:lnTo>
                    <a:pt x="46267" y="34075"/>
                  </a:lnTo>
                  <a:cubicBezTo>
                    <a:pt x="46217" y="34041"/>
                    <a:pt x="46159" y="34025"/>
                    <a:pt x="46096" y="34025"/>
                  </a:cubicBezTo>
                  <a:close/>
                  <a:moveTo>
                    <a:pt x="24715" y="34787"/>
                  </a:moveTo>
                  <a:cubicBezTo>
                    <a:pt x="24662" y="34787"/>
                    <a:pt x="24607" y="34795"/>
                    <a:pt x="24552" y="34809"/>
                  </a:cubicBezTo>
                  <a:lnTo>
                    <a:pt x="24585" y="34842"/>
                  </a:lnTo>
                  <a:lnTo>
                    <a:pt x="22117" y="36243"/>
                  </a:lnTo>
                  <a:cubicBezTo>
                    <a:pt x="22017" y="36310"/>
                    <a:pt x="22017" y="36410"/>
                    <a:pt x="22083" y="36443"/>
                  </a:cubicBezTo>
                  <a:lnTo>
                    <a:pt x="24452" y="37811"/>
                  </a:lnTo>
                  <a:cubicBezTo>
                    <a:pt x="24502" y="37827"/>
                    <a:pt x="24560" y="37836"/>
                    <a:pt x="24618" y="37836"/>
                  </a:cubicBezTo>
                  <a:cubicBezTo>
                    <a:pt x="24677" y="37836"/>
                    <a:pt x="24735" y="37827"/>
                    <a:pt x="24785" y="37811"/>
                  </a:cubicBezTo>
                  <a:lnTo>
                    <a:pt x="27254" y="36376"/>
                  </a:lnTo>
                  <a:cubicBezTo>
                    <a:pt x="27354" y="36343"/>
                    <a:pt x="27354" y="36243"/>
                    <a:pt x="27287" y="36176"/>
                  </a:cubicBezTo>
                  <a:lnTo>
                    <a:pt x="24919" y="34842"/>
                  </a:lnTo>
                  <a:cubicBezTo>
                    <a:pt x="24860" y="34803"/>
                    <a:pt x="24790" y="34787"/>
                    <a:pt x="24715" y="34787"/>
                  </a:cubicBezTo>
                  <a:close/>
                  <a:moveTo>
                    <a:pt x="37298" y="35284"/>
                  </a:moveTo>
                  <a:cubicBezTo>
                    <a:pt x="37236" y="35284"/>
                    <a:pt x="37177" y="35292"/>
                    <a:pt x="37127" y="35309"/>
                  </a:cubicBezTo>
                  <a:lnTo>
                    <a:pt x="34659" y="36743"/>
                  </a:lnTo>
                  <a:cubicBezTo>
                    <a:pt x="34559" y="36810"/>
                    <a:pt x="34559" y="36877"/>
                    <a:pt x="34659" y="36943"/>
                  </a:cubicBezTo>
                  <a:lnTo>
                    <a:pt x="36994" y="38311"/>
                  </a:lnTo>
                  <a:cubicBezTo>
                    <a:pt x="37049" y="38325"/>
                    <a:pt x="37099" y="38333"/>
                    <a:pt x="37147" y="38333"/>
                  </a:cubicBezTo>
                  <a:cubicBezTo>
                    <a:pt x="37216" y="38333"/>
                    <a:pt x="37283" y="38317"/>
                    <a:pt x="37361" y="38278"/>
                  </a:cubicBezTo>
                  <a:lnTo>
                    <a:pt x="37361" y="38311"/>
                  </a:lnTo>
                  <a:lnTo>
                    <a:pt x="39796" y="36877"/>
                  </a:lnTo>
                  <a:cubicBezTo>
                    <a:pt x="39929" y="36810"/>
                    <a:pt x="39929" y="36743"/>
                    <a:pt x="39829" y="36677"/>
                  </a:cubicBezTo>
                  <a:lnTo>
                    <a:pt x="37494" y="35309"/>
                  </a:lnTo>
                  <a:cubicBezTo>
                    <a:pt x="37428" y="35292"/>
                    <a:pt x="37361" y="35284"/>
                    <a:pt x="37298" y="35284"/>
                  </a:cubicBezTo>
                  <a:close/>
                  <a:moveTo>
                    <a:pt x="15612" y="35351"/>
                  </a:moveTo>
                  <a:cubicBezTo>
                    <a:pt x="15554" y="35351"/>
                    <a:pt x="15495" y="35359"/>
                    <a:pt x="15445" y="35376"/>
                  </a:cubicBezTo>
                  <a:lnTo>
                    <a:pt x="12977" y="36810"/>
                  </a:lnTo>
                  <a:cubicBezTo>
                    <a:pt x="12877" y="36843"/>
                    <a:pt x="12877" y="36943"/>
                    <a:pt x="12977" y="37010"/>
                  </a:cubicBezTo>
                  <a:lnTo>
                    <a:pt x="15312" y="38378"/>
                  </a:lnTo>
                  <a:cubicBezTo>
                    <a:pt x="15378" y="38394"/>
                    <a:pt x="15445" y="38403"/>
                    <a:pt x="15508" y="38403"/>
                  </a:cubicBezTo>
                  <a:cubicBezTo>
                    <a:pt x="15570" y="38403"/>
                    <a:pt x="15629" y="38394"/>
                    <a:pt x="15679" y="38378"/>
                  </a:cubicBezTo>
                  <a:lnTo>
                    <a:pt x="18147" y="36943"/>
                  </a:lnTo>
                  <a:cubicBezTo>
                    <a:pt x="18247" y="36877"/>
                    <a:pt x="18247" y="36777"/>
                    <a:pt x="18147" y="36743"/>
                  </a:cubicBezTo>
                  <a:lnTo>
                    <a:pt x="15779" y="35376"/>
                  </a:lnTo>
                  <a:cubicBezTo>
                    <a:pt x="15729" y="35359"/>
                    <a:pt x="15670" y="35351"/>
                    <a:pt x="15612" y="35351"/>
                  </a:cubicBezTo>
                  <a:close/>
                  <a:moveTo>
                    <a:pt x="29422" y="35951"/>
                  </a:moveTo>
                  <a:cubicBezTo>
                    <a:pt x="29363" y="35951"/>
                    <a:pt x="29305" y="35959"/>
                    <a:pt x="29255" y="35976"/>
                  </a:cubicBezTo>
                  <a:lnTo>
                    <a:pt x="26787" y="37410"/>
                  </a:lnTo>
                  <a:cubicBezTo>
                    <a:pt x="26687" y="37477"/>
                    <a:pt x="26687" y="37544"/>
                    <a:pt x="26753" y="37611"/>
                  </a:cubicBezTo>
                  <a:lnTo>
                    <a:pt x="29122" y="38978"/>
                  </a:lnTo>
                  <a:cubicBezTo>
                    <a:pt x="29172" y="38995"/>
                    <a:pt x="29230" y="39003"/>
                    <a:pt x="29288" y="39003"/>
                  </a:cubicBezTo>
                  <a:cubicBezTo>
                    <a:pt x="29347" y="39003"/>
                    <a:pt x="29405" y="38995"/>
                    <a:pt x="29455" y="38978"/>
                  </a:cubicBezTo>
                  <a:lnTo>
                    <a:pt x="31924" y="37544"/>
                  </a:lnTo>
                  <a:cubicBezTo>
                    <a:pt x="32024" y="37477"/>
                    <a:pt x="32024" y="37410"/>
                    <a:pt x="31957" y="37344"/>
                  </a:cubicBezTo>
                  <a:lnTo>
                    <a:pt x="29589" y="35976"/>
                  </a:lnTo>
                  <a:cubicBezTo>
                    <a:pt x="29539" y="35959"/>
                    <a:pt x="29480" y="35951"/>
                    <a:pt x="29422" y="35951"/>
                  </a:cubicBezTo>
                  <a:close/>
                  <a:moveTo>
                    <a:pt x="42502" y="36093"/>
                  </a:moveTo>
                  <a:cubicBezTo>
                    <a:pt x="42439" y="36093"/>
                    <a:pt x="42381" y="36110"/>
                    <a:pt x="42331" y="36143"/>
                  </a:cubicBezTo>
                  <a:lnTo>
                    <a:pt x="39863" y="37544"/>
                  </a:lnTo>
                  <a:cubicBezTo>
                    <a:pt x="39763" y="37611"/>
                    <a:pt x="39763" y="37711"/>
                    <a:pt x="39863" y="37744"/>
                  </a:cubicBezTo>
                  <a:lnTo>
                    <a:pt x="42198" y="39112"/>
                  </a:lnTo>
                  <a:cubicBezTo>
                    <a:pt x="42264" y="39145"/>
                    <a:pt x="42331" y="39162"/>
                    <a:pt x="42398" y="39162"/>
                  </a:cubicBezTo>
                  <a:cubicBezTo>
                    <a:pt x="42464" y="39162"/>
                    <a:pt x="42531" y="39145"/>
                    <a:pt x="42598" y="39112"/>
                  </a:cubicBezTo>
                  <a:lnTo>
                    <a:pt x="45033" y="37677"/>
                  </a:lnTo>
                  <a:cubicBezTo>
                    <a:pt x="45133" y="37644"/>
                    <a:pt x="45166" y="37544"/>
                    <a:pt x="45033" y="37477"/>
                  </a:cubicBezTo>
                  <a:lnTo>
                    <a:pt x="42698" y="36143"/>
                  </a:lnTo>
                  <a:cubicBezTo>
                    <a:pt x="42631" y="36110"/>
                    <a:pt x="42565" y="36093"/>
                    <a:pt x="42502" y="36093"/>
                  </a:cubicBezTo>
                  <a:close/>
                  <a:moveTo>
                    <a:pt x="21122" y="36855"/>
                  </a:moveTo>
                  <a:cubicBezTo>
                    <a:pt x="21071" y="36855"/>
                    <a:pt x="21024" y="36863"/>
                    <a:pt x="20982" y="36877"/>
                  </a:cubicBezTo>
                  <a:lnTo>
                    <a:pt x="20982" y="36910"/>
                  </a:lnTo>
                  <a:lnTo>
                    <a:pt x="18514" y="38311"/>
                  </a:lnTo>
                  <a:cubicBezTo>
                    <a:pt x="18414" y="38378"/>
                    <a:pt x="18414" y="38478"/>
                    <a:pt x="18514" y="38545"/>
                  </a:cubicBezTo>
                  <a:lnTo>
                    <a:pt x="20849" y="39879"/>
                  </a:lnTo>
                  <a:cubicBezTo>
                    <a:pt x="20899" y="39912"/>
                    <a:pt x="20957" y="39929"/>
                    <a:pt x="21020" y="39929"/>
                  </a:cubicBezTo>
                  <a:cubicBezTo>
                    <a:pt x="21083" y="39929"/>
                    <a:pt x="21149" y="39912"/>
                    <a:pt x="21216" y="39879"/>
                  </a:cubicBezTo>
                  <a:lnTo>
                    <a:pt x="23651" y="38478"/>
                  </a:lnTo>
                  <a:cubicBezTo>
                    <a:pt x="23784" y="38411"/>
                    <a:pt x="23784" y="38311"/>
                    <a:pt x="23684" y="38278"/>
                  </a:cubicBezTo>
                  <a:lnTo>
                    <a:pt x="21349" y="36910"/>
                  </a:lnTo>
                  <a:cubicBezTo>
                    <a:pt x="21271" y="36871"/>
                    <a:pt x="21193" y="36855"/>
                    <a:pt x="21122" y="36855"/>
                  </a:cubicBezTo>
                  <a:close/>
                  <a:moveTo>
                    <a:pt x="33696" y="37294"/>
                  </a:moveTo>
                  <a:cubicBezTo>
                    <a:pt x="33633" y="37294"/>
                    <a:pt x="33575" y="37310"/>
                    <a:pt x="33525" y="37344"/>
                  </a:cubicBezTo>
                  <a:lnTo>
                    <a:pt x="31056" y="38745"/>
                  </a:lnTo>
                  <a:cubicBezTo>
                    <a:pt x="30956" y="38811"/>
                    <a:pt x="30956" y="38912"/>
                    <a:pt x="31056" y="38945"/>
                  </a:cubicBezTo>
                  <a:lnTo>
                    <a:pt x="33391" y="40313"/>
                  </a:lnTo>
                  <a:cubicBezTo>
                    <a:pt x="33450" y="40352"/>
                    <a:pt x="33531" y="40368"/>
                    <a:pt x="33609" y="40368"/>
                  </a:cubicBezTo>
                  <a:cubicBezTo>
                    <a:pt x="33664" y="40368"/>
                    <a:pt x="33717" y="40360"/>
                    <a:pt x="33758" y="40346"/>
                  </a:cubicBezTo>
                  <a:lnTo>
                    <a:pt x="33758" y="40313"/>
                  </a:lnTo>
                  <a:lnTo>
                    <a:pt x="36227" y="38912"/>
                  </a:lnTo>
                  <a:cubicBezTo>
                    <a:pt x="36327" y="38845"/>
                    <a:pt x="36327" y="38745"/>
                    <a:pt x="36227" y="38678"/>
                  </a:cubicBezTo>
                  <a:lnTo>
                    <a:pt x="33892" y="37344"/>
                  </a:lnTo>
                  <a:cubicBezTo>
                    <a:pt x="33825" y="37310"/>
                    <a:pt x="33758" y="37294"/>
                    <a:pt x="33696" y="37294"/>
                  </a:cubicBezTo>
                  <a:close/>
                  <a:moveTo>
                    <a:pt x="12047" y="37394"/>
                  </a:moveTo>
                  <a:cubicBezTo>
                    <a:pt x="11984" y="37394"/>
                    <a:pt x="11926" y="37410"/>
                    <a:pt x="11876" y="37444"/>
                  </a:cubicBezTo>
                  <a:lnTo>
                    <a:pt x="9408" y="38845"/>
                  </a:lnTo>
                  <a:cubicBezTo>
                    <a:pt x="9307" y="38912"/>
                    <a:pt x="9307" y="39012"/>
                    <a:pt x="9408" y="39045"/>
                  </a:cubicBezTo>
                  <a:lnTo>
                    <a:pt x="11743" y="40413"/>
                  </a:lnTo>
                  <a:cubicBezTo>
                    <a:pt x="11793" y="40446"/>
                    <a:pt x="11851" y="40463"/>
                    <a:pt x="11913" y="40463"/>
                  </a:cubicBezTo>
                  <a:cubicBezTo>
                    <a:pt x="11976" y="40463"/>
                    <a:pt x="12043" y="40446"/>
                    <a:pt x="12109" y="40413"/>
                  </a:cubicBezTo>
                  <a:lnTo>
                    <a:pt x="14545" y="39012"/>
                  </a:lnTo>
                  <a:cubicBezTo>
                    <a:pt x="14645" y="38945"/>
                    <a:pt x="14678" y="38845"/>
                    <a:pt x="14578" y="38778"/>
                  </a:cubicBezTo>
                  <a:lnTo>
                    <a:pt x="12243" y="37444"/>
                  </a:lnTo>
                  <a:cubicBezTo>
                    <a:pt x="12176" y="37410"/>
                    <a:pt x="12109" y="37394"/>
                    <a:pt x="12047" y="37394"/>
                  </a:cubicBezTo>
                  <a:close/>
                  <a:moveTo>
                    <a:pt x="25891" y="37997"/>
                  </a:moveTo>
                  <a:cubicBezTo>
                    <a:pt x="25811" y="37997"/>
                    <a:pt x="25723" y="38021"/>
                    <a:pt x="25652" y="38044"/>
                  </a:cubicBezTo>
                  <a:lnTo>
                    <a:pt x="25652" y="38011"/>
                  </a:lnTo>
                  <a:lnTo>
                    <a:pt x="23217" y="39445"/>
                  </a:lnTo>
                  <a:cubicBezTo>
                    <a:pt x="23084" y="39479"/>
                    <a:pt x="23084" y="39579"/>
                    <a:pt x="23184" y="39645"/>
                  </a:cubicBezTo>
                  <a:lnTo>
                    <a:pt x="25519" y="40980"/>
                  </a:lnTo>
                  <a:cubicBezTo>
                    <a:pt x="25586" y="41013"/>
                    <a:pt x="25652" y="41030"/>
                    <a:pt x="25715" y="41030"/>
                  </a:cubicBezTo>
                  <a:cubicBezTo>
                    <a:pt x="25778" y="41030"/>
                    <a:pt x="25836" y="41013"/>
                    <a:pt x="25886" y="40980"/>
                  </a:cubicBezTo>
                  <a:lnTo>
                    <a:pt x="28354" y="39579"/>
                  </a:lnTo>
                  <a:cubicBezTo>
                    <a:pt x="28454" y="39512"/>
                    <a:pt x="28454" y="39412"/>
                    <a:pt x="28354" y="39379"/>
                  </a:cubicBezTo>
                  <a:lnTo>
                    <a:pt x="25986" y="38011"/>
                  </a:lnTo>
                  <a:cubicBezTo>
                    <a:pt x="25957" y="38001"/>
                    <a:pt x="25925" y="37997"/>
                    <a:pt x="25891" y="37997"/>
                  </a:cubicBezTo>
                  <a:close/>
                  <a:moveTo>
                    <a:pt x="38933" y="38161"/>
                  </a:moveTo>
                  <a:cubicBezTo>
                    <a:pt x="38870" y="38161"/>
                    <a:pt x="38812" y="38178"/>
                    <a:pt x="38762" y="38211"/>
                  </a:cubicBezTo>
                  <a:lnTo>
                    <a:pt x="36327" y="39645"/>
                  </a:lnTo>
                  <a:cubicBezTo>
                    <a:pt x="36193" y="39679"/>
                    <a:pt x="36193" y="39779"/>
                    <a:pt x="36293" y="39846"/>
                  </a:cubicBezTo>
                  <a:lnTo>
                    <a:pt x="38628" y="41180"/>
                  </a:lnTo>
                  <a:cubicBezTo>
                    <a:pt x="38695" y="41213"/>
                    <a:pt x="38762" y="41230"/>
                    <a:pt x="38824" y="41230"/>
                  </a:cubicBezTo>
                  <a:cubicBezTo>
                    <a:pt x="38887" y="41230"/>
                    <a:pt x="38945" y="41213"/>
                    <a:pt x="38995" y="41180"/>
                  </a:cubicBezTo>
                  <a:lnTo>
                    <a:pt x="41464" y="39779"/>
                  </a:lnTo>
                  <a:cubicBezTo>
                    <a:pt x="41564" y="39712"/>
                    <a:pt x="41564" y="39612"/>
                    <a:pt x="41464" y="39579"/>
                  </a:cubicBezTo>
                  <a:lnTo>
                    <a:pt x="39129" y="38211"/>
                  </a:lnTo>
                  <a:cubicBezTo>
                    <a:pt x="39062" y="38178"/>
                    <a:pt x="38995" y="38161"/>
                    <a:pt x="38933" y="38161"/>
                  </a:cubicBezTo>
                  <a:close/>
                  <a:moveTo>
                    <a:pt x="17551" y="38920"/>
                  </a:moveTo>
                  <a:cubicBezTo>
                    <a:pt x="17488" y="38920"/>
                    <a:pt x="17430" y="38928"/>
                    <a:pt x="17380" y="38945"/>
                  </a:cubicBezTo>
                  <a:lnTo>
                    <a:pt x="14945" y="40379"/>
                  </a:lnTo>
                  <a:cubicBezTo>
                    <a:pt x="14845" y="40446"/>
                    <a:pt x="14811" y="40513"/>
                    <a:pt x="14911" y="40579"/>
                  </a:cubicBezTo>
                  <a:lnTo>
                    <a:pt x="17280" y="41947"/>
                  </a:lnTo>
                  <a:cubicBezTo>
                    <a:pt x="17330" y="41964"/>
                    <a:pt x="17388" y="41972"/>
                    <a:pt x="17447" y="41972"/>
                  </a:cubicBezTo>
                  <a:cubicBezTo>
                    <a:pt x="17505" y="41972"/>
                    <a:pt x="17563" y="41964"/>
                    <a:pt x="17613" y="41947"/>
                  </a:cubicBezTo>
                  <a:lnTo>
                    <a:pt x="20082" y="40513"/>
                  </a:lnTo>
                  <a:cubicBezTo>
                    <a:pt x="20182" y="40446"/>
                    <a:pt x="20182" y="40379"/>
                    <a:pt x="20082" y="40313"/>
                  </a:cubicBezTo>
                  <a:lnTo>
                    <a:pt x="17747" y="38945"/>
                  </a:lnTo>
                  <a:cubicBezTo>
                    <a:pt x="17680" y="38928"/>
                    <a:pt x="17613" y="38920"/>
                    <a:pt x="17551" y="38920"/>
                  </a:cubicBezTo>
                  <a:close/>
                  <a:moveTo>
                    <a:pt x="30118" y="39387"/>
                  </a:moveTo>
                  <a:cubicBezTo>
                    <a:pt x="30056" y="39387"/>
                    <a:pt x="29989" y="39395"/>
                    <a:pt x="29922" y="39412"/>
                  </a:cubicBezTo>
                  <a:lnTo>
                    <a:pt x="27487" y="40846"/>
                  </a:lnTo>
                  <a:cubicBezTo>
                    <a:pt x="27387" y="40913"/>
                    <a:pt x="27354" y="40980"/>
                    <a:pt x="27487" y="41046"/>
                  </a:cubicBezTo>
                  <a:lnTo>
                    <a:pt x="29822" y="42414"/>
                  </a:lnTo>
                  <a:cubicBezTo>
                    <a:pt x="29880" y="42433"/>
                    <a:pt x="29949" y="42453"/>
                    <a:pt x="30022" y="42453"/>
                  </a:cubicBezTo>
                  <a:cubicBezTo>
                    <a:pt x="30076" y="42453"/>
                    <a:pt x="30133" y="42442"/>
                    <a:pt x="30189" y="42414"/>
                  </a:cubicBezTo>
                  <a:lnTo>
                    <a:pt x="32624" y="40980"/>
                  </a:lnTo>
                  <a:cubicBezTo>
                    <a:pt x="32758" y="40913"/>
                    <a:pt x="32758" y="40846"/>
                    <a:pt x="32624" y="40780"/>
                  </a:cubicBezTo>
                  <a:lnTo>
                    <a:pt x="30289" y="39412"/>
                  </a:lnTo>
                  <a:cubicBezTo>
                    <a:pt x="30239" y="39395"/>
                    <a:pt x="30181" y="39387"/>
                    <a:pt x="30118" y="39387"/>
                  </a:cubicBezTo>
                  <a:close/>
                  <a:moveTo>
                    <a:pt x="8444" y="39495"/>
                  </a:moveTo>
                  <a:cubicBezTo>
                    <a:pt x="8382" y="39495"/>
                    <a:pt x="8323" y="39512"/>
                    <a:pt x="8273" y="39545"/>
                  </a:cubicBezTo>
                  <a:lnTo>
                    <a:pt x="5805" y="40946"/>
                  </a:lnTo>
                  <a:cubicBezTo>
                    <a:pt x="5705" y="41013"/>
                    <a:pt x="5705" y="41113"/>
                    <a:pt x="5805" y="41180"/>
                  </a:cubicBezTo>
                  <a:lnTo>
                    <a:pt x="8140" y="42514"/>
                  </a:lnTo>
                  <a:cubicBezTo>
                    <a:pt x="8207" y="42547"/>
                    <a:pt x="8265" y="42564"/>
                    <a:pt x="8323" y="42564"/>
                  </a:cubicBezTo>
                  <a:cubicBezTo>
                    <a:pt x="8382" y="42564"/>
                    <a:pt x="8440" y="42547"/>
                    <a:pt x="8507" y="42514"/>
                  </a:cubicBezTo>
                  <a:lnTo>
                    <a:pt x="10942" y="41113"/>
                  </a:lnTo>
                  <a:cubicBezTo>
                    <a:pt x="11075" y="41046"/>
                    <a:pt x="11075" y="40946"/>
                    <a:pt x="10975" y="40880"/>
                  </a:cubicBezTo>
                  <a:lnTo>
                    <a:pt x="8640" y="39545"/>
                  </a:lnTo>
                  <a:cubicBezTo>
                    <a:pt x="8574" y="39512"/>
                    <a:pt x="8507" y="39495"/>
                    <a:pt x="8444" y="39495"/>
                  </a:cubicBezTo>
                  <a:close/>
                  <a:moveTo>
                    <a:pt x="22268" y="40066"/>
                  </a:moveTo>
                  <a:cubicBezTo>
                    <a:pt x="22204" y="40066"/>
                    <a:pt x="22138" y="40091"/>
                    <a:pt x="22083" y="40146"/>
                  </a:cubicBezTo>
                  <a:lnTo>
                    <a:pt x="22083" y="40112"/>
                  </a:lnTo>
                  <a:lnTo>
                    <a:pt x="19615" y="41513"/>
                  </a:lnTo>
                  <a:cubicBezTo>
                    <a:pt x="19515" y="41580"/>
                    <a:pt x="19515" y="41680"/>
                    <a:pt x="19615" y="41714"/>
                  </a:cubicBezTo>
                  <a:lnTo>
                    <a:pt x="21950" y="43081"/>
                  </a:lnTo>
                  <a:cubicBezTo>
                    <a:pt x="22017" y="43115"/>
                    <a:pt x="22083" y="43131"/>
                    <a:pt x="22146" y="43131"/>
                  </a:cubicBezTo>
                  <a:cubicBezTo>
                    <a:pt x="22208" y="43131"/>
                    <a:pt x="22267" y="43115"/>
                    <a:pt x="22317" y="43081"/>
                  </a:cubicBezTo>
                  <a:lnTo>
                    <a:pt x="24785" y="41647"/>
                  </a:lnTo>
                  <a:cubicBezTo>
                    <a:pt x="24885" y="41613"/>
                    <a:pt x="24885" y="41513"/>
                    <a:pt x="24785" y="41447"/>
                  </a:cubicBezTo>
                  <a:lnTo>
                    <a:pt x="22417" y="40112"/>
                  </a:lnTo>
                  <a:cubicBezTo>
                    <a:pt x="22372" y="40082"/>
                    <a:pt x="22320" y="40066"/>
                    <a:pt x="22268" y="40066"/>
                  </a:cubicBezTo>
                  <a:close/>
                  <a:moveTo>
                    <a:pt x="35359" y="40229"/>
                  </a:moveTo>
                  <a:cubicBezTo>
                    <a:pt x="35301" y="40229"/>
                    <a:pt x="35243" y="40246"/>
                    <a:pt x="35193" y="40279"/>
                  </a:cubicBezTo>
                  <a:lnTo>
                    <a:pt x="32724" y="41680"/>
                  </a:lnTo>
                  <a:cubicBezTo>
                    <a:pt x="32624" y="41747"/>
                    <a:pt x="32624" y="41847"/>
                    <a:pt x="32691" y="41880"/>
                  </a:cubicBezTo>
                  <a:lnTo>
                    <a:pt x="35059" y="43248"/>
                  </a:lnTo>
                  <a:cubicBezTo>
                    <a:pt x="35109" y="43281"/>
                    <a:pt x="35168" y="43298"/>
                    <a:pt x="35230" y="43298"/>
                  </a:cubicBezTo>
                  <a:cubicBezTo>
                    <a:pt x="35293" y="43298"/>
                    <a:pt x="35359" y="43281"/>
                    <a:pt x="35426" y="43248"/>
                  </a:cubicBezTo>
                  <a:lnTo>
                    <a:pt x="37861" y="41847"/>
                  </a:lnTo>
                  <a:cubicBezTo>
                    <a:pt x="37961" y="41780"/>
                    <a:pt x="37995" y="41680"/>
                    <a:pt x="37895" y="41613"/>
                  </a:cubicBezTo>
                  <a:lnTo>
                    <a:pt x="35526" y="40279"/>
                  </a:lnTo>
                  <a:cubicBezTo>
                    <a:pt x="35476" y="40246"/>
                    <a:pt x="35418" y="40229"/>
                    <a:pt x="35359" y="40229"/>
                  </a:cubicBezTo>
                  <a:close/>
                  <a:moveTo>
                    <a:pt x="13947" y="40991"/>
                  </a:moveTo>
                  <a:cubicBezTo>
                    <a:pt x="13899" y="40991"/>
                    <a:pt x="13852" y="40999"/>
                    <a:pt x="13811" y="41013"/>
                  </a:cubicBezTo>
                  <a:lnTo>
                    <a:pt x="11342" y="42447"/>
                  </a:lnTo>
                  <a:cubicBezTo>
                    <a:pt x="11242" y="42514"/>
                    <a:pt x="11242" y="42581"/>
                    <a:pt x="11342" y="42648"/>
                  </a:cubicBezTo>
                  <a:lnTo>
                    <a:pt x="13677" y="44015"/>
                  </a:lnTo>
                  <a:cubicBezTo>
                    <a:pt x="13727" y="44032"/>
                    <a:pt x="13794" y="44040"/>
                    <a:pt x="13861" y="44040"/>
                  </a:cubicBezTo>
                  <a:cubicBezTo>
                    <a:pt x="13927" y="44040"/>
                    <a:pt x="13994" y="44032"/>
                    <a:pt x="14044" y="44015"/>
                  </a:cubicBezTo>
                  <a:lnTo>
                    <a:pt x="16479" y="42614"/>
                  </a:lnTo>
                  <a:cubicBezTo>
                    <a:pt x="16579" y="42547"/>
                    <a:pt x="16613" y="42447"/>
                    <a:pt x="16513" y="42381"/>
                  </a:cubicBezTo>
                  <a:lnTo>
                    <a:pt x="14144" y="41046"/>
                  </a:lnTo>
                  <a:cubicBezTo>
                    <a:pt x="14086" y="41007"/>
                    <a:pt x="14016" y="40991"/>
                    <a:pt x="13947" y="40991"/>
                  </a:cubicBezTo>
                  <a:close/>
                  <a:moveTo>
                    <a:pt x="26549" y="41463"/>
                  </a:moveTo>
                  <a:cubicBezTo>
                    <a:pt x="26486" y="41463"/>
                    <a:pt x="26420" y="41480"/>
                    <a:pt x="26353" y="41513"/>
                  </a:cubicBezTo>
                  <a:lnTo>
                    <a:pt x="23918" y="42914"/>
                  </a:lnTo>
                  <a:cubicBezTo>
                    <a:pt x="23818" y="42981"/>
                    <a:pt x="23784" y="43081"/>
                    <a:pt x="23918" y="43148"/>
                  </a:cubicBezTo>
                  <a:lnTo>
                    <a:pt x="26253" y="44482"/>
                  </a:lnTo>
                  <a:cubicBezTo>
                    <a:pt x="26303" y="44499"/>
                    <a:pt x="26361" y="44507"/>
                    <a:pt x="26420" y="44507"/>
                  </a:cubicBezTo>
                  <a:cubicBezTo>
                    <a:pt x="26478" y="44507"/>
                    <a:pt x="26536" y="44499"/>
                    <a:pt x="26586" y="44482"/>
                  </a:cubicBezTo>
                  <a:lnTo>
                    <a:pt x="29055" y="43081"/>
                  </a:lnTo>
                  <a:cubicBezTo>
                    <a:pt x="29155" y="43014"/>
                    <a:pt x="29155" y="42914"/>
                    <a:pt x="29088" y="42881"/>
                  </a:cubicBezTo>
                  <a:lnTo>
                    <a:pt x="26720" y="41513"/>
                  </a:lnTo>
                  <a:cubicBezTo>
                    <a:pt x="26670" y="41480"/>
                    <a:pt x="26611" y="41463"/>
                    <a:pt x="26549" y="41463"/>
                  </a:cubicBezTo>
                  <a:close/>
                  <a:moveTo>
                    <a:pt x="18652" y="42130"/>
                  </a:moveTo>
                  <a:cubicBezTo>
                    <a:pt x="18589" y="42130"/>
                    <a:pt x="18531" y="42147"/>
                    <a:pt x="18481" y="42181"/>
                  </a:cubicBezTo>
                  <a:lnTo>
                    <a:pt x="18481" y="42214"/>
                  </a:lnTo>
                  <a:lnTo>
                    <a:pt x="16046" y="43615"/>
                  </a:lnTo>
                  <a:cubicBezTo>
                    <a:pt x="15912" y="43682"/>
                    <a:pt x="15912" y="43782"/>
                    <a:pt x="16046" y="43815"/>
                  </a:cubicBezTo>
                  <a:lnTo>
                    <a:pt x="18381" y="45183"/>
                  </a:lnTo>
                  <a:cubicBezTo>
                    <a:pt x="18431" y="45199"/>
                    <a:pt x="18489" y="45208"/>
                    <a:pt x="18552" y="45208"/>
                  </a:cubicBezTo>
                  <a:cubicBezTo>
                    <a:pt x="18614" y="45208"/>
                    <a:pt x="18681" y="45199"/>
                    <a:pt x="18748" y="45183"/>
                  </a:cubicBezTo>
                  <a:lnTo>
                    <a:pt x="21183" y="43748"/>
                  </a:lnTo>
                  <a:cubicBezTo>
                    <a:pt x="21283" y="43715"/>
                    <a:pt x="21316" y="43615"/>
                    <a:pt x="21216" y="43548"/>
                  </a:cubicBezTo>
                  <a:lnTo>
                    <a:pt x="18848" y="42181"/>
                  </a:lnTo>
                  <a:cubicBezTo>
                    <a:pt x="18781" y="42147"/>
                    <a:pt x="18714" y="42130"/>
                    <a:pt x="18652" y="42130"/>
                  </a:cubicBezTo>
                  <a:close/>
                  <a:moveTo>
                    <a:pt x="31761" y="42322"/>
                  </a:moveTo>
                  <a:cubicBezTo>
                    <a:pt x="31698" y="42322"/>
                    <a:pt x="31640" y="42331"/>
                    <a:pt x="31590" y="42347"/>
                  </a:cubicBezTo>
                  <a:lnTo>
                    <a:pt x="29122" y="43782"/>
                  </a:lnTo>
                  <a:cubicBezTo>
                    <a:pt x="29022" y="43848"/>
                    <a:pt x="29022" y="43915"/>
                    <a:pt x="29122" y="43982"/>
                  </a:cubicBezTo>
                  <a:lnTo>
                    <a:pt x="31490" y="45349"/>
                  </a:lnTo>
                  <a:cubicBezTo>
                    <a:pt x="31540" y="45366"/>
                    <a:pt x="31598" y="45374"/>
                    <a:pt x="31657" y="45374"/>
                  </a:cubicBezTo>
                  <a:cubicBezTo>
                    <a:pt x="31715" y="45374"/>
                    <a:pt x="31773" y="45366"/>
                    <a:pt x="31824" y="45349"/>
                  </a:cubicBezTo>
                  <a:lnTo>
                    <a:pt x="34292" y="43915"/>
                  </a:lnTo>
                  <a:cubicBezTo>
                    <a:pt x="34392" y="43848"/>
                    <a:pt x="34392" y="43782"/>
                    <a:pt x="34292" y="43715"/>
                  </a:cubicBezTo>
                  <a:lnTo>
                    <a:pt x="31957" y="42347"/>
                  </a:lnTo>
                  <a:cubicBezTo>
                    <a:pt x="31890" y="42331"/>
                    <a:pt x="31824" y="42322"/>
                    <a:pt x="31761" y="42322"/>
                  </a:cubicBezTo>
                  <a:close/>
                  <a:moveTo>
                    <a:pt x="3303" y="42456"/>
                  </a:moveTo>
                  <a:cubicBezTo>
                    <a:pt x="3245" y="42456"/>
                    <a:pt x="3186" y="42464"/>
                    <a:pt x="3136" y="42481"/>
                  </a:cubicBezTo>
                  <a:lnTo>
                    <a:pt x="101" y="44249"/>
                  </a:lnTo>
                  <a:cubicBezTo>
                    <a:pt x="1" y="44315"/>
                    <a:pt x="1" y="44382"/>
                    <a:pt x="101" y="44449"/>
                  </a:cubicBezTo>
                  <a:lnTo>
                    <a:pt x="2469" y="45816"/>
                  </a:lnTo>
                  <a:cubicBezTo>
                    <a:pt x="2519" y="45833"/>
                    <a:pt x="2578" y="45841"/>
                    <a:pt x="2636" y="45841"/>
                  </a:cubicBezTo>
                  <a:cubicBezTo>
                    <a:pt x="2694" y="45841"/>
                    <a:pt x="2753" y="45833"/>
                    <a:pt x="2803" y="45816"/>
                  </a:cubicBezTo>
                  <a:lnTo>
                    <a:pt x="5838" y="44049"/>
                  </a:lnTo>
                  <a:cubicBezTo>
                    <a:pt x="5905" y="43982"/>
                    <a:pt x="5938" y="43882"/>
                    <a:pt x="5838" y="43848"/>
                  </a:cubicBezTo>
                  <a:lnTo>
                    <a:pt x="3470" y="42481"/>
                  </a:lnTo>
                  <a:cubicBezTo>
                    <a:pt x="3420" y="42464"/>
                    <a:pt x="3362" y="42456"/>
                    <a:pt x="3303" y="42456"/>
                  </a:cubicBezTo>
                  <a:close/>
                  <a:moveTo>
                    <a:pt x="10408" y="43064"/>
                  </a:moveTo>
                  <a:cubicBezTo>
                    <a:pt x="10350" y="43064"/>
                    <a:pt x="10291" y="43081"/>
                    <a:pt x="10241" y="43115"/>
                  </a:cubicBezTo>
                  <a:lnTo>
                    <a:pt x="7773" y="44516"/>
                  </a:lnTo>
                  <a:cubicBezTo>
                    <a:pt x="7673" y="44582"/>
                    <a:pt x="7673" y="44682"/>
                    <a:pt x="7740" y="44716"/>
                  </a:cubicBezTo>
                  <a:lnTo>
                    <a:pt x="10108" y="46083"/>
                  </a:lnTo>
                  <a:cubicBezTo>
                    <a:pt x="10158" y="46100"/>
                    <a:pt x="10216" y="46108"/>
                    <a:pt x="10275" y="46108"/>
                  </a:cubicBezTo>
                  <a:cubicBezTo>
                    <a:pt x="10333" y="46108"/>
                    <a:pt x="10392" y="46100"/>
                    <a:pt x="10442" y="46083"/>
                  </a:cubicBezTo>
                  <a:lnTo>
                    <a:pt x="12910" y="44649"/>
                  </a:lnTo>
                  <a:cubicBezTo>
                    <a:pt x="13010" y="44616"/>
                    <a:pt x="13010" y="44516"/>
                    <a:pt x="12943" y="44449"/>
                  </a:cubicBezTo>
                  <a:lnTo>
                    <a:pt x="10575" y="43115"/>
                  </a:lnTo>
                  <a:cubicBezTo>
                    <a:pt x="10525" y="43081"/>
                    <a:pt x="10467" y="43064"/>
                    <a:pt x="10408" y="43064"/>
                  </a:cubicBezTo>
                  <a:close/>
                  <a:moveTo>
                    <a:pt x="22980" y="43531"/>
                  </a:moveTo>
                  <a:cubicBezTo>
                    <a:pt x="22917" y="43531"/>
                    <a:pt x="22850" y="43548"/>
                    <a:pt x="22784" y="43582"/>
                  </a:cubicBezTo>
                  <a:lnTo>
                    <a:pt x="20349" y="44983"/>
                  </a:lnTo>
                  <a:cubicBezTo>
                    <a:pt x="20249" y="45049"/>
                    <a:pt x="20215" y="45149"/>
                    <a:pt x="20315" y="45216"/>
                  </a:cubicBezTo>
                  <a:lnTo>
                    <a:pt x="22650" y="46584"/>
                  </a:lnTo>
                  <a:cubicBezTo>
                    <a:pt x="22700" y="46600"/>
                    <a:pt x="22759" y="46609"/>
                    <a:pt x="22821" y="46609"/>
                  </a:cubicBezTo>
                  <a:cubicBezTo>
                    <a:pt x="22884" y="46609"/>
                    <a:pt x="22951" y="46600"/>
                    <a:pt x="23017" y="46584"/>
                  </a:cubicBezTo>
                  <a:lnTo>
                    <a:pt x="25452" y="45149"/>
                  </a:lnTo>
                  <a:cubicBezTo>
                    <a:pt x="25552" y="45083"/>
                    <a:pt x="25586" y="45016"/>
                    <a:pt x="25486" y="44949"/>
                  </a:cubicBezTo>
                  <a:lnTo>
                    <a:pt x="23151" y="43582"/>
                  </a:lnTo>
                  <a:cubicBezTo>
                    <a:pt x="23101" y="43548"/>
                    <a:pt x="23042" y="43531"/>
                    <a:pt x="22980" y="43531"/>
                  </a:cubicBezTo>
                  <a:close/>
                  <a:moveTo>
                    <a:pt x="15074" y="44232"/>
                  </a:moveTo>
                  <a:cubicBezTo>
                    <a:pt x="15012" y="44232"/>
                    <a:pt x="14945" y="44249"/>
                    <a:pt x="14878" y="44282"/>
                  </a:cubicBezTo>
                  <a:lnTo>
                    <a:pt x="12443" y="45683"/>
                  </a:lnTo>
                  <a:cubicBezTo>
                    <a:pt x="12343" y="45750"/>
                    <a:pt x="12310" y="45850"/>
                    <a:pt x="12410" y="45883"/>
                  </a:cubicBezTo>
                  <a:lnTo>
                    <a:pt x="14778" y="47251"/>
                  </a:lnTo>
                  <a:cubicBezTo>
                    <a:pt x="14828" y="47284"/>
                    <a:pt x="14886" y="47301"/>
                    <a:pt x="14949" y="47301"/>
                  </a:cubicBezTo>
                  <a:cubicBezTo>
                    <a:pt x="15012" y="47301"/>
                    <a:pt x="15078" y="47284"/>
                    <a:pt x="15145" y="47251"/>
                  </a:cubicBezTo>
                  <a:lnTo>
                    <a:pt x="17580" y="45850"/>
                  </a:lnTo>
                  <a:cubicBezTo>
                    <a:pt x="17680" y="45783"/>
                    <a:pt x="17713" y="45683"/>
                    <a:pt x="17613" y="45616"/>
                  </a:cubicBezTo>
                  <a:lnTo>
                    <a:pt x="15245" y="44282"/>
                  </a:lnTo>
                  <a:cubicBezTo>
                    <a:pt x="15195" y="44249"/>
                    <a:pt x="15137" y="44232"/>
                    <a:pt x="15074" y="44232"/>
                  </a:cubicBezTo>
                  <a:close/>
                  <a:moveTo>
                    <a:pt x="28158" y="44365"/>
                  </a:moveTo>
                  <a:cubicBezTo>
                    <a:pt x="28096" y="44365"/>
                    <a:pt x="28037" y="44382"/>
                    <a:pt x="27987" y="44415"/>
                  </a:cubicBezTo>
                  <a:lnTo>
                    <a:pt x="25519" y="45816"/>
                  </a:lnTo>
                  <a:cubicBezTo>
                    <a:pt x="25419" y="45883"/>
                    <a:pt x="25419" y="45983"/>
                    <a:pt x="25519" y="46017"/>
                  </a:cubicBezTo>
                  <a:lnTo>
                    <a:pt x="27887" y="47384"/>
                  </a:lnTo>
                  <a:cubicBezTo>
                    <a:pt x="27946" y="47423"/>
                    <a:pt x="28016" y="47440"/>
                    <a:pt x="28091" y="47440"/>
                  </a:cubicBezTo>
                  <a:cubicBezTo>
                    <a:pt x="28144" y="47440"/>
                    <a:pt x="28199" y="47431"/>
                    <a:pt x="28254" y="47418"/>
                  </a:cubicBezTo>
                  <a:lnTo>
                    <a:pt x="28254" y="47384"/>
                  </a:lnTo>
                  <a:lnTo>
                    <a:pt x="30689" y="45983"/>
                  </a:lnTo>
                  <a:cubicBezTo>
                    <a:pt x="30789" y="45917"/>
                    <a:pt x="30823" y="45816"/>
                    <a:pt x="30689" y="45750"/>
                  </a:cubicBezTo>
                  <a:lnTo>
                    <a:pt x="28354" y="44415"/>
                  </a:lnTo>
                  <a:cubicBezTo>
                    <a:pt x="28288" y="44382"/>
                    <a:pt x="28221" y="44365"/>
                    <a:pt x="28158" y="44365"/>
                  </a:cubicBezTo>
                  <a:close/>
                  <a:moveTo>
                    <a:pt x="6801" y="45099"/>
                  </a:moveTo>
                  <a:cubicBezTo>
                    <a:pt x="6739" y="45099"/>
                    <a:pt x="6672" y="45116"/>
                    <a:pt x="6606" y="45149"/>
                  </a:cubicBezTo>
                  <a:lnTo>
                    <a:pt x="4170" y="46550"/>
                  </a:lnTo>
                  <a:cubicBezTo>
                    <a:pt x="4070" y="46617"/>
                    <a:pt x="4037" y="46717"/>
                    <a:pt x="4137" y="46750"/>
                  </a:cubicBezTo>
                  <a:lnTo>
                    <a:pt x="6505" y="48118"/>
                  </a:lnTo>
                  <a:cubicBezTo>
                    <a:pt x="6555" y="48151"/>
                    <a:pt x="6614" y="48168"/>
                    <a:pt x="6672" y="48168"/>
                  </a:cubicBezTo>
                  <a:cubicBezTo>
                    <a:pt x="6731" y="48168"/>
                    <a:pt x="6789" y="48151"/>
                    <a:pt x="6839" y="48118"/>
                  </a:cubicBezTo>
                  <a:lnTo>
                    <a:pt x="9307" y="46717"/>
                  </a:lnTo>
                  <a:cubicBezTo>
                    <a:pt x="9408" y="46650"/>
                    <a:pt x="9441" y="46550"/>
                    <a:pt x="9341" y="46517"/>
                  </a:cubicBezTo>
                  <a:lnTo>
                    <a:pt x="9307" y="46484"/>
                  </a:lnTo>
                  <a:lnTo>
                    <a:pt x="6972" y="45149"/>
                  </a:lnTo>
                  <a:cubicBezTo>
                    <a:pt x="6922" y="45116"/>
                    <a:pt x="6864" y="45099"/>
                    <a:pt x="6801" y="45099"/>
                  </a:cubicBezTo>
                  <a:close/>
                  <a:moveTo>
                    <a:pt x="51175" y="34959"/>
                  </a:moveTo>
                  <a:cubicBezTo>
                    <a:pt x="51112" y="34959"/>
                    <a:pt x="51054" y="34975"/>
                    <a:pt x="51004" y="35009"/>
                  </a:cubicBezTo>
                  <a:lnTo>
                    <a:pt x="30823" y="46684"/>
                  </a:lnTo>
                  <a:cubicBezTo>
                    <a:pt x="30689" y="46750"/>
                    <a:pt x="30689" y="46851"/>
                    <a:pt x="30789" y="46884"/>
                  </a:cubicBezTo>
                  <a:lnTo>
                    <a:pt x="33124" y="48252"/>
                  </a:lnTo>
                  <a:cubicBezTo>
                    <a:pt x="33191" y="48268"/>
                    <a:pt x="33258" y="48277"/>
                    <a:pt x="33320" y="48277"/>
                  </a:cubicBezTo>
                  <a:cubicBezTo>
                    <a:pt x="33383" y="48277"/>
                    <a:pt x="33441" y="48268"/>
                    <a:pt x="33491" y="48252"/>
                  </a:cubicBezTo>
                  <a:lnTo>
                    <a:pt x="53706" y="36577"/>
                  </a:lnTo>
                  <a:cubicBezTo>
                    <a:pt x="53806" y="36510"/>
                    <a:pt x="53806" y="36410"/>
                    <a:pt x="53706" y="36343"/>
                  </a:cubicBezTo>
                  <a:lnTo>
                    <a:pt x="51371" y="35009"/>
                  </a:lnTo>
                  <a:cubicBezTo>
                    <a:pt x="51304" y="34975"/>
                    <a:pt x="51237" y="34959"/>
                    <a:pt x="51175" y="34959"/>
                  </a:cubicBezTo>
                  <a:close/>
                  <a:moveTo>
                    <a:pt x="19348" y="45633"/>
                  </a:moveTo>
                  <a:cubicBezTo>
                    <a:pt x="19290" y="45633"/>
                    <a:pt x="19231" y="45650"/>
                    <a:pt x="19181" y="45683"/>
                  </a:cubicBezTo>
                  <a:lnTo>
                    <a:pt x="16713" y="47084"/>
                  </a:lnTo>
                  <a:cubicBezTo>
                    <a:pt x="16613" y="47151"/>
                    <a:pt x="16613" y="47251"/>
                    <a:pt x="16679" y="47284"/>
                  </a:cubicBezTo>
                  <a:lnTo>
                    <a:pt x="19048" y="48652"/>
                  </a:lnTo>
                  <a:cubicBezTo>
                    <a:pt x="19114" y="48669"/>
                    <a:pt x="19181" y="48677"/>
                    <a:pt x="19244" y="48677"/>
                  </a:cubicBezTo>
                  <a:cubicBezTo>
                    <a:pt x="19306" y="48677"/>
                    <a:pt x="19365" y="48669"/>
                    <a:pt x="19415" y="48652"/>
                  </a:cubicBezTo>
                  <a:lnTo>
                    <a:pt x="21883" y="47217"/>
                  </a:lnTo>
                  <a:cubicBezTo>
                    <a:pt x="21983" y="47184"/>
                    <a:pt x="21983" y="47084"/>
                    <a:pt x="21883" y="47017"/>
                  </a:cubicBezTo>
                  <a:lnTo>
                    <a:pt x="19515" y="45683"/>
                  </a:lnTo>
                  <a:cubicBezTo>
                    <a:pt x="19465" y="45650"/>
                    <a:pt x="19406" y="45633"/>
                    <a:pt x="19348" y="45633"/>
                  </a:cubicBezTo>
                  <a:close/>
                  <a:moveTo>
                    <a:pt x="24618" y="46459"/>
                  </a:moveTo>
                  <a:cubicBezTo>
                    <a:pt x="24560" y="46459"/>
                    <a:pt x="24502" y="46467"/>
                    <a:pt x="24452" y="46484"/>
                  </a:cubicBezTo>
                  <a:lnTo>
                    <a:pt x="21983" y="47918"/>
                  </a:lnTo>
                  <a:cubicBezTo>
                    <a:pt x="21883" y="47985"/>
                    <a:pt x="21883" y="48051"/>
                    <a:pt x="21950" y="48118"/>
                  </a:cubicBezTo>
                  <a:lnTo>
                    <a:pt x="24318" y="49486"/>
                  </a:lnTo>
                  <a:cubicBezTo>
                    <a:pt x="24368" y="49502"/>
                    <a:pt x="24427" y="49511"/>
                    <a:pt x="24485" y="49511"/>
                  </a:cubicBezTo>
                  <a:cubicBezTo>
                    <a:pt x="24543" y="49511"/>
                    <a:pt x="24602" y="49502"/>
                    <a:pt x="24652" y="49486"/>
                  </a:cubicBezTo>
                  <a:lnTo>
                    <a:pt x="24685" y="49486"/>
                  </a:lnTo>
                  <a:lnTo>
                    <a:pt x="27120" y="48051"/>
                  </a:lnTo>
                  <a:cubicBezTo>
                    <a:pt x="27220" y="47985"/>
                    <a:pt x="27254" y="47918"/>
                    <a:pt x="27154" y="47851"/>
                  </a:cubicBezTo>
                  <a:lnTo>
                    <a:pt x="24785" y="46484"/>
                  </a:lnTo>
                  <a:cubicBezTo>
                    <a:pt x="24735" y="46467"/>
                    <a:pt x="24677" y="46459"/>
                    <a:pt x="24618" y="46459"/>
                  </a:cubicBezTo>
                  <a:close/>
                  <a:moveTo>
                    <a:pt x="11480" y="46300"/>
                  </a:moveTo>
                  <a:cubicBezTo>
                    <a:pt x="11417" y="46300"/>
                    <a:pt x="11359" y="46317"/>
                    <a:pt x="11309" y="46350"/>
                  </a:cubicBezTo>
                  <a:lnTo>
                    <a:pt x="7540" y="48518"/>
                  </a:lnTo>
                  <a:cubicBezTo>
                    <a:pt x="7439" y="48585"/>
                    <a:pt x="7406" y="48685"/>
                    <a:pt x="7506" y="48752"/>
                  </a:cubicBezTo>
                  <a:lnTo>
                    <a:pt x="9841" y="50086"/>
                  </a:lnTo>
                  <a:cubicBezTo>
                    <a:pt x="9908" y="50120"/>
                    <a:pt x="9975" y="50136"/>
                    <a:pt x="10037" y="50136"/>
                  </a:cubicBezTo>
                  <a:cubicBezTo>
                    <a:pt x="10100" y="50136"/>
                    <a:pt x="10158" y="50120"/>
                    <a:pt x="10208" y="50086"/>
                  </a:cubicBezTo>
                  <a:lnTo>
                    <a:pt x="13977" y="47918"/>
                  </a:lnTo>
                  <a:cubicBezTo>
                    <a:pt x="14078" y="47818"/>
                    <a:pt x="14111" y="47751"/>
                    <a:pt x="14011" y="47684"/>
                  </a:cubicBezTo>
                  <a:lnTo>
                    <a:pt x="11676" y="46350"/>
                  </a:lnTo>
                  <a:cubicBezTo>
                    <a:pt x="11609" y="46317"/>
                    <a:pt x="11542" y="46300"/>
                    <a:pt x="11480" y="46300"/>
                  </a:cubicBezTo>
                  <a:close/>
                  <a:moveTo>
                    <a:pt x="29855" y="47301"/>
                  </a:moveTo>
                  <a:cubicBezTo>
                    <a:pt x="29797" y="47301"/>
                    <a:pt x="29739" y="47318"/>
                    <a:pt x="29689" y="47351"/>
                  </a:cubicBezTo>
                  <a:lnTo>
                    <a:pt x="26653" y="49085"/>
                  </a:lnTo>
                  <a:cubicBezTo>
                    <a:pt x="26553" y="49152"/>
                    <a:pt x="26520" y="49252"/>
                    <a:pt x="26620" y="49286"/>
                  </a:cubicBezTo>
                  <a:lnTo>
                    <a:pt x="28988" y="50653"/>
                  </a:lnTo>
                  <a:cubicBezTo>
                    <a:pt x="29038" y="50670"/>
                    <a:pt x="29097" y="50678"/>
                    <a:pt x="29155" y="50678"/>
                  </a:cubicBezTo>
                  <a:cubicBezTo>
                    <a:pt x="29213" y="50678"/>
                    <a:pt x="29272" y="50670"/>
                    <a:pt x="29322" y="50653"/>
                  </a:cubicBezTo>
                  <a:lnTo>
                    <a:pt x="32357" y="48919"/>
                  </a:lnTo>
                  <a:cubicBezTo>
                    <a:pt x="32457" y="48852"/>
                    <a:pt x="32457" y="48752"/>
                    <a:pt x="32357" y="48685"/>
                  </a:cubicBezTo>
                  <a:lnTo>
                    <a:pt x="30022" y="47351"/>
                  </a:lnTo>
                  <a:cubicBezTo>
                    <a:pt x="29972" y="47318"/>
                    <a:pt x="29914" y="47301"/>
                    <a:pt x="29855" y="47301"/>
                  </a:cubicBezTo>
                  <a:close/>
                  <a:moveTo>
                    <a:pt x="21016" y="48535"/>
                  </a:moveTo>
                  <a:cubicBezTo>
                    <a:pt x="20957" y="48535"/>
                    <a:pt x="20899" y="48552"/>
                    <a:pt x="20849" y="48585"/>
                  </a:cubicBezTo>
                  <a:lnTo>
                    <a:pt x="18381" y="49986"/>
                  </a:lnTo>
                  <a:cubicBezTo>
                    <a:pt x="18281" y="50053"/>
                    <a:pt x="18281" y="50153"/>
                    <a:pt x="18347" y="50220"/>
                  </a:cubicBezTo>
                  <a:lnTo>
                    <a:pt x="20716" y="51554"/>
                  </a:lnTo>
                  <a:cubicBezTo>
                    <a:pt x="20782" y="51587"/>
                    <a:pt x="20849" y="51604"/>
                    <a:pt x="20912" y="51604"/>
                  </a:cubicBezTo>
                  <a:cubicBezTo>
                    <a:pt x="20974" y="51604"/>
                    <a:pt x="21032" y="51587"/>
                    <a:pt x="21083" y="51554"/>
                  </a:cubicBezTo>
                  <a:lnTo>
                    <a:pt x="23551" y="50153"/>
                  </a:lnTo>
                  <a:cubicBezTo>
                    <a:pt x="23651" y="50086"/>
                    <a:pt x="23651" y="49986"/>
                    <a:pt x="23551" y="49953"/>
                  </a:cubicBezTo>
                  <a:lnTo>
                    <a:pt x="21183" y="48585"/>
                  </a:lnTo>
                  <a:cubicBezTo>
                    <a:pt x="21133" y="48552"/>
                    <a:pt x="21074" y="48535"/>
                    <a:pt x="21016" y="48535"/>
                  </a:cubicBezTo>
                  <a:close/>
                  <a:moveTo>
                    <a:pt x="15779" y="47701"/>
                  </a:moveTo>
                  <a:cubicBezTo>
                    <a:pt x="15720" y="47701"/>
                    <a:pt x="15662" y="47718"/>
                    <a:pt x="15612" y="47751"/>
                  </a:cubicBezTo>
                  <a:lnTo>
                    <a:pt x="10875" y="50453"/>
                  </a:lnTo>
                  <a:cubicBezTo>
                    <a:pt x="10775" y="50520"/>
                    <a:pt x="10775" y="50620"/>
                    <a:pt x="10875" y="50687"/>
                  </a:cubicBezTo>
                  <a:lnTo>
                    <a:pt x="13210" y="52021"/>
                  </a:lnTo>
                  <a:cubicBezTo>
                    <a:pt x="13260" y="52054"/>
                    <a:pt x="13319" y="52071"/>
                    <a:pt x="13381" y="52071"/>
                  </a:cubicBezTo>
                  <a:cubicBezTo>
                    <a:pt x="13444" y="52071"/>
                    <a:pt x="13510" y="52054"/>
                    <a:pt x="13577" y="52021"/>
                  </a:cubicBezTo>
                  <a:lnTo>
                    <a:pt x="18281" y="49286"/>
                  </a:lnTo>
                  <a:cubicBezTo>
                    <a:pt x="18381" y="49219"/>
                    <a:pt x="18414" y="49119"/>
                    <a:pt x="18314" y="49085"/>
                  </a:cubicBezTo>
                  <a:lnTo>
                    <a:pt x="15946" y="47751"/>
                  </a:lnTo>
                  <a:cubicBezTo>
                    <a:pt x="15895" y="47718"/>
                    <a:pt x="15837" y="47701"/>
                    <a:pt x="15779" y="47701"/>
                  </a:cubicBezTo>
                  <a:close/>
                  <a:moveTo>
                    <a:pt x="25690" y="49669"/>
                  </a:moveTo>
                  <a:cubicBezTo>
                    <a:pt x="25627" y="49669"/>
                    <a:pt x="25569" y="49686"/>
                    <a:pt x="25519" y="49719"/>
                  </a:cubicBezTo>
                  <a:lnTo>
                    <a:pt x="22517" y="51454"/>
                  </a:lnTo>
                  <a:cubicBezTo>
                    <a:pt x="22383" y="51521"/>
                    <a:pt x="22383" y="51621"/>
                    <a:pt x="22484" y="51687"/>
                  </a:cubicBezTo>
                  <a:lnTo>
                    <a:pt x="24819" y="53022"/>
                  </a:lnTo>
                  <a:cubicBezTo>
                    <a:pt x="24885" y="53055"/>
                    <a:pt x="24952" y="53072"/>
                    <a:pt x="25015" y="53072"/>
                  </a:cubicBezTo>
                  <a:cubicBezTo>
                    <a:pt x="25077" y="53072"/>
                    <a:pt x="25135" y="53055"/>
                    <a:pt x="25185" y="53022"/>
                  </a:cubicBezTo>
                  <a:lnTo>
                    <a:pt x="28188" y="51287"/>
                  </a:lnTo>
                  <a:cubicBezTo>
                    <a:pt x="28321" y="51220"/>
                    <a:pt x="28321" y="51120"/>
                    <a:pt x="28188" y="51087"/>
                  </a:cubicBezTo>
                  <a:lnTo>
                    <a:pt x="25886" y="49719"/>
                  </a:lnTo>
                  <a:cubicBezTo>
                    <a:pt x="25819" y="49686"/>
                    <a:pt x="25753" y="49669"/>
                    <a:pt x="25690" y="49669"/>
                  </a:cubicBezTo>
                  <a:close/>
                  <a:moveTo>
                    <a:pt x="17447" y="50628"/>
                  </a:moveTo>
                  <a:cubicBezTo>
                    <a:pt x="17388" y="50628"/>
                    <a:pt x="17330" y="50637"/>
                    <a:pt x="17280" y="50653"/>
                  </a:cubicBezTo>
                  <a:lnTo>
                    <a:pt x="14244" y="52388"/>
                  </a:lnTo>
                  <a:cubicBezTo>
                    <a:pt x="14144" y="52455"/>
                    <a:pt x="14144" y="52555"/>
                    <a:pt x="14244" y="52621"/>
                  </a:cubicBezTo>
                  <a:lnTo>
                    <a:pt x="16579" y="53956"/>
                  </a:lnTo>
                  <a:cubicBezTo>
                    <a:pt x="16629" y="53989"/>
                    <a:pt x="16688" y="54006"/>
                    <a:pt x="16750" y="54006"/>
                  </a:cubicBezTo>
                  <a:cubicBezTo>
                    <a:pt x="16813" y="54006"/>
                    <a:pt x="16880" y="53989"/>
                    <a:pt x="16946" y="53956"/>
                  </a:cubicBezTo>
                  <a:lnTo>
                    <a:pt x="19948" y="52188"/>
                  </a:lnTo>
                  <a:cubicBezTo>
                    <a:pt x="20048" y="52154"/>
                    <a:pt x="20048" y="52054"/>
                    <a:pt x="19948" y="51988"/>
                  </a:cubicBezTo>
                  <a:lnTo>
                    <a:pt x="19948" y="51988"/>
                  </a:lnTo>
                  <a:lnTo>
                    <a:pt x="19982" y="52021"/>
                  </a:lnTo>
                  <a:lnTo>
                    <a:pt x="19982" y="52021"/>
                  </a:lnTo>
                  <a:lnTo>
                    <a:pt x="17613" y="50653"/>
                  </a:lnTo>
                  <a:cubicBezTo>
                    <a:pt x="17563" y="50637"/>
                    <a:pt x="17505" y="50628"/>
                    <a:pt x="17447" y="50628"/>
                  </a:cubicBezTo>
                  <a:close/>
                  <a:moveTo>
                    <a:pt x="21554" y="52071"/>
                  </a:moveTo>
                  <a:cubicBezTo>
                    <a:pt x="21491" y="52071"/>
                    <a:pt x="21433" y="52088"/>
                    <a:pt x="21383" y="52121"/>
                  </a:cubicBezTo>
                  <a:lnTo>
                    <a:pt x="17613" y="54289"/>
                  </a:lnTo>
                  <a:cubicBezTo>
                    <a:pt x="17513" y="54356"/>
                    <a:pt x="17480" y="54456"/>
                    <a:pt x="17613" y="54523"/>
                  </a:cubicBezTo>
                  <a:lnTo>
                    <a:pt x="19948" y="55857"/>
                  </a:lnTo>
                  <a:cubicBezTo>
                    <a:pt x="19998" y="55890"/>
                    <a:pt x="20057" y="55907"/>
                    <a:pt x="20119" y="55907"/>
                  </a:cubicBezTo>
                  <a:cubicBezTo>
                    <a:pt x="20182" y="55907"/>
                    <a:pt x="20249" y="55890"/>
                    <a:pt x="20315" y="55857"/>
                  </a:cubicBezTo>
                  <a:lnTo>
                    <a:pt x="24085" y="53689"/>
                  </a:lnTo>
                  <a:cubicBezTo>
                    <a:pt x="24185" y="53622"/>
                    <a:pt x="24185" y="53522"/>
                    <a:pt x="24118" y="53489"/>
                  </a:cubicBezTo>
                  <a:lnTo>
                    <a:pt x="21750" y="52121"/>
                  </a:lnTo>
                  <a:cubicBezTo>
                    <a:pt x="21683" y="52088"/>
                    <a:pt x="21616" y="52071"/>
                    <a:pt x="21554" y="520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1"/>
            <p:cNvSpPr/>
            <p:nvPr/>
          </p:nvSpPr>
          <p:spPr>
            <a:xfrm>
              <a:off x="6656690" y="3543233"/>
              <a:ext cx="627170" cy="361720"/>
            </a:xfrm>
            <a:custGeom>
              <a:avLst/>
              <a:gdLst/>
              <a:ahLst/>
              <a:cxnLst/>
              <a:rect l="l" t="t" r="r" b="b"/>
              <a:pathLst>
                <a:path w="40430" h="23318" extrusionOk="0">
                  <a:moveTo>
                    <a:pt x="25719" y="1"/>
                  </a:moveTo>
                  <a:lnTo>
                    <a:pt x="1" y="14845"/>
                  </a:lnTo>
                  <a:lnTo>
                    <a:pt x="534" y="15145"/>
                  </a:lnTo>
                  <a:lnTo>
                    <a:pt x="14711" y="23318"/>
                  </a:lnTo>
                  <a:lnTo>
                    <a:pt x="39896" y="8774"/>
                  </a:lnTo>
                  <a:lnTo>
                    <a:pt x="40430" y="8474"/>
                  </a:lnTo>
                  <a:lnTo>
                    <a:pt x="2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1"/>
            <p:cNvSpPr/>
            <p:nvPr/>
          </p:nvSpPr>
          <p:spPr>
            <a:xfrm>
              <a:off x="6670139" y="3558248"/>
              <a:ext cx="600784" cy="346704"/>
            </a:xfrm>
            <a:custGeom>
              <a:avLst/>
              <a:gdLst/>
              <a:ahLst/>
              <a:cxnLst/>
              <a:rect l="l" t="t" r="r" b="b"/>
              <a:pathLst>
                <a:path w="38729" h="22350" extrusionOk="0">
                  <a:moveTo>
                    <a:pt x="24852" y="0"/>
                  </a:moveTo>
                  <a:lnTo>
                    <a:pt x="1" y="14377"/>
                  </a:lnTo>
                  <a:lnTo>
                    <a:pt x="13844" y="22350"/>
                  </a:lnTo>
                  <a:lnTo>
                    <a:pt x="38729" y="8006"/>
                  </a:lnTo>
                  <a:lnTo>
                    <a:pt x="24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1"/>
            <p:cNvSpPr/>
            <p:nvPr/>
          </p:nvSpPr>
          <p:spPr>
            <a:xfrm>
              <a:off x="5478523" y="1772001"/>
              <a:ext cx="1501657" cy="1925179"/>
            </a:xfrm>
            <a:custGeom>
              <a:avLst/>
              <a:gdLst/>
              <a:ahLst/>
              <a:cxnLst/>
              <a:rect l="l" t="t" r="r" b="b"/>
              <a:pathLst>
                <a:path w="96803" h="124105" extrusionOk="0">
                  <a:moveTo>
                    <a:pt x="89586" y="1"/>
                  </a:moveTo>
                  <a:cubicBezTo>
                    <a:pt x="88919" y="1"/>
                    <a:pt x="88260" y="325"/>
                    <a:pt x="87463" y="774"/>
                  </a:cubicBezTo>
                  <a:lnTo>
                    <a:pt x="2169" y="50043"/>
                  </a:lnTo>
                  <a:cubicBezTo>
                    <a:pt x="834" y="50877"/>
                    <a:pt x="0" y="52378"/>
                    <a:pt x="34" y="53979"/>
                  </a:cubicBezTo>
                  <a:lnTo>
                    <a:pt x="4604" y="121027"/>
                  </a:lnTo>
                  <a:cubicBezTo>
                    <a:pt x="4704" y="122462"/>
                    <a:pt x="4971" y="123262"/>
                    <a:pt x="6005" y="123762"/>
                  </a:cubicBezTo>
                  <a:cubicBezTo>
                    <a:pt x="6526" y="123997"/>
                    <a:pt x="6955" y="124104"/>
                    <a:pt x="7361" y="124104"/>
                  </a:cubicBezTo>
                  <a:cubicBezTo>
                    <a:pt x="7994" y="124104"/>
                    <a:pt x="8568" y="123843"/>
                    <a:pt x="9340" y="123396"/>
                  </a:cubicBezTo>
                  <a:lnTo>
                    <a:pt x="94635" y="74160"/>
                  </a:lnTo>
                  <a:cubicBezTo>
                    <a:pt x="96002" y="73293"/>
                    <a:pt x="96803" y="71792"/>
                    <a:pt x="96803" y="70191"/>
                  </a:cubicBezTo>
                  <a:lnTo>
                    <a:pt x="92200" y="3143"/>
                  </a:lnTo>
                  <a:cubicBezTo>
                    <a:pt x="92133" y="1708"/>
                    <a:pt x="92100" y="1275"/>
                    <a:pt x="90899" y="441"/>
                  </a:cubicBezTo>
                  <a:cubicBezTo>
                    <a:pt x="90433" y="131"/>
                    <a:pt x="90008" y="1"/>
                    <a:pt x="895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1"/>
            <p:cNvSpPr/>
            <p:nvPr/>
          </p:nvSpPr>
          <p:spPr>
            <a:xfrm>
              <a:off x="5487830" y="1772001"/>
              <a:ext cx="1421457" cy="820285"/>
            </a:xfrm>
            <a:custGeom>
              <a:avLst/>
              <a:gdLst/>
              <a:ahLst/>
              <a:cxnLst/>
              <a:rect l="l" t="t" r="r" b="b"/>
              <a:pathLst>
                <a:path w="91633" h="52879" extrusionOk="0">
                  <a:moveTo>
                    <a:pt x="88986" y="1"/>
                  </a:moveTo>
                  <a:cubicBezTo>
                    <a:pt x="88319" y="1"/>
                    <a:pt x="87660" y="325"/>
                    <a:pt x="86863" y="774"/>
                  </a:cubicBezTo>
                  <a:lnTo>
                    <a:pt x="1569" y="50043"/>
                  </a:lnTo>
                  <a:cubicBezTo>
                    <a:pt x="902" y="50443"/>
                    <a:pt x="368" y="51044"/>
                    <a:pt x="1" y="51744"/>
                  </a:cubicBezTo>
                  <a:lnTo>
                    <a:pt x="2202" y="52878"/>
                  </a:lnTo>
                  <a:cubicBezTo>
                    <a:pt x="2569" y="52145"/>
                    <a:pt x="3136" y="51544"/>
                    <a:pt x="3804" y="51144"/>
                  </a:cubicBezTo>
                  <a:lnTo>
                    <a:pt x="89131" y="1909"/>
                  </a:lnTo>
                  <a:cubicBezTo>
                    <a:pt x="89516" y="1676"/>
                    <a:pt x="89889" y="1566"/>
                    <a:pt x="90224" y="1566"/>
                  </a:cubicBezTo>
                  <a:cubicBezTo>
                    <a:pt x="90992" y="1566"/>
                    <a:pt x="91563" y="2144"/>
                    <a:pt x="91633" y="3143"/>
                  </a:cubicBezTo>
                  <a:cubicBezTo>
                    <a:pt x="91533" y="1708"/>
                    <a:pt x="91566" y="1308"/>
                    <a:pt x="90299" y="441"/>
                  </a:cubicBezTo>
                  <a:cubicBezTo>
                    <a:pt x="89833" y="131"/>
                    <a:pt x="89408" y="1"/>
                    <a:pt x="889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1"/>
            <p:cNvSpPr/>
            <p:nvPr/>
          </p:nvSpPr>
          <p:spPr>
            <a:xfrm>
              <a:off x="5478523" y="2574630"/>
              <a:ext cx="142312" cy="1122159"/>
            </a:xfrm>
            <a:custGeom>
              <a:avLst/>
              <a:gdLst/>
              <a:ahLst/>
              <a:cxnLst/>
              <a:rect l="l" t="t" r="r" b="b"/>
              <a:pathLst>
                <a:path w="9174" h="72339" extrusionOk="0">
                  <a:moveTo>
                    <a:pt x="568" y="0"/>
                  </a:moveTo>
                  <a:cubicBezTo>
                    <a:pt x="201" y="667"/>
                    <a:pt x="0" y="1435"/>
                    <a:pt x="34" y="2235"/>
                  </a:cubicBezTo>
                  <a:lnTo>
                    <a:pt x="4604" y="69283"/>
                  </a:lnTo>
                  <a:cubicBezTo>
                    <a:pt x="4704" y="70718"/>
                    <a:pt x="5037" y="71585"/>
                    <a:pt x="6005" y="71985"/>
                  </a:cubicBezTo>
                  <a:cubicBezTo>
                    <a:pt x="6561" y="72219"/>
                    <a:pt x="7015" y="72338"/>
                    <a:pt x="7448" y="72338"/>
                  </a:cubicBezTo>
                  <a:cubicBezTo>
                    <a:pt x="8000" y="72338"/>
                    <a:pt x="8519" y="72145"/>
                    <a:pt x="9174" y="71752"/>
                  </a:cubicBezTo>
                  <a:lnTo>
                    <a:pt x="9174" y="71752"/>
                  </a:lnTo>
                  <a:cubicBezTo>
                    <a:pt x="8886" y="71917"/>
                    <a:pt x="8597" y="71994"/>
                    <a:pt x="8324" y="71994"/>
                  </a:cubicBezTo>
                  <a:cubicBezTo>
                    <a:pt x="7551" y="71994"/>
                    <a:pt x="6913" y="71379"/>
                    <a:pt x="6839" y="70417"/>
                  </a:cubicBezTo>
                  <a:lnTo>
                    <a:pt x="2235" y="3336"/>
                  </a:lnTo>
                  <a:cubicBezTo>
                    <a:pt x="2235" y="2569"/>
                    <a:pt x="2436" y="1802"/>
                    <a:pt x="2802" y="1134"/>
                  </a:cubicBezTo>
                  <a:lnTo>
                    <a:pt x="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1"/>
            <p:cNvSpPr/>
            <p:nvPr/>
          </p:nvSpPr>
          <p:spPr>
            <a:xfrm>
              <a:off x="5549411" y="1867134"/>
              <a:ext cx="1383684" cy="1759893"/>
            </a:xfrm>
            <a:custGeom>
              <a:avLst/>
              <a:gdLst/>
              <a:ahLst/>
              <a:cxnLst/>
              <a:rect l="l" t="t" r="r" b="b"/>
              <a:pathLst>
                <a:path w="89198" h="113450" extrusionOk="0">
                  <a:moveTo>
                    <a:pt x="84079" y="1"/>
                  </a:moveTo>
                  <a:cubicBezTo>
                    <a:pt x="83873" y="1"/>
                    <a:pt x="83639" y="68"/>
                    <a:pt x="83393" y="212"/>
                  </a:cubicBezTo>
                  <a:lnTo>
                    <a:pt x="1335" y="47579"/>
                  </a:lnTo>
                  <a:cubicBezTo>
                    <a:pt x="501" y="48080"/>
                    <a:pt x="0" y="48980"/>
                    <a:pt x="34" y="49948"/>
                  </a:cubicBezTo>
                  <a:lnTo>
                    <a:pt x="4303" y="112492"/>
                  </a:lnTo>
                  <a:cubicBezTo>
                    <a:pt x="4350" y="113103"/>
                    <a:pt x="4695" y="113449"/>
                    <a:pt x="5163" y="113449"/>
                  </a:cubicBezTo>
                  <a:cubicBezTo>
                    <a:pt x="5359" y="113449"/>
                    <a:pt x="5577" y="113388"/>
                    <a:pt x="5805" y="113260"/>
                  </a:cubicBezTo>
                  <a:lnTo>
                    <a:pt x="87896" y="65859"/>
                  </a:lnTo>
                  <a:cubicBezTo>
                    <a:pt x="88697" y="65325"/>
                    <a:pt x="89197" y="64458"/>
                    <a:pt x="89197" y="63491"/>
                  </a:cubicBezTo>
                  <a:lnTo>
                    <a:pt x="84894" y="946"/>
                  </a:lnTo>
                  <a:cubicBezTo>
                    <a:pt x="84871" y="345"/>
                    <a:pt x="84544" y="1"/>
                    <a:pt x="84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1"/>
            <p:cNvSpPr/>
            <p:nvPr/>
          </p:nvSpPr>
          <p:spPr>
            <a:xfrm>
              <a:off x="5549923" y="1878690"/>
              <a:ext cx="1343848" cy="1717451"/>
            </a:xfrm>
            <a:custGeom>
              <a:avLst/>
              <a:gdLst/>
              <a:ahLst/>
              <a:cxnLst/>
              <a:rect l="l" t="t" r="r" b="b"/>
              <a:pathLst>
                <a:path w="86630" h="110714" extrusionOk="0">
                  <a:moveTo>
                    <a:pt x="82426" y="1"/>
                  </a:moveTo>
                  <a:lnTo>
                    <a:pt x="1302" y="46834"/>
                  </a:lnTo>
                  <a:cubicBezTo>
                    <a:pt x="468" y="47335"/>
                    <a:pt x="1" y="48235"/>
                    <a:pt x="1" y="49169"/>
                  </a:cubicBezTo>
                  <a:lnTo>
                    <a:pt x="4204" y="110713"/>
                  </a:lnTo>
                  <a:lnTo>
                    <a:pt x="85328" y="63880"/>
                  </a:lnTo>
                  <a:cubicBezTo>
                    <a:pt x="86162" y="63346"/>
                    <a:pt x="86629" y="62479"/>
                    <a:pt x="86629" y="61511"/>
                  </a:cubicBezTo>
                  <a:lnTo>
                    <a:pt x="8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1"/>
            <p:cNvSpPr/>
            <p:nvPr/>
          </p:nvSpPr>
          <p:spPr>
            <a:xfrm>
              <a:off x="5597016" y="2801781"/>
              <a:ext cx="94704" cy="808155"/>
            </a:xfrm>
            <a:custGeom>
              <a:avLst/>
              <a:gdLst/>
              <a:ahLst/>
              <a:cxnLst/>
              <a:rect l="l" t="t" r="r" b="b"/>
              <a:pathLst>
                <a:path w="6105" h="52097" extrusionOk="0">
                  <a:moveTo>
                    <a:pt x="0" y="0"/>
                  </a:moveTo>
                  <a:lnTo>
                    <a:pt x="3469" y="50536"/>
                  </a:lnTo>
                  <a:cubicBezTo>
                    <a:pt x="3536" y="51137"/>
                    <a:pt x="3870" y="51637"/>
                    <a:pt x="4403" y="51937"/>
                  </a:cubicBezTo>
                  <a:cubicBezTo>
                    <a:pt x="4623" y="52035"/>
                    <a:pt x="4879" y="52097"/>
                    <a:pt x="5144" y="52097"/>
                  </a:cubicBezTo>
                  <a:cubicBezTo>
                    <a:pt x="5241" y="52097"/>
                    <a:pt x="5339" y="52089"/>
                    <a:pt x="5437" y="52071"/>
                  </a:cubicBezTo>
                  <a:cubicBezTo>
                    <a:pt x="5671" y="52071"/>
                    <a:pt x="5904" y="52004"/>
                    <a:pt x="6105" y="51871"/>
                  </a:cubicBezTo>
                  <a:lnTo>
                    <a:pt x="6105" y="51871"/>
                  </a:lnTo>
                  <a:cubicBezTo>
                    <a:pt x="6004" y="51937"/>
                    <a:pt x="5871" y="51971"/>
                    <a:pt x="5738" y="52004"/>
                  </a:cubicBezTo>
                  <a:cubicBezTo>
                    <a:pt x="5437" y="52004"/>
                    <a:pt x="5237" y="51770"/>
                    <a:pt x="5204" y="51404"/>
                  </a:cubicBezTo>
                  <a:lnTo>
                    <a:pt x="1735" y="86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1"/>
            <p:cNvSpPr/>
            <p:nvPr/>
          </p:nvSpPr>
          <p:spPr>
            <a:xfrm>
              <a:off x="5621338" y="2027197"/>
              <a:ext cx="1282263" cy="1578242"/>
            </a:xfrm>
            <a:custGeom>
              <a:avLst/>
              <a:gdLst/>
              <a:ahLst/>
              <a:cxnLst/>
              <a:rect l="l" t="t" r="r" b="b"/>
              <a:pathLst>
                <a:path w="82660" h="101740" extrusionOk="0">
                  <a:moveTo>
                    <a:pt x="78856" y="0"/>
                  </a:moveTo>
                  <a:lnTo>
                    <a:pt x="0" y="45533"/>
                  </a:lnTo>
                  <a:lnTo>
                    <a:pt x="3803" y="101340"/>
                  </a:lnTo>
                  <a:cubicBezTo>
                    <a:pt x="3803" y="101473"/>
                    <a:pt x="3869" y="101740"/>
                    <a:pt x="4103" y="101740"/>
                  </a:cubicBezTo>
                  <a:cubicBezTo>
                    <a:pt x="4203" y="101740"/>
                    <a:pt x="4303" y="101706"/>
                    <a:pt x="4403" y="101640"/>
                  </a:cubicBezTo>
                  <a:lnTo>
                    <a:pt x="81959" y="56874"/>
                  </a:lnTo>
                  <a:cubicBezTo>
                    <a:pt x="82392" y="56574"/>
                    <a:pt x="82659" y="56107"/>
                    <a:pt x="82659" y="55607"/>
                  </a:cubicBezTo>
                  <a:lnTo>
                    <a:pt x="78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1"/>
            <p:cNvSpPr/>
            <p:nvPr/>
          </p:nvSpPr>
          <p:spPr>
            <a:xfrm>
              <a:off x="5618221" y="2021504"/>
              <a:ext cx="1288996" cy="1587037"/>
            </a:xfrm>
            <a:custGeom>
              <a:avLst/>
              <a:gdLst/>
              <a:ahLst/>
              <a:cxnLst/>
              <a:rect l="l" t="t" r="r" b="b"/>
              <a:pathLst>
                <a:path w="83094" h="102307" extrusionOk="0">
                  <a:moveTo>
                    <a:pt x="78924" y="701"/>
                  </a:moveTo>
                  <a:lnTo>
                    <a:pt x="79224" y="5404"/>
                  </a:lnTo>
                  <a:lnTo>
                    <a:pt x="82693" y="55974"/>
                  </a:lnTo>
                  <a:cubicBezTo>
                    <a:pt x="82660" y="56407"/>
                    <a:pt x="82460" y="56808"/>
                    <a:pt x="82059" y="57075"/>
                  </a:cubicBezTo>
                  <a:lnTo>
                    <a:pt x="4504" y="101840"/>
                  </a:lnTo>
                  <a:cubicBezTo>
                    <a:pt x="4471" y="101873"/>
                    <a:pt x="4404" y="101873"/>
                    <a:pt x="4337" y="101907"/>
                  </a:cubicBezTo>
                  <a:cubicBezTo>
                    <a:pt x="4271" y="101907"/>
                    <a:pt x="4237" y="101707"/>
                    <a:pt x="4237" y="101707"/>
                  </a:cubicBezTo>
                  <a:lnTo>
                    <a:pt x="435" y="46000"/>
                  </a:lnTo>
                  <a:lnTo>
                    <a:pt x="78924" y="701"/>
                  </a:lnTo>
                  <a:close/>
                  <a:moveTo>
                    <a:pt x="79291" y="0"/>
                  </a:moveTo>
                  <a:lnTo>
                    <a:pt x="1" y="45766"/>
                  </a:lnTo>
                  <a:lnTo>
                    <a:pt x="3837" y="101707"/>
                  </a:lnTo>
                  <a:cubicBezTo>
                    <a:pt x="3870" y="102073"/>
                    <a:pt x="4070" y="102307"/>
                    <a:pt x="4371" y="102307"/>
                  </a:cubicBezTo>
                  <a:cubicBezTo>
                    <a:pt x="4504" y="102274"/>
                    <a:pt x="4638" y="102240"/>
                    <a:pt x="4738" y="102174"/>
                  </a:cubicBezTo>
                  <a:lnTo>
                    <a:pt x="82293" y="57408"/>
                  </a:lnTo>
                  <a:cubicBezTo>
                    <a:pt x="82793" y="57075"/>
                    <a:pt x="83094" y="56541"/>
                    <a:pt x="83094" y="55940"/>
                  </a:cubicBezTo>
                  <a:lnTo>
                    <a:pt x="79658" y="5404"/>
                  </a:lnTo>
                  <a:lnTo>
                    <a:pt x="792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1"/>
            <p:cNvSpPr/>
            <p:nvPr/>
          </p:nvSpPr>
          <p:spPr>
            <a:xfrm>
              <a:off x="5589772" y="1929568"/>
              <a:ext cx="1253286" cy="720664"/>
            </a:xfrm>
            <a:custGeom>
              <a:avLst/>
              <a:gdLst/>
              <a:ahLst/>
              <a:cxnLst/>
              <a:rect l="l" t="t" r="r" b="b"/>
              <a:pathLst>
                <a:path w="80792" h="46457" extrusionOk="0">
                  <a:moveTo>
                    <a:pt x="79094" y="0"/>
                  </a:moveTo>
                  <a:cubicBezTo>
                    <a:pt x="78773" y="0"/>
                    <a:pt x="78450" y="77"/>
                    <a:pt x="78156" y="223"/>
                  </a:cubicBezTo>
                  <a:lnTo>
                    <a:pt x="601" y="44989"/>
                  </a:lnTo>
                  <a:cubicBezTo>
                    <a:pt x="334" y="45155"/>
                    <a:pt x="134" y="45356"/>
                    <a:pt x="0" y="45622"/>
                  </a:cubicBezTo>
                  <a:lnTo>
                    <a:pt x="1768" y="46456"/>
                  </a:lnTo>
                  <a:cubicBezTo>
                    <a:pt x="1902" y="46190"/>
                    <a:pt x="2102" y="45989"/>
                    <a:pt x="2335" y="45823"/>
                  </a:cubicBezTo>
                  <a:lnTo>
                    <a:pt x="79891" y="1057"/>
                  </a:lnTo>
                  <a:cubicBezTo>
                    <a:pt x="80033" y="981"/>
                    <a:pt x="80168" y="944"/>
                    <a:pt x="80289" y="944"/>
                  </a:cubicBezTo>
                  <a:cubicBezTo>
                    <a:pt x="80536" y="944"/>
                    <a:pt x="80724" y="1099"/>
                    <a:pt x="80791" y="1391"/>
                  </a:cubicBezTo>
                  <a:cubicBezTo>
                    <a:pt x="80691" y="857"/>
                    <a:pt x="80324" y="423"/>
                    <a:pt x="79857" y="157"/>
                  </a:cubicBezTo>
                  <a:cubicBezTo>
                    <a:pt x="79617" y="51"/>
                    <a:pt x="79356" y="0"/>
                    <a:pt x="79094"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1"/>
            <p:cNvSpPr/>
            <p:nvPr/>
          </p:nvSpPr>
          <p:spPr>
            <a:xfrm>
              <a:off x="5589772" y="1929568"/>
              <a:ext cx="1253286" cy="720664"/>
            </a:xfrm>
            <a:custGeom>
              <a:avLst/>
              <a:gdLst/>
              <a:ahLst/>
              <a:cxnLst/>
              <a:rect l="l" t="t" r="r" b="b"/>
              <a:pathLst>
                <a:path w="80792" h="46457" extrusionOk="0">
                  <a:moveTo>
                    <a:pt x="79094" y="0"/>
                  </a:moveTo>
                  <a:cubicBezTo>
                    <a:pt x="78773" y="0"/>
                    <a:pt x="78450" y="77"/>
                    <a:pt x="78156" y="223"/>
                  </a:cubicBezTo>
                  <a:lnTo>
                    <a:pt x="601" y="44989"/>
                  </a:lnTo>
                  <a:cubicBezTo>
                    <a:pt x="334" y="45155"/>
                    <a:pt x="134" y="45356"/>
                    <a:pt x="0" y="45622"/>
                  </a:cubicBezTo>
                  <a:lnTo>
                    <a:pt x="1768" y="46456"/>
                  </a:lnTo>
                  <a:cubicBezTo>
                    <a:pt x="1902" y="46190"/>
                    <a:pt x="2102" y="45989"/>
                    <a:pt x="2335" y="45823"/>
                  </a:cubicBezTo>
                  <a:lnTo>
                    <a:pt x="79891" y="1057"/>
                  </a:lnTo>
                  <a:cubicBezTo>
                    <a:pt x="80033" y="981"/>
                    <a:pt x="80168" y="944"/>
                    <a:pt x="80289" y="944"/>
                  </a:cubicBezTo>
                  <a:cubicBezTo>
                    <a:pt x="80536" y="944"/>
                    <a:pt x="80724" y="1099"/>
                    <a:pt x="80791" y="1391"/>
                  </a:cubicBezTo>
                  <a:cubicBezTo>
                    <a:pt x="80691" y="857"/>
                    <a:pt x="80324" y="423"/>
                    <a:pt x="79857" y="157"/>
                  </a:cubicBezTo>
                  <a:cubicBezTo>
                    <a:pt x="79617" y="51"/>
                    <a:pt x="79356" y="0"/>
                    <a:pt x="790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1"/>
            <p:cNvSpPr/>
            <p:nvPr/>
          </p:nvSpPr>
          <p:spPr>
            <a:xfrm>
              <a:off x="5586670" y="2637235"/>
              <a:ext cx="31568" cy="94704"/>
            </a:xfrm>
            <a:custGeom>
              <a:avLst/>
              <a:gdLst/>
              <a:ahLst/>
              <a:cxnLst/>
              <a:rect l="l" t="t" r="r" b="b"/>
              <a:pathLst>
                <a:path w="2035" h="6105" extrusionOk="0">
                  <a:moveTo>
                    <a:pt x="200" y="0"/>
                  </a:moveTo>
                  <a:cubicBezTo>
                    <a:pt x="100" y="167"/>
                    <a:pt x="33" y="334"/>
                    <a:pt x="0" y="501"/>
                  </a:cubicBezTo>
                  <a:cubicBezTo>
                    <a:pt x="0" y="568"/>
                    <a:pt x="0" y="634"/>
                    <a:pt x="0" y="701"/>
                  </a:cubicBezTo>
                  <a:cubicBezTo>
                    <a:pt x="0" y="734"/>
                    <a:pt x="0" y="768"/>
                    <a:pt x="0" y="801"/>
                  </a:cubicBezTo>
                  <a:lnTo>
                    <a:pt x="300" y="5238"/>
                  </a:lnTo>
                  <a:lnTo>
                    <a:pt x="2035" y="6105"/>
                  </a:lnTo>
                  <a:lnTo>
                    <a:pt x="1735" y="1668"/>
                  </a:lnTo>
                  <a:cubicBezTo>
                    <a:pt x="1735" y="1368"/>
                    <a:pt x="1801" y="1101"/>
                    <a:pt x="1968" y="834"/>
                  </a:cubicBezTo>
                  <a:lnTo>
                    <a:pt x="200"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1"/>
            <p:cNvSpPr/>
            <p:nvPr/>
          </p:nvSpPr>
          <p:spPr>
            <a:xfrm>
              <a:off x="5586670" y="2637235"/>
              <a:ext cx="31568" cy="94704"/>
            </a:xfrm>
            <a:custGeom>
              <a:avLst/>
              <a:gdLst/>
              <a:ahLst/>
              <a:cxnLst/>
              <a:rect l="l" t="t" r="r" b="b"/>
              <a:pathLst>
                <a:path w="2035" h="6105" extrusionOk="0">
                  <a:moveTo>
                    <a:pt x="200" y="0"/>
                  </a:moveTo>
                  <a:cubicBezTo>
                    <a:pt x="100" y="167"/>
                    <a:pt x="33" y="334"/>
                    <a:pt x="0" y="501"/>
                  </a:cubicBezTo>
                  <a:cubicBezTo>
                    <a:pt x="0" y="568"/>
                    <a:pt x="0" y="634"/>
                    <a:pt x="0" y="701"/>
                  </a:cubicBezTo>
                  <a:cubicBezTo>
                    <a:pt x="0" y="734"/>
                    <a:pt x="0" y="768"/>
                    <a:pt x="0" y="801"/>
                  </a:cubicBezTo>
                  <a:lnTo>
                    <a:pt x="300" y="5238"/>
                  </a:lnTo>
                  <a:lnTo>
                    <a:pt x="2035" y="6105"/>
                  </a:lnTo>
                  <a:lnTo>
                    <a:pt x="1735" y="1668"/>
                  </a:lnTo>
                  <a:cubicBezTo>
                    <a:pt x="1735" y="1368"/>
                    <a:pt x="1801" y="1101"/>
                    <a:pt x="1968" y="834"/>
                  </a:cubicBezTo>
                  <a:lnTo>
                    <a:pt x="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1"/>
            <p:cNvSpPr/>
            <p:nvPr/>
          </p:nvSpPr>
          <p:spPr>
            <a:xfrm>
              <a:off x="5613567" y="1944226"/>
              <a:ext cx="1234655" cy="787244"/>
            </a:xfrm>
            <a:custGeom>
              <a:avLst/>
              <a:gdLst/>
              <a:ahLst/>
              <a:cxnLst/>
              <a:rect l="l" t="t" r="r" b="b"/>
              <a:pathLst>
                <a:path w="79591" h="50749" extrusionOk="0">
                  <a:moveTo>
                    <a:pt x="78740" y="1"/>
                  </a:moveTo>
                  <a:cubicBezTo>
                    <a:pt x="78621" y="1"/>
                    <a:pt x="78490" y="36"/>
                    <a:pt x="78357" y="112"/>
                  </a:cubicBezTo>
                  <a:lnTo>
                    <a:pt x="801" y="44911"/>
                  </a:lnTo>
                  <a:cubicBezTo>
                    <a:pt x="301" y="45211"/>
                    <a:pt x="1" y="45745"/>
                    <a:pt x="1" y="46345"/>
                  </a:cubicBezTo>
                  <a:lnTo>
                    <a:pt x="301" y="50748"/>
                  </a:lnTo>
                  <a:lnTo>
                    <a:pt x="2669" y="49381"/>
                  </a:lnTo>
                  <a:cubicBezTo>
                    <a:pt x="3170" y="49047"/>
                    <a:pt x="3470" y="48514"/>
                    <a:pt x="3470" y="47946"/>
                  </a:cubicBezTo>
                  <a:lnTo>
                    <a:pt x="3670" y="46279"/>
                  </a:lnTo>
                  <a:cubicBezTo>
                    <a:pt x="3737" y="45545"/>
                    <a:pt x="3737" y="45044"/>
                    <a:pt x="4170" y="44811"/>
                  </a:cubicBezTo>
                  <a:lnTo>
                    <a:pt x="23417" y="33770"/>
                  </a:lnTo>
                  <a:cubicBezTo>
                    <a:pt x="23560" y="33678"/>
                    <a:pt x="23696" y="33636"/>
                    <a:pt x="23818" y="33636"/>
                  </a:cubicBezTo>
                  <a:cubicBezTo>
                    <a:pt x="24097" y="33636"/>
                    <a:pt x="24305" y="33855"/>
                    <a:pt x="24351" y="34203"/>
                  </a:cubicBezTo>
                  <a:lnTo>
                    <a:pt x="24451" y="35871"/>
                  </a:lnTo>
                  <a:cubicBezTo>
                    <a:pt x="24475" y="36246"/>
                    <a:pt x="24679" y="36456"/>
                    <a:pt x="24971" y="36456"/>
                  </a:cubicBezTo>
                  <a:cubicBezTo>
                    <a:pt x="25096" y="36456"/>
                    <a:pt x="25236" y="36418"/>
                    <a:pt x="25385" y="36338"/>
                  </a:cubicBezTo>
                  <a:lnTo>
                    <a:pt x="79591" y="4982"/>
                  </a:lnTo>
                  <a:lnTo>
                    <a:pt x="79291" y="579"/>
                  </a:lnTo>
                  <a:cubicBezTo>
                    <a:pt x="79267" y="222"/>
                    <a:pt x="79039" y="1"/>
                    <a:pt x="78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1"/>
            <p:cNvSpPr/>
            <p:nvPr/>
          </p:nvSpPr>
          <p:spPr>
            <a:xfrm>
              <a:off x="6796915" y="1989039"/>
              <a:ext cx="20197" cy="25611"/>
            </a:xfrm>
            <a:custGeom>
              <a:avLst/>
              <a:gdLst/>
              <a:ahLst/>
              <a:cxnLst/>
              <a:rect l="l" t="t" r="r" b="b"/>
              <a:pathLst>
                <a:path w="1302" h="1651" extrusionOk="0">
                  <a:moveTo>
                    <a:pt x="912" y="1"/>
                  </a:moveTo>
                  <a:cubicBezTo>
                    <a:pt x="818" y="1"/>
                    <a:pt x="713" y="31"/>
                    <a:pt x="601" y="92"/>
                  </a:cubicBezTo>
                  <a:cubicBezTo>
                    <a:pt x="201" y="325"/>
                    <a:pt x="0" y="759"/>
                    <a:pt x="0" y="1193"/>
                  </a:cubicBezTo>
                  <a:cubicBezTo>
                    <a:pt x="24" y="1494"/>
                    <a:pt x="176" y="1651"/>
                    <a:pt x="390" y="1651"/>
                  </a:cubicBezTo>
                  <a:cubicBezTo>
                    <a:pt x="484" y="1651"/>
                    <a:pt x="589" y="1621"/>
                    <a:pt x="701" y="1560"/>
                  </a:cubicBezTo>
                  <a:cubicBezTo>
                    <a:pt x="1068" y="1326"/>
                    <a:pt x="1301" y="893"/>
                    <a:pt x="1301" y="459"/>
                  </a:cubicBezTo>
                  <a:cubicBezTo>
                    <a:pt x="1278" y="157"/>
                    <a:pt x="1126" y="1"/>
                    <a:pt x="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1"/>
            <p:cNvSpPr/>
            <p:nvPr/>
          </p:nvSpPr>
          <p:spPr>
            <a:xfrm>
              <a:off x="6759656" y="2010538"/>
              <a:ext cx="20725" cy="25580"/>
            </a:xfrm>
            <a:custGeom>
              <a:avLst/>
              <a:gdLst/>
              <a:ahLst/>
              <a:cxnLst/>
              <a:rect l="l" t="t" r="r" b="b"/>
              <a:pathLst>
                <a:path w="1336" h="1649" extrusionOk="0">
                  <a:moveTo>
                    <a:pt x="952" y="0"/>
                  </a:moveTo>
                  <a:cubicBezTo>
                    <a:pt x="857" y="0"/>
                    <a:pt x="749" y="34"/>
                    <a:pt x="635" y="107"/>
                  </a:cubicBezTo>
                  <a:cubicBezTo>
                    <a:pt x="234" y="340"/>
                    <a:pt x="1" y="741"/>
                    <a:pt x="34" y="1208"/>
                  </a:cubicBezTo>
                  <a:cubicBezTo>
                    <a:pt x="34" y="1483"/>
                    <a:pt x="192" y="1648"/>
                    <a:pt x="410" y="1648"/>
                  </a:cubicBezTo>
                  <a:cubicBezTo>
                    <a:pt x="509" y="1648"/>
                    <a:pt x="620" y="1614"/>
                    <a:pt x="735" y="1541"/>
                  </a:cubicBezTo>
                  <a:cubicBezTo>
                    <a:pt x="1102" y="1308"/>
                    <a:pt x="1335" y="908"/>
                    <a:pt x="1335" y="441"/>
                  </a:cubicBezTo>
                  <a:cubicBezTo>
                    <a:pt x="1312" y="165"/>
                    <a:pt x="1163" y="0"/>
                    <a:pt x="9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1"/>
            <p:cNvSpPr/>
            <p:nvPr/>
          </p:nvSpPr>
          <p:spPr>
            <a:xfrm>
              <a:off x="6722925" y="2031742"/>
              <a:ext cx="20709" cy="25580"/>
            </a:xfrm>
            <a:custGeom>
              <a:avLst/>
              <a:gdLst/>
              <a:ahLst/>
              <a:cxnLst/>
              <a:rect l="l" t="t" r="r" b="b"/>
              <a:pathLst>
                <a:path w="1335" h="1649" extrusionOk="0">
                  <a:moveTo>
                    <a:pt x="952" y="1"/>
                  </a:moveTo>
                  <a:cubicBezTo>
                    <a:pt x="857" y="1"/>
                    <a:pt x="749" y="35"/>
                    <a:pt x="634" y="108"/>
                  </a:cubicBezTo>
                  <a:cubicBezTo>
                    <a:pt x="234" y="341"/>
                    <a:pt x="0" y="741"/>
                    <a:pt x="0" y="1208"/>
                  </a:cubicBezTo>
                  <a:cubicBezTo>
                    <a:pt x="23" y="1484"/>
                    <a:pt x="188" y="1649"/>
                    <a:pt x="409" y="1649"/>
                  </a:cubicBezTo>
                  <a:cubicBezTo>
                    <a:pt x="509" y="1649"/>
                    <a:pt x="620" y="1615"/>
                    <a:pt x="734" y="1542"/>
                  </a:cubicBezTo>
                  <a:cubicBezTo>
                    <a:pt x="1101" y="1308"/>
                    <a:pt x="1335" y="908"/>
                    <a:pt x="1335" y="441"/>
                  </a:cubicBezTo>
                  <a:cubicBezTo>
                    <a:pt x="1312" y="166"/>
                    <a:pt x="1162" y="1"/>
                    <a:pt x="9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1"/>
            <p:cNvSpPr/>
            <p:nvPr/>
          </p:nvSpPr>
          <p:spPr>
            <a:xfrm>
              <a:off x="5618221" y="2021504"/>
              <a:ext cx="1235695" cy="793790"/>
            </a:xfrm>
            <a:custGeom>
              <a:avLst/>
              <a:gdLst/>
              <a:ahLst/>
              <a:cxnLst/>
              <a:rect l="l" t="t" r="r" b="b"/>
              <a:pathLst>
                <a:path w="79658" h="51171" extrusionOk="0">
                  <a:moveTo>
                    <a:pt x="79291" y="0"/>
                  </a:moveTo>
                  <a:lnTo>
                    <a:pt x="26887" y="30255"/>
                  </a:lnTo>
                  <a:cubicBezTo>
                    <a:pt x="26739" y="30344"/>
                    <a:pt x="26623" y="30383"/>
                    <a:pt x="26525" y="30383"/>
                  </a:cubicBezTo>
                  <a:cubicBezTo>
                    <a:pt x="26290" y="30383"/>
                    <a:pt x="26154" y="30161"/>
                    <a:pt x="25919" y="29855"/>
                  </a:cubicBezTo>
                  <a:lnTo>
                    <a:pt x="25085" y="28587"/>
                  </a:lnTo>
                  <a:cubicBezTo>
                    <a:pt x="24862" y="28270"/>
                    <a:pt x="24638" y="28141"/>
                    <a:pt x="24402" y="28141"/>
                  </a:cubicBezTo>
                  <a:cubicBezTo>
                    <a:pt x="24217" y="28141"/>
                    <a:pt x="24024" y="28222"/>
                    <a:pt x="23818" y="28354"/>
                  </a:cubicBezTo>
                  <a:lnTo>
                    <a:pt x="3870" y="39829"/>
                  </a:lnTo>
                  <a:cubicBezTo>
                    <a:pt x="3370" y="40096"/>
                    <a:pt x="3203" y="40596"/>
                    <a:pt x="3070" y="41297"/>
                  </a:cubicBezTo>
                  <a:lnTo>
                    <a:pt x="2569" y="43298"/>
                  </a:lnTo>
                  <a:cubicBezTo>
                    <a:pt x="2403" y="44065"/>
                    <a:pt x="2269" y="44466"/>
                    <a:pt x="1769" y="44766"/>
                  </a:cubicBezTo>
                  <a:lnTo>
                    <a:pt x="1" y="45766"/>
                  </a:lnTo>
                  <a:lnTo>
                    <a:pt x="368" y="51170"/>
                  </a:lnTo>
                  <a:lnTo>
                    <a:pt x="79658" y="5404"/>
                  </a:lnTo>
                  <a:lnTo>
                    <a:pt x="792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1"/>
            <p:cNvSpPr/>
            <p:nvPr/>
          </p:nvSpPr>
          <p:spPr>
            <a:xfrm>
              <a:off x="5591323" y="2718469"/>
              <a:ext cx="32607" cy="96782"/>
            </a:xfrm>
            <a:custGeom>
              <a:avLst/>
              <a:gdLst/>
              <a:ahLst/>
              <a:cxnLst/>
              <a:rect l="l" t="t" r="r" b="b"/>
              <a:pathLst>
                <a:path w="2102" h="6239" extrusionOk="0">
                  <a:moveTo>
                    <a:pt x="0" y="1"/>
                  </a:moveTo>
                  <a:lnTo>
                    <a:pt x="367" y="5371"/>
                  </a:lnTo>
                  <a:lnTo>
                    <a:pt x="2102" y="6238"/>
                  </a:lnTo>
                  <a:lnTo>
                    <a:pt x="1735" y="834"/>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1"/>
            <p:cNvSpPr/>
            <p:nvPr/>
          </p:nvSpPr>
          <p:spPr>
            <a:xfrm>
              <a:off x="5591323" y="2718469"/>
              <a:ext cx="32607" cy="96782"/>
            </a:xfrm>
            <a:custGeom>
              <a:avLst/>
              <a:gdLst/>
              <a:ahLst/>
              <a:cxnLst/>
              <a:rect l="l" t="t" r="r" b="b"/>
              <a:pathLst>
                <a:path w="2102" h="6239" extrusionOk="0">
                  <a:moveTo>
                    <a:pt x="0" y="1"/>
                  </a:moveTo>
                  <a:lnTo>
                    <a:pt x="367" y="5371"/>
                  </a:lnTo>
                  <a:lnTo>
                    <a:pt x="2102" y="6238"/>
                  </a:lnTo>
                  <a:lnTo>
                    <a:pt x="1735" y="8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1"/>
            <p:cNvSpPr/>
            <p:nvPr/>
          </p:nvSpPr>
          <p:spPr>
            <a:xfrm>
              <a:off x="5655991" y="2729653"/>
              <a:ext cx="28481" cy="33848"/>
            </a:xfrm>
            <a:custGeom>
              <a:avLst/>
              <a:gdLst/>
              <a:ahLst/>
              <a:cxnLst/>
              <a:rect l="l" t="t" r="r" b="b"/>
              <a:pathLst>
                <a:path w="1836" h="2182" extrusionOk="0">
                  <a:moveTo>
                    <a:pt x="769" y="0"/>
                  </a:moveTo>
                  <a:cubicBezTo>
                    <a:pt x="735" y="0"/>
                    <a:pt x="693" y="31"/>
                    <a:pt x="668" y="80"/>
                  </a:cubicBezTo>
                  <a:lnTo>
                    <a:pt x="1" y="1448"/>
                  </a:lnTo>
                  <a:cubicBezTo>
                    <a:pt x="1" y="1481"/>
                    <a:pt x="1" y="1481"/>
                    <a:pt x="1" y="1514"/>
                  </a:cubicBezTo>
                  <a:cubicBezTo>
                    <a:pt x="1" y="1514"/>
                    <a:pt x="1" y="1548"/>
                    <a:pt x="1" y="1581"/>
                  </a:cubicBezTo>
                  <a:cubicBezTo>
                    <a:pt x="1" y="1581"/>
                    <a:pt x="1" y="1615"/>
                    <a:pt x="1" y="1615"/>
                  </a:cubicBezTo>
                  <a:cubicBezTo>
                    <a:pt x="1" y="1615"/>
                    <a:pt x="1" y="1648"/>
                    <a:pt x="34" y="1648"/>
                  </a:cubicBezTo>
                  <a:lnTo>
                    <a:pt x="802" y="2182"/>
                  </a:lnTo>
                  <a:lnTo>
                    <a:pt x="902" y="2182"/>
                  </a:lnTo>
                  <a:cubicBezTo>
                    <a:pt x="935" y="2148"/>
                    <a:pt x="968" y="2115"/>
                    <a:pt x="968" y="2082"/>
                  </a:cubicBezTo>
                  <a:cubicBezTo>
                    <a:pt x="1002" y="2015"/>
                    <a:pt x="1002" y="1915"/>
                    <a:pt x="935" y="1848"/>
                  </a:cubicBezTo>
                  <a:lnTo>
                    <a:pt x="368" y="1548"/>
                  </a:lnTo>
                  <a:lnTo>
                    <a:pt x="1736" y="781"/>
                  </a:lnTo>
                  <a:cubicBezTo>
                    <a:pt x="1802" y="714"/>
                    <a:pt x="1836" y="614"/>
                    <a:pt x="1802" y="547"/>
                  </a:cubicBezTo>
                  <a:cubicBezTo>
                    <a:pt x="1802" y="465"/>
                    <a:pt x="1780" y="405"/>
                    <a:pt x="1734" y="405"/>
                  </a:cubicBezTo>
                  <a:cubicBezTo>
                    <a:pt x="1725" y="405"/>
                    <a:pt x="1714" y="408"/>
                    <a:pt x="1702" y="414"/>
                  </a:cubicBezTo>
                  <a:lnTo>
                    <a:pt x="335" y="1214"/>
                  </a:lnTo>
                  <a:lnTo>
                    <a:pt x="802" y="247"/>
                  </a:lnTo>
                  <a:cubicBezTo>
                    <a:pt x="868" y="180"/>
                    <a:pt x="868" y="80"/>
                    <a:pt x="802" y="13"/>
                  </a:cubicBezTo>
                  <a:cubicBezTo>
                    <a:pt x="793" y="4"/>
                    <a:pt x="781" y="0"/>
                    <a:pt x="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1"/>
            <p:cNvSpPr/>
            <p:nvPr/>
          </p:nvSpPr>
          <p:spPr>
            <a:xfrm>
              <a:off x="5697904" y="2703268"/>
              <a:ext cx="28481" cy="34236"/>
            </a:xfrm>
            <a:custGeom>
              <a:avLst/>
              <a:gdLst/>
              <a:ahLst/>
              <a:cxnLst/>
              <a:rect l="l" t="t" r="r" b="b"/>
              <a:pathLst>
                <a:path w="1836" h="2207" extrusionOk="0">
                  <a:moveTo>
                    <a:pt x="1005" y="1"/>
                  </a:moveTo>
                  <a:cubicBezTo>
                    <a:pt x="970" y="1"/>
                    <a:pt x="927" y="38"/>
                    <a:pt x="902" y="113"/>
                  </a:cubicBezTo>
                  <a:cubicBezTo>
                    <a:pt x="868" y="213"/>
                    <a:pt x="868" y="313"/>
                    <a:pt x="902" y="347"/>
                  </a:cubicBezTo>
                  <a:lnTo>
                    <a:pt x="1469" y="714"/>
                  </a:lnTo>
                  <a:lnTo>
                    <a:pt x="134" y="1481"/>
                  </a:lnTo>
                  <a:cubicBezTo>
                    <a:pt x="68" y="1514"/>
                    <a:pt x="1" y="1581"/>
                    <a:pt x="1" y="1681"/>
                  </a:cubicBezTo>
                  <a:cubicBezTo>
                    <a:pt x="26" y="1756"/>
                    <a:pt x="51" y="1794"/>
                    <a:pt x="90" y="1794"/>
                  </a:cubicBezTo>
                  <a:cubicBezTo>
                    <a:pt x="103" y="1794"/>
                    <a:pt x="118" y="1789"/>
                    <a:pt x="134" y="1781"/>
                  </a:cubicBezTo>
                  <a:lnTo>
                    <a:pt x="1469" y="981"/>
                  </a:lnTo>
                  <a:lnTo>
                    <a:pt x="1002" y="1948"/>
                  </a:lnTo>
                  <a:cubicBezTo>
                    <a:pt x="968" y="2048"/>
                    <a:pt x="968" y="2115"/>
                    <a:pt x="1002" y="2181"/>
                  </a:cubicBezTo>
                  <a:cubicBezTo>
                    <a:pt x="1018" y="2198"/>
                    <a:pt x="1035" y="2206"/>
                    <a:pt x="1052" y="2206"/>
                  </a:cubicBezTo>
                  <a:cubicBezTo>
                    <a:pt x="1068" y="2206"/>
                    <a:pt x="1085" y="2198"/>
                    <a:pt x="1102" y="2181"/>
                  </a:cubicBezTo>
                  <a:cubicBezTo>
                    <a:pt x="1135" y="2181"/>
                    <a:pt x="1135" y="2148"/>
                    <a:pt x="1168" y="2115"/>
                  </a:cubicBezTo>
                  <a:lnTo>
                    <a:pt x="1836" y="747"/>
                  </a:lnTo>
                  <a:cubicBezTo>
                    <a:pt x="1836" y="714"/>
                    <a:pt x="1836" y="714"/>
                    <a:pt x="1836" y="680"/>
                  </a:cubicBezTo>
                  <a:cubicBezTo>
                    <a:pt x="1836" y="680"/>
                    <a:pt x="1836" y="647"/>
                    <a:pt x="1836" y="614"/>
                  </a:cubicBezTo>
                  <a:cubicBezTo>
                    <a:pt x="1836" y="614"/>
                    <a:pt x="1836" y="580"/>
                    <a:pt x="1836" y="547"/>
                  </a:cubicBezTo>
                  <a:lnTo>
                    <a:pt x="1035" y="13"/>
                  </a:lnTo>
                  <a:cubicBezTo>
                    <a:pt x="1027" y="5"/>
                    <a:pt x="1016"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1"/>
            <p:cNvSpPr/>
            <p:nvPr/>
          </p:nvSpPr>
          <p:spPr>
            <a:xfrm>
              <a:off x="5743446" y="2665947"/>
              <a:ext cx="25890" cy="49888"/>
            </a:xfrm>
            <a:custGeom>
              <a:avLst/>
              <a:gdLst/>
              <a:ahLst/>
              <a:cxnLst/>
              <a:rect l="l" t="t" r="r" b="b"/>
              <a:pathLst>
                <a:path w="1669" h="3216" extrusionOk="0">
                  <a:moveTo>
                    <a:pt x="1481" y="1"/>
                  </a:moveTo>
                  <a:cubicBezTo>
                    <a:pt x="1451" y="1"/>
                    <a:pt x="1418" y="17"/>
                    <a:pt x="1401" y="51"/>
                  </a:cubicBezTo>
                  <a:lnTo>
                    <a:pt x="1235" y="484"/>
                  </a:lnTo>
                  <a:cubicBezTo>
                    <a:pt x="1218" y="483"/>
                    <a:pt x="1201" y="482"/>
                    <a:pt x="1184" y="482"/>
                  </a:cubicBezTo>
                  <a:cubicBezTo>
                    <a:pt x="864" y="482"/>
                    <a:pt x="522" y="778"/>
                    <a:pt x="301" y="1285"/>
                  </a:cubicBezTo>
                  <a:cubicBezTo>
                    <a:pt x="0" y="1986"/>
                    <a:pt x="67" y="2786"/>
                    <a:pt x="434" y="3086"/>
                  </a:cubicBezTo>
                  <a:cubicBezTo>
                    <a:pt x="522" y="3174"/>
                    <a:pt x="638" y="3216"/>
                    <a:pt x="757" y="3216"/>
                  </a:cubicBezTo>
                  <a:cubicBezTo>
                    <a:pt x="864" y="3216"/>
                    <a:pt x="973" y="3183"/>
                    <a:pt x="1068" y="3120"/>
                  </a:cubicBezTo>
                  <a:cubicBezTo>
                    <a:pt x="1335" y="2953"/>
                    <a:pt x="1535" y="2686"/>
                    <a:pt x="1635" y="2386"/>
                  </a:cubicBezTo>
                  <a:cubicBezTo>
                    <a:pt x="1668" y="2319"/>
                    <a:pt x="1668" y="2219"/>
                    <a:pt x="1635" y="2152"/>
                  </a:cubicBezTo>
                  <a:cubicBezTo>
                    <a:pt x="1626" y="2144"/>
                    <a:pt x="1616" y="2140"/>
                    <a:pt x="1605" y="2140"/>
                  </a:cubicBezTo>
                  <a:cubicBezTo>
                    <a:pt x="1570" y="2140"/>
                    <a:pt x="1526" y="2177"/>
                    <a:pt x="1501" y="2252"/>
                  </a:cubicBezTo>
                  <a:cubicBezTo>
                    <a:pt x="1326" y="2628"/>
                    <a:pt x="1057" y="2872"/>
                    <a:pt x="807" y="2872"/>
                  </a:cubicBezTo>
                  <a:cubicBezTo>
                    <a:pt x="724" y="2872"/>
                    <a:pt x="642" y="2844"/>
                    <a:pt x="567" y="2786"/>
                  </a:cubicBezTo>
                  <a:cubicBezTo>
                    <a:pt x="301" y="2553"/>
                    <a:pt x="267" y="1952"/>
                    <a:pt x="501" y="1452"/>
                  </a:cubicBezTo>
                  <a:cubicBezTo>
                    <a:pt x="567" y="1152"/>
                    <a:pt x="834" y="918"/>
                    <a:pt x="1134" y="818"/>
                  </a:cubicBezTo>
                  <a:lnTo>
                    <a:pt x="1134" y="818"/>
                  </a:lnTo>
                  <a:lnTo>
                    <a:pt x="1001" y="1152"/>
                  </a:lnTo>
                  <a:cubicBezTo>
                    <a:pt x="974" y="1234"/>
                    <a:pt x="991" y="1294"/>
                    <a:pt x="1036" y="1294"/>
                  </a:cubicBezTo>
                  <a:cubicBezTo>
                    <a:pt x="1045" y="1294"/>
                    <a:pt x="1056" y="1291"/>
                    <a:pt x="1068" y="1285"/>
                  </a:cubicBezTo>
                  <a:lnTo>
                    <a:pt x="1601" y="951"/>
                  </a:lnTo>
                  <a:cubicBezTo>
                    <a:pt x="1668" y="885"/>
                    <a:pt x="1668" y="851"/>
                    <a:pt x="1668" y="785"/>
                  </a:cubicBezTo>
                  <a:lnTo>
                    <a:pt x="1535" y="51"/>
                  </a:lnTo>
                  <a:cubicBezTo>
                    <a:pt x="1535" y="17"/>
                    <a:pt x="1510" y="1"/>
                    <a:pt x="1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1"/>
            <p:cNvSpPr/>
            <p:nvPr/>
          </p:nvSpPr>
          <p:spPr>
            <a:xfrm>
              <a:off x="5972660" y="2474054"/>
              <a:ext cx="25378" cy="45622"/>
            </a:xfrm>
            <a:custGeom>
              <a:avLst/>
              <a:gdLst/>
              <a:ahLst/>
              <a:cxnLst/>
              <a:rect l="l" t="t" r="r" b="b"/>
              <a:pathLst>
                <a:path w="1636" h="2941" extrusionOk="0">
                  <a:moveTo>
                    <a:pt x="1401" y="1"/>
                  </a:moveTo>
                  <a:cubicBezTo>
                    <a:pt x="1356" y="1"/>
                    <a:pt x="1286" y="44"/>
                    <a:pt x="1235" y="146"/>
                  </a:cubicBezTo>
                  <a:lnTo>
                    <a:pt x="801" y="1147"/>
                  </a:lnTo>
                  <a:lnTo>
                    <a:pt x="267" y="713"/>
                  </a:lnTo>
                  <a:cubicBezTo>
                    <a:pt x="250" y="696"/>
                    <a:pt x="229" y="687"/>
                    <a:pt x="208" y="687"/>
                  </a:cubicBezTo>
                  <a:cubicBezTo>
                    <a:pt x="149" y="687"/>
                    <a:pt x="83" y="749"/>
                    <a:pt x="34" y="847"/>
                  </a:cubicBezTo>
                  <a:cubicBezTo>
                    <a:pt x="1" y="947"/>
                    <a:pt x="1" y="1047"/>
                    <a:pt x="67" y="1147"/>
                  </a:cubicBezTo>
                  <a:lnTo>
                    <a:pt x="601" y="1581"/>
                  </a:lnTo>
                  <a:lnTo>
                    <a:pt x="134" y="2615"/>
                  </a:lnTo>
                  <a:cubicBezTo>
                    <a:pt x="101" y="2682"/>
                    <a:pt x="101" y="2815"/>
                    <a:pt x="167" y="2915"/>
                  </a:cubicBezTo>
                  <a:cubicBezTo>
                    <a:pt x="184" y="2932"/>
                    <a:pt x="201" y="2940"/>
                    <a:pt x="217" y="2940"/>
                  </a:cubicBezTo>
                  <a:cubicBezTo>
                    <a:pt x="234" y="2940"/>
                    <a:pt x="251" y="2932"/>
                    <a:pt x="267" y="2915"/>
                  </a:cubicBezTo>
                  <a:cubicBezTo>
                    <a:pt x="334" y="2882"/>
                    <a:pt x="367" y="2848"/>
                    <a:pt x="367" y="2782"/>
                  </a:cubicBezTo>
                  <a:lnTo>
                    <a:pt x="834" y="1781"/>
                  </a:lnTo>
                  <a:lnTo>
                    <a:pt x="1368" y="2215"/>
                  </a:lnTo>
                  <a:cubicBezTo>
                    <a:pt x="1385" y="2231"/>
                    <a:pt x="1402" y="2240"/>
                    <a:pt x="1418" y="2240"/>
                  </a:cubicBezTo>
                  <a:cubicBezTo>
                    <a:pt x="1435" y="2240"/>
                    <a:pt x="1452" y="2231"/>
                    <a:pt x="1468" y="2215"/>
                  </a:cubicBezTo>
                  <a:cubicBezTo>
                    <a:pt x="1502" y="2181"/>
                    <a:pt x="1535" y="2148"/>
                    <a:pt x="1568" y="2081"/>
                  </a:cubicBezTo>
                  <a:cubicBezTo>
                    <a:pt x="1635" y="1981"/>
                    <a:pt x="1602" y="1881"/>
                    <a:pt x="1535" y="1781"/>
                  </a:cubicBezTo>
                  <a:lnTo>
                    <a:pt x="1001" y="1347"/>
                  </a:lnTo>
                  <a:lnTo>
                    <a:pt x="1435" y="347"/>
                  </a:lnTo>
                  <a:cubicBezTo>
                    <a:pt x="1502" y="246"/>
                    <a:pt x="1502" y="113"/>
                    <a:pt x="1435" y="13"/>
                  </a:cubicBezTo>
                  <a:cubicBezTo>
                    <a:pt x="1427" y="5"/>
                    <a:pt x="1415" y="1"/>
                    <a:pt x="1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1"/>
            <p:cNvSpPr/>
            <p:nvPr/>
          </p:nvSpPr>
          <p:spPr>
            <a:xfrm>
              <a:off x="5795192" y="2085148"/>
              <a:ext cx="981615" cy="609052"/>
            </a:xfrm>
            <a:custGeom>
              <a:avLst/>
              <a:gdLst/>
              <a:ahLst/>
              <a:cxnLst/>
              <a:rect l="l" t="t" r="r" b="b"/>
              <a:pathLst>
                <a:path w="63279" h="39262" extrusionOk="0">
                  <a:moveTo>
                    <a:pt x="62651" y="0"/>
                  </a:moveTo>
                  <a:cubicBezTo>
                    <a:pt x="62526" y="0"/>
                    <a:pt x="62387" y="42"/>
                    <a:pt x="62244" y="134"/>
                  </a:cubicBezTo>
                  <a:lnTo>
                    <a:pt x="801" y="35559"/>
                  </a:lnTo>
                  <a:cubicBezTo>
                    <a:pt x="300" y="35893"/>
                    <a:pt x="0" y="36426"/>
                    <a:pt x="33" y="37027"/>
                  </a:cubicBezTo>
                  <a:lnTo>
                    <a:pt x="133" y="38695"/>
                  </a:lnTo>
                  <a:cubicBezTo>
                    <a:pt x="157" y="39043"/>
                    <a:pt x="357" y="39262"/>
                    <a:pt x="646" y="39262"/>
                  </a:cubicBezTo>
                  <a:cubicBezTo>
                    <a:pt x="772" y="39262"/>
                    <a:pt x="915" y="39220"/>
                    <a:pt x="1067" y="39128"/>
                  </a:cubicBezTo>
                  <a:lnTo>
                    <a:pt x="62478" y="3703"/>
                  </a:lnTo>
                  <a:cubicBezTo>
                    <a:pt x="62978" y="3403"/>
                    <a:pt x="63279" y="2836"/>
                    <a:pt x="63279" y="2235"/>
                  </a:cubicBezTo>
                  <a:lnTo>
                    <a:pt x="63178" y="567"/>
                  </a:lnTo>
                  <a:cubicBezTo>
                    <a:pt x="63155" y="219"/>
                    <a:pt x="62938" y="0"/>
                    <a:pt x="626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1"/>
            <p:cNvSpPr/>
            <p:nvPr/>
          </p:nvSpPr>
          <p:spPr>
            <a:xfrm>
              <a:off x="6735334" y="2098085"/>
              <a:ext cx="35725" cy="46972"/>
            </a:xfrm>
            <a:custGeom>
              <a:avLst/>
              <a:gdLst/>
              <a:ahLst/>
              <a:cxnLst/>
              <a:rect l="l" t="t" r="r" b="b"/>
              <a:pathLst>
                <a:path w="2303" h="3028" extrusionOk="0">
                  <a:moveTo>
                    <a:pt x="1102" y="401"/>
                  </a:moveTo>
                  <a:lnTo>
                    <a:pt x="1269" y="701"/>
                  </a:lnTo>
                  <a:cubicBezTo>
                    <a:pt x="1319" y="776"/>
                    <a:pt x="1406" y="813"/>
                    <a:pt x="1489" y="813"/>
                  </a:cubicBezTo>
                  <a:cubicBezTo>
                    <a:pt x="1517" y="813"/>
                    <a:pt x="1544" y="809"/>
                    <a:pt x="1569" y="801"/>
                  </a:cubicBezTo>
                  <a:lnTo>
                    <a:pt x="1902" y="667"/>
                  </a:lnTo>
                  <a:lnTo>
                    <a:pt x="1902" y="667"/>
                  </a:lnTo>
                  <a:lnTo>
                    <a:pt x="1602" y="1234"/>
                  </a:lnTo>
                  <a:cubicBezTo>
                    <a:pt x="1569" y="1301"/>
                    <a:pt x="1535" y="1401"/>
                    <a:pt x="1569" y="1468"/>
                  </a:cubicBezTo>
                  <a:lnTo>
                    <a:pt x="1702" y="2068"/>
                  </a:lnTo>
                  <a:cubicBezTo>
                    <a:pt x="1702" y="2068"/>
                    <a:pt x="1702" y="2102"/>
                    <a:pt x="1702" y="2102"/>
                  </a:cubicBezTo>
                  <a:lnTo>
                    <a:pt x="1269" y="2068"/>
                  </a:lnTo>
                  <a:cubicBezTo>
                    <a:pt x="1202" y="2068"/>
                    <a:pt x="1102" y="2102"/>
                    <a:pt x="1035" y="2168"/>
                  </a:cubicBezTo>
                  <a:lnTo>
                    <a:pt x="768" y="2535"/>
                  </a:lnTo>
                  <a:lnTo>
                    <a:pt x="802" y="2102"/>
                  </a:lnTo>
                  <a:cubicBezTo>
                    <a:pt x="802" y="2002"/>
                    <a:pt x="768" y="1902"/>
                    <a:pt x="668" y="1868"/>
                  </a:cubicBezTo>
                  <a:lnTo>
                    <a:pt x="335" y="1635"/>
                  </a:lnTo>
                  <a:cubicBezTo>
                    <a:pt x="335" y="1635"/>
                    <a:pt x="335" y="1601"/>
                    <a:pt x="335" y="1601"/>
                  </a:cubicBezTo>
                  <a:lnTo>
                    <a:pt x="835" y="1201"/>
                  </a:lnTo>
                  <a:cubicBezTo>
                    <a:pt x="868" y="1168"/>
                    <a:pt x="902" y="1101"/>
                    <a:pt x="935" y="1034"/>
                  </a:cubicBezTo>
                  <a:lnTo>
                    <a:pt x="1102" y="401"/>
                  </a:lnTo>
                  <a:close/>
                  <a:moveTo>
                    <a:pt x="1102" y="0"/>
                  </a:moveTo>
                  <a:cubicBezTo>
                    <a:pt x="968" y="34"/>
                    <a:pt x="868" y="134"/>
                    <a:pt x="835" y="267"/>
                  </a:cubicBezTo>
                  <a:lnTo>
                    <a:pt x="668" y="968"/>
                  </a:lnTo>
                  <a:cubicBezTo>
                    <a:pt x="668" y="968"/>
                    <a:pt x="635" y="1001"/>
                    <a:pt x="635" y="1001"/>
                  </a:cubicBezTo>
                  <a:lnTo>
                    <a:pt x="134" y="1401"/>
                  </a:lnTo>
                  <a:cubicBezTo>
                    <a:pt x="68" y="1468"/>
                    <a:pt x="1" y="1568"/>
                    <a:pt x="1" y="1701"/>
                  </a:cubicBezTo>
                  <a:cubicBezTo>
                    <a:pt x="34" y="1768"/>
                    <a:pt x="68" y="1835"/>
                    <a:pt x="134" y="1868"/>
                  </a:cubicBezTo>
                  <a:lnTo>
                    <a:pt x="468" y="2102"/>
                  </a:lnTo>
                  <a:lnTo>
                    <a:pt x="435" y="2769"/>
                  </a:lnTo>
                  <a:cubicBezTo>
                    <a:pt x="435" y="2869"/>
                    <a:pt x="501" y="2969"/>
                    <a:pt x="601" y="3002"/>
                  </a:cubicBezTo>
                  <a:cubicBezTo>
                    <a:pt x="601" y="3019"/>
                    <a:pt x="610" y="3027"/>
                    <a:pt x="622" y="3027"/>
                  </a:cubicBezTo>
                  <a:cubicBezTo>
                    <a:pt x="635" y="3027"/>
                    <a:pt x="651" y="3019"/>
                    <a:pt x="668" y="3002"/>
                  </a:cubicBezTo>
                  <a:cubicBezTo>
                    <a:pt x="687" y="3009"/>
                    <a:pt x="705" y="3011"/>
                    <a:pt x="722" y="3011"/>
                  </a:cubicBezTo>
                  <a:cubicBezTo>
                    <a:pt x="794" y="3011"/>
                    <a:pt x="848" y="2963"/>
                    <a:pt x="902" y="2936"/>
                  </a:cubicBezTo>
                  <a:lnTo>
                    <a:pt x="1302" y="2369"/>
                  </a:lnTo>
                  <a:lnTo>
                    <a:pt x="1736" y="2402"/>
                  </a:lnTo>
                  <a:cubicBezTo>
                    <a:pt x="1802" y="2402"/>
                    <a:pt x="1869" y="2369"/>
                    <a:pt x="1936" y="2335"/>
                  </a:cubicBezTo>
                  <a:cubicBezTo>
                    <a:pt x="2002" y="2235"/>
                    <a:pt x="2036" y="2135"/>
                    <a:pt x="2036" y="2035"/>
                  </a:cubicBezTo>
                  <a:lnTo>
                    <a:pt x="1902" y="1435"/>
                  </a:lnTo>
                  <a:lnTo>
                    <a:pt x="1902" y="1401"/>
                  </a:lnTo>
                  <a:lnTo>
                    <a:pt x="2236" y="734"/>
                  </a:lnTo>
                  <a:cubicBezTo>
                    <a:pt x="2303" y="601"/>
                    <a:pt x="2269" y="467"/>
                    <a:pt x="2203" y="401"/>
                  </a:cubicBezTo>
                  <a:cubicBezTo>
                    <a:pt x="2154" y="352"/>
                    <a:pt x="2087" y="321"/>
                    <a:pt x="2015" y="321"/>
                  </a:cubicBezTo>
                  <a:cubicBezTo>
                    <a:pt x="1989" y="321"/>
                    <a:pt x="1963" y="325"/>
                    <a:pt x="1936" y="334"/>
                  </a:cubicBezTo>
                  <a:lnTo>
                    <a:pt x="1535" y="501"/>
                  </a:lnTo>
                  <a:lnTo>
                    <a:pt x="1302" y="134"/>
                  </a:lnTo>
                  <a:cubicBezTo>
                    <a:pt x="1269" y="34"/>
                    <a:pt x="1168" y="0"/>
                    <a:pt x="1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1"/>
            <p:cNvSpPr/>
            <p:nvPr/>
          </p:nvSpPr>
          <p:spPr>
            <a:xfrm>
              <a:off x="6785018" y="2052543"/>
              <a:ext cx="48135" cy="30544"/>
            </a:xfrm>
            <a:custGeom>
              <a:avLst/>
              <a:gdLst/>
              <a:ahLst/>
              <a:cxnLst/>
              <a:rect l="l" t="t" r="r" b="b"/>
              <a:pathLst>
                <a:path w="3103" h="1969" extrusionOk="0">
                  <a:moveTo>
                    <a:pt x="2743" y="1"/>
                  </a:moveTo>
                  <a:cubicBezTo>
                    <a:pt x="2695" y="1"/>
                    <a:pt x="2647" y="12"/>
                    <a:pt x="2602" y="34"/>
                  </a:cubicBezTo>
                  <a:lnTo>
                    <a:pt x="167" y="1435"/>
                  </a:lnTo>
                  <a:cubicBezTo>
                    <a:pt x="34" y="1535"/>
                    <a:pt x="0" y="1702"/>
                    <a:pt x="100" y="1835"/>
                  </a:cubicBezTo>
                  <a:cubicBezTo>
                    <a:pt x="134" y="1936"/>
                    <a:pt x="267" y="1969"/>
                    <a:pt x="367" y="1969"/>
                  </a:cubicBezTo>
                  <a:cubicBezTo>
                    <a:pt x="401" y="1969"/>
                    <a:pt x="467" y="1969"/>
                    <a:pt x="501" y="1936"/>
                  </a:cubicBezTo>
                  <a:lnTo>
                    <a:pt x="2902" y="535"/>
                  </a:lnTo>
                  <a:cubicBezTo>
                    <a:pt x="3069" y="468"/>
                    <a:pt x="3102" y="268"/>
                    <a:pt x="3002" y="134"/>
                  </a:cubicBezTo>
                  <a:cubicBezTo>
                    <a:pt x="2936" y="45"/>
                    <a:pt x="2839" y="1"/>
                    <a:pt x="2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1"/>
            <p:cNvSpPr/>
            <p:nvPr/>
          </p:nvSpPr>
          <p:spPr>
            <a:xfrm>
              <a:off x="6786041" y="2073251"/>
              <a:ext cx="48663" cy="30544"/>
            </a:xfrm>
            <a:custGeom>
              <a:avLst/>
              <a:gdLst/>
              <a:ahLst/>
              <a:cxnLst/>
              <a:rect l="l" t="t" r="r" b="b"/>
              <a:pathLst>
                <a:path w="3137" h="1969" extrusionOk="0">
                  <a:moveTo>
                    <a:pt x="2767" y="0"/>
                  </a:moveTo>
                  <a:cubicBezTo>
                    <a:pt x="2714" y="0"/>
                    <a:pt x="2658" y="11"/>
                    <a:pt x="2603" y="33"/>
                  </a:cubicBezTo>
                  <a:lnTo>
                    <a:pt x="201" y="1434"/>
                  </a:lnTo>
                  <a:cubicBezTo>
                    <a:pt x="34" y="1501"/>
                    <a:pt x="1" y="1701"/>
                    <a:pt x="101" y="1835"/>
                  </a:cubicBezTo>
                  <a:cubicBezTo>
                    <a:pt x="168" y="1935"/>
                    <a:pt x="268" y="1968"/>
                    <a:pt x="401" y="1968"/>
                  </a:cubicBezTo>
                  <a:cubicBezTo>
                    <a:pt x="435" y="1968"/>
                    <a:pt x="468" y="1935"/>
                    <a:pt x="535" y="1935"/>
                  </a:cubicBezTo>
                  <a:lnTo>
                    <a:pt x="2936" y="534"/>
                  </a:lnTo>
                  <a:cubicBezTo>
                    <a:pt x="3070" y="434"/>
                    <a:pt x="3137" y="267"/>
                    <a:pt x="3036" y="134"/>
                  </a:cubicBezTo>
                  <a:cubicBezTo>
                    <a:pt x="2970" y="45"/>
                    <a:pt x="2873"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1"/>
            <p:cNvSpPr/>
            <p:nvPr/>
          </p:nvSpPr>
          <p:spPr>
            <a:xfrm>
              <a:off x="6787608" y="2094455"/>
              <a:ext cx="48135" cy="30544"/>
            </a:xfrm>
            <a:custGeom>
              <a:avLst/>
              <a:gdLst/>
              <a:ahLst/>
              <a:cxnLst/>
              <a:rect l="l" t="t" r="r" b="b"/>
              <a:pathLst>
                <a:path w="3103" h="1969" extrusionOk="0">
                  <a:moveTo>
                    <a:pt x="2751" y="1"/>
                  </a:moveTo>
                  <a:cubicBezTo>
                    <a:pt x="2698" y="1"/>
                    <a:pt x="2646" y="12"/>
                    <a:pt x="2602" y="34"/>
                  </a:cubicBezTo>
                  <a:lnTo>
                    <a:pt x="200" y="1435"/>
                  </a:lnTo>
                  <a:cubicBezTo>
                    <a:pt x="33" y="1502"/>
                    <a:pt x="0" y="1702"/>
                    <a:pt x="100" y="1835"/>
                  </a:cubicBezTo>
                  <a:cubicBezTo>
                    <a:pt x="167" y="1902"/>
                    <a:pt x="267" y="1969"/>
                    <a:pt x="367" y="1969"/>
                  </a:cubicBezTo>
                  <a:cubicBezTo>
                    <a:pt x="434" y="1969"/>
                    <a:pt x="467" y="1935"/>
                    <a:pt x="500" y="1902"/>
                  </a:cubicBezTo>
                  <a:lnTo>
                    <a:pt x="2935" y="534"/>
                  </a:lnTo>
                  <a:cubicBezTo>
                    <a:pt x="3069" y="434"/>
                    <a:pt x="3102" y="268"/>
                    <a:pt x="3036" y="134"/>
                  </a:cubicBezTo>
                  <a:cubicBezTo>
                    <a:pt x="2969" y="45"/>
                    <a:pt x="2858" y="1"/>
                    <a:pt x="2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1"/>
            <p:cNvSpPr/>
            <p:nvPr/>
          </p:nvSpPr>
          <p:spPr>
            <a:xfrm>
              <a:off x="5674109" y="2183460"/>
              <a:ext cx="1184457" cy="1352116"/>
            </a:xfrm>
            <a:custGeom>
              <a:avLst/>
              <a:gdLst/>
              <a:ahLst/>
              <a:cxnLst/>
              <a:rect l="l" t="t" r="r" b="b"/>
              <a:pathLst>
                <a:path w="76355" h="87163" extrusionOk="0">
                  <a:moveTo>
                    <a:pt x="73286" y="0"/>
                  </a:moveTo>
                  <a:lnTo>
                    <a:pt x="0" y="42297"/>
                  </a:lnTo>
                  <a:lnTo>
                    <a:pt x="3069" y="87163"/>
                  </a:lnTo>
                  <a:lnTo>
                    <a:pt x="76355" y="44866"/>
                  </a:lnTo>
                  <a:lnTo>
                    <a:pt x="732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1"/>
            <p:cNvSpPr/>
            <p:nvPr/>
          </p:nvSpPr>
          <p:spPr>
            <a:xfrm>
              <a:off x="5942645" y="2721711"/>
              <a:ext cx="64703" cy="123945"/>
            </a:xfrm>
            <a:custGeom>
              <a:avLst/>
              <a:gdLst/>
              <a:ahLst/>
              <a:cxnLst/>
              <a:rect l="l" t="t" r="r" b="b"/>
              <a:pathLst>
                <a:path w="4171" h="7990" extrusionOk="0">
                  <a:moveTo>
                    <a:pt x="4070" y="0"/>
                  </a:moveTo>
                  <a:cubicBezTo>
                    <a:pt x="4045" y="0"/>
                    <a:pt x="4020" y="8"/>
                    <a:pt x="4004" y="25"/>
                  </a:cubicBezTo>
                  <a:lnTo>
                    <a:pt x="3136" y="525"/>
                  </a:lnTo>
                  <a:cubicBezTo>
                    <a:pt x="3070" y="592"/>
                    <a:pt x="3003" y="659"/>
                    <a:pt x="2970" y="726"/>
                  </a:cubicBezTo>
                  <a:cubicBezTo>
                    <a:pt x="2936" y="792"/>
                    <a:pt x="2903" y="859"/>
                    <a:pt x="2903" y="926"/>
                  </a:cubicBezTo>
                  <a:lnTo>
                    <a:pt x="2236" y="3694"/>
                  </a:lnTo>
                  <a:lnTo>
                    <a:pt x="1302" y="1860"/>
                  </a:lnTo>
                  <a:cubicBezTo>
                    <a:pt x="1268" y="1826"/>
                    <a:pt x="1235" y="1793"/>
                    <a:pt x="1202" y="1760"/>
                  </a:cubicBezTo>
                  <a:cubicBezTo>
                    <a:pt x="1185" y="1726"/>
                    <a:pt x="1160" y="1710"/>
                    <a:pt x="1127" y="1710"/>
                  </a:cubicBezTo>
                  <a:cubicBezTo>
                    <a:pt x="1093" y="1710"/>
                    <a:pt x="1052" y="1726"/>
                    <a:pt x="1002" y="1760"/>
                  </a:cubicBezTo>
                  <a:lnTo>
                    <a:pt x="134" y="2260"/>
                  </a:lnTo>
                  <a:cubicBezTo>
                    <a:pt x="101" y="2293"/>
                    <a:pt x="68" y="2327"/>
                    <a:pt x="34" y="2393"/>
                  </a:cubicBezTo>
                  <a:cubicBezTo>
                    <a:pt x="34" y="2427"/>
                    <a:pt x="1" y="2493"/>
                    <a:pt x="1" y="2560"/>
                  </a:cubicBezTo>
                  <a:cubicBezTo>
                    <a:pt x="1" y="2594"/>
                    <a:pt x="34" y="2627"/>
                    <a:pt x="34" y="2660"/>
                  </a:cubicBezTo>
                  <a:lnTo>
                    <a:pt x="1769" y="5796"/>
                  </a:lnTo>
                  <a:lnTo>
                    <a:pt x="1936" y="7831"/>
                  </a:lnTo>
                  <a:cubicBezTo>
                    <a:pt x="1936" y="7864"/>
                    <a:pt x="1936" y="7931"/>
                    <a:pt x="2002" y="7964"/>
                  </a:cubicBezTo>
                  <a:cubicBezTo>
                    <a:pt x="2019" y="7981"/>
                    <a:pt x="2036" y="7989"/>
                    <a:pt x="2052" y="7989"/>
                  </a:cubicBezTo>
                  <a:cubicBezTo>
                    <a:pt x="2069" y="7989"/>
                    <a:pt x="2086" y="7981"/>
                    <a:pt x="2102" y="7964"/>
                  </a:cubicBezTo>
                  <a:lnTo>
                    <a:pt x="2936" y="7497"/>
                  </a:lnTo>
                  <a:cubicBezTo>
                    <a:pt x="3003" y="7464"/>
                    <a:pt x="3036" y="7397"/>
                    <a:pt x="3070" y="7330"/>
                  </a:cubicBezTo>
                  <a:cubicBezTo>
                    <a:pt x="3103" y="7264"/>
                    <a:pt x="3103" y="7197"/>
                    <a:pt x="3103" y="7130"/>
                  </a:cubicBezTo>
                  <a:lnTo>
                    <a:pt x="2970" y="5129"/>
                  </a:lnTo>
                  <a:lnTo>
                    <a:pt x="4170" y="292"/>
                  </a:lnTo>
                  <a:cubicBezTo>
                    <a:pt x="4170" y="259"/>
                    <a:pt x="4170" y="192"/>
                    <a:pt x="4170" y="158"/>
                  </a:cubicBezTo>
                  <a:cubicBezTo>
                    <a:pt x="4170" y="92"/>
                    <a:pt x="4170" y="58"/>
                    <a:pt x="4137" y="25"/>
                  </a:cubicBezTo>
                  <a:cubicBezTo>
                    <a:pt x="4120" y="8"/>
                    <a:pt x="4095" y="0"/>
                    <a:pt x="40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1"/>
            <p:cNvSpPr/>
            <p:nvPr/>
          </p:nvSpPr>
          <p:spPr>
            <a:xfrm>
              <a:off x="6006289" y="2728815"/>
              <a:ext cx="55380" cy="86048"/>
            </a:xfrm>
            <a:custGeom>
              <a:avLst/>
              <a:gdLst/>
              <a:ahLst/>
              <a:cxnLst/>
              <a:rect l="l" t="t" r="r" b="b"/>
              <a:pathLst>
                <a:path w="3570" h="5547" extrusionOk="0">
                  <a:moveTo>
                    <a:pt x="1991" y="1608"/>
                  </a:moveTo>
                  <a:cubicBezTo>
                    <a:pt x="2051" y="1608"/>
                    <a:pt x="2113" y="1627"/>
                    <a:pt x="2169" y="1669"/>
                  </a:cubicBezTo>
                  <a:cubicBezTo>
                    <a:pt x="2302" y="1769"/>
                    <a:pt x="2369" y="1935"/>
                    <a:pt x="2402" y="2102"/>
                  </a:cubicBezTo>
                  <a:cubicBezTo>
                    <a:pt x="2436" y="2202"/>
                    <a:pt x="2436" y="2302"/>
                    <a:pt x="2436" y="2436"/>
                  </a:cubicBezTo>
                  <a:cubicBezTo>
                    <a:pt x="2436" y="2536"/>
                    <a:pt x="2436" y="2636"/>
                    <a:pt x="2436" y="2769"/>
                  </a:cubicBezTo>
                  <a:cubicBezTo>
                    <a:pt x="2436" y="2969"/>
                    <a:pt x="2369" y="3203"/>
                    <a:pt x="2269" y="3403"/>
                  </a:cubicBezTo>
                  <a:cubicBezTo>
                    <a:pt x="2202" y="3603"/>
                    <a:pt x="2036" y="3770"/>
                    <a:pt x="1869" y="3870"/>
                  </a:cubicBezTo>
                  <a:cubicBezTo>
                    <a:pt x="1786" y="3911"/>
                    <a:pt x="1691" y="3940"/>
                    <a:pt x="1599" y="3940"/>
                  </a:cubicBezTo>
                  <a:cubicBezTo>
                    <a:pt x="1542" y="3940"/>
                    <a:pt x="1486" y="3929"/>
                    <a:pt x="1435" y="3903"/>
                  </a:cubicBezTo>
                  <a:cubicBezTo>
                    <a:pt x="1302" y="3770"/>
                    <a:pt x="1235" y="3603"/>
                    <a:pt x="1235" y="3436"/>
                  </a:cubicBezTo>
                  <a:cubicBezTo>
                    <a:pt x="1235" y="3303"/>
                    <a:pt x="1235" y="3203"/>
                    <a:pt x="1235" y="3103"/>
                  </a:cubicBezTo>
                  <a:lnTo>
                    <a:pt x="1235" y="2769"/>
                  </a:lnTo>
                  <a:cubicBezTo>
                    <a:pt x="1202" y="2536"/>
                    <a:pt x="1268" y="2302"/>
                    <a:pt x="1368" y="2102"/>
                  </a:cubicBezTo>
                  <a:cubicBezTo>
                    <a:pt x="1435" y="1935"/>
                    <a:pt x="1569" y="1769"/>
                    <a:pt x="1769" y="1702"/>
                  </a:cubicBezTo>
                  <a:cubicBezTo>
                    <a:pt x="1827" y="1644"/>
                    <a:pt x="1908" y="1608"/>
                    <a:pt x="1991" y="1608"/>
                  </a:cubicBezTo>
                  <a:close/>
                  <a:moveTo>
                    <a:pt x="2302" y="1"/>
                  </a:moveTo>
                  <a:cubicBezTo>
                    <a:pt x="2036" y="1"/>
                    <a:pt x="1802" y="101"/>
                    <a:pt x="1602" y="234"/>
                  </a:cubicBezTo>
                  <a:cubicBezTo>
                    <a:pt x="1335" y="368"/>
                    <a:pt x="1102" y="568"/>
                    <a:pt x="901" y="801"/>
                  </a:cubicBezTo>
                  <a:cubicBezTo>
                    <a:pt x="701" y="1035"/>
                    <a:pt x="534" y="1302"/>
                    <a:pt x="401" y="1602"/>
                  </a:cubicBezTo>
                  <a:cubicBezTo>
                    <a:pt x="268" y="1869"/>
                    <a:pt x="134" y="2169"/>
                    <a:pt x="67" y="2502"/>
                  </a:cubicBezTo>
                  <a:cubicBezTo>
                    <a:pt x="1" y="2803"/>
                    <a:pt x="1" y="3103"/>
                    <a:pt x="1" y="3403"/>
                  </a:cubicBezTo>
                  <a:cubicBezTo>
                    <a:pt x="34" y="3503"/>
                    <a:pt x="34" y="3637"/>
                    <a:pt x="34" y="3770"/>
                  </a:cubicBezTo>
                  <a:cubicBezTo>
                    <a:pt x="34" y="3937"/>
                    <a:pt x="67" y="4037"/>
                    <a:pt x="67" y="4137"/>
                  </a:cubicBezTo>
                  <a:cubicBezTo>
                    <a:pt x="67" y="4404"/>
                    <a:pt x="134" y="4671"/>
                    <a:pt x="268" y="4904"/>
                  </a:cubicBezTo>
                  <a:cubicBezTo>
                    <a:pt x="334" y="5104"/>
                    <a:pt x="501" y="5271"/>
                    <a:pt x="668" y="5405"/>
                  </a:cubicBezTo>
                  <a:cubicBezTo>
                    <a:pt x="805" y="5487"/>
                    <a:pt x="965" y="5547"/>
                    <a:pt x="1129" y="5547"/>
                  </a:cubicBezTo>
                  <a:cubicBezTo>
                    <a:pt x="1164" y="5547"/>
                    <a:pt x="1200" y="5544"/>
                    <a:pt x="1235" y="5538"/>
                  </a:cubicBezTo>
                  <a:cubicBezTo>
                    <a:pt x="1502" y="5538"/>
                    <a:pt x="1735" y="5438"/>
                    <a:pt x="1969" y="5304"/>
                  </a:cubicBezTo>
                  <a:cubicBezTo>
                    <a:pt x="2202" y="5171"/>
                    <a:pt x="2436" y="4971"/>
                    <a:pt x="2636" y="4737"/>
                  </a:cubicBezTo>
                  <a:cubicBezTo>
                    <a:pt x="2836" y="4504"/>
                    <a:pt x="3003" y="4237"/>
                    <a:pt x="3136" y="3970"/>
                  </a:cubicBezTo>
                  <a:cubicBezTo>
                    <a:pt x="3270" y="3670"/>
                    <a:pt x="3370" y="3370"/>
                    <a:pt x="3470" y="3070"/>
                  </a:cubicBezTo>
                  <a:cubicBezTo>
                    <a:pt x="3503" y="2769"/>
                    <a:pt x="3537" y="2436"/>
                    <a:pt x="3537" y="2136"/>
                  </a:cubicBezTo>
                  <a:cubicBezTo>
                    <a:pt x="3537" y="2035"/>
                    <a:pt x="3570" y="1935"/>
                    <a:pt x="3537" y="1769"/>
                  </a:cubicBezTo>
                  <a:cubicBezTo>
                    <a:pt x="3503" y="1635"/>
                    <a:pt x="3503" y="1502"/>
                    <a:pt x="3503" y="1402"/>
                  </a:cubicBezTo>
                  <a:cubicBezTo>
                    <a:pt x="3470" y="1135"/>
                    <a:pt x="3403" y="901"/>
                    <a:pt x="3303" y="634"/>
                  </a:cubicBezTo>
                  <a:cubicBezTo>
                    <a:pt x="3203" y="434"/>
                    <a:pt x="3070" y="268"/>
                    <a:pt x="2869" y="167"/>
                  </a:cubicBezTo>
                  <a:cubicBezTo>
                    <a:pt x="2703" y="34"/>
                    <a:pt x="2503" y="1"/>
                    <a:pt x="2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1"/>
            <p:cNvSpPr/>
            <p:nvPr/>
          </p:nvSpPr>
          <p:spPr>
            <a:xfrm>
              <a:off x="6067343" y="2684452"/>
              <a:ext cx="56419" cy="96612"/>
            </a:xfrm>
            <a:custGeom>
              <a:avLst/>
              <a:gdLst/>
              <a:ahLst/>
              <a:cxnLst/>
              <a:rect l="l" t="t" r="r" b="b"/>
              <a:pathLst>
                <a:path w="3637" h="6228" extrusionOk="0">
                  <a:moveTo>
                    <a:pt x="3203" y="0"/>
                  </a:moveTo>
                  <a:cubicBezTo>
                    <a:pt x="3178" y="0"/>
                    <a:pt x="3153" y="9"/>
                    <a:pt x="3136" y="25"/>
                  </a:cubicBezTo>
                  <a:lnTo>
                    <a:pt x="2336" y="492"/>
                  </a:lnTo>
                  <a:cubicBezTo>
                    <a:pt x="2269" y="526"/>
                    <a:pt x="2236" y="559"/>
                    <a:pt x="2236" y="626"/>
                  </a:cubicBezTo>
                  <a:cubicBezTo>
                    <a:pt x="2202" y="692"/>
                    <a:pt x="2169" y="759"/>
                    <a:pt x="2202" y="826"/>
                  </a:cubicBezTo>
                  <a:lnTo>
                    <a:pt x="2336" y="3228"/>
                  </a:lnTo>
                  <a:cubicBezTo>
                    <a:pt x="2369" y="3461"/>
                    <a:pt x="2336" y="3695"/>
                    <a:pt x="2269" y="3928"/>
                  </a:cubicBezTo>
                  <a:cubicBezTo>
                    <a:pt x="2202" y="4128"/>
                    <a:pt x="2069" y="4295"/>
                    <a:pt x="1902" y="4395"/>
                  </a:cubicBezTo>
                  <a:cubicBezTo>
                    <a:pt x="1802" y="4462"/>
                    <a:pt x="1719" y="4495"/>
                    <a:pt x="1648" y="4495"/>
                  </a:cubicBezTo>
                  <a:cubicBezTo>
                    <a:pt x="1577" y="4495"/>
                    <a:pt x="1519" y="4462"/>
                    <a:pt x="1469" y="4395"/>
                  </a:cubicBezTo>
                  <a:cubicBezTo>
                    <a:pt x="1369" y="4228"/>
                    <a:pt x="1302" y="4028"/>
                    <a:pt x="1302" y="3828"/>
                  </a:cubicBezTo>
                  <a:lnTo>
                    <a:pt x="1135" y="1460"/>
                  </a:lnTo>
                  <a:cubicBezTo>
                    <a:pt x="1135" y="1393"/>
                    <a:pt x="1135" y="1326"/>
                    <a:pt x="1102" y="1293"/>
                  </a:cubicBezTo>
                  <a:cubicBezTo>
                    <a:pt x="1068" y="1276"/>
                    <a:pt x="1043" y="1268"/>
                    <a:pt x="1022" y="1268"/>
                  </a:cubicBezTo>
                  <a:cubicBezTo>
                    <a:pt x="1002" y="1268"/>
                    <a:pt x="985" y="1276"/>
                    <a:pt x="968" y="1293"/>
                  </a:cubicBezTo>
                  <a:lnTo>
                    <a:pt x="168" y="1760"/>
                  </a:lnTo>
                  <a:cubicBezTo>
                    <a:pt x="101" y="1793"/>
                    <a:pt x="68" y="1860"/>
                    <a:pt x="34" y="1893"/>
                  </a:cubicBezTo>
                  <a:cubicBezTo>
                    <a:pt x="1" y="1960"/>
                    <a:pt x="1" y="2027"/>
                    <a:pt x="1" y="2127"/>
                  </a:cubicBezTo>
                  <a:lnTo>
                    <a:pt x="201" y="4662"/>
                  </a:lnTo>
                  <a:cubicBezTo>
                    <a:pt x="268" y="5429"/>
                    <a:pt x="401" y="5896"/>
                    <a:pt x="668" y="6096"/>
                  </a:cubicBezTo>
                  <a:cubicBezTo>
                    <a:pt x="816" y="6185"/>
                    <a:pt x="976" y="6228"/>
                    <a:pt x="1136" y="6228"/>
                  </a:cubicBezTo>
                  <a:cubicBezTo>
                    <a:pt x="1336" y="6228"/>
                    <a:pt x="1535" y="6160"/>
                    <a:pt x="1702" y="6030"/>
                  </a:cubicBezTo>
                  <a:cubicBezTo>
                    <a:pt x="1802" y="5963"/>
                    <a:pt x="1936" y="5896"/>
                    <a:pt x="2036" y="5796"/>
                  </a:cubicBezTo>
                  <a:cubicBezTo>
                    <a:pt x="2102" y="5696"/>
                    <a:pt x="2202" y="5629"/>
                    <a:pt x="2269" y="5529"/>
                  </a:cubicBezTo>
                  <a:cubicBezTo>
                    <a:pt x="2336" y="5429"/>
                    <a:pt x="2403" y="5329"/>
                    <a:pt x="2436" y="5229"/>
                  </a:cubicBezTo>
                  <a:cubicBezTo>
                    <a:pt x="2469" y="5129"/>
                    <a:pt x="2503" y="5062"/>
                    <a:pt x="2536" y="4962"/>
                  </a:cubicBezTo>
                  <a:lnTo>
                    <a:pt x="2536" y="5162"/>
                  </a:lnTo>
                  <a:cubicBezTo>
                    <a:pt x="2536" y="5229"/>
                    <a:pt x="2569" y="5296"/>
                    <a:pt x="2603" y="5329"/>
                  </a:cubicBezTo>
                  <a:cubicBezTo>
                    <a:pt x="2619" y="5346"/>
                    <a:pt x="2644" y="5354"/>
                    <a:pt x="2669" y="5354"/>
                  </a:cubicBezTo>
                  <a:cubicBezTo>
                    <a:pt x="2694" y="5354"/>
                    <a:pt x="2719" y="5346"/>
                    <a:pt x="2736" y="5329"/>
                  </a:cubicBezTo>
                  <a:lnTo>
                    <a:pt x="3470" y="4895"/>
                  </a:lnTo>
                  <a:cubicBezTo>
                    <a:pt x="3537" y="4862"/>
                    <a:pt x="3570" y="4829"/>
                    <a:pt x="3603" y="4762"/>
                  </a:cubicBezTo>
                  <a:cubicBezTo>
                    <a:pt x="3603" y="4695"/>
                    <a:pt x="3637" y="4629"/>
                    <a:pt x="3637" y="4562"/>
                  </a:cubicBezTo>
                  <a:lnTo>
                    <a:pt x="3337" y="159"/>
                  </a:lnTo>
                  <a:cubicBezTo>
                    <a:pt x="3337" y="125"/>
                    <a:pt x="3303" y="59"/>
                    <a:pt x="3270" y="25"/>
                  </a:cubicBezTo>
                  <a:cubicBezTo>
                    <a:pt x="3253" y="9"/>
                    <a:pt x="3228" y="0"/>
                    <a:pt x="3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1"/>
            <p:cNvSpPr/>
            <p:nvPr/>
          </p:nvSpPr>
          <p:spPr>
            <a:xfrm>
              <a:off x="6130475" y="2655988"/>
              <a:ext cx="39340" cy="95495"/>
            </a:xfrm>
            <a:custGeom>
              <a:avLst/>
              <a:gdLst/>
              <a:ahLst/>
              <a:cxnLst/>
              <a:rect l="l" t="t" r="r" b="b"/>
              <a:pathLst>
                <a:path w="2536" h="6156" extrusionOk="0">
                  <a:moveTo>
                    <a:pt x="2352" y="1"/>
                  </a:moveTo>
                  <a:cubicBezTo>
                    <a:pt x="2335" y="1"/>
                    <a:pt x="2319" y="9"/>
                    <a:pt x="2302" y="26"/>
                  </a:cubicBezTo>
                  <a:lnTo>
                    <a:pt x="1902" y="226"/>
                  </a:lnTo>
                  <a:cubicBezTo>
                    <a:pt x="1702" y="326"/>
                    <a:pt x="1535" y="493"/>
                    <a:pt x="1401" y="659"/>
                  </a:cubicBezTo>
                  <a:cubicBezTo>
                    <a:pt x="1268" y="826"/>
                    <a:pt x="1168" y="993"/>
                    <a:pt x="1068" y="1193"/>
                  </a:cubicBezTo>
                  <a:lnTo>
                    <a:pt x="1068" y="960"/>
                  </a:lnTo>
                  <a:cubicBezTo>
                    <a:pt x="1068" y="926"/>
                    <a:pt x="1068" y="860"/>
                    <a:pt x="1001" y="826"/>
                  </a:cubicBezTo>
                  <a:cubicBezTo>
                    <a:pt x="984" y="810"/>
                    <a:pt x="968" y="801"/>
                    <a:pt x="951" y="801"/>
                  </a:cubicBezTo>
                  <a:cubicBezTo>
                    <a:pt x="934" y="801"/>
                    <a:pt x="918" y="810"/>
                    <a:pt x="901" y="826"/>
                  </a:cubicBezTo>
                  <a:lnTo>
                    <a:pt x="167" y="1260"/>
                  </a:lnTo>
                  <a:cubicBezTo>
                    <a:pt x="101" y="1293"/>
                    <a:pt x="67" y="1327"/>
                    <a:pt x="34" y="1393"/>
                  </a:cubicBezTo>
                  <a:cubicBezTo>
                    <a:pt x="0" y="1460"/>
                    <a:pt x="0" y="1527"/>
                    <a:pt x="0" y="1593"/>
                  </a:cubicBezTo>
                  <a:lnTo>
                    <a:pt x="301" y="5997"/>
                  </a:lnTo>
                  <a:cubicBezTo>
                    <a:pt x="301" y="6030"/>
                    <a:pt x="334" y="6097"/>
                    <a:pt x="367" y="6130"/>
                  </a:cubicBezTo>
                  <a:cubicBezTo>
                    <a:pt x="384" y="6147"/>
                    <a:pt x="401" y="6155"/>
                    <a:pt x="422" y="6155"/>
                  </a:cubicBezTo>
                  <a:cubicBezTo>
                    <a:pt x="442" y="6155"/>
                    <a:pt x="467" y="6147"/>
                    <a:pt x="501" y="6130"/>
                  </a:cubicBezTo>
                  <a:lnTo>
                    <a:pt x="1301" y="5696"/>
                  </a:lnTo>
                  <a:cubicBezTo>
                    <a:pt x="1335" y="5630"/>
                    <a:pt x="1368" y="5596"/>
                    <a:pt x="1401" y="5530"/>
                  </a:cubicBezTo>
                  <a:cubicBezTo>
                    <a:pt x="1435" y="5463"/>
                    <a:pt x="1435" y="5396"/>
                    <a:pt x="1435" y="5329"/>
                  </a:cubicBezTo>
                  <a:lnTo>
                    <a:pt x="1268" y="2994"/>
                  </a:lnTo>
                  <a:cubicBezTo>
                    <a:pt x="1201" y="2527"/>
                    <a:pt x="1401" y="2060"/>
                    <a:pt x="1802" y="1794"/>
                  </a:cubicBezTo>
                  <a:lnTo>
                    <a:pt x="2402" y="1460"/>
                  </a:lnTo>
                  <a:cubicBezTo>
                    <a:pt x="2436" y="1427"/>
                    <a:pt x="2469" y="1393"/>
                    <a:pt x="2502" y="1327"/>
                  </a:cubicBezTo>
                  <a:cubicBezTo>
                    <a:pt x="2536" y="1260"/>
                    <a:pt x="2536" y="1193"/>
                    <a:pt x="2536" y="1126"/>
                  </a:cubicBezTo>
                  <a:lnTo>
                    <a:pt x="2469" y="159"/>
                  </a:lnTo>
                  <a:cubicBezTo>
                    <a:pt x="2469" y="126"/>
                    <a:pt x="2436" y="59"/>
                    <a:pt x="2402" y="26"/>
                  </a:cubicBezTo>
                  <a:cubicBezTo>
                    <a:pt x="2385" y="9"/>
                    <a:pt x="2369" y="1"/>
                    <a:pt x="2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1"/>
            <p:cNvSpPr/>
            <p:nvPr/>
          </p:nvSpPr>
          <p:spPr>
            <a:xfrm>
              <a:off x="6194119" y="2603730"/>
              <a:ext cx="24851" cy="110108"/>
            </a:xfrm>
            <a:custGeom>
              <a:avLst/>
              <a:gdLst/>
              <a:ahLst/>
              <a:cxnLst/>
              <a:rect l="l" t="t" r="r" b="b"/>
              <a:pathLst>
                <a:path w="1602" h="7098" extrusionOk="0">
                  <a:moveTo>
                    <a:pt x="1034" y="1"/>
                  </a:moveTo>
                  <a:cubicBezTo>
                    <a:pt x="1009" y="1"/>
                    <a:pt x="984" y="9"/>
                    <a:pt x="968" y="26"/>
                  </a:cubicBezTo>
                  <a:lnTo>
                    <a:pt x="134" y="493"/>
                  </a:lnTo>
                  <a:cubicBezTo>
                    <a:pt x="100" y="526"/>
                    <a:pt x="34" y="593"/>
                    <a:pt x="34" y="626"/>
                  </a:cubicBezTo>
                  <a:cubicBezTo>
                    <a:pt x="0" y="693"/>
                    <a:pt x="0" y="759"/>
                    <a:pt x="0" y="860"/>
                  </a:cubicBezTo>
                  <a:lnTo>
                    <a:pt x="401" y="6931"/>
                  </a:lnTo>
                  <a:cubicBezTo>
                    <a:pt x="401" y="6997"/>
                    <a:pt x="434" y="7031"/>
                    <a:pt x="467" y="7097"/>
                  </a:cubicBezTo>
                  <a:lnTo>
                    <a:pt x="601" y="7097"/>
                  </a:lnTo>
                  <a:lnTo>
                    <a:pt x="1435" y="6597"/>
                  </a:lnTo>
                  <a:cubicBezTo>
                    <a:pt x="1468" y="6564"/>
                    <a:pt x="1535" y="6530"/>
                    <a:pt x="1535" y="6464"/>
                  </a:cubicBezTo>
                  <a:cubicBezTo>
                    <a:pt x="1568" y="6397"/>
                    <a:pt x="1602" y="6330"/>
                    <a:pt x="1568" y="6263"/>
                  </a:cubicBezTo>
                  <a:lnTo>
                    <a:pt x="1168" y="159"/>
                  </a:lnTo>
                  <a:cubicBezTo>
                    <a:pt x="1168" y="92"/>
                    <a:pt x="1135" y="59"/>
                    <a:pt x="1101" y="26"/>
                  </a:cubicBezTo>
                  <a:cubicBezTo>
                    <a:pt x="1084" y="9"/>
                    <a:pt x="1059" y="1"/>
                    <a:pt x="1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1"/>
            <p:cNvSpPr/>
            <p:nvPr/>
          </p:nvSpPr>
          <p:spPr>
            <a:xfrm>
              <a:off x="6226709" y="2598813"/>
              <a:ext cx="56946" cy="97294"/>
            </a:xfrm>
            <a:custGeom>
              <a:avLst/>
              <a:gdLst/>
              <a:ahLst/>
              <a:cxnLst/>
              <a:rect l="l" t="t" r="r" b="b"/>
              <a:pathLst>
                <a:path w="3671" h="6272" extrusionOk="0">
                  <a:moveTo>
                    <a:pt x="2624" y="0"/>
                  </a:moveTo>
                  <a:cubicBezTo>
                    <a:pt x="2595" y="0"/>
                    <a:pt x="2566" y="3"/>
                    <a:pt x="2536" y="9"/>
                  </a:cubicBezTo>
                  <a:cubicBezTo>
                    <a:pt x="2336" y="42"/>
                    <a:pt x="2136" y="109"/>
                    <a:pt x="1969" y="209"/>
                  </a:cubicBezTo>
                  <a:cubicBezTo>
                    <a:pt x="1836" y="276"/>
                    <a:pt x="1735" y="343"/>
                    <a:pt x="1635" y="443"/>
                  </a:cubicBezTo>
                  <a:cubicBezTo>
                    <a:pt x="1535" y="543"/>
                    <a:pt x="1469" y="609"/>
                    <a:pt x="1402" y="710"/>
                  </a:cubicBezTo>
                  <a:cubicBezTo>
                    <a:pt x="1335" y="810"/>
                    <a:pt x="1268" y="910"/>
                    <a:pt x="1202" y="1010"/>
                  </a:cubicBezTo>
                  <a:cubicBezTo>
                    <a:pt x="1168" y="1110"/>
                    <a:pt x="1135" y="1210"/>
                    <a:pt x="1102" y="1277"/>
                  </a:cubicBezTo>
                  <a:lnTo>
                    <a:pt x="1102" y="1076"/>
                  </a:lnTo>
                  <a:cubicBezTo>
                    <a:pt x="1102" y="1010"/>
                    <a:pt x="1068" y="943"/>
                    <a:pt x="1035" y="910"/>
                  </a:cubicBezTo>
                  <a:cubicBezTo>
                    <a:pt x="1018" y="893"/>
                    <a:pt x="993" y="885"/>
                    <a:pt x="968" y="885"/>
                  </a:cubicBezTo>
                  <a:cubicBezTo>
                    <a:pt x="943" y="885"/>
                    <a:pt x="918" y="893"/>
                    <a:pt x="902" y="910"/>
                  </a:cubicBezTo>
                  <a:lnTo>
                    <a:pt x="134" y="1343"/>
                  </a:lnTo>
                  <a:cubicBezTo>
                    <a:pt x="101" y="1410"/>
                    <a:pt x="34" y="1443"/>
                    <a:pt x="34" y="1510"/>
                  </a:cubicBezTo>
                  <a:cubicBezTo>
                    <a:pt x="1" y="1577"/>
                    <a:pt x="1" y="1644"/>
                    <a:pt x="1" y="1710"/>
                  </a:cubicBezTo>
                  <a:lnTo>
                    <a:pt x="301" y="6113"/>
                  </a:lnTo>
                  <a:cubicBezTo>
                    <a:pt x="301" y="6147"/>
                    <a:pt x="301" y="6213"/>
                    <a:pt x="334" y="6247"/>
                  </a:cubicBezTo>
                  <a:cubicBezTo>
                    <a:pt x="368" y="6263"/>
                    <a:pt x="393" y="6272"/>
                    <a:pt x="414" y="6272"/>
                  </a:cubicBezTo>
                  <a:cubicBezTo>
                    <a:pt x="435" y="6272"/>
                    <a:pt x="451" y="6263"/>
                    <a:pt x="468" y="6247"/>
                  </a:cubicBezTo>
                  <a:lnTo>
                    <a:pt x="1268" y="5780"/>
                  </a:lnTo>
                  <a:cubicBezTo>
                    <a:pt x="1335" y="5746"/>
                    <a:pt x="1369" y="5713"/>
                    <a:pt x="1402" y="5646"/>
                  </a:cubicBezTo>
                  <a:cubicBezTo>
                    <a:pt x="1435" y="5580"/>
                    <a:pt x="1435" y="5513"/>
                    <a:pt x="1435" y="5446"/>
                  </a:cubicBezTo>
                  <a:lnTo>
                    <a:pt x="1268" y="3045"/>
                  </a:lnTo>
                  <a:cubicBezTo>
                    <a:pt x="1235" y="2811"/>
                    <a:pt x="1268" y="2578"/>
                    <a:pt x="1369" y="2344"/>
                  </a:cubicBezTo>
                  <a:cubicBezTo>
                    <a:pt x="1435" y="2144"/>
                    <a:pt x="1569" y="1944"/>
                    <a:pt x="1735" y="1844"/>
                  </a:cubicBezTo>
                  <a:cubicBezTo>
                    <a:pt x="1836" y="1794"/>
                    <a:pt x="1927" y="1769"/>
                    <a:pt x="2006" y="1769"/>
                  </a:cubicBezTo>
                  <a:cubicBezTo>
                    <a:pt x="2086" y="1769"/>
                    <a:pt x="2152" y="1794"/>
                    <a:pt x="2202" y="1844"/>
                  </a:cubicBezTo>
                  <a:cubicBezTo>
                    <a:pt x="2303" y="2010"/>
                    <a:pt x="2369" y="2211"/>
                    <a:pt x="2369" y="2411"/>
                  </a:cubicBezTo>
                  <a:lnTo>
                    <a:pt x="2536" y="4812"/>
                  </a:lnTo>
                  <a:cubicBezTo>
                    <a:pt x="2536" y="4846"/>
                    <a:pt x="2569" y="4913"/>
                    <a:pt x="2603" y="4946"/>
                  </a:cubicBezTo>
                  <a:cubicBezTo>
                    <a:pt x="2619" y="4963"/>
                    <a:pt x="2636" y="4971"/>
                    <a:pt x="2657" y="4971"/>
                  </a:cubicBezTo>
                  <a:cubicBezTo>
                    <a:pt x="2678" y="4971"/>
                    <a:pt x="2703" y="4963"/>
                    <a:pt x="2736" y="4946"/>
                  </a:cubicBezTo>
                  <a:lnTo>
                    <a:pt x="3537" y="4512"/>
                  </a:lnTo>
                  <a:cubicBezTo>
                    <a:pt x="3570" y="4479"/>
                    <a:pt x="3637" y="4412"/>
                    <a:pt x="3637" y="4345"/>
                  </a:cubicBezTo>
                  <a:cubicBezTo>
                    <a:pt x="3670" y="4279"/>
                    <a:pt x="3670" y="4212"/>
                    <a:pt x="3670" y="4145"/>
                  </a:cubicBezTo>
                  <a:lnTo>
                    <a:pt x="3503" y="1543"/>
                  </a:lnTo>
                  <a:cubicBezTo>
                    <a:pt x="3470" y="1243"/>
                    <a:pt x="3403" y="943"/>
                    <a:pt x="3337" y="643"/>
                  </a:cubicBezTo>
                  <a:cubicBezTo>
                    <a:pt x="3270" y="443"/>
                    <a:pt x="3136" y="276"/>
                    <a:pt x="3003" y="142"/>
                  </a:cubicBezTo>
                  <a:cubicBezTo>
                    <a:pt x="2893" y="60"/>
                    <a:pt x="2761" y="0"/>
                    <a:pt x="2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1"/>
            <p:cNvSpPr/>
            <p:nvPr/>
          </p:nvSpPr>
          <p:spPr>
            <a:xfrm>
              <a:off x="6289329" y="2564796"/>
              <a:ext cx="54852" cy="86622"/>
            </a:xfrm>
            <a:custGeom>
              <a:avLst/>
              <a:gdLst/>
              <a:ahLst/>
              <a:cxnLst/>
              <a:rect l="l" t="t" r="r" b="b"/>
              <a:pathLst>
                <a:path w="3536" h="5584" extrusionOk="0">
                  <a:moveTo>
                    <a:pt x="2435" y="0"/>
                  </a:moveTo>
                  <a:cubicBezTo>
                    <a:pt x="2135" y="0"/>
                    <a:pt x="1835" y="101"/>
                    <a:pt x="1601" y="267"/>
                  </a:cubicBezTo>
                  <a:cubicBezTo>
                    <a:pt x="1368" y="401"/>
                    <a:pt x="1134" y="601"/>
                    <a:pt x="934" y="801"/>
                  </a:cubicBezTo>
                  <a:cubicBezTo>
                    <a:pt x="734" y="1035"/>
                    <a:pt x="567" y="1268"/>
                    <a:pt x="434" y="1535"/>
                  </a:cubicBezTo>
                  <a:cubicBezTo>
                    <a:pt x="300" y="1835"/>
                    <a:pt x="167" y="2135"/>
                    <a:pt x="100" y="2436"/>
                  </a:cubicBezTo>
                  <a:cubicBezTo>
                    <a:pt x="33" y="2769"/>
                    <a:pt x="0" y="3103"/>
                    <a:pt x="33" y="3436"/>
                  </a:cubicBezTo>
                  <a:cubicBezTo>
                    <a:pt x="33" y="3536"/>
                    <a:pt x="33" y="3636"/>
                    <a:pt x="33" y="3803"/>
                  </a:cubicBezTo>
                  <a:cubicBezTo>
                    <a:pt x="33" y="3970"/>
                    <a:pt x="67" y="4103"/>
                    <a:pt x="67" y="4170"/>
                  </a:cubicBezTo>
                  <a:cubicBezTo>
                    <a:pt x="100" y="4470"/>
                    <a:pt x="167" y="4737"/>
                    <a:pt x="267" y="5004"/>
                  </a:cubicBezTo>
                  <a:cubicBezTo>
                    <a:pt x="367" y="5171"/>
                    <a:pt x="534" y="5338"/>
                    <a:pt x="701" y="5471"/>
                  </a:cubicBezTo>
                  <a:cubicBezTo>
                    <a:pt x="826" y="5546"/>
                    <a:pt x="970" y="5584"/>
                    <a:pt x="1118" y="5584"/>
                  </a:cubicBezTo>
                  <a:cubicBezTo>
                    <a:pt x="1168" y="5584"/>
                    <a:pt x="1218" y="5579"/>
                    <a:pt x="1268" y="5571"/>
                  </a:cubicBezTo>
                  <a:cubicBezTo>
                    <a:pt x="1501" y="5571"/>
                    <a:pt x="1735" y="5471"/>
                    <a:pt x="1935" y="5338"/>
                  </a:cubicBezTo>
                  <a:cubicBezTo>
                    <a:pt x="2268" y="5171"/>
                    <a:pt x="2535" y="4937"/>
                    <a:pt x="2769" y="4670"/>
                  </a:cubicBezTo>
                  <a:cubicBezTo>
                    <a:pt x="2936" y="4404"/>
                    <a:pt x="3102" y="4137"/>
                    <a:pt x="3236" y="3870"/>
                  </a:cubicBezTo>
                  <a:cubicBezTo>
                    <a:pt x="3336" y="3636"/>
                    <a:pt x="3403" y="3370"/>
                    <a:pt x="3469" y="3136"/>
                  </a:cubicBezTo>
                  <a:cubicBezTo>
                    <a:pt x="3503" y="2969"/>
                    <a:pt x="3503" y="2802"/>
                    <a:pt x="3503" y="2636"/>
                  </a:cubicBezTo>
                  <a:cubicBezTo>
                    <a:pt x="3536" y="2602"/>
                    <a:pt x="3503" y="2536"/>
                    <a:pt x="3469" y="2502"/>
                  </a:cubicBezTo>
                  <a:cubicBezTo>
                    <a:pt x="3436" y="2486"/>
                    <a:pt x="3411" y="2477"/>
                    <a:pt x="3390" y="2477"/>
                  </a:cubicBezTo>
                  <a:cubicBezTo>
                    <a:pt x="3369" y="2477"/>
                    <a:pt x="3352" y="2486"/>
                    <a:pt x="3336" y="2502"/>
                  </a:cubicBezTo>
                  <a:lnTo>
                    <a:pt x="2502" y="2969"/>
                  </a:lnTo>
                  <a:cubicBezTo>
                    <a:pt x="2435" y="3003"/>
                    <a:pt x="2402" y="3036"/>
                    <a:pt x="2402" y="3103"/>
                  </a:cubicBezTo>
                  <a:cubicBezTo>
                    <a:pt x="2368" y="3136"/>
                    <a:pt x="2335" y="3203"/>
                    <a:pt x="2335" y="3269"/>
                  </a:cubicBezTo>
                  <a:cubicBezTo>
                    <a:pt x="2302" y="3403"/>
                    <a:pt x="2235" y="3503"/>
                    <a:pt x="2168" y="3636"/>
                  </a:cubicBezTo>
                  <a:cubicBezTo>
                    <a:pt x="2068" y="3736"/>
                    <a:pt x="1968" y="3837"/>
                    <a:pt x="1835" y="3903"/>
                  </a:cubicBezTo>
                  <a:cubicBezTo>
                    <a:pt x="1780" y="3958"/>
                    <a:pt x="1704" y="3983"/>
                    <a:pt x="1626" y="3983"/>
                  </a:cubicBezTo>
                  <a:cubicBezTo>
                    <a:pt x="1561" y="3983"/>
                    <a:pt x="1494" y="3967"/>
                    <a:pt x="1434" y="3937"/>
                  </a:cubicBezTo>
                  <a:cubicBezTo>
                    <a:pt x="1301" y="3803"/>
                    <a:pt x="1234" y="3636"/>
                    <a:pt x="1234" y="3470"/>
                  </a:cubicBezTo>
                  <a:cubicBezTo>
                    <a:pt x="1201" y="3403"/>
                    <a:pt x="1201" y="3269"/>
                    <a:pt x="1201" y="3169"/>
                  </a:cubicBezTo>
                  <a:lnTo>
                    <a:pt x="1201" y="2836"/>
                  </a:lnTo>
                  <a:cubicBezTo>
                    <a:pt x="1168" y="2602"/>
                    <a:pt x="1201" y="2369"/>
                    <a:pt x="1301" y="2169"/>
                  </a:cubicBezTo>
                  <a:cubicBezTo>
                    <a:pt x="1368" y="1969"/>
                    <a:pt x="1501" y="1802"/>
                    <a:pt x="1701" y="1702"/>
                  </a:cubicBezTo>
                  <a:cubicBezTo>
                    <a:pt x="1768" y="1635"/>
                    <a:pt x="1901" y="1602"/>
                    <a:pt x="2002" y="1602"/>
                  </a:cubicBezTo>
                  <a:cubicBezTo>
                    <a:pt x="2102" y="1635"/>
                    <a:pt x="2168" y="1702"/>
                    <a:pt x="2202" y="1768"/>
                  </a:cubicBezTo>
                  <a:cubicBezTo>
                    <a:pt x="2235" y="1802"/>
                    <a:pt x="2268" y="1835"/>
                    <a:pt x="2302" y="1835"/>
                  </a:cubicBezTo>
                  <a:cubicBezTo>
                    <a:pt x="2318" y="1852"/>
                    <a:pt x="2335" y="1860"/>
                    <a:pt x="2352" y="1860"/>
                  </a:cubicBezTo>
                  <a:cubicBezTo>
                    <a:pt x="2368" y="1860"/>
                    <a:pt x="2385" y="1852"/>
                    <a:pt x="2402" y="1835"/>
                  </a:cubicBezTo>
                  <a:lnTo>
                    <a:pt x="3236" y="1368"/>
                  </a:lnTo>
                  <a:cubicBezTo>
                    <a:pt x="3302" y="1335"/>
                    <a:pt x="3336" y="1268"/>
                    <a:pt x="3369" y="1235"/>
                  </a:cubicBezTo>
                  <a:cubicBezTo>
                    <a:pt x="3403" y="1168"/>
                    <a:pt x="3403" y="1101"/>
                    <a:pt x="3403" y="1001"/>
                  </a:cubicBezTo>
                  <a:cubicBezTo>
                    <a:pt x="3369" y="868"/>
                    <a:pt x="3336" y="734"/>
                    <a:pt x="3269" y="634"/>
                  </a:cubicBezTo>
                  <a:cubicBezTo>
                    <a:pt x="3236" y="467"/>
                    <a:pt x="3102" y="301"/>
                    <a:pt x="2969" y="201"/>
                  </a:cubicBezTo>
                  <a:cubicBezTo>
                    <a:pt x="2835" y="67"/>
                    <a:pt x="2635"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1"/>
            <p:cNvSpPr/>
            <p:nvPr/>
          </p:nvSpPr>
          <p:spPr>
            <a:xfrm>
              <a:off x="6349344" y="2531539"/>
              <a:ext cx="54356" cy="86048"/>
            </a:xfrm>
            <a:custGeom>
              <a:avLst/>
              <a:gdLst/>
              <a:ahLst/>
              <a:cxnLst/>
              <a:rect l="l" t="t" r="r" b="b"/>
              <a:pathLst>
                <a:path w="3504" h="5547" extrusionOk="0">
                  <a:moveTo>
                    <a:pt x="1911" y="1598"/>
                  </a:moveTo>
                  <a:cubicBezTo>
                    <a:pt x="1975" y="1598"/>
                    <a:pt x="2042" y="1614"/>
                    <a:pt x="2102" y="1644"/>
                  </a:cubicBezTo>
                  <a:cubicBezTo>
                    <a:pt x="2235" y="1744"/>
                    <a:pt x="2302" y="1911"/>
                    <a:pt x="2302" y="2078"/>
                  </a:cubicBezTo>
                  <a:cubicBezTo>
                    <a:pt x="2336" y="2178"/>
                    <a:pt x="2336" y="2311"/>
                    <a:pt x="2336" y="2411"/>
                  </a:cubicBezTo>
                  <a:lnTo>
                    <a:pt x="2336" y="2745"/>
                  </a:lnTo>
                  <a:cubicBezTo>
                    <a:pt x="2336" y="2945"/>
                    <a:pt x="2302" y="3179"/>
                    <a:pt x="2202" y="3379"/>
                  </a:cubicBezTo>
                  <a:cubicBezTo>
                    <a:pt x="2135" y="3579"/>
                    <a:pt x="2002" y="3712"/>
                    <a:pt x="1802" y="3812"/>
                  </a:cubicBezTo>
                  <a:cubicBezTo>
                    <a:pt x="1737" y="3877"/>
                    <a:pt x="1645" y="3914"/>
                    <a:pt x="1551" y="3914"/>
                  </a:cubicBezTo>
                  <a:cubicBezTo>
                    <a:pt x="1500" y="3914"/>
                    <a:pt x="1449" y="3903"/>
                    <a:pt x="1402" y="3879"/>
                  </a:cubicBezTo>
                  <a:cubicBezTo>
                    <a:pt x="1268" y="3746"/>
                    <a:pt x="1201" y="3579"/>
                    <a:pt x="1201" y="3412"/>
                  </a:cubicBezTo>
                  <a:cubicBezTo>
                    <a:pt x="1168" y="3312"/>
                    <a:pt x="1168" y="3212"/>
                    <a:pt x="1168" y="3078"/>
                  </a:cubicBezTo>
                  <a:cubicBezTo>
                    <a:pt x="1135" y="2978"/>
                    <a:pt x="1135" y="2845"/>
                    <a:pt x="1168" y="2745"/>
                  </a:cubicBezTo>
                  <a:cubicBezTo>
                    <a:pt x="1135" y="2511"/>
                    <a:pt x="1201" y="2278"/>
                    <a:pt x="1301" y="2078"/>
                  </a:cubicBezTo>
                  <a:cubicBezTo>
                    <a:pt x="1368" y="1911"/>
                    <a:pt x="1502" y="1778"/>
                    <a:pt x="1702" y="1677"/>
                  </a:cubicBezTo>
                  <a:cubicBezTo>
                    <a:pt x="1757" y="1622"/>
                    <a:pt x="1832" y="1598"/>
                    <a:pt x="1911" y="1598"/>
                  </a:cubicBezTo>
                  <a:close/>
                  <a:moveTo>
                    <a:pt x="2408" y="1"/>
                  </a:moveTo>
                  <a:cubicBezTo>
                    <a:pt x="2373" y="1"/>
                    <a:pt x="2338" y="4"/>
                    <a:pt x="2302" y="10"/>
                  </a:cubicBezTo>
                  <a:cubicBezTo>
                    <a:pt x="2035" y="10"/>
                    <a:pt x="1802" y="76"/>
                    <a:pt x="1602" y="210"/>
                  </a:cubicBezTo>
                  <a:cubicBezTo>
                    <a:pt x="1335" y="377"/>
                    <a:pt x="1101" y="577"/>
                    <a:pt x="901" y="810"/>
                  </a:cubicBezTo>
                  <a:cubicBezTo>
                    <a:pt x="701" y="1044"/>
                    <a:pt x="534" y="1311"/>
                    <a:pt x="401" y="1577"/>
                  </a:cubicBezTo>
                  <a:cubicBezTo>
                    <a:pt x="267" y="1878"/>
                    <a:pt x="167" y="2178"/>
                    <a:pt x="101" y="2478"/>
                  </a:cubicBezTo>
                  <a:cubicBezTo>
                    <a:pt x="34" y="2778"/>
                    <a:pt x="1" y="3078"/>
                    <a:pt x="1" y="3412"/>
                  </a:cubicBezTo>
                  <a:cubicBezTo>
                    <a:pt x="1" y="3512"/>
                    <a:pt x="1" y="3612"/>
                    <a:pt x="1" y="3779"/>
                  </a:cubicBezTo>
                  <a:cubicBezTo>
                    <a:pt x="34" y="3912"/>
                    <a:pt x="34" y="4046"/>
                    <a:pt x="34" y="4146"/>
                  </a:cubicBezTo>
                  <a:cubicBezTo>
                    <a:pt x="67" y="4379"/>
                    <a:pt x="134" y="4646"/>
                    <a:pt x="234" y="4913"/>
                  </a:cubicBezTo>
                  <a:cubicBezTo>
                    <a:pt x="334" y="5080"/>
                    <a:pt x="468" y="5247"/>
                    <a:pt x="634" y="5380"/>
                  </a:cubicBezTo>
                  <a:cubicBezTo>
                    <a:pt x="801" y="5514"/>
                    <a:pt x="1001" y="5547"/>
                    <a:pt x="1201" y="5547"/>
                  </a:cubicBezTo>
                  <a:cubicBezTo>
                    <a:pt x="1468" y="5514"/>
                    <a:pt x="1702" y="5447"/>
                    <a:pt x="1935" y="5313"/>
                  </a:cubicBezTo>
                  <a:cubicBezTo>
                    <a:pt x="2169" y="5147"/>
                    <a:pt x="2402" y="4946"/>
                    <a:pt x="2602" y="4746"/>
                  </a:cubicBezTo>
                  <a:cubicBezTo>
                    <a:pt x="2803" y="4479"/>
                    <a:pt x="2969" y="4213"/>
                    <a:pt x="3103" y="3946"/>
                  </a:cubicBezTo>
                  <a:cubicBezTo>
                    <a:pt x="3236" y="3646"/>
                    <a:pt x="3370" y="3345"/>
                    <a:pt x="3436" y="3045"/>
                  </a:cubicBezTo>
                  <a:cubicBezTo>
                    <a:pt x="3503" y="2745"/>
                    <a:pt x="3503" y="2411"/>
                    <a:pt x="3503" y="2111"/>
                  </a:cubicBezTo>
                  <a:cubicBezTo>
                    <a:pt x="3470" y="2011"/>
                    <a:pt x="3503" y="1911"/>
                    <a:pt x="3470" y="1744"/>
                  </a:cubicBezTo>
                  <a:cubicBezTo>
                    <a:pt x="3470" y="1611"/>
                    <a:pt x="3470" y="1477"/>
                    <a:pt x="3470" y="1411"/>
                  </a:cubicBezTo>
                  <a:cubicBezTo>
                    <a:pt x="3436" y="1144"/>
                    <a:pt x="3370" y="877"/>
                    <a:pt x="3270" y="643"/>
                  </a:cubicBezTo>
                  <a:cubicBezTo>
                    <a:pt x="3203" y="443"/>
                    <a:pt x="3036" y="276"/>
                    <a:pt x="2869" y="143"/>
                  </a:cubicBezTo>
                  <a:cubicBezTo>
                    <a:pt x="2732" y="61"/>
                    <a:pt x="2572" y="1"/>
                    <a:pt x="2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1"/>
            <p:cNvSpPr/>
            <p:nvPr/>
          </p:nvSpPr>
          <p:spPr>
            <a:xfrm>
              <a:off x="6409885" y="2475806"/>
              <a:ext cx="85908" cy="114234"/>
            </a:xfrm>
            <a:custGeom>
              <a:avLst/>
              <a:gdLst/>
              <a:ahLst/>
              <a:cxnLst/>
              <a:rect l="l" t="t" r="r" b="b"/>
              <a:pathLst>
                <a:path w="5538" h="7364" extrusionOk="0">
                  <a:moveTo>
                    <a:pt x="4470" y="0"/>
                  </a:moveTo>
                  <a:cubicBezTo>
                    <a:pt x="4270" y="33"/>
                    <a:pt x="4103" y="67"/>
                    <a:pt x="3936" y="167"/>
                  </a:cubicBezTo>
                  <a:cubicBezTo>
                    <a:pt x="3703" y="300"/>
                    <a:pt x="3536" y="467"/>
                    <a:pt x="3369" y="701"/>
                  </a:cubicBezTo>
                  <a:cubicBezTo>
                    <a:pt x="3203" y="934"/>
                    <a:pt x="3069" y="1201"/>
                    <a:pt x="2969" y="1501"/>
                  </a:cubicBezTo>
                  <a:cubicBezTo>
                    <a:pt x="2869" y="1334"/>
                    <a:pt x="2702" y="1201"/>
                    <a:pt x="2502" y="1201"/>
                  </a:cubicBezTo>
                  <a:cubicBezTo>
                    <a:pt x="2467" y="1195"/>
                    <a:pt x="2430" y="1192"/>
                    <a:pt x="2393" y="1192"/>
                  </a:cubicBezTo>
                  <a:cubicBezTo>
                    <a:pt x="2221" y="1192"/>
                    <a:pt x="2039" y="1252"/>
                    <a:pt x="1902" y="1334"/>
                  </a:cubicBezTo>
                  <a:cubicBezTo>
                    <a:pt x="1702" y="1434"/>
                    <a:pt x="1568" y="1601"/>
                    <a:pt x="1435" y="1768"/>
                  </a:cubicBezTo>
                  <a:cubicBezTo>
                    <a:pt x="1301" y="1968"/>
                    <a:pt x="1201" y="2168"/>
                    <a:pt x="1134" y="2368"/>
                  </a:cubicBezTo>
                  <a:lnTo>
                    <a:pt x="1134" y="2168"/>
                  </a:lnTo>
                  <a:cubicBezTo>
                    <a:pt x="1134" y="2102"/>
                    <a:pt x="1101" y="2035"/>
                    <a:pt x="1068" y="2001"/>
                  </a:cubicBezTo>
                  <a:cubicBezTo>
                    <a:pt x="1051" y="1985"/>
                    <a:pt x="1026" y="1976"/>
                    <a:pt x="1001" y="1976"/>
                  </a:cubicBezTo>
                  <a:cubicBezTo>
                    <a:pt x="976" y="1976"/>
                    <a:pt x="951" y="1985"/>
                    <a:pt x="934" y="2001"/>
                  </a:cubicBezTo>
                  <a:lnTo>
                    <a:pt x="167" y="2468"/>
                  </a:lnTo>
                  <a:cubicBezTo>
                    <a:pt x="100" y="2502"/>
                    <a:pt x="67" y="2535"/>
                    <a:pt x="67" y="2602"/>
                  </a:cubicBezTo>
                  <a:cubicBezTo>
                    <a:pt x="34" y="2669"/>
                    <a:pt x="0" y="2735"/>
                    <a:pt x="0" y="2802"/>
                  </a:cubicBezTo>
                  <a:lnTo>
                    <a:pt x="301" y="7205"/>
                  </a:lnTo>
                  <a:cubicBezTo>
                    <a:pt x="301" y="7239"/>
                    <a:pt x="334" y="7305"/>
                    <a:pt x="367" y="7339"/>
                  </a:cubicBezTo>
                  <a:cubicBezTo>
                    <a:pt x="384" y="7355"/>
                    <a:pt x="409" y="7364"/>
                    <a:pt x="434" y="7364"/>
                  </a:cubicBezTo>
                  <a:cubicBezTo>
                    <a:pt x="459" y="7364"/>
                    <a:pt x="484" y="7355"/>
                    <a:pt x="501" y="7339"/>
                  </a:cubicBezTo>
                  <a:lnTo>
                    <a:pt x="1335" y="6872"/>
                  </a:lnTo>
                  <a:cubicBezTo>
                    <a:pt x="1368" y="6838"/>
                    <a:pt x="1401" y="6805"/>
                    <a:pt x="1435" y="6738"/>
                  </a:cubicBezTo>
                  <a:cubicBezTo>
                    <a:pt x="1468" y="6671"/>
                    <a:pt x="1468" y="6605"/>
                    <a:pt x="1468" y="6538"/>
                  </a:cubicBezTo>
                  <a:lnTo>
                    <a:pt x="1301" y="4103"/>
                  </a:lnTo>
                  <a:cubicBezTo>
                    <a:pt x="1268" y="3869"/>
                    <a:pt x="1301" y="3603"/>
                    <a:pt x="1368" y="3402"/>
                  </a:cubicBezTo>
                  <a:cubicBezTo>
                    <a:pt x="1435" y="3236"/>
                    <a:pt x="1568" y="3069"/>
                    <a:pt x="1702" y="3002"/>
                  </a:cubicBezTo>
                  <a:cubicBezTo>
                    <a:pt x="1785" y="2952"/>
                    <a:pt x="1852" y="2927"/>
                    <a:pt x="1910" y="2927"/>
                  </a:cubicBezTo>
                  <a:cubicBezTo>
                    <a:pt x="1968" y="2927"/>
                    <a:pt x="2018" y="2952"/>
                    <a:pt x="2068" y="3002"/>
                  </a:cubicBezTo>
                  <a:cubicBezTo>
                    <a:pt x="2202" y="3169"/>
                    <a:pt x="2235" y="3369"/>
                    <a:pt x="2235" y="3603"/>
                  </a:cubicBezTo>
                  <a:lnTo>
                    <a:pt x="2402" y="6004"/>
                  </a:lnTo>
                  <a:cubicBezTo>
                    <a:pt x="2402" y="6071"/>
                    <a:pt x="2402" y="6104"/>
                    <a:pt x="2469" y="6171"/>
                  </a:cubicBezTo>
                  <a:lnTo>
                    <a:pt x="2602" y="6171"/>
                  </a:lnTo>
                  <a:lnTo>
                    <a:pt x="3336" y="5704"/>
                  </a:lnTo>
                  <a:cubicBezTo>
                    <a:pt x="3403" y="5671"/>
                    <a:pt x="3436" y="5637"/>
                    <a:pt x="3469" y="5571"/>
                  </a:cubicBezTo>
                  <a:cubicBezTo>
                    <a:pt x="3503" y="5504"/>
                    <a:pt x="3503" y="5437"/>
                    <a:pt x="3503" y="5371"/>
                  </a:cubicBezTo>
                  <a:lnTo>
                    <a:pt x="3336" y="2969"/>
                  </a:lnTo>
                  <a:cubicBezTo>
                    <a:pt x="3303" y="2702"/>
                    <a:pt x="3336" y="2468"/>
                    <a:pt x="3403" y="2235"/>
                  </a:cubicBezTo>
                  <a:cubicBezTo>
                    <a:pt x="3469" y="2068"/>
                    <a:pt x="3570" y="1901"/>
                    <a:pt x="3736" y="1835"/>
                  </a:cubicBezTo>
                  <a:cubicBezTo>
                    <a:pt x="3803" y="1785"/>
                    <a:pt x="3870" y="1760"/>
                    <a:pt x="3932" y="1760"/>
                  </a:cubicBezTo>
                  <a:cubicBezTo>
                    <a:pt x="3995" y="1760"/>
                    <a:pt x="4053" y="1785"/>
                    <a:pt x="4103" y="1835"/>
                  </a:cubicBezTo>
                  <a:cubicBezTo>
                    <a:pt x="4203" y="2001"/>
                    <a:pt x="4270" y="2202"/>
                    <a:pt x="4270" y="2435"/>
                  </a:cubicBezTo>
                  <a:lnTo>
                    <a:pt x="4403" y="4837"/>
                  </a:lnTo>
                  <a:cubicBezTo>
                    <a:pt x="4403" y="4904"/>
                    <a:pt x="4437" y="4937"/>
                    <a:pt x="4470" y="5004"/>
                  </a:cubicBezTo>
                  <a:lnTo>
                    <a:pt x="4604" y="5004"/>
                  </a:lnTo>
                  <a:lnTo>
                    <a:pt x="5371" y="4537"/>
                  </a:lnTo>
                  <a:cubicBezTo>
                    <a:pt x="5438" y="4503"/>
                    <a:pt x="5471" y="4437"/>
                    <a:pt x="5504" y="4403"/>
                  </a:cubicBezTo>
                  <a:cubicBezTo>
                    <a:pt x="5538" y="4336"/>
                    <a:pt x="5538" y="4270"/>
                    <a:pt x="5538" y="4170"/>
                  </a:cubicBezTo>
                  <a:lnTo>
                    <a:pt x="5337" y="1601"/>
                  </a:lnTo>
                  <a:cubicBezTo>
                    <a:pt x="5337" y="1301"/>
                    <a:pt x="5271" y="967"/>
                    <a:pt x="5171" y="701"/>
                  </a:cubicBezTo>
                  <a:cubicBezTo>
                    <a:pt x="5104" y="500"/>
                    <a:pt x="5004" y="300"/>
                    <a:pt x="4870" y="167"/>
                  </a:cubicBezTo>
                  <a:cubicBezTo>
                    <a:pt x="4770" y="67"/>
                    <a:pt x="4604" y="0"/>
                    <a:pt x="44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1"/>
            <p:cNvSpPr/>
            <p:nvPr/>
          </p:nvSpPr>
          <p:spPr>
            <a:xfrm>
              <a:off x="6501466" y="2443201"/>
              <a:ext cx="54356" cy="86529"/>
            </a:xfrm>
            <a:custGeom>
              <a:avLst/>
              <a:gdLst/>
              <a:ahLst/>
              <a:cxnLst/>
              <a:rect l="l" t="t" r="r" b="b"/>
              <a:pathLst>
                <a:path w="3504" h="5578" extrusionOk="0">
                  <a:moveTo>
                    <a:pt x="1882" y="1430"/>
                  </a:moveTo>
                  <a:cubicBezTo>
                    <a:pt x="1959" y="1430"/>
                    <a:pt x="2031" y="1463"/>
                    <a:pt x="2102" y="1535"/>
                  </a:cubicBezTo>
                  <a:cubicBezTo>
                    <a:pt x="2202" y="1635"/>
                    <a:pt x="2269" y="1802"/>
                    <a:pt x="2302" y="1935"/>
                  </a:cubicBezTo>
                  <a:lnTo>
                    <a:pt x="1135" y="2602"/>
                  </a:lnTo>
                  <a:cubicBezTo>
                    <a:pt x="1135" y="2402"/>
                    <a:pt x="1201" y="2169"/>
                    <a:pt x="1268" y="1969"/>
                  </a:cubicBezTo>
                  <a:cubicBezTo>
                    <a:pt x="1335" y="1768"/>
                    <a:pt x="1468" y="1602"/>
                    <a:pt x="1668" y="1502"/>
                  </a:cubicBezTo>
                  <a:cubicBezTo>
                    <a:pt x="1746" y="1455"/>
                    <a:pt x="1816" y="1430"/>
                    <a:pt x="1882" y="1430"/>
                  </a:cubicBezTo>
                  <a:close/>
                  <a:moveTo>
                    <a:pt x="2369" y="0"/>
                  </a:moveTo>
                  <a:cubicBezTo>
                    <a:pt x="2069" y="0"/>
                    <a:pt x="1802" y="67"/>
                    <a:pt x="1568" y="234"/>
                  </a:cubicBezTo>
                  <a:cubicBezTo>
                    <a:pt x="1301" y="401"/>
                    <a:pt x="1035" y="601"/>
                    <a:pt x="834" y="834"/>
                  </a:cubicBezTo>
                  <a:cubicBezTo>
                    <a:pt x="634" y="1101"/>
                    <a:pt x="468" y="1368"/>
                    <a:pt x="334" y="1668"/>
                  </a:cubicBezTo>
                  <a:cubicBezTo>
                    <a:pt x="201" y="2002"/>
                    <a:pt x="101" y="2336"/>
                    <a:pt x="67" y="2669"/>
                  </a:cubicBezTo>
                  <a:cubicBezTo>
                    <a:pt x="1" y="3036"/>
                    <a:pt x="1" y="3403"/>
                    <a:pt x="34" y="3770"/>
                  </a:cubicBezTo>
                  <a:cubicBezTo>
                    <a:pt x="34" y="4103"/>
                    <a:pt x="101" y="4437"/>
                    <a:pt x="234" y="4771"/>
                  </a:cubicBezTo>
                  <a:cubicBezTo>
                    <a:pt x="301" y="5004"/>
                    <a:pt x="434" y="5204"/>
                    <a:pt x="601" y="5371"/>
                  </a:cubicBezTo>
                  <a:cubicBezTo>
                    <a:pt x="746" y="5487"/>
                    <a:pt x="916" y="5578"/>
                    <a:pt x="1111" y="5578"/>
                  </a:cubicBezTo>
                  <a:cubicBezTo>
                    <a:pt x="1141" y="5578"/>
                    <a:pt x="1171" y="5576"/>
                    <a:pt x="1201" y="5571"/>
                  </a:cubicBezTo>
                  <a:cubicBezTo>
                    <a:pt x="1435" y="5571"/>
                    <a:pt x="1702" y="5471"/>
                    <a:pt x="1935" y="5338"/>
                  </a:cubicBezTo>
                  <a:cubicBezTo>
                    <a:pt x="2202" y="5171"/>
                    <a:pt x="2469" y="4971"/>
                    <a:pt x="2669" y="4704"/>
                  </a:cubicBezTo>
                  <a:cubicBezTo>
                    <a:pt x="2869" y="4504"/>
                    <a:pt x="3036" y="4237"/>
                    <a:pt x="3169" y="4003"/>
                  </a:cubicBezTo>
                  <a:cubicBezTo>
                    <a:pt x="3270" y="3803"/>
                    <a:pt x="3370" y="3570"/>
                    <a:pt x="3436" y="3370"/>
                  </a:cubicBezTo>
                  <a:cubicBezTo>
                    <a:pt x="3470" y="3203"/>
                    <a:pt x="3503" y="3069"/>
                    <a:pt x="3503" y="2936"/>
                  </a:cubicBezTo>
                  <a:cubicBezTo>
                    <a:pt x="3503" y="2834"/>
                    <a:pt x="3464" y="2790"/>
                    <a:pt x="3401" y="2790"/>
                  </a:cubicBezTo>
                  <a:cubicBezTo>
                    <a:pt x="3382" y="2790"/>
                    <a:pt x="3360" y="2795"/>
                    <a:pt x="3336" y="2803"/>
                  </a:cubicBezTo>
                  <a:lnTo>
                    <a:pt x="2502" y="3303"/>
                  </a:lnTo>
                  <a:cubicBezTo>
                    <a:pt x="2469" y="3303"/>
                    <a:pt x="2436" y="3336"/>
                    <a:pt x="2402" y="3370"/>
                  </a:cubicBezTo>
                  <a:cubicBezTo>
                    <a:pt x="2369" y="3436"/>
                    <a:pt x="2336" y="3470"/>
                    <a:pt x="2302" y="3536"/>
                  </a:cubicBezTo>
                  <a:cubicBezTo>
                    <a:pt x="2269" y="3636"/>
                    <a:pt x="2202" y="3737"/>
                    <a:pt x="2135" y="3803"/>
                  </a:cubicBezTo>
                  <a:cubicBezTo>
                    <a:pt x="2035" y="3903"/>
                    <a:pt x="1935" y="3970"/>
                    <a:pt x="1835" y="4037"/>
                  </a:cubicBezTo>
                  <a:cubicBezTo>
                    <a:pt x="1768" y="4070"/>
                    <a:pt x="1702" y="4103"/>
                    <a:pt x="1635" y="4137"/>
                  </a:cubicBezTo>
                  <a:lnTo>
                    <a:pt x="1435" y="4137"/>
                  </a:lnTo>
                  <a:cubicBezTo>
                    <a:pt x="1368" y="4103"/>
                    <a:pt x="1335" y="4037"/>
                    <a:pt x="1301" y="3970"/>
                  </a:cubicBezTo>
                  <a:cubicBezTo>
                    <a:pt x="1235" y="3870"/>
                    <a:pt x="1201" y="3770"/>
                    <a:pt x="1201" y="3636"/>
                  </a:cubicBezTo>
                  <a:lnTo>
                    <a:pt x="3303" y="2436"/>
                  </a:lnTo>
                  <a:cubicBezTo>
                    <a:pt x="3336" y="2369"/>
                    <a:pt x="3403" y="2336"/>
                    <a:pt x="3403" y="2269"/>
                  </a:cubicBezTo>
                  <a:cubicBezTo>
                    <a:pt x="3436" y="2202"/>
                    <a:pt x="3470" y="2135"/>
                    <a:pt x="3470" y="2069"/>
                  </a:cubicBezTo>
                  <a:lnTo>
                    <a:pt x="3470" y="1802"/>
                  </a:lnTo>
                  <a:cubicBezTo>
                    <a:pt x="3436" y="1502"/>
                    <a:pt x="3370" y="1235"/>
                    <a:pt x="3303" y="934"/>
                  </a:cubicBezTo>
                  <a:cubicBezTo>
                    <a:pt x="3236" y="701"/>
                    <a:pt x="3103" y="467"/>
                    <a:pt x="2936" y="301"/>
                  </a:cubicBezTo>
                  <a:cubicBezTo>
                    <a:pt x="2803" y="134"/>
                    <a:pt x="2602" y="34"/>
                    <a:pt x="23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1"/>
            <p:cNvSpPr/>
            <p:nvPr/>
          </p:nvSpPr>
          <p:spPr>
            <a:xfrm>
              <a:off x="6146514" y="2774993"/>
              <a:ext cx="49175" cy="115677"/>
            </a:xfrm>
            <a:custGeom>
              <a:avLst/>
              <a:gdLst/>
              <a:ahLst/>
              <a:cxnLst/>
              <a:rect l="l" t="t" r="r" b="b"/>
              <a:pathLst>
                <a:path w="3170" h="7457" extrusionOk="0">
                  <a:moveTo>
                    <a:pt x="1539" y="1"/>
                  </a:moveTo>
                  <a:cubicBezTo>
                    <a:pt x="1518" y="1"/>
                    <a:pt x="1502" y="9"/>
                    <a:pt x="1502" y="26"/>
                  </a:cubicBezTo>
                  <a:lnTo>
                    <a:pt x="1068" y="293"/>
                  </a:lnTo>
                  <a:cubicBezTo>
                    <a:pt x="1035" y="293"/>
                    <a:pt x="1001" y="359"/>
                    <a:pt x="968" y="393"/>
                  </a:cubicBezTo>
                  <a:cubicBezTo>
                    <a:pt x="935" y="459"/>
                    <a:pt x="935" y="526"/>
                    <a:pt x="935" y="593"/>
                  </a:cubicBezTo>
                  <a:lnTo>
                    <a:pt x="968" y="1127"/>
                  </a:lnTo>
                  <a:cubicBezTo>
                    <a:pt x="834" y="1260"/>
                    <a:pt x="668" y="1393"/>
                    <a:pt x="568" y="1560"/>
                  </a:cubicBezTo>
                  <a:cubicBezTo>
                    <a:pt x="434" y="1727"/>
                    <a:pt x="334" y="1927"/>
                    <a:pt x="234" y="2127"/>
                  </a:cubicBezTo>
                  <a:cubicBezTo>
                    <a:pt x="167" y="2294"/>
                    <a:pt x="101" y="2528"/>
                    <a:pt x="67" y="2728"/>
                  </a:cubicBezTo>
                  <a:cubicBezTo>
                    <a:pt x="1" y="2928"/>
                    <a:pt x="1" y="3128"/>
                    <a:pt x="1" y="3328"/>
                  </a:cubicBezTo>
                  <a:cubicBezTo>
                    <a:pt x="1" y="3528"/>
                    <a:pt x="67" y="3728"/>
                    <a:pt x="134" y="3929"/>
                  </a:cubicBezTo>
                  <a:cubicBezTo>
                    <a:pt x="167" y="4062"/>
                    <a:pt x="234" y="4162"/>
                    <a:pt x="334" y="4262"/>
                  </a:cubicBezTo>
                  <a:cubicBezTo>
                    <a:pt x="434" y="4329"/>
                    <a:pt x="568" y="4362"/>
                    <a:pt x="701" y="4396"/>
                  </a:cubicBezTo>
                  <a:cubicBezTo>
                    <a:pt x="868" y="4396"/>
                    <a:pt x="1035" y="4362"/>
                    <a:pt x="1201" y="4329"/>
                  </a:cubicBezTo>
                  <a:cubicBezTo>
                    <a:pt x="1368" y="4296"/>
                    <a:pt x="1568" y="4262"/>
                    <a:pt x="1735" y="4229"/>
                  </a:cubicBezTo>
                  <a:cubicBezTo>
                    <a:pt x="1835" y="4195"/>
                    <a:pt x="1969" y="4162"/>
                    <a:pt x="2102" y="4162"/>
                  </a:cubicBezTo>
                  <a:cubicBezTo>
                    <a:pt x="2131" y="4152"/>
                    <a:pt x="2158" y="4148"/>
                    <a:pt x="2182" y="4148"/>
                  </a:cubicBezTo>
                  <a:cubicBezTo>
                    <a:pt x="2241" y="4148"/>
                    <a:pt x="2288" y="4172"/>
                    <a:pt x="2336" y="4195"/>
                  </a:cubicBezTo>
                  <a:cubicBezTo>
                    <a:pt x="2402" y="4262"/>
                    <a:pt x="2436" y="4362"/>
                    <a:pt x="2436" y="4462"/>
                  </a:cubicBezTo>
                  <a:cubicBezTo>
                    <a:pt x="2436" y="4562"/>
                    <a:pt x="2436" y="4696"/>
                    <a:pt x="2402" y="4796"/>
                  </a:cubicBezTo>
                  <a:cubicBezTo>
                    <a:pt x="2336" y="4929"/>
                    <a:pt x="2302" y="5029"/>
                    <a:pt x="2235" y="5096"/>
                  </a:cubicBezTo>
                  <a:cubicBezTo>
                    <a:pt x="2135" y="5230"/>
                    <a:pt x="2069" y="5296"/>
                    <a:pt x="1969" y="5396"/>
                  </a:cubicBezTo>
                  <a:cubicBezTo>
                    <a:pt x="1869" y="5463"/>
                    <a:pt x="1768" y="5530"/>
                    <a:pt x="1668" y="5596"/>
                  </a:cubicBezTo>
                  <a:cubicBezTo>
                    <a:pt x="1568" y="5663"/>
                    <a:pt x="1435" y="5730"/>
                    <a:pt x="1301" y="5730"/>
                  </a:cubicBezTo>
                  <a:cubicBezTo>
                    <a:pt x="1268" y="5747"/>
                    <a:pt x="1235" y="5755"/>
                    <a:pt x="1197" y="5755"/>
                  </a:cubicBezTo>
                  <a:cubicBezTo>
                    <a:pt x="1160" y="5755"/>
                    <a:pt x="1118" y="5747"/>
                    <a:pt x="1068" y="5730"/>
                  </a:cubicBezTo>
                  <a:cubicBezTo>
                    <a:pt x="1001" y="5730"/>
                    <a:pt x="968" y="5697"/>
                    <a:pt x="935" y="5630"/>
                  </a:cubicBezTo>
                  <a:cubicBezTo>
                    <a:pt x="868" y="5596"/>
                    <a:pt x="834" y="5563"/>
                    <a:pt x="801" y="5496"/>
                  </a:cubicBezTo>
                  <a:cubicBezTo>
                    <a:pt x="801" y="5463"/>
                    <a:pt x="768" y="5430"/>
                    <a:pt x="734" y="5396"/>
                  </a:cubicBezTo>
                  <a:cubicBezTo>
                    <a:pt x="668" y="5396"/>
                    <a:pt x="634" y="5396"/>
                    <a:pt x="568" y="5430"/>
                  </a:cubicBezTo>
                  <a:lnTo>
                    <a:pt x="201" y="5630"/>
                  </a:lnTo>
                  <a:cubicBezTo>
                    <a:pt x="101" y="5730"/>
                    <a:pt x="67" y="5830"/>
                    <a:pt x="67" y="5930"/>
                  </a:cubicBezTo>
                  <a:cubicBezTo>
                    <a:pt x="101" y="6130"/>
                    <a:pt x="134" y="6297"/>
                    <a:pt x="234" y="6430"/>
                  </a:cubicBezTo>
                  <a:cubicBezTo>
                    <a:pt x="301" y="6564"/>
                    <a:pt x="401" y="6664"/>
                    <a:pt x="501" y="6731"/>
                  </a:cubicBezTo>
                  <a:cubicBezTo>
                    <a:pt x="634" y="6797"/>
                    <a:pt x="768" y="6831"/>
                    <a:pt x="901" y="6831"/>
                  </a:cubicBezTo>
                  <a:cubicBezTo>
                    <a:pt x="1068" y="6831"/>
                    <a:pt x="1201" y="6831"/>
                    <a:pt x="1368" y="6764"/>
                  </a:cubicBezTo>
                  <a:lnTo>
                    <a:pt x="1402" y="7298"/>
                  </a:lnTo>
                  <a:cubicBezTo>
                    <a:pt x="1402" y="7364"/>
                    <a:pt x="1435" y="7398"/>
                    <a:pt x="1468" y="7431"/>
                  </a:cubicBezTo>
                  <a:cubicBezTo>
                    <a:pt x="1485" y="7448"/>
                    <a:pt x="1502" y="7456"/>
                    <a:pt x="1518" y="7456"/>
                  </a:cubicBezTo>
                  <a:cubicBezTo>
                    <a:pt x="1535" y="7456"/>
                    <a:pt x="1552" y="7448"/>
                    <a:pt x="1568" y="7431"/>
                  </a:cubicBezTo>
                  <a:lnTo>
                    <a:pt x="2002" y="7198"/>
                  </a:lnTo>
                  <a:cubicBezTo>
                    <a:pt x="2035" y="7164"/>
                    <a:pt x="2069" y="7098"/>
                    <a:pt x="2102" y="7064"/>
                  </a:cubicBezTo>
                  <a:cubicBezTo>
                    <a:pt x="2102" y="6997"/>
                    <a:pt x="2135" y="6931"/>
                    <a:pt x="2135" y="6897"/>
                  </a:cubicBezTo>
                  <a:lnTo>
                    <a:pt x="2102" y="6330"/>
                  </a:lnTo>
                  <a:cubicBezTo>
                    <a:pt x="2269" y="6197"/>
                    <a:pt x="2436" y="6030"/>
                    <a:pt x="2569" y="5863"/>
                  </a:cubicBezTo>
                  <a:cubicBezTo>
                    <a:pt x="2702" y="5663"/>
                    <a:pt x="2836" y="5496"/>
                    <a:pt x="2936" y="5296"/>
                  </a:cubicBezTo>
                  <a:cubicBezTo>
                    <a:pt x="3003" y="5096"/>
                    <a:pt x="3069" y="4863"/>
                    <a:pt x="3136" y="4662"/>
                  </a:cubicBezTo>
                  <a:cubicBezTo>
                    <a:pt x="3169" y="4462"/>
                    <a:pt x="3169" y="4229"/>
                    <a:pt x="3169" y="4029"/>
                  </a:cubicBezTo>
                  <a:cubicBezTo>
                    <a:pt x="3169" y="3862"/>
                    <a:pt x="3136" y="3662"/>
                    <a:pt x="3069" y="3495"/>
                  </a:cubicBezTo>
                  <a:cubicBezTo>
                    <a:pt x="3036" y="3362"/>
                    <a:pt x="2936" y="3228"/>
                    <a:pt x="2836" y="3161"/>
                  </a:cubicBezTo>
                  <a:cubicBezTo>
                    <a:pt x="2702" y="3095"/>
                    <a:pt x="2569" y="3028"/>
                    <a:pt x="2436" y="3028"/>
                  </a:cubicBezTo>
                  <a:cubicBezTo>
                    <a:pt x="2269" y="3028"/>
                    <a:pt x="2069" y="3061"/>
                    <a:pt x="1869" y="3095"/>
                  </a:cubicBezTo>
                  <a:cubicBezTo>
                    <a:pt x="1668" y="3161"/>
                    <a:pt x="1502" y="3195"/>
                    <a:pt x="1368" y="3228"/>
                  </a:cubicBezTo>
                  <a:cubicBezTo>
                    <a:pt x="1268" y="3261"/>
                    <a:pt x="1135" y="3261"/>
                    <a:pt x="1001" y="3261"/>
                  </a:cubicBezTo>
                  <a:cubicBezTo>
                    <a:pt x="935" y="3261"/>
                    <a:pt x="868" y="3228"/>
                    <a:pt x="801" y="3195"/>
                  </a:cubicBezTo>
                  <a:cubicBezTo>
                    <a:pt x="768" y="3095"/>
                    <a:pt x="734" y="2995"/>
                    <a:pt x="734" y="2928"/>
                  </a:cubicBezTo>
                  <a:cubicBezTo>
                    <a:pt x="734" y="2828"/>
                    <a:pt x="734" y="2728"/>
                    <a:pt x="768" y="2628"/>
                  </a:cubicBezTo>
                  <a:cubicBezTo>
                    <a:pt x="801" y="2528"/>
                    <a:pt x="834" y="2428"/>
                    <a:pt x="901" y="2327"/>
                  </a:cubicBezTo>
                  <a:cubicBezTo>
                    <a:pt x="968" y="2227"/>
                    <a:pt x="1035" y="2161"/>
                    <a:pt x="1101" y="2061"/>
                  </a:cubicBezTo>
                  <a:cubicBezTo>
                    <a:pt x="1201" y="1994"/>
                    <a:pt x="1268" y="1927"/>
                    <a:pt x="1368" y="1860"/>
                  </a:cubicBezTo>
                  <a:cubicBezTo>
                    <a:pt x="1535" y="1760"/>
                    <a:pt x="1702" y="1727"/>
                    <a:pt x="1869" y="1727"/>
                  </a:cubicBezTo>
                  <a:cubicBezTo>
                    <a:pt x="1969" y="1760"/>
                    <a:pt x="2069" y="1860"/>
                    <a:pt x="2135" y="1961"/>
                  </a:cubicBezTo>
                  <a:cubicBezTo>
                    <a:pt x="2169" y="1994"/>
                    <a:pt x="2202" y="2027"/>
                    <a:pt x="2235" y="2027"/>
                  </a:cubicBezTo>
                  <a:cubicBezTo>
                    <a:pt x="2247" y="2038"/>
                    <a:pt x="2261" y="2042"/>
                    <a:pt x="2277" y="2042"/>
                  </a:cubicBezTo>
                  <a:cubicBezTo>
                    <a:pt x="2310" y="2042"/>
                    <a:pt x="2347" y="2027"/>
                    <a:pt x="2369" y="2027"/>
                  </a:cubicBezTo>
                  <a:lnTo>
                    <a:pt x="2736" y="1794"/>
                  </a:lnTo>
                  <a:cubicBezTo>
                    <a:pt x="2836" y="1727"/>
                    <a:pt x="2903" y="1594"/>
                    <a:pt x="2869" y="1494"/>
                  </a:cubicBezTo>
                  <a:cubicBezTo>
                    <a:pt x="2869" y="1360"/>
                    <a:pt x="2836" y="1260"/>
                    <a:pt x="2769" y="1127"/>
                  </a:cubicBezTo>
                  <a:cubicBezTo>
                    <a:pt x="2736" y="1027"/>
                    <a:pt x="2636" y="926"/>
                    <a:pt x="2536" y="826"/>
                  </a:cubicBezTo>
                  <a:cubicBezTo>
                    <a:pt x="2436" y="760"/>
                    <a:pt x="2302" y="693"/>
                    <a:pt x="2169" y="660"/>
                  </a:cubicBezTo>
                  <a:cubicBezTo>
                    <a:pt x="2035" y="660"/>
                    <a:pt x="1869" y="660"/>
                    <a:pt x="1702" y="726"/>
                  </a:cubicBezTo>
                  <a:lnTo>
                    <a:pt x="1635" y="159"/>
                  </a:lnTo>
                  <a:cubicBezTo>
                    <a:pt x="1635" y="93"/>
                    <a:pt x="1635" y="59"/>
                    <a:pt x="1602" y="26"/>
                  </a:cubicBezTo>
                  <a:cubicBezTo>
                    <a:pt x="1585" y="9"/>
                    <a:pt x="1560" y="1"/>
                    <a:pt x="1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1"/>
            <p:cNvSpPr/>
            <p:nvPr/>
          </p:nvSpPr>
          <p:spPr>
            <a:xfrm>
              <a:off x="6200324" y="2744342"/>
              <a:ext cx="49175" cy="115273"/>
            </a:xfrm>
            <a:custGeom>
              <a:avLst/>
              <a:gdLst/>
              <a:ahLst/>
              <a:cxnLst/>
              <a:rect l="l" t="t" r="r" b="b"/>
              <a:pathLst>
                <a:path w="3170" h="7431" extrusionOk="0">
                  <a:moveTo>
                    <a:pt x="1468" y="0"/>
                  </a:moveTo>
                  <a:lnTo>
                    <a:pt x="1068" y="267"/>
                  </a:lnTo>
                  <a:cubicBezTo>
                    <a:pt x="1035" y="301"/>
                    <a:pt x="1001" y="334"/>
                    <a:pt x="968" y="401"/>
                  </a:cubicBezTo>
                  <a:cubicBezTo>
                    <a:pt x="935" y="434"/>
                    <a:pt x="935" y="501"/>
                    <a:pt x="935" y="567"/>
                  </a:cubicBezTo>
                  <a:lnTo>
                    <a:pt x="968" y="1101"/>
                  </a:lnTo>
                  <a:cubicBezTo>
                    <a:pt x="801" y="1235"/>
                    <a:pt x="668" y="1401"/>
                    <a:pt x="568" y="1568"/>
                  </a:cubicBezTo>
                  <a:cubicBezTo>
                    <a:pt x="434" y="1735"/>
                    <a:pt x="334" y="1902"/>
                    <a:pt x="234" y="2102"/>
                  </a:cubicBezTo>
                  <a:cubicBezTo>
                    <a:pt x="167" y="2302"/>
                    <a:pt x="101" y="2502"/>
                    <a:pt x="34" y="2702"/>
                  </a:cubicBezTo>
                  <a:cubicBezTo>
                    <a:pt x="1" y="2902"/>
                    <a:pt x="1" y="3136"/>
                    <a:pt x="1" y="3336"/>
                  </a:cubicBezTo>
                  <a:cubicBezTo>
                    <a:pt x="1" y="3536"/>
                    <a:pt x="34" y="3736"/>
                    <a:pt x="101" y="3903"/>
                  </a:cubicBezTo>
                  <a:cubicBezTo>
                    <a:pt x="167" y="4037"/>
                    <a:pt x="234" y="4137"/>
                    <a:pt x="334" y="4237"/>
                  </a:cubicBezTo>
                  <a:cubicBezTo>
                    <a:pt x="434" y="4337"/>
                    <a:pt x="568" y="4370"/>
                    <a:pt x="701" y="4370"/>
                  </a:cubicBezTo>
                  <a:cubicBezTo>
                    <a:pt x="868" y="4370"/>
                    <a:pt x="1035" y="4370"/>
                    <a:pt x="1168" y="4337"/>
                  </a:cubicBezTo>
                  <a:cubicBezTo>
                    <a:pt x="1368" y="4270"/>
                    <a:pt x="1568" y="4237"/>
                    <a:pt x="1702" y="4203"/>
                  </a:cubicBezTo>
                  <a:cubicBezTo>
                    <a:pt x="1835" y="4170"/>
                    <a:pt x="1969" y="4137"/>
                    <a:pt x="2102" y="4137"/>
                  </a:cubicBezTo>
                  <a:cubicBezTo>
                    <a:pt x="2202" y="4137"/>
                    <a:pt x="2269" y="4137"/>
                    <a:pt x="2336" y="4203"/>
                  </a:cubicBezTo>
                  <a:cubicBezTo>
                    <a:pt x="2402" y="4270"/>
                    <a:pt x="2436" y="4370"/>
                    <a:pt x="2436" y="4437"/>
                  </a:cubicBezTo>
                  <a:cubicBezTo>
                    <a:pt x="2436" y="4570"/>
                    <a:pt x="2436" y="4670"/>
                    <a:pt x="2402" y="4804"/>
                  </a:cubicBezTo>
                  <a:cubicBezTo>
                    <a:pt x="2336" y="4904"/>
                    <a:pt x="2302" y="5004"/>
                    <a:pt x="2236" y="5104"/>
                  </a:cubicBezTo>
                  <a:cubicBezTo>
                    <a:pt x="2136" y="5204"/>
                    <a:pt x="2069" y="5304"/>
                    <a:pt x="1969" y="5371"/>
                  </a:cubicBezTo>
                  <a:cubicBezTo>
                    <a:pt x="1869" y="5471"/>
                    <a:pt x="1769" y="5538"/>
                    <a:pt x="1669" y="5604"/>
                  </a:cubicBezTo>
                  <a:cubicBezTo>
                    <a:pt x="1535" y="5671"/>
                    <a:pt x="1435" y="5704"/>
                    <a:pt x="1302" y="5738"/>
                  </a:cubicBezTo>
                  <a:cubicBezTo>
                    <a:pt x="1268" y="5755"/>
                    <a:pt x="1227" y="5763"/>
                    <a:pt x="1185" y="5763"/>
                  </a:cubicBezTo>
                  <a:cubicBezTo>
                    <a:pt x="1143" y="5763"/>
                    <a:pt x="1101" y="5755"/>
                    <a:pt x="1068" y="5738"/>
                  </a:cubicBezTo>
                  <a:cubicBezTo>
                    <a:pt x="1001" y="5704"/>
                    <a:pt x="968" y="5671"/>
                    <a:pt x="935" y="5638"/>
                  </a:cubicBezTo>
                  <a:cubicBezTo>
                    <a:pt x="868" y="5604"/>
                    <a:pt x="835" y="5538"/>
                    <a:pt x="801" y="5471"/>
                  </a:cubicBezTo>
                  <a:cubicBezTo>
                    <a:pt x="801" y="5438"/>
                    <a:pt x="768" y="5404"/>
                    <a:pt x="735" y="5404"/>
                  </a:cubicBezTo>
                  <a:cubicBezTo>
                    <a:pt x="721" y="5390"/>
                    <a:pt x="701" y="5382"/>
                    <a:pt x="678" y="5382"/>
                  </a:cubicBezTo>
                  <a:cubicBezTo>
                    <a:pt x="646" y="5382"/>
                    <a:pt x="607" y="5399"/>
                    <a:pt x="568" y="5438"/>
                  </a:cubicBezTo>
                  <a:lnTo>
                    <a:pt x="201" y="5638"/>
                  </a:lnTo>
                  <a:cubicBezTo>
                    <a:pt x="167" y="5671"/>
                    <a:pt x="134" y="5704"/>
                    <a:pt x="101" y="5771"/>
                  </a:cubicBezTo>
                  <a:cubicBezTo>
                    <a:pt x="67" y="5805"/>
                    <a:pt x="67" y="5871"/>
                    <a:pt x="67" y="5938"/>
                  </a:cubicBezTo>
                  <a:cubicBezTo>
                    <a:pt x="67" y="6105"/>
                    <a:pt x="134" y="6272"/>
                    <a:pt x="234" y="6438"/>
                  </a:cubicBezTo>
                  <a:cubicBezTo>
                    <a:pt x="268" y="6538"/>
                    <a:pt x="368" y="6638"/>
                    <a:pt x="501" y="6705"/>
                  </a:cubicBezTo>
                  <a:cubicBezTo>
                    <a:pt x="634" y="6772"/>
                    <a:pt x="768" y="6839"/>
                    <a:pt x="901" y="6839"/>
                  </a:cubicBezTo>
                  <a:cubicBezTo>
                    <a:pt x="1068" y="6839"/>
                    <a:pt x="1202" y="6805"/>
                    <a:pt x="1368" y="6739"/>
                  </a:cubicBezTo>
                  <a:lnTo>
                    <a:pt x="1402" y="7306"/>
                  </a:lnTo>
                  <a:cubicBezTo>
                    <a:pt x="1402" y="7339"/>
                    <a:pt x="1402" y="7372"/>
                    <a:pt x="1468" y="7406"/>
                  </a:cubicBezTo>
                  <a:cubicBezTo>
                    <a:pt x="1468" y="7422"/>
                    <a:pt x="1485" y="7431"/>
                    <a:pt x="1506" y="7431"/>
                  </a:cubicBezTo>
                  <a:cubicBezTo>
                    <a:pt x="1527" y="7431"/>
                    <a:pt x="1552" y="7422"/>
                    <a:pt x="1568" y="7406"/>
                  </a:cubicBezTo>
                  <a:lnTo>
                    <a:pt x="2002" y="7172"/>
                  </a:lnTo>
                  <a:cubicBezTo>
                    <a:pt x="2035" y="7139"/>
                    <a:pt x="2069" y="7105"/>
                    <a:pt x="2102" y="7039"/>
                  </a:cubicBezTo>
                  <a:cubicBezTo>
                    <a:pt x="2102" y="6972"/>
                    <a:pt x="2136" y="6939"/>
                    <a:pt x="2136" y="6872"/>
                  </a:cubicBezTo>
                  <a:lnTo>
                    <a:pt x="2102" y="6338"/>
                  </a:lnTo>
                  <a:cubicBezTo>
                    <a:pt x="2436" y="6038"/>
                    <a:pt x="2736" y="5671"/>
                    <a:pt x="2936" y="5271"/>
                  </a:cubicBezTo>
                  <a:cubicBezTo>
                    <a:pt x="3003" y="5071"/>
                    <a:pt x="3070" y="4871"/>
                    <a:pt x="3136" y="4637"/>
                  </a:cubicBezTo>
                  <a:cubicBezTo>
                    <a:pt x="3170" y="4437"/>
                    <a:pt x="3170" y="4237"/>
                    <a:pt x="3170" y="4003"/>
                  </a:cubicBezTo>
                  <a:cubicBezTo>
                    <a:pt x="3136" y="3836"/>
                    <a:pt x="3103" y="3636"/>
                    <a:pt x="3070" y="3470"/>
                  </a:cubicBezTo>
                  <a:cubicBezTo>
                    <a:pt x="2969" y="3203"/>
                    <a:pt x="2736" y="3003"/>
                    <a:pt x="2436" y="3003"/>
                  </a:cubicBezTo>
                  <a:cubicBezTo>
                    <a:pt x="2236" y="3003"/>
                    <a:pt x="2069" y="3036"/>
                    <a:pt x="1869" y="3103"/>
                  </a:cubicBezTo>
                  <a:lnTo>
                    <a:pt x="1368" y="3203"/>
                  </a:lnTo>
                  <a:cubicBezTo>
                    <a:pt x="1235" y="3236"/>
                    <a:pt x="1135" y="3269"/>
                    <a:pt x="1001" y="3269"/>
                  </a:cubicBezTo>
                  <a:cubicBezTo>
                    <a:pt x="935" y="3269"/>
                    <a:pt x="868" y="3236"/>
                    <a:pt x="801" y="3169"/>
                  </a:cubicBezTo>
                  <a:cubicBezTo>
                    <a:pt x="768" y="3103"/>
                    <a:pt x="735" y="3003"/>
                    <a:pt x="735" y="2902"/>
                  </a:cubicBezTo>
                  <a:cubicBezTo>
                    <a:pt x="735" y="2802"/>
                    <a:pt x="735" y="2702"/>
                    <a:pt x="768" y="2602"/>
                  </a:cubicBezTo>
                  <a:cubicBezTo>
                    <a:pt x="801" y="2502"/>
                    <a:pt x="835" y="2402"/>
                    <a:pt x="901" y="2302"/>
                  </a:cubicBezTo>
                  <a:cubicBezTo>
                    <a:pt x="968" y="2202"/>
                    <a:pt x="1035" y="2135"/>
                    <a:pt x="1101" y="2069"/>
                  </a:cubicBezTo>
                  <a:cubicBezTo>
                    <a:pt x="1202" y="1968"/>
                    <a:pt x="1268" y="1902"/>
                    <a:pt x="1368" y="1868"/>
                  </a:cubicBezTo>
                  <a:cubicBezTo>
                    <a:pt x="1478" y="1786"/>
                    <a:pt x="1633" y="1726"/>
                    <a:pt x="1777" y="1726"/>
                  </a:cubicBezTo>
                  <a:cubicBezTo>
                    <a:pt x="1809" y="1726"/>
                    <a:pt x="1839" y="1729"/>
                    <a:pt x="1869" y="1735"/>
                  </a:cubicBezTo>
                  <a:cubicBezTo>
                    <a:pt x="1969" y="1768"/>
                    <a:pt x="2069" y="1835"/>
                    <a:pt x="2136" y="1935"/>
                  </a:cubicBezTo>
                  <a:cubicBezTo>
                    <a:pt x="2169" y="1968"/>
                    <a:pt x="2202" y="2002"/>
                    <a:pt x="2236" y="2035"/>
                  </a:cubicBezTo>
                  <a:cubicBezTo>
                    <a:pt x="2269" y="2035"/>
                    <a:pt x="2302" y="2035"/>
                    <a:pt x="2369" y="2002"/>
                  </a:cubicBezTo>
                  <a:lnTo>
                    <a:pt x="2736" y="1768"/>
                  </a:lnTo>
                  <a:cubicBezTo>
                    <a:pt x="2803" y="1735"/>
                    <a:pt x="2836" y="1702"/>
                    <a:pt x="2836" y="1668"/>
                  </a:cubicBezTo>
                  <a:cubicBezTo>
                    <a:pt x="2869" y="1602"/>
                    <a:pt x="2869" y="1535"/>
                    <a:pt x="2869" y="1468"/>
                  </a:cubicBezTo>
                  <a:cubicBezTo>
                    <a:pt x="2869" y="1335"/>
                    <a:pt x="2836" y="1235"/>
                    <a:pt x="2769" y="1101"/>
                  </a:cubicBezTo>
                  <a:cubicBezTo>
                    <a:pt x="2703" y="1001"/>
                    <a:pt x="2636" y="901"/>
                    <a:pt x="2536" y="801"/>
                  </a:cubicBezTo>
                  <a:cubicBezTo>
                    <a:pt x="2436" y="734"/>
                    <a:pt x="2302" y="668"/>
                    <a:pt x="2169" y="668"/>
                  </a:cubicBezTo>
                  <a:cubicBezTo>
                    <a:pt x="2100" y="654"/>
                    <a:pt x="2036" y="646"/>
                    <a:pt x="1974" y="646"/>
                  </a:cubicBezTo>
                  <a:cubicBezTo>
                    <a:pt x="1886" y="646"/>
                    <a:pt x="1800" y="662"/>
                    <a:pt x="1702" y="701"/>
                  </a:cubicBezTo>
                  <a:lnTo>
                    <a:pt x="1635" y="134"/>
                  </a:lnTo>
                  <a:cubicBezTo>
                    <a:pt x="1635" y="100"/>
                    <a:pt x="1635" y="34"/>
                    <a:pt x="1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1"/>
            <p:cNvSpPr/>
            <p:nvPr/>
          </p:nvSpPr>
          <p:spPr>
            <a:xfrm>
              <a:off x="6253622" y="2713288"/>
              <a:ext cx="49687" cy="115289"/>
            </a:xfrm>
            <a:custGeom>
              <a:avLst/>
              <a:gdLst/>
              <a:ahLst/>
              <a:cxnLst/>
              <a:rect l="l" t="t" r="r" b="b"/>
              <a:pathLst>
                <a:path w="3203" h="7432" extrusionOk="0">
                  <a:moveTo>
                    <a:pt x="1502" y="1"/>
                  </a:moveTo>
                  <a:lnTo>
                    <a:pt x="1068" y="268"/>
                  </a:lnTo>
                  <a:cubicBezTo>
                    <a:pt x="1035" y="301"/>
                    <a:pt x="1001" y="335"/>
                    <a:pt x="1001" y="401"/>
                  </a:cubicBezTo>
                  <a:cubicBezTo>
                    <a:pt x="968" y="435"/>
                    <a:pt x="934" y="501"/>
                    <a:pt x="968" y="568"/>
                  </a:cubicBezTo>
                  <a:lnTo>
                    <a:pt x="1001" y="1102"/>
                  </a:lnTo>
                  <a:cubicBezTo>
                    <a:pt x="834" y="1235"/>
                    <a:pt x="701" y="1402"/>
                    <a:pt x="568" y="1569"/>
                  </a:cubicBezTo>
                  <a:cubicBezTo>
                    <a:pt x="434" y="1736"/>
                    <a:pt x="334" y="1902"/>
                    <a:pt x="234" y="2102"/>
                  </a:cubicBezTo>
                  <a:cubicBezTo>
                    <a:pt x="167" y="2303"/>
                    <a:pt x="101" y="2503"/>
                    <a:pt x="67" y="2703"/>
                  </a:cubicBezTo>
                  <a:cubicBezTo>
                    <a:pt x="34" y="2903"/>
                    <a:pt x="0" y="3137"/>
                    <a:pt x="34" y="3337"/>
                  </a:cubicBezTo>
                  <a:cubicBezTo>
                    <a:pt x="34" y="3537"/>
                    <a:pt x="67" y="3737"/>
                    <a:pt x="134" y="3904"/>
                  </a:cubicBezTo>
                  <a:cubicBezTo>
                    <a:pt x="167" y="4037"/>
                    <a:pt x="234" y="4171"/>
                    <a:pt x="367" y="4237"/>
                  </a:cubicBezTo>
                  <a:cubicBezTo>
                    <a:pt x="467" y="4337"/>
                    <a:pt x="568" y="4371"/>
                    <a:pt x="701" y="4371"/>
                  </a:cubicBezTo>
                  <a:cubicBezTo>
                    <a:pt x="868" y="4371"/>
                    <a:pt x="1035" y="4371"/>
                    <a:pt x="1201" y="4337"/>
                  </a:cubicBezTo>
                  <a:cubicBezTo>
                    <a:pt x="1401" y="4304"/>
                    <a:pt x="1568" y="4237"/>
                    <a:pt x="1735" y="4204"/>
                  </a:cubicBezTo>
                  <a:cubicBezTo>
                    <a:pt x="1868" y="4171"/>
                    <a:pt x="2002" y="4137"/>
                    <a:pt x="2135" y="4137"/>
                  </a:cubicBezTo>
                  <a:cubicBezTo>
                    <a:pt x="2150" y="4134"/>
                    <a:pt x="2164" y="4133"/>
                    <a:pt x="2179" y="4133"/>
                  </a:cubicBezTo>
                  <a:cubicBezTo>
                    <a:pt x="2330" y="4133"/>
                    <a:pt x="2469" y="4285"/>
                    <a:pt x="2469" y="4437"/>
                  </a:cubicBezTo>
                  <a:cubicBezTo>
                    <a:pt x="2469" y="4571"/>
                    <a:pt x="2436" y="4671"/>
                    <a:pt x="2402" y="4804"/>
                  </a:cubicBezTo>
                  <a:cubicBezTo>
                    <a:pt x="2369" y="4904"/>
                    <a:pt x="2302" y="5005"/>
                    <a:pt x="2235" y="5105"/>
                  </a:cubicBezTo>
                  <a:cubicBezTo>
                    <a:pt x="2169" y="5205"/>
                    <a:pt x="2102" y="5305"/>
                    <a:pt x="2002" y="5371"/>
                  </a:cubicBezTo>
                  <a:cubicBezTo>
                    <a:pt x="1902" y="5438"/>
                    <a:pt x="1802" y="5538"/>
                    <a:pt x="1702" y="5572"/>
                  </a:cubicBezTo>
                  <a:cubicBezTo>
                    <a:pt x="1602" y="5638"/>
                    <a:pt x="1468" y="5705"/>
                    <a:pt x="1368" y="5738"/>
                  </a:cubicBezTo>
                  <a:lnTo>
                    <a:pt x="1135" y="5738"/>
                  </a:lnTo>
                  <a:cubicBezTo>
                    <a:pt x="1068" y="5705"/>
                    <a:pt x="1001" y="5672"/>
                    <a:pt x="968" y="5638"/>
                  </a:cubicBezTo>
                  <a:cubicBezTo>
                    <a:pt x="934" y="5572"/>
                    <a:pt x="901" y="5538"/>
                    <a:pt x="868" y="5472"/>
                  </a:cubicBezTo>
                  <a:cubicBezTo>
                    <a:pt x="834" y="5438"/>
                    <a:pt x="801" y="5405"/>
                    <a:pt x="768" y="5371"/>
                  </a:cubicBezTo>
                  <a:cubicBezTo>
                    <a:pt x="701" y="5371"/>
                    <a:pt x="668" y="5371"/>
                    <a:pt x="634" y="5405"/>
                  </a:cubicBezTo>
                  <a:lnTo>
                    <a:pt x="234" y="5638"/>
                  </a:lnTo>
                  <a:cubicBezTo>
                    <a:pt x="201" y="5672"/>
                    <a:pt x="167" y="5705"/>
                    <a:pt x="134" y="5738"/>
                  </a:cubicBezTo>
                  <a:cubicBezTo>
                    <a:pt x="134" y="5805"/>
                    <a:pt x="101" y="5872"/>
                    <a:pt x="134" y="5939"/>
                  </a:cubicBezTo>
                  <a:cubicBezTo>
                    <a:pt x="134" y="6105"/>
                    <a:pt x="167" y="6272"/>
                    <a:pt x="267" y="6406"/>
                  </a:cubicBezTo>
                  <a:cubicBezTo>
                    <a:pt x="334" y="6539"/>
                    <a:pt x="434" y="6639"/>
                    <a:pt x="534" y="6706"/>
                  </a:cubicBezTo>
                  <a:cubicBezTo>
                    <a:pt x="668" y="6772"/>
                    <a:pt x="801" y="6806"/>
                    <a:pt x="934" y="6839"/>
                  </a:cubicBezTo>
                  <a:cubicBezTo>
                    <a:pt x="1101" y="6839"/>
                    <a:pt x="1268" y="6806"/>
                    <a:pt x="1401" y="6739"/>
                  </a:cubicBezTo>
                  <a:lnTo>
                    <a:pt x="1435" y="7273"/>
                  </a:lnTo>
                  <a:cubicBezTo>
                    <a:pt x="1435" y="7340"/>
                    <a:pt x="1468" y="7373"/>
                    <a:pt x="1502" y="7406"/>
                  </a:cubicBezTo>
                  <a:cubicBezTo>
                    <a:pt x="1518" y="7423"/>
                    <a:pt x="1535" y="7431"/>
                    <a:pt x="1552" y="7431"/>
                  </a:cubicBezTo>
                  <a:cubicBezTo>
                    <a:pt x="1568" y="7431"/>
                    <a:pt x="1585" y="7423"/>
                    <a:pt x="1602" y="7406"/>
                  </a:cubicBezTo>
                  <a:lnTo>
                    <a:pt x="2035" y="7173"/>
                  </a:lnTo>
                  <a:cubicBezTo>
                    <a:pt x="2069" y="7139"/>
                    <a:pt x="2102" y="7106"/>
                    <a:pt x="2135" y="7039"/>
                  </a:cubicBezTo>
                  <a:cubicBezTo>
                    <a:pt x="2135" y="6973"/>
                    <a:pt x="2169" y="6939"/>
                    <a:pt x="2169" y="6873"/>
                  </a:cubicBezTo>
                  <a:lnTo>
                    <a:pt x="2102" y="6339"/>
                  </a:lnTo>
                  <a:cubicBezTo>
                    <a:pt x="2302" y="6172"/>
                    <a:pt x="2469" y="6039"/>
                    <a:pt x="2602" y="5838"/>
                  </a:cubicBezTo>
                  <a:cubicBezTo>
                    <a:pt x="2736" y="5672"/>
                    <a:pt x="2869" y="5472"/>
                    <a:pt x="2936" y="5271"/>
                  </a:cubicBezTo>
                  <a:cubicBezTo>
                    <a:pt x="3036" y="5071"/>
                    <a:pt x="3103" y="4871"/>
                    <a:pt x="3136" y="4638"/>
                  </a:cubicBezTo>
                  <a:cubicBezTo>
                    <a:pt x="3203" y="4437"/>
                    <a:pt x="3203" y="4237"/>
                    <a:pt x="3203" y="4004"/>
                  </a:cubicBezTo>
                  <a:cubicBezTo>
                    <a:pt x="3169" y="3837"/>
                    <a:pt x="3136" y="3637"/>
                    <a:pt x="3103" y="3470"/>
                  </a:cubicBezTo>
                  <a:cubicBezTo>
                    <a:pt x="3036" y="3337"/>
                    <a:pt x="2969" y="3237"/>
                    <a:pt x="2869" y="3137"/>
                  </a:cubicBezTo>
                  <a:cubicBezTo>
                    <a:pt x="2736" y="3070"/>
                    <a:pt x="2602" y="3003"/>
                    <a:pt x="2469" y="3003"/>
                  </a:cubicBezTo>
                  <a:cubicBezTo>
                    <a:pt x="2269" y="3003"/>
                    <a:pt x="2102" y="3036"/>
                    <a:pt x="1902" y="3103"/>
                  </a:cubicBezTo>
                  <a:lnTo>
                    <a:pt x="1401" y="3203"/>
                  </a:lnTo>
                  <a:cubicBezTo>
                    <a:pt x="1307" y="3227"/>
                    <a:pt x="1229" y="3250"/>
                    <a:pt x="1145" y="3250"/>
                  </a:cubicBezTo>
                  <a:cubicBezTo>
                    <a:pt x="1110" y="3250"/>
                    <a:pt x="1074" y="3246"/>
                    <a:pt x="1035" y="3237"/>
                  </a:cubicBezTo>
                  <a:cubicBezTo>
                    <a:pt x="1017" y="3246"/>
                    <a:pt x="999" y="3250"/>
                    <a:pt x="981" y="3250"/>
                  </a:cubicBezTo>
                  <a:cubicBezTo>
                    <a:pt x="932" y="3250"/>
                    <a:pt x="883" y="3219"/>
                    <a:pt x="834" y="3170"/>
                  </a:cubicBezTo>
                  <a:cubicBezTo>
                    <a:pt x="801" y="3103"/>
                    <a:pt x="768" y="3003"/>
                    <a:pt x="768" y="2903"/>
                  </a:cubicBezTo>
                  <a:cubicBezTo>
                    <a:pt x="768" y="2803"/>
                    <a:pt x="768" y="2703"/>
                    <a:pt x="801" y="2603"/>
                  </a:cubicBezTo>
                  <a:cubicBezTo>
                    <a:pt x="834" y="2503"/>
                    <a:pt x="868" y="2403"/>
                    <a:pt x="934" y="2303"/>
                  </a:cubicBezTo>
                  <a:cubicBezTo>
                    <a:pt x="1001" y="2203"/>
                    <a:pt x="1068" y="2136"/>
                    <a:pt x="1135" y="2069"/>
                  </a:cubicBezTo>
                  <a:cubicBezTo>
                    <a:pt x="1235" y="1969"/>
                    <a:pt x="1301" y="1902"/>
                    <a:pt x="1401" y="1869"/>
                  </a:cubicBezTo>
                  <a:cubicBezTo>
                    <a:pt x="1503" y="1767"/>
                    <a:pt x="1644" y="1724"/>
                    <a:pt x="1779" y="1724"/>
                  </a:cubicBezTo>
                  <a:cubicBezTo>
                    <a:pt x="1821" y="1724"/>
                    <a:pt x="1862" y="1728"/>
                    <a:pt x="1902" y="1736"/>
                  </a:cubicBezTo>
                  <a:cubicBezTo>
                    <a:pt x="2002" y="1769"/>
                    <a:pt x="2102" y="1836"/>
                    <a:pt x="2169" y="1936"/>
                  </a:cubicBezTo>
                  <a:cubicBezTo>
                    <a:pt x="2202" y="1969"/>
                    <a:pt x="2235" y="2002"/>
                    <a:pt x="2269" y="2036"/>
                  </a:cubicBezTo>
                  <a:cubicBezTo>
                    <a:pt x="2302" y="2036"/>
                    <a:pt x="2335" y="2036"/>
                    <a:pt x="2402" y="2002"/>
                  </a:cubicBezTo>
                  <a:lnTo>
                    <a:pt x="2769" y="1769"/>
                  </a:lnTo>
                  <a:cubicBezTo>
                    <a:pt x="2836" y="1736"/>
                    <a:pt x="2869" y="1702"/>
                    <a:pt x="2869" y="1669"/>
                  </a:cubicBezTo>
                  <a:cubicBezTo>
                    <a:pt x="2903" y="1602"/>
                    <a:pt x="2903" y="1535"/>
                    <a:pt x="2903" y="1469"/>
                  </a:cubicBezTo>
                  <a:cubicBezTo>
                    <a:pt x="2903" y="1369"/>
                    <a:pt x="2836" y="1235"/>
                    <a:pt x="2802" y="1102"/>
                  </a:cubicBezTo>
                  <a:cubicBezTo>
                    <a:pt x="2736" y="1002"/>
                    <a:pt x="2669" y="902"/>
                    <a:pt x="2569" y="802"/>
                  </a:cubicBezTo>
                  <a:cubicBezTo>
                    <a:pt x="2469" y="735"/>
                    <a:pt x="2335" y="668"/>
                    <a:pt x="2202" y="668"/>
                  </a:cubicBezTo>
                  <a:cubicBezTo>
                    <a:pt x="2133" y="654"/>
                    <a:pt x="2064" y="646"/>
                    <a:pt x="1997" y="646"/>
                  </a:cubicBezTo>
                  <a:cubicBezTo>
                    <a:pt x="1903" y="646"/>
                    <a:pt x="1813" y="662"/>
                    <a:pt x="1735" y="701"/>
                  </a:cubicBezTo>
                  <a:lnTo>
                    <a:pt x="1668" y="134"/>
                  </a:lnTo>
                  <a:cubicBezTo>
                    <a:pt x="1668" y="101"/>
                    <a:pt x="1635" y="34"/>
                    <a:pt x="1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1"/>
            <p:cNvSpPr/>
            <p:nvPr/>
          </p:nvSpPr>
          <p:spPr>
            <a:xfrm>
              <a:off x="6307943" y="2682249"/>
              <a:ext cx="49175" cy="115273"/>
            </a:xfrm>
            <a:custGeom>
              <a:avLst/>
              <a:gdLst/>
              <a:ahLst/>
              <a:cxnLst/>
              <a:rect l="l" t="t" r="r" b="b"/>
              <a:pathLst>
                <a:path w="3170" h="7431" extrusionOk="0">
                  <a:moveTo>
                    <a:pt x="1502" y="1"/>
                  </a:moveTo>
                  <a:lnTo>
                    <a:pt x="1068" y="267"/>
                  </a:lnTo>
                  <a:cubicBezTo>
                    <a:pt x="1035" y="301"/>
                    <a:pt x="1002" y="334"/>
                    <a:pt x="968" y="401"/>
                  </a:cubicBezTo>
                  <a:cubicBezTo>
                    <a:pt x="935" y="434"/>
                    <a:pt x="935" y="501"/>
                    <a:pt x="935" y="568"/>
                  </a:cubicBezTo>
                  <a:lnTo>
                    <a:pt x="968" y="1101"/>
                  </a:lnTo>
                  <a:cubicBezTo>
                    <a:pt x="835" y="1235"/>
                    <a:pt x="668" y="1402"/>
                    <a:pt x="568" y="1568"/>
                  </a:cubicBezTo>
                  <a:cubicBezTo>
                    <a:pt x="435" y="1735"/>
                    <a:pt x="335" y="1902"/>
                    <a:pt x="234" y="2102"/>
                  </a:cubicBezTo>
                  <a:cubicBezTo>
                    <a:pt x="168" y="2302"/>
                    <a:pt x="101" y="2502"/>
                    <a:pt x="68" y="2702"/>
                  </a:cubicBezTo>
                  <a:cubicBezTo>
                    <a:pt x="1" y="2903"/>
                    <a:pt x="1" y="3103"/>
                    <a:pt x="1" y="3336"/>
                  </a:cubicBezTo>
                  <a:cubicBezTo>
                    <a:pt x="34" y="3536"/>
                    <a:pt x="68" y="3703"/>
                    <a:pt x="134" y="3903"/>
                  </a:cubicBezTo>
                  <a:cubicBezTo>
                    <a:pt x="168" y="4037"/>
                    <a:pt x="234" y="4170"/>
                    <a:pt x="335" y="4237"/>
                  </a:cubicBezTo>
                  <a:cubicBezTo>
                    <a:pt x="435" y="4304"/>
                    <a:pt x="568" y="4370"/>
                    <a:pt x="701" y="4370"/>
                  </a:cubicBezTo>
                  <a:cubicBezTo>
                    <a:pt x="868" y="4370"/>
                    <a:pt x="1035" y="4370"/>
                    <a:pt x="1202" y="4337"/>
                  </a:cubicBezTo>
                  <a:cubicBezTo>
                    <a:pt x="1402" y="4270"/>
                    <a:pt x="1569" y="4237"/>
                    <a:pt x="1736" y="4204"/>
                  </a:cubicBezTo>
                  <a:cubicBezTo>
                    <a:pt x="1836" y="4170"/>
                    <a:pt x="1969" y="4137"/>
                    <a:pt x="2102" y="4137"/>
                  </a:cubicBezTo>
                  <a:cubicBezTo>
                    <a:pt x="2203" y="4137"/>
                    <a:pt x="2269" y="4137"/>
                    <a:pt x="2336" y="4204"/>
                  </a:cubicBezTo>
                  <a:cubicBezTo>
                    <a:pt x="2403" y="4270"/>
                    <a:pt x="2436" y="4337"/>
                    <a:pt x="2436" y="4437"/>
                  </a:cubicBezTo>
                  <a:cubicBezTo>
                    <a:pt x="2469" y="4570"/>
                    <a:pt x="2436" y="4671"/>
                    <a:pt x="2403" y="4804"/>
                  </a:cubicBezTo>
                  <a:cubicBezTo>
                    <a:pt x="2369" y="4904"/>
                    <a:pt x="2303" y="5004"/>
                    <a:pt x="2236" y="5104"/>
                  </a:cubicBezTo>
                  <a:cubicBezTo>
                    <a:pt x="2169" y="5204"/>
                    <a:pt x="2069" y="5304"/>
                    <a:pt x="1969" y="5371"/>
                  </a:cubicBezTo>
                  <a:cubicBezTo>
                    <a:pt x="1869" y="5438"/>
                    <a:pt x="1769" y="5538"/>
                    <a:pt x="1669" y="5571"/>
                  </a:cubicBezTo>
                  <a:cubicBezTo>
                    <a:pt x="1569" y="5671"/>
                    <a:pt x="1435" y="5705"/>
                    <a:pt x="1335" y="5738"/>
                  </a:cubicBezTo>
                  <a:lnTo>
                    <a:pt x="1068" y="5738"/>
                  </a:lnTo>
                  <a:cubicBezTo>
                    <a:pt x="1035" y="5705"/>
                    <a:pt x="968" y="5671"/>
                    <a:pt x="935" y="5638"/>
                  </a:cubicBezTo>
                  <a:cubicBezTo>
                    <a:pt x="868" y="5571"/>
                    <a:pt x="835" y="5538"/>
                    <a:pt x="835" y="5471"/>
                  </a:cubicBezTo>
                  <a:cubicBezTo>
                    <a:pt x="802" y="5438"/>
                    <a:pt x="768" y="5404"/>
                    <a:pt x="735" y="5371"/>
                  </a:cubicBezTo>
                  <a:cubicBezTo>
                    <a:pt x="668" y="5371"/>
                    <a:pt x="635" y="5371"/>
                    <a:pt x="601" y="5404"/>
                  </a:cubicBezTo>
                  <a:lnTo>
                    <a:pt x="201" y="5638"/>
                  </a:lnTo>
                  <a:cubicBezTo>
                    <a:pt x="168" y="5671"/>
                    <a:pt x="134" y="5705"/>
                    <a:pt x="101" y="5738"/>
                  </a:cubicBezTo>
                  <a:cubicBezTo>
                    <a:pt x="68" y="5805"/>
                    <a:pt x="68" y="5871"/>
                    <a:pt x="68" y="5938"/>
                  </a:cubicBezTo>
                  <a:cubicBezTo>
                    <a:pt x="101" y="6105"/>
                    <a:pt x="134" y="6272"/>
                    <a:pt x="234" y="6405"/>
                  </a:cubicBezTo>
                  <a:cubicBezTo>
                    <a:pt x="301" y="6539"/>
                    <a:pt x="401" y="6639"/>
                    <a:pt x="501" y="6705"/>
                  </a:cubicBezTo>
                  <a:cubicBezTo>
                    <a:pt x="635" y="6772"/>
                    <a:pt x="768" y="6839"/>
                    <a:pt x="902" y="6839"/>
                  </a:cubicBezTo>
                  <a:cubicBezTo>
                    <a:pt x="1068" y="6839"/>
                    <a:pt x="1235" y="6805"/>
                    <a:pt x="1369" y="6739"/>
                  </a:cubicBezTo>
                  <a:lnTo>
                    <a:pt x="1402" y="7306"/>
                  </a:lnTo>
                  <a:cubicBezTo>
                    <a:pt x="1402" y="7339"/>
                    <a:pt x="1435" y="7372"/>
                    <a:pt x="1469" y="7406"/>
                  </a:cubicBezTo>
                  <a:cubicBezTo>
                    <a:pt x="1485" y="7423"/>
                    <a:pt x="1502" y="7431"/>
                    <a:pt x="1519" y="7431"/>
                  </a:cubicBezTo>
                  <a:cubicBezTo>
                    <a:pt x="1535" y="7431"/>
                    <a:pt x="1552" y="7423"/>
                    <a:pt x="1569" y="7406"/>
                  </a:cubicBezTo>
                  <a:lnTo>
                    <a:pt x="1969" y="7172"/>
                  </a:lnTo>
                  <a:cubicBezTo>
                    <a:pt x="2036" y="7139"/>
                    <a:pt x="2069" y="7106"/>
                    <a:pt x="2069" y="7039"/>
                  </a:cubicBezTo>
                  <a:cubicBezTo>
                    <a:pt x="2102" y="7006"/>
                    <a:pt x="2102" y="6939"/>
                    <a:pt x="2102" y="6872"/>
                  </a:cubicBezTo>
                  <a:lnTo>
                    <a:pt x="2069" y="6338"/>
                  </a:lnTo>
                  <a:cubicBezTo>
                    <a:pt x="2269" y="6172"/>
                    <a:pt x="2436" y="6038"/>
                    <a:pt x="2569" y="5838"/>
                  </a:cubicBezTo>
                  <a:cubicBezTo>
                    <a:pt x="2703" y="5671"/>
                    <a:pt x="2803" y="5471"/>
                    <a:pt x="2903" y="5271"/>
                  </a:cubicBezTo>
                  <a:cubicBezTo>
                    <a:pt x="3003" y="5071"/>
                    <a:pt x="3070" y="4871"/>
                    <a:pt x="3103" y="4637"/>
                  </a:cubicBezTo>
                  <a:cubicBezTo>
                    <a:pt x="3137" y="4437"/>
                    <a:pt x="3170" y="4237"/>
                    <a:pt x="3170" y="4037"/>
                  </a:cubicBezTo>
                  <a:cubicBezTo>
                    <a:pt x="3137" y="3837"/>
                    <a:pt x="3103" y="3636"/>
                    <a:pt x="3070" y="3470"/>
                  </a:cubicBezTo>
                  <a:cubicBezTo>
                    <a:pt x="3003" y="3336"/>
                    <a:pt x="2936" y="3236"/>
                    <a:pt x="2803" y="3136"/>
                  </a:cubicBezTo>
                  <a:cubicBezTo>
                    <a:pt x="2703" y="3069"/>
                    <a:pt x="2569" y="3036"/>
                    <a:pt x="2436" y="3036"/>
                  </a:cubicBezTo>
                  <a:cubicBezTo>
                    <a:pt x="2382" y="3027"/>
                    <a:pt x="2329" y="3023"/>
                    <a:pt x="2276" y="3023"/>
                  </a:cubicBezTo>
                  <a:cubicBezTo>
                    <a:pt x="2131" y="3023"/>
                    <a:pt x="1991" y="3054"/>
                    <a:pt x="1869" y="3103"/>
                  </a:cubicBezTo>
                  <a:lnTo>
                    <a:pt x="1369" y="3203"/>
                  </a:lnTo>
                  <a:cubicBezTo>
                    <a:pt x="1235" y="3236"/>
                    <a:pt x="1135" y="3270"/>
                    <a:pt x="1002" y="3270"/>
                  </a:cubicBezTo>
                  <a:cubicBezTo>
                    <a:pt x="935" y="3270"/>
                    <a:pt x="868" y="3236"/>
                    <a:pt x="802" y="3169"/>
                  </a:cubicBezTo>
                  <a:cubicBezTo>
                    <a:pt x="735" y="3103"/>
                    <a:pt x="735" y="3003"/>
                    <a:pt x="735" y="2903"/>
                  </a:cubicBezTo>
                  <a:cubicBezTo>
                    <a:pt x="701" y="2803"/>
                    <a:pt x="735" y="2702"/>
                    <a:pt x="768" y="2602"/>
                  </a:cubicBezTo>
                  <a:cubicBezTo>
                    <a:pt x="802" y="2502"/>
                    <a:pt x="835" y="2402"/>
                    <a:pt x="902" y="2302"/>
                  </a:cubicBezTo>
                  <a:cubicBezTo>
                    <a:pt x="935" y="2202"/>
                    <a:pt x="1035" y="2135"/>
                    <a:pt x="1102" y="2069"/>
                  </a:cubicBezTo>
                  <a:cubicBezTo>
                    <a:pt x="1168" y="1969"/>
                    <a:pt x="1269" y="1902"/>
                    <a:pt x="1369" y="1869"/>
                  </a:cubicBezTo>
                  <a:cubicBezTo>
                    <a:pt x="1478" y="1786"/>
                    <a:pt x="1611" y="1726"/>
                    <a:pt x="1766" y="1726"/>
                  </a:cubicBezTo>
                  <a:cubicBezTo>
                    <a:pt x="1799" y="1726"/>
                    <a:pt x="1834" y="1729"/>
                    <a:pt x="1869" y="1735"/>
                  </a:cubicBezTo>
                  <a:cubicBezTo>
                    <a:pt x="1969" y="1768"/>
                    <a:pt x="2069" y="1835"/>
                    <a:pt x="2136" y="1935"/>
                  </a:cubicBezTo>
                  <a:cubicBezTo>
                    <a:pt x="2136" y="1969"/>
                    <a:pt x="2169" y="2002"/>
                    <a:pt x="2203" y="2035"/>
                  </a:cubicBezTo>
                  <a:cubicBezTo>
                    <a:pt x="2269" y="2035"/>
                    <a:pt x="2336" y="2035"/>
                    <a:pt x="2369" y="2002"/>
                  </a:cubicBezTo>
                  <a:lnTo>
                    <a:pt x="2736" y="1768"/>
                  </a:lnTo>
                  <a:cubicBezTo>
                    <a:pt x="2770" y="1735"/>
                    <a:pt x="2803" y="1702"/>
                    <a:pt x="2836" y="1668"/>
                  </a:cubicBezTo>
                  <a:cubicBezTo>
                    <a:pt x="2870" y="1602"/>
                    <a:pt x="2870" y="1535"/>
                    <a:pt x="2870" y="1468"/>
                  </a:cubicBezTo>
                  <a:cubicBezTo>
                    <a:pt x="2836" y="1368"/>
                    <a:pt x="2803" y="1235"/>
                    <a:pt x="2770" y="1135"/>
                  </a:cubicBezTo>
                  <a:cubicBezTo>
                    <a:pt x="2703" y="1001"/>
                    <a:pt x="2636" y="901"/>
                    <a:pt x="2536" y="834"/>
                  </a:cubicBezTo>
                  <a:cubicBezTo>
                    <a:pt x="2436" y="734"/>
                    <a:pt x="2303" y="668"/>
                    <a:pt x="2169" y="668"/>
                  </a:cubicBezTo>
                  <a:cubicBezTo>
                    <a:pt x="2100" y="654"/>
                    <a:pt x="2031" y="646"/>
                    <a:pt x="1964" y="646"/>
                  </a:cubicBezTo>
                  <a:cubicBezTo>
                    <a:pt x="1870" y="646"/>
                    <a:pt x="1780" y="662"/>
                    <a:pt x="1702" y="701"/>
                  </a:cubicBezTo>
                  <a:lnTo>
                    <a:pt x="1635" y="134"/>
                  </a:lnTo>
                  <a:cubicBezTo>
                    <a:pt x="1635" y="101"/>
                    <a:pt x="1635" y="34"/>
                    <a:pt x="1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1"/>
            <p:cNvSpPr/>
            <p:nvPr/>
          </p:nvSpPr>
          <p:spPr>
            <a:xfrm>
              <a:off x="6810224" y="2759249"/>
              <a:ext cx="206626" cy="329361"/>
            </a:xfrm>
            <a:custGeom>
              <a:avLst/>
              <a:gdLst/>
              <a:ahLst/>
              <a:cxnLst/>
              <a:rect l="l" t="t" r="r" b="b"/>
              <a:pathLst>
                <a:path w="13320" h="21232" extrusionOk="0">
                  <a:moveTo>
                    <a:pt x="4919" y="6607"/>
                  </a:moveTo>
                  <a:cubicBezTo>
                    <a:pt x="6344" y="6607"/>
                    <a:pt x="7690" y="7267"/>
                    <a:pt x="8549" y="8413"/>
                  </a:cubicBezTo>
                  <a:cubicBezTo>
                    <a:pt x="7886" y="8745"/>
                    <a:pt x="7031" y="8974"/>
                    <a:pt x="6230" y="8974"/>
                  </a:cubicBezTo>
                  <a:cubicBezTo>
                    <a:pt x="5822" y="8974"/>
                    <a:pt x="5428" y="8915"/>
                    <a:pt x="5080" y="8780"/>
                  </a:cubicBezTo>
                  <a:cubicBezTo>
                    <a:pt x="4480" y="8613"/>
                    <a:pt x="3946" y="8279"/>
                    <a:pt x="3512" y="7812"/>
                  </a:cubicBezTo>
                  <a:cubicBezTo>
                    <a:pt x="2912" y="7012"/>
                    <a:pt x="3779" y="6611"/>
                    <a:pt x="4713" y="6611"/>
                  </a:cubicBezTo>
                  <a:cubicBezTo>
                    <a:pt x="4782" y="6608"/>
                    <a:pt x="4850" y="6607"/>
                    <a:pt x="4919" y="6607"/>
                  </a:cubicBezTo>
                  <a:close/>
                  <a:moveTo>
                    <a:pt x="6805" y="0"/>
                  </a:moveTo>
                  <a:cubicBezTo>
                    <a:pt x="6611" y="0"/>
                    <a:pt x="6414" y="13"/>
                    <a:pt x="6214" y="40"/>
                  </a:cubicBezTo>
                  <a:cubicBezTo>
                    <a:pt x="5847" y="107"/>
                    <a:pt x="6114" y="440"/>
                    <a:pt x="6414" y="574"/>
                  </a:cubicBezTo>
                  <a:cubicBezTo>
                    <a:pt x="8983" y="1741"/>
                    <a:pt x="9783" y="3676"/>
                    <a:pt x="10017" y="5644"/>
                  </a:cubicBezTo>
                  <a:cubicBezTo>
                    <a:pt x="9850" y="5477"/>
                    <a:pt x="9650" y="5344"/>
                    <a:pt x="9450" y="5244"/>
                  </a:cubicBezTo>
                  <a:cubicBezTo>
                    <a:pt x="8193" y="4514"/>
                    <a:pt x="6775" y="4141"/>
                    <a:pt x="5354" y="4141"/>
                  </a:cubicBezTo>
                  <a:cubicBezTo>
                    <a:pt x="4438" y="4141"/>
                    <a:pt x="3521" y="4296"/>
                    <a:pt x="2645" y="4610"/>
                  </a:cubicBezTo>
                  <a:cubicBezTo>
                    <a:pt x="610" y="5444"/>
                    <a:pt x="277" y="7412"/>
                    <a:pt x="1678" y="9013"/>
                  </a:cubicBezTo>
                  <a:cubicBezTo>
                    <a:pt x="2975" y="10374"/>
                    <a:pt x="4747" y="11098"/>
                    <a:pt x="6544" y="11098"/>
                  </a:cubicBezTo>
                  <a:cubicBezTo>
                    <a:pt x="7565" y="11098"/>
                    <a:pt x="8595" y="10864"/>
                    <a:pt x="9550" y="10381"/>
                  </a:cubicBezTo>
                  <a:cubicBezTo>
                    <a:pt x="9817" y="11281"/>
                    <a:pt x="9917" y="12249"/>
                    <a:pt x="9883" y="13183"/>
                  </a:cubicBezTo>
                  <a:cubicBezTo>
                    <a:pt x="9750" y="15017"/>
                    <a:pt x="8716" y="16652"/>
                    <a:pt x="7115" y="17586"/>
                  </a:cubicBezTo>
                  <a:cubicBezTo>
                    <a:pt x="6314" y="17953"/>
                    <a:pt x="5447" y="18153"/>
                    <a:pt x="4546" y="18153"/>
                  </a:cubicBezTo>
                  <a:cubicBezTo>
                    <a:pt x="3646" y="18153"/>
                    <a:pt x="2745" y="17920"/>
                    <a:pt x="1911" y="17553"/>
                  </a:cubicBezTo>
                  <a:cubicBezTo>
                    <a:pt x="1823" y="17521"/>
                    <a:pt x="1732" y="17506"/>
                    <a:pt x="1643" y="17506"/>
                  </a:cubicBezTo>
                  <a:cubicBezTo>
                    <a:pt x="1258" y="17506"/>
                    <a:pt x="892" y="17781"/>
                    <a:pt x="810" y="18186"/>
                  </a:cubicBezTo>
                  <a:cubicBezTo>
                    <a:pt x="1" y="20503"/>
                    <a:pt x="2789" y="21232"/>
                    <a:pt x="4796" y="21232"/>
                  </a:cubicBezTo>
                  <a:cubicBezTo>
                    <a:pt x="5187" y="21232"/>
                    <a:pt x="5548" y="21204"/>
                    <a:pt x="5847" y="21155"/>
                  </a:cubicBezTo>
                  <a:cubicBezTo>
                    <a:pt x="9250" y="20622"/>
                    <a:pt x="11018" y="18987"/>
                    <a:pt x="12152" y="16919"/>
                  </a:cubicBezTo>
                  <a:cubicBezTo>
                    <a:pt x="12986" y="15451"/>
                    <a:pt x="13319" y="12849"/>
                    <a:pt x="12952" y="10948"/>
                  </a:cubicBezTo>
                  <a:cubicBezTo>
                    <a:pt x="12719" y="9847"/>
                    <a:pt x="12352" y="8813"/>
                    <a:pt x="11818" y="7879"/>
                  </a:cubicBezTo>
                  <a:cubicBezTo>
                    <a:pt x="12419" y="6311"/>
                    <a:pt x="12052" y="4577"/>
                    <a:pt x="11284" y="3076"/>
                  </a:cubicBezTo>
                  <a:cubicBezTo>
                    <a:pt x="10404" y="1344"/>
                    <a:pt x="8776" y="0"/>
                    <a:pt x="68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1"/>
            <p:cNvSpPr/>
            <p:nvPr/>
          </p:nvSpPr>
          <p:spPr>
            <a:xfrm>
              <a:off x="6957832" y="2881464"/>
              <a:ext cx="50214" cy="63136"/>
            </a:xfrm>
            <a:custGeom>
              <a:avLst/>
              <a:gdLst/>
              <a:ahLst/>
              <a:cxnLst/>
              <a:rect l="l" t="t" r="r" b="b"/>
              <a:pathLst>
                <a:path w="3237" h="4070" extrusionOk="0">
                  <a:moveTo>
                    <a:pt x="2302" y="0"/>
                  </a:moveTo>
                  <a:cubicBezTo>
                    <a:pt x="1869" y="1067"/>
                    <a:pt x="1068" y="1968"/>
                    <a:pt x="1" y="2502"/>
                  </a:cubicBezTo>
                  <a:cubicBezTo>
                    <a:pt x="167" y="3002"/>
                    <a:pt x="267" y="3536"/>
                    <a:pt x="334" y="4070"/>
                  </a:cubicBezTo>
                  <a:cubicBezTo>
                    <a:pt x="1468" y="3836"/>
                    <a:pt x="2502" y="3202"/>
                    <a:pt x="3236" y="2302"/>
                  </a:cubicBezTo>
                  <a:cubicBezTo>
                    <a:pt x="3036" y="1501"/>
                    <a:pt x="2702" y="734"/>
                    <a:pt x="2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1"/>
            <p:cNvSpPr/>
            <p:nvPr/>
          </p:nvSpPr>
          <p:spPr>
            <a:xfrm>
              <a:off x="6937140" y="2847308"/>
              <a:ext cx="28465" cy="42442"/>
            </a:xfrm>
            <a:custGeom>
              <a:avLst/>
              <a:gdLst/>
              <a:ahLst/>
              <a:cxnLst/>
              <a:rect l="l" t="t" r="r" b="b"/>
              <a:pathLst>
                <a:path w="1835" h="2736" extrusionOk="0">
                  <a:moveTo>
                    <a:pt x="1835" y="0"/>
                  </a:moveTo>
                  <a:lnTo>
                    <a:pt x="1835" y="0"/>
                  </a:lnTo>
                  <a:cubicBezTo>
                    <a:pt x="1735" y="501"/>
                    <a:pt x="1501" y="968"/>
                    <a:pt x="1134" y="1368"/>
                  </a:cubicBezTo>
                  <a:cubicBezTo>
                    <a:pt x="801" y="1735"/>
                    <a:pt x="434" y="2069"/>
                    <a:pt x="0" y="2302"/>
                  </a:cubicBezTo>
                  <a:cubicBezTo>
                    <a:pt x="134" y="2436"/>
                    <a:pt x="267" y="2569"/>
                    <a:pt x="367" y="2736"/>
                  </a:cubicBezTo>
                  <a:cubicBezTo>
                    <a:pt x="1268" y="2102"/>
                    <a:pt x="1835" y="1068"/>
                    <a:pt x="1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1"/>
            <p:cNvSpPr/>
            <p:nvPr/>
          </p:nvSpPr>
          <p:spPr>
            <a:xfrm>
              <a:off x="6492671" y="3647874"/>
              <a:ext cx="316176" cy="313228"/>
            </a:xfrm>
            <a:custGeom>
              <a:avLst/>
              <a:gdLst/>
              <a:ahLst/>
              <a:cxnLst/>
              <a:rect l="l" t="t" r="r" b="b"/>
              <a:pathLst>
                <a:path w="20382" h="20192" extrusionOk="0">
                  <a:moveTo>
                    <a:pt x="8667" y="0"/>
                  </a:moveTo>
                  <a:cubicBezTo>
                    <a:pt x="6468" y="0"/>
                    <a:pt x="4263" y="501"/>
                    <a:pt x="2602" y="1494"/>
                  </a:cubicBezTo>
                  <a:cubicBezTo>
                    <a:pt x="801" y="2528"/>
                    <a:pt x="0" y="3929"/>
                    <a:pt x="201" y="5297"/>
                  </a:cubicBezTo>
                  <a:lnTo>
                    <a:pt x="201" y="5364"/>
                  </a:lnTo>
                  <a:lnTo>
                    <a:pt x="201" y="5430"/>
                  </a:lnTo>
                  <a:lnTo>
                    <a:pt x="2202" y="16838"/>
                  </a:lnTo>
                  <a:lnTo>
                    <a:pt x="2202" y="16905"/>
                  </a:lnTo>
                  <a:cubicBezTo>
                    <a:pt x="2369" y="17706"/>
                    <a:pt x="3003" y="18506"/>
                    <a:pt x="4103" y="19140"/>
                  </a:cubicBezTo>
                  <a:cubicBezTo>
                    <a:pt x="5342" y="19841"/>
                    <a:pt x="6963" y="20191"/>
                    <a:pt x="8593" y="20191"/>
                  </a:cubicBezTo>
                  <a:cubicBezTo>
                    <a:pt x="10299" y="20191"/>
                    <a:pt x="12014" y="19808"/>
                    <a:pt x="13310" y="19040"/>
                  </a:cubicBezTo>
                  <a:cubicBezTo>
                    <a:pt x="14411" y="18406"/>
                    <a:pt x="15011" y="17572"/>
                    <a:pt x="15145" y="16738"/>
                  </a:cubicBezTo>
                  <a:lnTo>
                    <a:pt x="15612" y="13770"/>
                  </a:lnTo>
                  <a:cubicBezTo>
                    <a:pt x="16045" y="10701"/>
                    <a:pt x="17446" y="7799"/>
                    <a:pt x="19581" y="5497"/>
                  </a:cubicBezTo>
                  <a:lnTo>
                    <a:pt x="20382" y="4663"/>
                  </a:lnTo>
                  <a:lnTo>
                    <a:pt x="20382" y="4663"/>
                  </a:lnTo>
                  <a:cubicBezTo>
                    <a:pt x="20381" y="4663"/>
                    <a:pt x="17120" y="5165"/>
                    <a:pt x="16922" y="5165"/>
                  </a:cubicBezTo>
                  <a:cubicBezTo>
                    <a:pt x="16916" y="5165"/>
                    <a:pt x="16913" y="5164"/>
                    <a:pt x="16913" y="5163"/>
                  </a:cubicBezTo>
                  <a:lnTo>
                    <a:pt x="16913" y="5097"/>
                  </a:lnTo>
                  <a:cubicBezTo>
                    <a:pt x="17046" y="3762"/>
                    <a:pt x="16245" y="2361"/>
                    <a:pt x="14444" y="1361"/>
                  </a:cubicBezTo>
                  <a:cubicBezTo>
                    <a:pt x="12836" y="451"/>
                    <a:pt x="10754" y="0"/>
                    <a:pt x="8667"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1"/>
            <p:cNvSpPr/>
            <p:nvPr/>
          </p:nvSpPr>
          <p:spPr>
            <a:xfrm>
              <a:off x="6492671" y="3647874"/>
              <a:ext cx="316176" cy="313228"/>
            </a:xfrm>
            <a:custGeom>
              <a:avLst/>
              <a:gdLst/>
              <a:ahLst/>
              <a:cxnLst/>
              <a:rect l="l" t="t" r="r" b="b"/>
              <a:pathLst>
                <a:path w="20382" h="20192" extrusionOk="0">
                  <a:moveTo>
                    <a:pt x="8667" y="0"/>
                  </a:moveTo>
                  <a:cubicBezTo>
                    <a:pt x="6468" y="0"/>
                    <a:pt x="4263" y="501"/>
                    <a:pt x="2602" y="1494"/>
                  </a:cubicBezTo>
                  <a:cubicBezTo>
                    <a:pt x="801" y="2528"/>
                    <a:pt x="0" y="3929"/>
                    <a:pt x="201" y="5297"/>
                  </a:cubicBezTo>
                  <a:lnTo>
                    <a:pt x="201" y="5364"/>
                  </a:lnTo>
                  <a:lnTo>
                    <a:pt x="201" y="5430"/>
                  </a:lnTo>
                  <a:lnTo>
                    <a:pt x="2202" y="16838"/>
                  </a:lnTo>
                  <a:lnTo>
                    <a:pt x="2202" y="16905"/>
                  </a:lnTo>
                  <a:cubicBezTo>
                    <a:pt x="2369" y="17706"/>
                    <a:pt x="3003" y="18506"/>
                    <a:pt x="4103" y="19140"/>
                  </a:cubicBezTo>
                  <a:cubicBezTo>
                    <a:pt x="5342" y="19841"/>
                    <a:pt x="6963" y="20191"/>
                    <a:pt x="8593" y="20191"/>
                  </a:cubicBezTo>
                  <a:cubicBezTo>
                    <a:pt x="10299" y="20191"/>
                    <a:pt x="12014" y="19808"/>
                    <a:pt x="13310" y="19040"/>
                  </a:cubicBezTo>
                  <a:cubicBezTo>
                    <a:pt x="14411" y="18406"/>
                    <a:pt x="15011" y="17572"/>
                    <a:pt x="15145" y="16738"/>
                  </a:cubicBezTo>
                  <a:lnTo>
                    <a:pt x="15612" y="13770"/>
                  </a:lnTo>
                  <a:cubicBezTo>
                    <a:pt x="16045" y="10701"/>
                    <a:pt x="17446" y="7799"/>
                    <a:pt x="19581" y="5497"/>
                  </a:cubicBezTo>
                  <a:lnTo>
                    <a:pt x="20382" y="4663"/>
                  </a:lnTo>
                  <a:lnTo>
                    <a:pt x="20382" y="4663"/>
                  </a:lnTo>
                  <a:cubicBezTo>
                    <a:pt x="20381" y="4663"/>
                    <a:pt x="17120" y="5165"/>
                    <a:pt x="16922" y="5165"/>
                  </a:cubicBezTo>
                  <a:cubicBezTo>
                    <a:pt x="16916" y="5165"/>
                    <a:pt x="16913" y="5164"/>
                    <a:pt x="16913" y="5163"/>
                  </a:cubicBezTo>
                  <a:lnTo>
                    <a:pt x="16913" y="5097"/>
                  </a:lnTo>
                  <a:cubicBezTo>
                    <a:pt x="17046" y="3762"/>
                    <a:pt x="16245" y="2361"/>
                    <a:pt x="14444" y="1361"/>
                  </a:cubicBezTo>
                  <a:cubicBezTo>
                    <a:pt x="12836" y="451"/>
                    <a:pt x="10754" y="0"/>
                    <a:pt x="8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1"/>
            <p:cNvSpPr/>
            <p:nvPr/>
          </p:nvSpPr>
          <p:spPr>
            <a:xfrm>
              <a:off x="6762759" y="3467180"/>
              <a:ext cx="308947" cy="334046"/>
            </a:xfrm>
            <a:custGeom>
              <a:avLst/>
              <a:gdLst/>
              <a:ahLst/>
              <a:cxnLst/>
              <a:rect l="l" t="t" r="r" b="b"/>
              <a:pathLst>
                <a:path w="19916" h="21534" extrusionOk="0">
                  <a:moveTo>
                    <a:pt x="19915" y="0"/>
                  </a:moveTo>
                  <a:cubicBezTo>
                    <a:pt x="19915" y="1"/>
                    <a:pt x="17447" y="3103"/>
                    <a:pt x="17447" y="3103"/>
                  </a:cubicBezTo>
                  <a:lnTo>
                    <a:pt x="17447" y="3036"/>
                  </a:lnTo>
                  <a:cubicBezTo>
                    <a:pt x="17566" y="2061"/>
                    <a:pt x="16972" y="1900"/>
                    <a:pt x="15811" y="1900"/>
                  </a:cubicBezTo>
                  <a:cubicBezTo>
                    <a:pt x="15344" y="1900"/>
                    <a:pt x="14785" y="1926"/>
                    <a:pt x="14144" y="1935"/>
                  </a:cubicBezTo>
                  <a:cubicBezTo>
                    <a:pt x="10375" y="2002"/>
                    <a:pt x="3837" y="2069"/>
                    <a:pt x="2569" y="2836"/>
                  </a:cubicBezTo>
                  <a:cubicBezTo>
                    <a:pt x="835" y="3937"/>
                    <a:pt x="1" y="5304"/>
                    <a:pt x="201" y="6639"/>
                  </a:cubicBezTo>
                  <a:lnTo>
                    <a:pt x="201" y="6705"/>
                  </a:lnTo>
                  <a:lnTo>
                    <a:pt x="201" y="6772"/>
                  </a:lnTo>
                  <a:lnTo>
                    <a:pt x="2202" y="18213"/>
                  </a:lnTo>
                  <a:lnTo>
                    <a:pt x="2202" y="18247"/>
                  </a:lnTo>
                  <a:cubicBezTo>
                    <a:pt x="2369" y="19081"/>
                    <a:pt x="3003" y="19881"/>
                    <a:pt x="4104" y="20482"/>
                  </a:cubicBezTo>
                  <a:cubicBezTo>
                    <a:pt x="5359" y="21183"/>
                    <a:pt x="6980" y="21533"/>
                    <a:pt x="8606" y="21533"/>
                  </a:cubicBezTo>
                  <a:cubicBezTo>
                    <a:pt x="10308" y="21533"/>
                    <a:pt x="12014" y="21149"/>
                    <a:pt x="13310" y="20382"/>
                  </a:cubicBezTo>
                  <a:cubicBezTo>
                    <a:pt x="14411" y="19748"/>
                    <a:pt x="15012" y="18947"/>
                    <a:pt x="15145" y="18113"/>
                  </a:cubicBezTo>
                  <a:lnTo>
                    <a:pt x="15145" y="18080"/>
                  </a:lnTo>
                  <a:lnTo>
                    <a:pt x="16046" y="12343"/>
                  </a:lnTo>
                  <a:cubicBezTo>
                    <a:pt x="16679" y="8040"/>
                    <a:pt x="17980" y="3903"/>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1"/>
            <p:cNvSpPr/>
            <p:nvPr/>
          </p:nvSpPr>
          <p:spPr>
            <a:xfrm>
              <a:off x="6193778" y="3560466"/>
              <a:ext cx="273563" cy="302323"/>
            </a:xfrm>
            <a:custGeom>
              <a:avLst/>
              <a:gdLst/>
              <a:ahLst/>
              <a:cxnLst/>
              <a:rect l="l" t="t" r="r" b="b"/>
              <a:pathLst>
                <a:path w="17635" h="19489" extrusionOk="0">
                  <a:moveTo>
                    <a:pt x="6974" y="1"/>
                  </a:moveTo>
                  <a:cubicBezTo>
                    <a:pt x="5693" y="1"/>
                    <a:pt x="4456" y="15"/>
                    <a:pt x="3425" y="24"/>
                  </a:cubicBezTo>
                  <a:cubicBezTo>
                    <a:pt x="2919" y="24"/>
                    <a:pt x="2464" y="14"/>
                    <a:pt x="2066" y="14"/>
                  </a:cubicBezTo>
                  <a:cubicBezTo>
                    <a:pt x="705" y="14"/>
                    <a:pt x="1" y="134"/>
                    <a:pt x="156" y="1192"/>
                  </a:cubicBezTo>
                  <a:lnTo>
                    <a:pt x="156" y="1258"/>
                  </a:lnTo>
                  <a:cubicBezTo>
                    <a:pt x="122" y="1258"/>
                    <a:pt x="122" y="1292"/>
                    <a:pt x="156" y="1292"/>
                  </a:cubicBezTo>
                  <a:lnTo>
                    <a:pt x="2758" y="16169"/>
                  </a:lnTo>
                  <a:lnTo>
                    <a:pt x="2758" y="16202"/>
                  </a:lnTo>
                  <a:cubicBezTo>
                    <a:pt x="2924" y="17036"/>
                    <a:pt x="3558" y="17803"/>
                    <a:pt x="4659" y="18437"/>
                  </a:cubicBezTo>
                  <a:cubicBezTo>
                    <a:pt x="5914" y="19138"/>
                    <a:pt x="7536" y="19489"/>
                    <a:pt x="9161" y="19489"/>
                  </a:cubicBezTo>
                  <a:cubicBezTo>
                    <a:pt x="10863" y="19489"/>
                    <a:pt x="12569" y="19105"/>
                    <a:pt x="13866" y="18337"/>
                  </a:cubicBezTo>
                  <a:cubicBezTo>
                    <a:pt x="14966" y="17703"/>
                    <a:pt x="15567" y="16869"/>
                    <a:pt x="15700" y="16036"/>
                  </a:cubicBezTo>
                  <a:lnTo>
                    <a:pt x="15700" y="16002"/>
                  </a:lnTo>
                  <a:lnTo>
                    <a:pt x="17468" y="4527"/>
                  </a:lnTo>
                  <a:lnTo>
                    <a:pt x="17468" y="4461"/>
                  </a:lnTo>
                  <a:lnTo>
                    <a:pt x="17468" y="4394"/>
                  </a:lnTo>
                  <a:cubicBezTo>
                    <a:pt x="17635" y="3060"/>
                    <a:pt x="16768" y="1692"/>
                    <a:pt x="15000" y="658"/>
                  </a:cubicBezTo>
                  <a:cubicBezTo>
                    <a:pt x="14079" y="100"/>
                    <a:pt x="10376" y="1"/>
                    <a:pt x="697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1"/>
            <p:cNvSpPr/>
            <p:nvPr/>
          </p:nvSpPr>
          <p:spPr>
            <a:xfrm>
              <a:off x="6193778" y="3560466"/>
              <a:ext cx="273563" cy="302323"/>
            </a:xfrm>
            <a:custGeom>
              <a:avLst/>
              <a:gdLst/>
              <a:ahLst/>
              <a:cxnLst/>
              <a:rect l="l" t="t" r="r" b="b"/>
              <a:pathLst>
                <a:path w="17635" h="19489" extrusionOk="0">
                  <a:moveTo>
                    <a:pt x="6974" y="1"/>
                  </a:moveTo>
                  <a:cubicBezTo>
                    <a:pt x="5693" y="1"/>
                    <a:pt x="4456" y="15"/>
                    <a:pt x="3425" y="24"/>
                  </a:cubicBezTo>
                  <a:cubicBezTo>
                    <a:pt x="2919" y="24"/>
                    <a:pt x="2464" y="14"/>
                    <a:pt x="2066" y="14"/>
                  </a:cubicBezTo>
                  <a:cubicBezTo>
                    <a:pt x="705" y="14"/>
                    <a:pt x="1" y="134"/>
                    <a:pt x="156" y="1192"/>
                  </a:cubicBezTo>
                  <a:lnTo>
                    <a:pt x="156" y="1258"/>
                  </a:lnTo>
                  <a:cubicBezTo>
                    <a:pt x="122" y="1258"/>
                    <a:pt x="122" y="1292"/>
                    <a:pt x="156" y="1292"/>
                  </a:cubicBezTo>
                  <a:lnTo>
                    <a:pt x="2758" y="16169"/>
                  </a:lnTo>
                  <a:lnTo>
                    <a:pt x="2758" y="16202"/>
                  </a:lnTo>
                  <a:cubicBezTo>
                    <a:pt x="2924" y="17036"/>
                    <a:pt x="3558" y="17803"/>
                    <a:pt x="4659" y="18437"/>
                  </a:cubicBezTo>
                  <a:cubicBezTo>
                    <a:pt x="5914" y="19138"/>
                    <a:pt x="7536" y="19489"/>
                    <a:pt x="9161" y="19489"/>
                  </a:cubicBezTo>
                  <a:cubicBezTo>
                    <a:pt x="10863" y="19489"/>
                    <a:pt x="12569" y="19105"/>
                    <a:pt x="13866" y="18337"/>
                  </a:cubicBezTo>
                  <a:cubicBezTo>
                    <a:pt x="14966" y="17703"/>
                    <a:pt x="15567" y="16869"/>
                    <a:pt x="15700" y="16036"/>
                  </a:cubicBezTo>
                  <a:lnTo>
                    <a:pt x="15700" y="16002"/>
                  </a:lnTo>
                  <a:lnTo>
                    <a:pt x="17468" y="4527"/>
                  </a:lnTo>
                  <a:lnTo>
                    <a:pt x="17468" y="4461"/>
                  </a:lnTo>
                  <a:lnTo>
                    <a:pt x="17468" y="4394"/>
                  </a:lnTo>
                  <a:cubicBezTo>
                    <a:pt x="17635" y="3060"/>
                    <a:pt x="16768" y="1692"/>
                    <a:pt x="15000" y="658"/>
                  </a:cubicBezTo>
                  <a:cubicBezTo>
                    <a:pt x="14079" y="100"/>
                    <a:pt x="10376" y="1"/>
                    <a:pt x="69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1"/>
            <p:cNvSpPr/>
            <p:nvPr/>
          </p:nvSpPr>
          <p:spPr>
            <a:xfrm>
              <a:off x="6084949" y="2929550"/>
              <a:ext cx="1008530" cy="934597"/>
            </a:xfrm>
            <a:custGeom>
              <a:avLst/>
              <a:gdLst/>
              <a:ahLst/>
              <a:cxnLst/>
              <a:rect l="l" t="t" r="r" b="b"/>
              <a:pathLst>
                <a:path w="65014" h="60248" extrusionOk="0">
                  <a:moveTo>
                    <a:pt x="38235" y="1"/>
                  </a:moveTo>
                  <a:cubicBezTo>
                    <a:pt x="38132" y="1"/>
                    <a:pt x="38030" y="1"/>
                    <a:pt x="37927" y="2"/>
                  </a:cubicBezTo>
                  <a:cubicBezTo>
                    <a:pt x="33624" y="69"/>
                    <a:pt x="28587" y="736"/>
                    <a:pt x="24884" y="2371"/>
                  </a:cubicBezTo>
                  <a:cubicBezTo>
                    <a:pt x="20782" y="4205"/>
                    <a:pt x="17012" y="6640"/>
                    <a:pt x="12909" y="9643"/>
                  </a:cubicBezTo>
                  <a:cubicBezTo>
                    <a:pt x="10841" y="11210"/>
                    <a:pt x="8173" y="14279"/>
                    <a:pt x="6505" y="16247"/>
                  </a:cubicBezTo>
                  <a:cubicBezTo>
                    <a:pt x="2502" y="21084"/>
                    <a:pt x="0" y="27088"/>
                    <a:pt x="67" y="33860"/>
                  </a:cubicBezTo>
                  <a:cubicBezTo>
                    <a:pt x="232" y="48501"/>
                    <a:pt x="12141" y="60247"/>
                    <a:pt x="26744" y="60247"/>
                  </a:cubicBezTo>
                  <a:cubicBezTo>
                    <a:pt x="26847" y="60247"/>
                    <a:pt x="26950" y="60247"/>
                    <a:pt x="27053" y="60245"/>
                  </a:cubicBezTo>
                  <a:cubicBezTo>
                    <a:pt x="31990" y="60212"/>
                    <a:pt x="35392" y="59979"/>
                    <a:pt x="40863" y="57744"/>
                  </a:cubicBezTo>
                  <a:cubicBezTo>
                    <a:pt x="45032" y="55976"/>
                    <a:pt x="49002" y="53707"/>
                    <a:pt x="52638" y="51005"/>
                  </a:cubicBezTo>
                  <a:cubicBezTo>
                    <a:pt x="59909" y="45401"/>
                    <a:pt x="65013" y="36228"/>
                    <a:pt x="64913" y="26421"/>
                  </a:cubicBezTo>
                  <a:cubicBezTo>
                    <a:pt x="64747" y="11780"/>
                    <a:pt x="52839" y="1"/>
                    <a:pt x="38235"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1"/>
            <p:cNvSpPr/>
            <p:nvPr/>
          </p:nvSpPr>
          <p:spPr>
            <a:xfrm>
              <a:off x="6084949" y="2929550"/>
              <a:ext cx="1008530" cy="934597"/>
            </a:xfrm>
            <a:custGeom>
              <a:avLst/>
              <a:gdLst/>
              <a:ahLst/>
              <a:cxnLst/>
              <a:rect l="l" t="t" r="r" b="b"/>
              <a:pathLst>
                <a:path w="65014" h="60248" extrusionOk="0">
                  <a:moveTo>
                    <a:pt x="38235" y="1"/>
                  </a:moveTo>
                  <a:cubicBezTo>
                    <a:pt x="38132" y="1"/>
                    <a:pt x="38030" y="1"/>
                    <a:pt x="37927" y="2"/>
                  </a:cubicBezTo>
                  <a:cubicBezTo>
                    <a:pt x="33624" y="69"/>
                    <a:pt x="28587" y="736"/>
                    <a:pt x="24884" y="2371"/>
                  </a:cubicBezTo>
                  <a:cubicBezTo>
                    <a:pt x="20782" y="4205"/>
                    <a:pt x="17012" y="6640"/>
                    <a:pt x="12909" y="9643"/>
                  </a:cubicBezTo>
                  <a:cubicBezTo>
                    <a:pt x="10841" y="11210"/>
                    <a:pt x="8173" y="14279"/>
                    <a:pt x="6505" y="16247"/>
                  </a:cubicBezTo>
                  <a:cubicBezTo>
                    <a:pt x="2502" y="21084"/>
                    <a:pt x="0" y="27088"/>
                    <a:pt x="67" y="33860"/>
                  </a:cubicBezTo>
                  <a:cubicBezTo>
                    <a:pt x="232" y="48501"/>
                    <a:pt x="12141" y="60247"/>
                    <a:pt x="26744" y="60247"/>
                  </a:cubicBezTo>
                  <a:cubicBezTo>
                    <a:pt x="26847" y="60247"/>
                    <a:pt x="26950" y="60247"/>
                    <a:pt x="27053" y="60245"/>
                  </a:cubicBezTo>
                  <a:cubicBezTo>
                    <a:pt x="31990" y="60212"/>
                    <a:pt x="35392" y="59979"/>
                    <a:pt x="40863" y="57744"/>
                  </a:cubicBezTo>
                  <a:cubicBezTo>
                    <a:pt x="45032" y="55976"/>
                    <a:pt x="49002" y="53707"/>
                    <a:pt x="52638" y="51005"/>
                  </a:cubicBezTo>
                  <a:cubicBezTo>
                    <a:pt x="59909" y="45401"/>
                    <a:pt x="65013" y="36228"/>
                    <a:pt x="64913" y="26421"/>
                  </a:cubicBezTo>
                  <a:cubicBezTo>
                    <a:pt x="64747" y="11780"/>
                    <a:pt x="52839" y="1"/>
                    <a:pt x="38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1"/>
            <p:cNvSpPr/>
            <p:nvPr/>
          </p:nvSpPr>
          <p:spPr>
            <a:xfrm>
              <a:off x="6423334" y="3541278"/>
              <a:ext cx="166123" cy="151371"/>
            </a:xfrm>
            <a:custGeom>
              <a:avLst/>
              <a:gdLst/>
              <a:ahLst/>
              <a:cxnLst/>
              <a:rect l="l" t="t" r="r" b="b"/>
              <a:pathLst>
                <a:path w="10709" h="9758" extrusionOk="0">
                  <a:moveTo>
                    <a:pt x="5370" y="1"/>
                  </a:moveTo>
                  <a:cubicBezTo>
                    <a:pt x="3163" y="1"/>
                    <a:pt x="1145" y="1501"/>
                    <a:pt x="601" y="3763"/>
                  </a:cubicBezTo>
                  <a:cubicBezTo>
                    <a:pt x="1" y="6365"/>
                    <a:pt x="1602" y="9000"/>
                    <a:pt x="4237" y="9634"/>
                  </a:cubicBezTo>
                  <a:cubicBezTo>
                    <a:pt x="4606" y="9718"/>
                    <a:pt x="4974" y="9758"/>
                    <a:pt x="5336" y="9758"/>
                  </a:cubicBezTo>
                  <a:cubicBezTo>
                    <a:pt x="7562" y="9758"/>
                    <a:pt x="9563" y="8236"/>
                    <a:pt x="10108" y="5998"/>
                  </a:cubicBezTo>
                  <a:cubicBezTo>
                    <a:pt x="10708" y="3363"/>
                    <a:pt x="9107" y="761"/>
                    <a:pt x="6472" y="127"/>
                  </a:cubicBezTo>
                  <a:cubicBezTo>
                    <a:pt x="6103" y="42"/>
                    <a:pt x="5734" y="1"/>
                    <a:pt x="5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1"/>
            <p:cNvSpPr/>
            <p:nvPr/>
          </p:nvSpPr>
          <p:spPr>
            <a:xfrm>
              <a:off x="6085461" y="3359561"/>
              <a:ext cx="53316" cy="139209"/>
            </a:xfrm>
            <a:custGeom>
              <a:avLst/>
              <a:gdLst/>
              <a:ahLst/>
              <a:cxnLst/>
              <a:rect l="l" t="t" r="r" b="b"/>
              <a:pathLst>
                <a:path w="3437" h="8974" extrusionOk="0">
                  <a:moveTo>
                    <a:pt x="701" y="0"/>
                  </a:moveTo>
                  <a:cubicBezTo>
                    <a:pt x="234" y="2002"/>
                    <a:pt x="0" y="4070"/>
                    <a:pt x="34" y="6138"/>
                  </a:cubicBezTo>
                  <a:cubicBezTo>
                    <a:pt x="34" y="7072"/>
                    <a:pt x="100" y="8006"/>
                    <a:pt x="201" y="8973"/>
                  </a:cubicBezTo>
                  <a:cubicBezTo>
                    <a:pt x="2169" y="8273"/>
                    <a:pt x="3436" y="6438"/>
                    <a:pt x="3436" y="4370"/>
                  </a:cubicBezTo>
                  <a:cubicBezTo>
                    <a:pt x="3436" y="2502"/>
                    <a:pt x="2369" y="801"/>
                    <a:pt x="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1"/>
            <p:cNvSpPr/>
            <p:nvPr/>
          </p:nvSpPr>
          <p:spPr>
            <a:xfrm>
              <a:off x="6193607" y="3041341"/>
              <a:ext cx="900377" cy="822799"/>
            </a:xfrm>
            <a:custGeom>
              <a:avLst/>
              <a:gdLst/>
              <a:ahLst/>
              <a:cxnLst/>
              <a:rect l="l" t="t" r="r" b="b"/>
              <a:pathLst>
                <a:path w="58042" h="53041" extrusionOk="0">
                  <a:moveTo>
                    <a:pt x="49469" y="0"/>
                  </a:moveTo>
                  <a:cubicBezTo>
                    <a:pt x="57808" y="11475"/>
                    <a:pt x="51837" y="29989"/>
                    <a:pt x="41630" y="38428"/>
                  </a:cubicBezTo>
                  <a:cubicBezTo>
                    <a:pt x="34908" y="43985"/>
                    <a:pt x="25525" y="49369"/>
                    <a:pt x="15595" y="49369"/>
                  </a:cubicBezTo>
                  <a:cubicBezTo>
                    <a:pt x="10446" y="49369"/>
                    <a:pt x="5149" y="47921"/>
                    <a:pt x="0" y="44299"/>
                  </a:cubicBezTo>
                  <a:lnTo>
                    <a:pt x="0" y="44299"/>
                  </a:lnTo>
                  <a:lnTo>
                    <a:pt x="267" y="44566"/>
                  </a:lnTo>
                  <a:cubicBezTo>
                    <a:pt x="5291" y="49951"/>
                    <a:pt x="12351" y="53041"/>
                    <a:pt x="19697" y="53041"/>
                  </a:cubicBezTo>
                  <a:cubicBezTo>
                    <a:pt x="19814" y="53041"/>
                    <a:pt x="19931" y="53040"/>
                    <a:pt x="20048" y="53038"/>
                  </a:cubicBezTo>
                  <a:cubicBezTo>
                    <a:pt x="24985" y="52972"/>
                    <a:pt x="28420" y="52738"/>
                    <a:pt x="33858" y="50537"/>
                  </a:cubicBezTo>
                  <a:cubicBezTo>
                    <a:pt x="38027" y="48769"/>
                    <a:pt x="41997" y="46500"/>
                    <a:pt x="45666" y="43798"/>
                  </a:cubicBezTo>
                  <a:cubicBezTo>
                    <a:pt x="52904" y="38194"/>
                    <a:pt x="58041" y="28988"/>
                    <a:pt x="57908" y="19181"/>
                  </a:cubicBezTo>
                  <a:cubicBezTo>
                    <a:pt x="57841" y="11909"/>
                    <a:pt x="54806" y="4971"/>
                    <a:pt x="49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1"/>
            <p:cNvSpPr/>
            <p:nvPr/>
          </p:nvSpPr>
          <p:spPr>
            <a:xfrm>
              <a:off x="6131515" y="2967848"/>
              <a:ext cx="270631" cy="263418"/>
            </a:xfrm>
            <a:custGeom>
              <a:avLst/>
              <a:gdLst/>
              <a:ahLst/>
              <a:cxnLst/>
              <a:rect l="l" t="t" r="r" b="b"/>
              <a:pathLst>
                <a:path w="17446" h="16981" extrusionOk="0">
                  <a:moveTo>
                    <a:pt x="4282" y="0"/>
                  </a:moveTo>
                  <a:cubicBezTo>
                    <a:pt x="3748" y="0"/>
                    <a:pt x="3220" y="126"/>
                    <a:pt x="2735" y="369"/>
                  </a:cubicBezTo>
                  <a:lnTo>
                    <a:pt x="1535" y="1069"/>
                  </a:lnTo>
                  <a:cubicBezTo>
                    <a:pt x="0" y="4505"/>
                    <a:pt x="1201" y="16981"/>
                    <a:pt x="1201" y="16981"/>
                  </a:cubicBezTo>
                  <a:cubicBezTo>
                    <a:pt x="3515" y="12974"/>
                    <a:pt x="6832" y="11511"/>
                    <a:pt x="10085" y="11511"/>
                  </a:cubicBezTo>
                  <a:cubicBezTo>
                    <a:pt x="11193" y="11511"/>
                    <a:pt x="12293" y="11680"/>
                    <a:pt x="13343" y="11977"/>
                  </a:cubicBezTo>
                  <a:lnTo>
                    <a:pt x="17446" y="9542"/>
                  </a:lnTo>
                  <a:cubicBezTo>
                    <a:pt x="14844" y="5105"/>
                    <a:pt x="10207" y="936"/>
                    <a:pt x="5104" y="102"/>
                  </a:cubicBezTo>
                  <a:cubicBezTo>
                    <a:pt x="4832" y="34"/>
                    <a:pt x="4556" y="0"/>
                    <a:pt x="4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1"/>
            <p:cNvSpPr/>
            <p:nvPr/>
          </p:nvSpPr>
          <p:spPr>
            <a:xfrm>
              <a:off x="6081304" y="2978520"/>
              <a:ext cx="257213" cy="252745"/>
            </a:xfrm>
            <a:custGeom>
              <a:avLst/>
              <a:gdLst/>
              <a:ahLst/>
              <a:cxnLst/>
              <a:rect l="l" t="t" r="r" b="b"/>
              <a:pathLst>
                <a:path w="16581" h="16293" extrusionOk="0">
                  <a:moveTo>
                    <a:pt x="6242" y="0"/>
                  </a:moveTo>
                  <a:cubicBezTo>
                    <a:pt x="0" y="0"/>
                    <a:pt x="4438" y="16293"/>
                    <a:pt x="4438" y="16293"/>
                  </a:cubicBezTo>
                  <a:cubicBezTo>
                    <a:pt x="6579" y="12690"/>
                    <a:pt x="9536" y="10865"/>
                    <a:pt x="13279" y="10865"/>
                  </a:cubicBezTo>
                  <a:cubicBezTo>
                    <a:pt x="14319" y="10865"/>
                    <a:pt x="15419" y="11006"/>
                    <a:pt x="16580" y="11289"/>
                  </a:cubicBezTo>
                  <a:cubicBezTo>
                    <a:pt x="16580" y="11289"/>
                    <a:pt x="12344" y="1215"/>
                    <a:pt x="7207" y="114"/>
                  </a:cubicBezTo>
                  <a:cubicBezTo>
                    <a:pt x="6860" y="37"/>
                    <a:pt x="6539" y="0"/>
                    <a:pt x="624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1"/>
            <p:cNvSpPr/>
            <p:nvPr/>
          </p:nvSpPr>
          <p:spPr>
            <a:xfrm>
              <a:off x="6081304" y="2978520"/>
              <a:ext cx="257213" cy="252745"/>
            </a:xfrm>
            <a:custGeom>
              <a:avLst/>
              <a:gdLst/>
              <a:ahLst/>
              <a:cxnLst/>
              <a:rect l="l" t="t" r="r" b="b"/>
              <a:pathLst>
                <a:path w="16581" h="16293" extrusionOk="0">
                  <a:moveTo>
                    <a:pt x="6242" y="0"/>
                  </a:moveTo>
                  <a:cubicBezTo>
                    <a:pt x="0" y="0"/>
                    <a:pt x="4438" y="16293"/>
                    <a:pt x="4438" y="16293"/>
                  </a:cubicBezTo>
                  <a:cubicBezTo>
                    <a:pt x="6579" y="12690"/>
                    <a:pt x="9536" y="10865"/>
                    <a:pt x="13279" y="10865"/>
                  </a:cubicBezTo>
                  <a:cubicBezTo>
                    <a:pt x="14319" y="10865"/>
                    <a:pt x="15419" y="11006"/>
                    <a:pt x="16580" y="11289"/>
                  </a:cubicBezTo>
                  <a:cubicBezTo>
                    <a:pt x="16580" y="11289"/>
                    <a:pt x="12344" y="1215"/>
                    <a:pt x="7207" y="114"/>
                  </a:cubicBezTo>
                  <a:cubicBezTo>
                    <a:pt x="6860" y="37"/>
                    <a:pt x="6539" y="0"/>
                    <a:pt x="6242" y="0"/>
                  </a:cubicBezTo>
                  <a:close/>
                </a:path>
              </a:pathLst>
            </a:custGeom>
            <a:solidFill>
              <a:srgbClr val="FFC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1"/>
            <p:cNvSpPr/>
            <p:nvPr/>
          </p:nvSpPr>
          <p:spPr>
            <a:xfrm>
              <a:off x="6146514" y="3118837"/>
              <a:ext cx="191998" cy="112419"/>
            </a:xfrm>
            <a:custGeom>
              <a:avLst/>
              <a:gdLst/>
              <a:ahLst/>
              <a:cxnLst/>
              <a:rect l="l" t="t" r="r" b="b"/>
              <a:pathLst>
                <a:path w="12377" h="7247" extrusionOk="0">
                  <a:moveTo>
                    <a:pt x="7428" y="1"/>
                  </a:moveTo>
                  <a:cubicBezTo>
                    <a:pt x="6593" y="1"/>
                    <a:pt x="5661" y="154"/>
                    <a:pt x="4637" y="542"/>
                  </a:cubicBezTo>
                  <a:cubicBezTo>
                    <a:pt x="1802" y="1509"/>
                    <a:pt x="1" y="4278"/>
                    <a:pt x="234" y="7247"/>
                  </a:cubicBezTo>
                  <a:cubicBezTo>
                    <a:pt x="2375" y="3644"/>
                    <a:pt x="5332" y="1819"/>
                    <a:pt x="9075" y="1819"/>
                  </a:cubicBezTo>
                  <a:cubicBezTo>
                    <a:pt x="10115" y="1819"/>
                    <a:pt x="11215" y="1960"/>
                    <a:pt x="12376" y="2243"/>
                  </a:cubicBezTo>
                  <a:cubicBezTo>
                    <a:pt x="12376" y="2243"/>
                    <a:pt x="10616" y="1"/>
                    <a:pt x="74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1"/>
            <p:cNvSpPr/>
            <p:nvPr/>
          </p:nvSpPr>
          <p:spPr>
            <a:xfrm>
              <a:off x="6467309" y="3147053"/>
              <a:ext cx="322908" cy="342407"/>
            </a:xfrm>
            <a:custGeom>
              <a:avLst/>
              <a:gdLst/>
              <a:ahLst/>
              <a:cxnLst/>
              <a:rect l="l" t="t" r="r" b="b"/>
              <a:pathLst>
                <a:path w="20816" h="22073" extrusionOk="0">
                  <a:moveTo>
                    <a:pt x="10516" y="1"/>
                  </a:moveTo>
                  <a:cubicBezTo>
                    <a:pt x="5711" y="1"/>
                    <a:pt x="1" y="5094"/>
                    <a:pt x="1" y="5094"/>
                  </a:cubicBezTo>
                  <a:cubicBezTo>
                    <a:pt x="4571" y="9130"/>
                    <a:pt x="8674" y="14301"/>
                    <a:pt x="11709" y="22073"/>
                  </a:cubicBezTo>
                  <a:lnTo>
                    <a:pt x="15645" y="19771"/>
                  </a:lnTo>
                  <a:cubicBezTo>
                    <a:pt x="17113" y="18270"/>
                    <a:pt x="20816" y="5461"/>
                    <a:pt x="13344" y="758"/>
                  </a:cubicBezTo>
                  <a:cubicBezTo>
                    <a:pt x="12481" y="222"/>
                    <a:pt x="11518" y="1"/>
                    <a:pt x="10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1"/>
            <p:cNvSpPr/>
            <p:nvPr/>
          </p:nvSpPr>
          <p:spPr>
            <a:xfrm>
              <a:off x="6467309" y="3152745"/>
              <a:ext cx="307908" cy="336714"/>
            </a:xfrm>
            <a:custGeom>
              <a:avLst/>
              <a:gdLst/>
              <a:ahLst/>
              <a:cxnLst/>
              <a:rect l="l" t="t" r="r" b="b"/>
              <a:pathLst>
                <a:path w="19849" h="21706" extrusionOk="0">
                  <a:moveTo>
                    <a:pt x="9350" y="0"/>
                  </a:moveTo>
                  <a:cubicBezTo>
                    <a:pt x="5070" y="0"/>
                    <a:pt x="1" y="4727"/>
                    <a:pt x="1" y="4727"/>
                  </a:cubicBezTo>
                  <a:cubicBezTo>
                    <a:pt x="5238" y="9330"/>
                    <a:pt x="9241" y="15168"/>
                    <a:pt x="11709" y="21706"/>
                  </a:cubicBezTo>
                  <a:cubicBezTo>
                    <a:pt x="11709" y="21706"/>
                    <a:pt x="19848" y="7295"/>
                    <a:pt x="12310" y="1024"/>
                  </a:cubicBezTo>
                  <a:cubicBezTo>
                    <a:pt x="11432" y="293"/>
                    <a:pt x="10416" y="0"/>
                    <a:pt x="9350"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1"/>
            <p:cNvSpPr/>
            <p:nvPr/>
          </p:nvSpPr>
          <p:spPr>
            <a:xfrm>
              <a:off x="6467309" y="3152745"/>
              <a:ext cx="307908" cy="336714"/>
            </a:xfrm>
            <a:custGeom>
              <a:avLst/>
              <a:gdLst/>
              <a:ahLst/>
              <a:cxnLst/>
              <a:rect l="l" t="t" r="r" b="b"/>
              <a:pathLst>
                <a:path w="19849" h="21706" extrusionOk="0">
                  <a:moveTo>
                    <a:pt x="9350" y="0"/>
                  </a:moveTo>
                  <a:cubicBezTo>
                    <a:pt x="5070" y="0"/>
                    <a:pt x="1" y="4727"/>
                    <a:pt x="1" y="4727"/>
                  </a:cubicBezTo>
                  <a:cubicBezTo>
                    <a:pt x="5238" y="9330"/>
                    <a:pt x="9241" y="15168"/>
                    <a:pt x="11709" y="21706"/>
                  </a:cubicBezTo>
                  <a:cubicBezTo>
                    <a:pt x="11709" y="21706"/>
                    <a:pt x="19848" y="7295"/>
                    <a:pt x="12310" y="1024"/>
                  </a:cubicBezTo>
                  <a:cubicBezTo>
                    <a:pt x="11432" y="293"/>
                    <a:pt x="10416" y="0"/>
                    <a:pt x="9350" y="0"/>
                  </a:cubicBezTo>
                  <a:close/>
                </a:path>
              </a:pathLst>
            </a:custGeom>
            <a:solidFill>
              <a:srgbClr val="FFC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1"/>
            <p:cNvSpPr/>
            <p:nvPr/>
          </p:nvSpPr>
          <p:spPr>
            <a:xfrm>
              <a:off x="6467309" y="3226053"/>
              <a:ext cx="189408" cy="263402"/>
            </a:xfrm>
            <a:custGeom>
              <a:avLst/>
              <a:gdLst/>
              <a:ahLst/>
              <a:cxnLst/>
              <a:rect l="l" t="t" r="r" b="b"/>
              <a:pathLst>
                <a:path w="12210" h="16980" extrusionOk="0">
                  <a:moveTo>
                    <a:pt x="9" y="1"/>
                  </a:moveTo>
                  <a:cubicBezTo>
                    <a:pt x="4" y="1"/>
                    <a:pt x="1" y="1"/>
                    <a:pt x="1" y="1"/>
                  </a:cubicBezTo>
                  <a:cubicBezTo>
                    <a:pt x="5238" y="4604"/>
                    <a:pt x="9241" y="10442"/>
                    <a:pt x="11709" y="16980"/>
                  </a:cubicBezTo>
                  <a:cubicBezTo>
                    <a:pt x="11709" y="16980"/>
                    <a:pt x="12210" y="10208"/>
                    <a:pt x="8507" y="5238"/>
                  </a:cubicBezTo>
                  <a:cubicBezTo>
                    <a:pt x="4635" y="64"/>
                    <a:pt x="223" y="1"/>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1"/>
            <p:cNvSpPr/>
            <p:nvPr/>
          </p:nvSpPr>
          <p:spPr>
            <a:xfrm>
              <a:off x="6062690" y="3427951"/>
              <a:ext cx="337909" cy="370687"/>
            </a:xfrm>
            <a:custGeom>
              <a:avLst/>
              <a:gdLst/>
              <a:ahLst/>
              <a:cxnLst/>
              <a:rect l="l" t="t" r="r" b="b"/>
              <a:pathLst>
                <a:path w="21783" h="23896" extrusionOk="0">
                  <a:moveTo>
                    <a:pt x="8776" y="0"/>
                  </a:moveTo>
                  <a:cubicBezTo>
                    <a:pt x="7906" y="0"/>
                    <a:pt x="7128" y="204"/>
                    <a:pt x="6472" y="595"/>
                  </a:cubicBezTo>
                  <a:cubicBezTo>
                    <a:pt x="5771" y="995"/>
                    <a:pt x="3036" y="2629"/>
                    <a:pt x="2302" y="3030"/>
                  </a:cubicBezTo>
                  <a:cubicBezTo>
                    <a:pt x="868" y="3930"/>
                    <a:pt x="1" y="5698"/>
                    <a:pt x="34" y="8200"/>
                  </a:cubicBezTo>
                  <a:cubicBezTo>
                    <a:pt x="67" y="13471"/>
                    <a:pt x="4070" y="19942"/>
                    <a:pt x="8940" y="22677"/>
                  </a:cubicBezTo>
                  <a:cubicBezTo>
                    <a:pt x="10407" y="23498"/>
                    <a:pt x="11793" y="23896"/>
                    <a:pt x="13005" y="23896"/>
                  </a:cubicBezTo>
                  <a:cubicBezTo>
                    <a:pt x="13861" y="23896"/>
                    <a:pt x="14629" y="23698"/>
                    <a:pt x="15278" y="23311"/>
                  </a:cubicBezTo>
                  <a:cubicBezTo>
                    <a:pt x="16012" y="22911"/>
                    <a:pt x="18747" y="21276"/>
                    <a:pt x="19448" y="20843"/>
                  </a:cubicBezTo>
                  <a:cubicBezTo>
                    <a:pt x="20916" y="19975"/>
                    <a:pt x="21783" y="18207"/>
                    <a:pt x="21750" y="15706"/>
                  </a:cubicBezTo>
                  <a:cubicBezTo>
                    <a:pt x="21716" y="10435"/>
                    <a:pt x="17713" y="3964"/>
                    <a:pt x="12843" y="1228"/>
                  </a:cubicBezTo>
                  <a:cubicBezTo>
                    <a:pt x="11369" y="394"/>
                    <a:pt x="9984" y="0"/>
                    <a:pt x="8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1"/>
            <p:cNvSpPr/>
            <p:nvPr/>
          </p:nvSpPr>
          <p:spPr>
            <a:xfrm>
              <a:off x="6062845" y="3465675"/>
              <a:ext cx="274323" cy="332929"/>
            </a:xfrm>
            <a:custGeom>
              <a:avLst/>
              <a:gdLst/>
              <a:ahLst/>
              <a:cxnLst/>
              <a:rect l="l" t="t" r="r" b="b"/>
              <a:pathLst>
                <a:path w="17684" h="21462" extrusionOk="0">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1"/>
            <p:cNvSpPr/>
            <p:nvPr/>
          </p:nvSpPr>
          <p:spPr>
            <a:xfrm>
              <a:off x="6062845" y="3465675"/>
              <a:ext cx="274323" cy="332929"/>
            </a:xfrm>
            <a:custGeom>
              <a:avLst/>
              <a:gdLst/>
              <a:ahLst/>
              <a:cxnLst/>
              <a:rect l="l" t="t" r="r" b="b"/>
              <a:pathLst>
                <a:path w="17684" h="21462" extrusionOk="0">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1"/>
            <p:cNvSpPr/>
            <p:nvPr/>
          </p:nvSpPr>
          <p:spPr>
            <a:xfrm>
              <a:off x="6062845" y="3465675"/>
              <a:ext cx="274323" cy="332929"/>
            </a:xfrm>
            <a:custGeom>
              <a:avLst/>
              <a:gdLst/>
              <a:ahLst/>
              <a:cxnLst/>
              <a:rect l="l" t="t" r="r" b="b"/>
              <a:pathLst>
                <a:path w="17684" h="21462" extrusionOk="0">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rgbClr val="FFCA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1"/>
            <p:cNvSpPr/>
            <p:nvPr/>
          </p:nvSpPr>
          <p:spPr>
            <a:xfrm>
              <a:off x="6230851" y="3603945"/>
              <a:ext cx="34174" cy="110418"/>
            </a:xfrm>
            <a:custGeom>
              <a:avLst/>
              <a:gdLst/>
              <a:ahLst/>
              <a:cxnLst/>
              <a:rect l="l" t="t" r="r" b="b"/>
              <a:pathLst>
                <a:path w="2203" h="7118" extrusionOk="0">
                  <a:moveTo>
                    <a:pt x="648" y="0"/>
                  </a:moveTo>
                  <a:cubicBezTo>
                    <a:pt x="263" y="0"/>
                    <a:pt x="1" y="357"/>
                    <a:pt x="1" y="957"/>
                  </a:cubicBezTo>
                  <a:lnTo>
                    <a:pt x="67" y="4960"/>
                  </a:lnTo>
                  <a:cubicBezTo>
                    <a:pt x="67" y="5761"/>
                    <a:pt x="468" y="6528"/>
                    <a:pt x="1135" y="6995"/>
                  </a:cubicBezTo>
                  <a:cubicBezTo>
                    <a:pt x="1285" y="7078"/>
                    <a:pt x="1427" y="7118"/>
                    <a:pt x="1555" y="7118"/>
                  </a:cubicBezTo>
                  <a:cubicBezTo>
                    <a:pt x="1940" y="7118"/>
                    <a:pt x="2202" y="6761"/>
                    <a:pt x="2202" y="6161"/>
                  </a:cubicBezTo>
                  <a:lnTo>
                    <a:pt x="2169" y="2158"/>
                  </a:lnTo>
                  <a:cubicBezTo>
                    <a:pt x="2136" y="1324"/>
                    <a:pt x="1735" y="590"/>
                    <a:pt x="1068" y="123"/>
                  </a:cubicBezTo>
                  <a:cubicBezTo>
                    <a:pt x="918" y="40"/>
                    <a:pt x="776" y="0"/>
                    <a:pt x="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1"/>
            <p:cNvSpPr/>
            <p:nvPr/>
          </p:nvSpPr>
          <p:spPr>
            <a:xfrm>
              <a:off x="6242748" y="3604302"/>
              <a:ext cx="22276" cy="102460"/>
            </a:xfrm>
            <a:custGeom>
              <a:avLst/>
              <a:gdLst/>
              <a:ahLst/>
              <a:cxnLst/>
              <a:rect l="l" t="t" r="r" b="b"/>
              <a:pathLst>
                <a:path w="1436" h="6605" extrusionOk="0">
                  <a:moveTo>
                    <a:pt x="68" y="0"/>
                  </a:moveTo>
                  <a:cubicBezTo>
                    <a:pt x="34" y="167"/>
                    <a:pt x="1" y="334"/>
                    <a:pt x="1" y="467"/>
                  </a:cubicBezTo>
                  <a:lnTo>
                    <a:pt x="68" y="4503"/>
                  </a:lnTo>
                  <a:cubicBezTo>
                    <a:pt x="68" y="5304"/>
                    <a:pt x="468" y="6038"/>
                    <a:pt x="1135" y="6505"/>
                  </a:cubicBezTo>
                  <a:cubicBezTo>
                    <a:pt x="1202" y="6571"/>
                    <a:pt x="1302" y="6605"/>
                    <a:pt x="1369" y="6605"/>
                  </a:cubicBezTo>
                  <a:cubicBezTo>
                    <a:pt x="1435" y="6471"/>
                    <a:pt x="1435" y="6305"/>
                    <a:pt x="1435" y="6138"/>
                  </a:cubicBezTo>
                  <a:lnTo>
                    <a:pt x="1402" y="2135"/>
                  </a:lnTo>
                  <a:cubicBezTo>
                    <a:pt x="1369" y="1334"/>
                    <a:pt x="968" y="567"/>
                    <a:pt x="301" y="100"/>
                  </a:cubicBezTo>
                  <a:cubicBezTo>
                    <a:pt x="234" y="67"/>
                    <a:pt x="168" y="33"/>
                    <a:pt x="68"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1"/>
            <p:cNvSpPr/>
            <p:nvPr/>
          </p:nvSpPr>
          <p:spPr>
            <a:xfrm>
              <a:off x="6242748" y="3604302"/>
              <a:ext cx="22276" cy="102460"/>
            </a:xfrm>
            <a:custGeom>
              <a:avLst/>
              <a:gdLst/>
              <a:ahLst/>
              <a:cxnLst/>
              <a:rect l="l" t="t" r="r" b="b"/>
              <a:pathLst>
                <a:path w="1436" h="6605" extrusionOk="0">
                  <a:moveTo>
                    <a:pt x="68" y="0"/>
                  </a:moveTo>
                  <a:cubicBezTo>
                    <a:pt x="34" y="167"/>
                    <a:pt x="1" y="334"/>
                    <a:pt x="1" y="467"/>
                  </a:cubicBezTo>
                  <a:lnTo>
                    <a:pt x="68" y="4503"/>
                  </a:lnTo>
                  <a:cubicBezTo>
                    <a:pt x="68" y="5304"/>
                    <a:pt x="468" y="6038"/>
                    <a:pt x="1135" y="6505"/>
                  </a:cubicBezTo>
                  <a:cubicBezTo>
                    <a:pt x="1202" y="6571"/>
                    <a:pt x="1302" y="6605"/>
                    <a:pt x="1369" y="6605"/>
                  </a:cubicBezTo>
                  <a:cubicBezTo>
                    <a:pt x="1435" y="6471"/>
                    <a:pt x="1435" y="6305"/>
                    <a:pt x="1435" y="6138"/>
                  </a:cubicBezTo>
                  <a:lnTo>
                    <a:pt x="1402" y="2135"/>
                  </a:lnTo>
                  <a:cubicBezTo>
                    <a:pt x="1369" y="1334"/>
                    <a:pt x="968" y="567"/>
                    <a:pt x="301" y="100"/>
                  </a:cubicBezTo>
                  <a:cubicBezTo>
                    <a:pt x="234" y="67"/>
                    <a:pt x="168" y="33"/>
                    <a:pt x="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1"/>
            <p:cNvSpPr/>
            <p:nvPr/>
          </p:nvSpPr>
          <p:spPr>
            <a:xfrm>
              <a:off x="6134617" y="3549608"/>
              <a:ext cx="34546" cy="110433"/>
            </a:xfrm>
            <a:custGeom>
              <a:avLst/>
              <a:gdLst/>
              <a:ahLst/>
              <a:cxnLst/>
              <a:rect l="l" t="t" r="r" b="b"/>
              <a:pathLst>
                <a:path w="2227" h="7119" extrusionOk="0">
                  <a:moveTo>
                    <a:pt x="648" y="1"/>
                  </a:moveTo>
                  <a:cubicBezTo>
                    <a:pt x="263" y="1"/>
                    <a:pt x="0" y="357"/>
                    <a:pt x="0" y="958"/>
                  </a:cubicBezTo>
                  <a:lnTo>
                    <a:pt x="67" y="4960"/>
                  </a:lnTo>
                  <a:cubicBezTo>
                    <a:pt x="67" y="5761"/>
                    <a:pt x="501" y="6528"/>
                    <a:pt x="1168" y="6995"/>
                  </a:cubicBezTo>
                  <a:cubicBezTo>
                    <a:pt x="1310" y="7079"/>
                    <a:pt x="1447" y="7118"/>
                    <a:pt x="1573" y="7118"/>
                  </a:cubicBezTo>
                  <a:cubicBezTo>
                    <a:pt x="1952" y="7118"/>
                    <a:pt x="2227" y="6762"/>
                    <a:pt x="2202" y="6161"/>
                  </a:cubicBezTo>
                  <a:lnTo>
                    <a:pt x="2169" y="2158"/>
                  </a:lnTo>
                  <a:cubicBezTo>
                    <a:pt x="2135" y="1325"/>
                    <a:pt x="1735" y="591"/>
                    <a:pt x="1068" y="124"/>
                  </a:cubicBezTo>
                  <a:cubicBezTo>
                    <a:pt x="918" y="40"/>
                    <a:pt x="776" y="1"/>
                    <a:pt x="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1"/>
            <p:cNvSpPr/>
            <p:nvPr/>
          </p:nvSpPr>
          <p:spPr>
            <a:xfrm>
              <a:off x="6146514" y="3550477"/>
              <a:ext cx="22260" cy="102476"/>
            </a:xfrm>
            <a:custGeom>
              <a:avLst/>
              <a:gdLst/>
              <a:ahLst/>
              <a:cxnLst/>
              <a:rect l="l" t="t" r="r" b="b"/>
              <a:pathLst>
                <a:path w="1435" h="6606" extrusionOk="0">
                  <a:moveTo>
                    <a:pt x="67" y="1"/>
                  </a:moveTo>
                  <a:cubicBezTo>
                    <a:pt x="34" y="134"/>
                    <a:pt x="1" y="301"/>
                    <a:pt x="1" y="468"/>
                  </a:cubicBezTo>
                  <a:lnTo>
                    <a:pt x="34" y="4471"/>
                  </a:lnTo>
                  <a:cubicBezTo>
                    <a:pt x="67" y="5271"/>
                    <a:pt x="468" y="6039"/>
                    <a:pt x="1135" y="6506"/>
                  </a:cubicBezTo>
                  <a:cubicBezTo>
                    <a:pt x="1201" y="6539"/>
                    <a:pt x="1301" y="6572"/>
                    <a:pt x="1368" y="6606"/>
                  </a:cubicBezTo>
                  <a:cubicBezTo>
                    <a:pt x="1402" y="6439"/>
                    <a:pt x="1435" y="6272"/>
                    <a:pt x="1435" y="6139"/>
                  </a:cubicBezTo>
                  <a:lnTo>
                    <a:pt x="1402" y="2102"/>
                  </a:lnTo>
                  <a:cubicBezTo>
                    <a:pt x="1368" y="1302"/>
                    <a:pt x="968" y="535"/>
                    <a:pt x="301" y="68"/>
                  </a:cubicBezTo>
                  <a:cubicBezTo>
                    <a:pt x="234" y="34"/>
                    <a:pt x="134" y="1"/>
                    <a:pt x="6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1"/>
            <p:cNvSpPr/>
            <p:nvPr/>
          </p:nvSpPr>
          <p:spPr>
            <a:xfrm>
              <a:off x="6146514" y="3550477"/>
              <a:ext cx="22260" cy="102476"/>
            </a:xfrm>
            <a:custGeom>
              <a:avLst/>
              <a:gdLst/>
              <a:ahLst/>
              <a:cxnLst/>
              <a:rect l="l" t="t" r="r" b="b"/>
              <a:pathLst>
                <a:path w="1435" h="6606" extrusionOk="0">
                  <a:moveTo>
                    <a:pt x="67" y="1"/>
                  </a:moveTo>
                  <a:cubicBezTo>
                    <a:pt x="34" y="134"/>
                    <a:pt x="1" y="301"/>
                    <a:pt x="1" y="468"/>
                  </a:cubicBezTo>
                  <a:lnTo>
                    <a:pt x="34" y="4471"/>
                  </a:lnTo>
                  <a:cubicBezTo>
                    <a:pt x="67" y="5271"/>
                    <a:pt x="468" y="6039"/>
                    <a:pt x="1135" y="6506"/>
                  </a:cubicBezTo>
                  <a:cubicBezTo>
                    <a:pt x="1201" y="6539"/>
                    <a:pt x="1301" y="6572"/>
                    <a:pt x="1368" y="6606"/>
                  </a:cubicBezTo>
                  <a:cubicBezTo>
                    <a:pt x="1402" y="6439"/>
                    <a:pt x="1435" y="6272"/>
                    <a:pt x="1435" y="6139"/>
                  </a:cubicBezTo>
                  <a:lnTo>
                    <a:pt x="1402" y="2102"/>
                  </a:lnTo>
                  <a:cubicBezTo>
                    <a:pt x="1368" y="1302"/>
                    <a:pt x="968" y="535"/>
                    <a:pt x="301" y="68"/>
                  </a:cubicBezTo>
                  <a:cubicBezTo>
                    <a:pt x="234" y="34"/>
                    <a:pt x="134" y="1"/>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1"/>
            <p:cNvSpPr/>
            <p:nvPr/>
          </p:nvSpPr>
          <p:spPr>
            <a:xfrm>
              <a:off x="6401680" y="3434931"/>
              <a:ext cx="69372" cy="45638"/>
            </a:xfrm>
            <a:custGeom>
              <a:avLst/>
              <a:gdLst/>
              <a:ahLst/>
              <a:cxnLst/>
              <a:rect l="l" t="t" r="r" b="b"/>
              <a:pathLst>
                <a:path w="4472" h="2942" extrusionOk="0">
                  <a:moveTo>
                    <a:pt x="2058" y="1"/>
                  </a:moveTo>
                  <a:cubicBezTo>
                    <a:pt x="1251" y="1"/>
                    <a:pt x="451" y="441"/>
                    <a:pt x="129" y="1446"/>
                  </a:cubicBezTo>
                  <a:cubicBezTo>
                    <a:pt x="0" y="1917"/>
                    <a:pt x="147" y="2034"/>
                    <a:pt x="444" y="2034"/>
                  </a:cubicBezTo>
                  <a:cubicBezTo>
                    <a:pt x="733" y="2034"/>
                    <a:pt x="1164" y="1923"/>
                    <a:pt x="1621" y="1923"/>
                  </a:cubicBezTo>
                  <a:cubicBezTo>
                    <a:pt x="1789" y="1923"/>
                    <a:pt x="1961" y="1938"/>
                    <a:pt x="2130" y="1979"/>
                  </a:cubicBezTo>
                  <a:cubicBezTo>
                    <a:pt x="2920" y="2195"/>
                    <a:pt x="3452" y="2941"/>
                    <a:pt x="3800" y="2941"/>
                  </a:cubicBezTo>
                  <a:cubicBezTo>
                    <a:pt x="3938" y="2941"/>
                    <a:pt x="4047" y="2825"/>
                    <a:pt x="4132" y="2513"/>
                  </a:cubicBezTo>
                  <a:cubicBezTo>
                    <a:pt x="4471" y="976"/>
                    <a:pt x="3258" y="1"/>
                    <a:pt x="2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1"/>
            <p:cNvSpPr/>
            <p:nvPr/>
          </p:nvSpPr>
          <p:spPr>
            <a:xfrm>
              <a:off x="6162041" y="3325373"/>
              <a:ext cx="81379" cy="56481"/>
            </a:xfrm>
            <a:custGeom>
              <a:avLst/>
              <a:gdLst/>
              <a:ahLst/>
              <a:cxnLst/>
              <a:rect l="l" t="t" r="r" b="b"/>
              <a:pathLst>
                <a:path w="5246" h="3641" extrusionOk="0">
                  <a:moveTo>
                    <a:pt x="2321" y="1"/>
                  </a:moveTo>
                  <a:cubicBezTo>
                    <a:pt x="1727" y="1"/>
                    <a:pt x="1122" y="274"/>
                    <a:pt x="667" y="937"/>
                  </a:cubicBezTo>
                  <a:cubicBezTo>
                    <a:pt x="0" y="1871"/>
                    <a:pt x="1401" y="1470"/>
                    <a:pt x="2335" y="2137"/>
                  </a:cubicBezTo>
                  <a:cubicBezTo>
                    <a:pt x="3055" y="2651"/>
                    <a:pt x="3260" y="3641"/>
                    <a:pt x="3621" y="3641"/>
                  </a:cubicBezTo>
                  <a:cubicBezTo>
                    <a:pt x="3728" y="3641"/>
                    <a:pt x="3850" y="3553"/>
                    <a:pt x="4003" y="3338"/>
                  </a:cubicBezTo>
                  <a:cubicBezTo>
                    <a:pt x="5245" y="1738"/>
                    <a:pt x="3819" y="1"/>
                    <a:pt x="2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1"/>
            <p:cNvSpPr/>
            <p:nvPr/>
          </p:nvSpPr>
          <p:spPr>
            <a:xfrm>
              <a:off x="6443003" y="2998917"/>
              <a:ext cx="250465" cy="146965"/>
            </a:xfrm>
            <a:custGeom>
              <a:avLst/>
              <a:gdLst/>
              <a:ahLst/>
              <a:cxnLst/>
              <a:rect l="l" t="t" r="r" b="b"/>
              <a:pathLst>
                <a:path w="16146" h="9474" extrusionOk="0">
                  <a:moveTo>
                    <a:pt x="13176" y="0"/>
                  </a:moveTo>
                  <a:lnTo>
                    <a:pt x="0" y="7806"/>
                  </a:lnTo>
                  <a:lnTo>
                    <a:pt x="2969" y="9474"/>
                  </a:lnTo>
                  <a:lnTo>
                    <a:pt x="16145" y="1668"/>
                  </a:lnTo>
                  <a:lnTo>
                    <a:pt x="13176"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1"/>
            <p:cNvSpPr/>
            <p:nvPr/>
          </p:nvSpPr>
          <p:spPr>
            <a:xfrm>
              <a:off x="6443003" y="2998917"/>
              <a:ext cx="250465" cy="146965"/>
            </a:xfrm>
            <a:custGeom>
              <a:avLst/>
              <a:gdLst/>
              <a:ahLst/>
              <a:cxnLst/>
              <a:rect l="l" t="t" r="r" b="b"/>
              <a:pathLst>
                <a:path w="16146" h="9474" extrusionOk="0">
                  <a:moveTo>
                    <a:pt x="13176" y="0"/>
                  </a:moveTo>
                  <a:lnTo>
                    <a:pt x="0" y="7806"/>
                  </a:lnTo>
                  <a:lnTo>
                    <a:pt x="2969" y="9474"/>
                  </a:lnTo>
                  <a:lnTo>
                    <a:pt x="16145" y="1668"/>
                  </a:lnTo>
                  <a:lnTo>
                    <a:pt x="131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1"/>
            <p:cNvSpPr/>
            <p:nvPr/>
          </p:nvSpPr>
          <p:spPr>
            <a:xfrm>
              <a:off x="6443003" y="2998917"/>
              <a:ext cx="204920" cy="134028"/>
            </a:xfrm>
            <a:custGeom>
              <a:avLst/>
              <a:gdLst/>
              <a:ahLst/>
              <a:cxnLst/>
              <a:rect l="l" t="t" r="r" b="b"/>
              <a:pathLst>
                <a:path w="13210" h="8640" extrusionOk="0">
                  <a:moveTo>
                    <a:pt x="13176" y="0"/>
                  </a:moveTo>
                  <a:lnTo>
                    <a:pt x="0" y="7806"/>
                  </a:lnTo>
                  <a:lnTo>
                    <a:pt x="1468" y="8640"/>
                  </a:lnTo>
                  <a:lnTo>
                    <a:pt x="13210" y="1701"/>
                  </a:lnTo>
                  <a:lnTo>
                    <a:pt x="131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1"/>
            <p:cNvSpPr/>
            <p:nvPr/>
          </p:nvSpPr>
          <p:spPr>
            <a:xfrm>
              <a:off x="6647383" y="2998917"/>
              <a:ext cx="46072" cy="39340"/>
            </a:xfrm>
            <a:custGeom>
              <a:avLst/>
              <a:gdLst/>
              <a:ahLst/>
              <a:cxnLst/>
              <a:rect l="l" t="t" r="r" b="b"/>
              <a:pathLst>
                <a:path w="2970" h="2536" extrusionOk="0">
                  <a:moveTo>
                    <a:pt x="0" y="0"/>
                  </a:moveTo>
                  <a:lnTo>
                    <a:pt x="34" y="1701"/>
                  </a:lnTo>
                  <a:lnTo>
                    <a:pt x="1501" y="2535"/>
                  </a:lnTo>
                  <a:lnTo>
                    <a:pt x="2969" y="1668"/>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1"/>
            <p:cNvSpPr/>
            <p:nvPr/>
          </p:nvSpPr>
          <p:spPr>
            <a:xfrm>
              <a:off x="5219294" y="3530699"/>
              <a:ext cx="62112" cy="60189"/>
            </a:xfrm>
            <a:custGeom>
              <a:avLst/>
              <a:gdLst/>
              <a:ahLst/>
              <a:cxnLst/>
              <a:rect l="l" t="t" r="r" b="b"/>
              <a:pathLst>
                <a:path w="4004" h="3880" extrusionOk="0">
                  <a:moveTo>
                    <a:pt x="220" y="1"/>
                  </a:moveTo>
                  <a:cubicBezTo>
                    <a:pt x="195" y="1"/>
                    <a:pt x="177" y="3"/>
                    <a:pt x="167" y="8"/>
                  </a:cubicBezTo>
                  <a:cubicBezTo>
                    <a:pt x="1" y="108"/>
                    <a:pt x="167" y="1576"/>
                    <a:pt x="1268" y="2777"/>
                  </a:cubicBezTo>
                  <a:cubicBezTo>
                    <a:pt x="1877" y="3483"/>
                    <a:pt x="2733" y="3880"/>
                    <a:pt x="3658" y="3880"/>
                  </a:cubicBezTo>
                  <a:cubicBezTo>
                    <a:pt x="3695" y="3880"/>
                    <a:pt x="3732" y="3879"/>
                    <a:pt x="3770" y="3878"/>
                  </a:cubicBezTo>
                  <a:cubicBezTo>
                    <a:pt x="4003" y="2877"/>
                    <a:pt x="3636" y="1843"/>
                    <a:pt x="2803" y="1209"/>
                  </a:cubicBezTo>
                  <a:cubicBezTo>
                    <a:pt x="1816" y="377"/>
                    <a:pt x="517" y="1"/>
                    <a:pt x="2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1"/>
            <p:cNvSpPr/>
            <p:nvPr/>
          </p:nvSpPr>
          <p:spPr>
            <a:xfrm>
              <a:off x="5208435" y="3611716"/>
              <a:ext cx="79176" cy="38161"/>
            </a:xfrm>
            <a:custGeom>
              <a:avLst/>
              <a:gdLst/>
              <a:ahLst/>
              <a:cxnLst/>
              <a:rect l="l" t="t" r="r" b="b"/>
              <a:pathLst>
                <a:path w="5104" h="2460" extrusionOk="0">
                  <a:moveTo>
                    <a:pt x="1842" y="1"/>
                  </a:moveTo>
                  <a:cubicBezTo>
                    <a:pt x="924" y="1"/>
                    <a:pt x="171" y="195"/>
                    <a:pt x="100" y="289"/>
                  </a:cubicBezTo>
                  <a:cubicBezTo>
                    <a:pt x="0" y="423"/>
                    <a:pt x="834" y="1690"/>
                    <a:pt x="2368" y="2224"/>
                  </a:cubicBezTo>
                  <a:cubicBezTo>
                    <a:pt x="2756" y="2382"/>
                    <a:pt x="3162" y="2459"/>
                    <a:pt x="3565" y="2459"/>
                  </a:cubicBezTo>
                  <a:cubicBezTo>
                    <a:pt x="4099" y="2459"/>
                    <a:pt x="4628" y="2323"/>
                    <a:pt x="5104" y="2057"/>
                  </a:cubicBezTo>
                  <a:cubicBezTo>
                    <a:pt x="4837" y="1057"/>
                    <a:pt x="4036" y="323"/>
                    <a:pt x="3036" y="123"/>
                  </a:cubicBezTo>
                  <a:cubicBezTo>
                    <a:pt x="2634" y="34"/>
                    <a:pt x="2224" y="1"/>
                    <a:pt x="18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1"/>
            <p:cNvSpPr/>
            <p:nvPr/>
          </p:nvSpPr>
          <p:spPr>
            <a:xfrm>
              <a:off x="5310874" y="3572177"/>
              <a:ext cx="42458" cy="79734"/>
            </a:xfrm>
            <a:custGeom>
              <a:avLst/>
              <a:gdLst/>
              <a:ahLst/>
              <a:cxnLst/>
              <a:rect l="l" t="t" r="r" b="b"/>
              <a:pathLst>
                <a:path w="2737" h="5140" extrusionOk="0">
                  <a:moveTo>
                    <a:pt x="2121" y="0"/>
                  </a:moveTo>
                  <a:cubicBezTo>
                    <a:pt x="1932" y="0"/>
                    <a:pt x="757" y="1078"/>
                    <a:pt x="401" y="2471"/>
                  </a:cubicBezTo>
                  <a:cubicBezTo>
                    <a:pt x="1" y="4006"/>
                    <a:pt x="901" y="4806"/>
                    <a:pt x="1135" y="5140"/>
                  </a:cubicBezTo>
                  <a:cubicBezTo>
                    <a:pt x="2069" y="4706"/>
                    <a:pt x="2669" y="3772"/>
                    <a:pt x="2669" y="2738"/>
                  </a:cubicBezTo>
                  <a:cubicBezTo>
                    <a:pt x="2736" y="1337"/>
                    <a:pt x="2302" y="70"/>
                    <a:pt x="2136" y="3"/>
                  </a:cubicBezTo>
                  <a:cubicBezTo>
                    <a:pt x="2132" y="1"/>
                    <a:pt x="2127" y="0"/>
                    <a:pt x="2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1"/>
            <p:cNvSpPr/>
            <p:nvPr/>
          </p:nvSpPr>
          <p:spPr>
            <a:xfrm>
              <a:off x="5252923" y="3561211"/>
              <a:ext cx="102987" cy="276045"/>
            </a:xfrm>
            <a:custGeom>
              <a:avLst/>
              <a:gdLst/>
              <a:ahLst/>
              <a:cxnLst/>
              <a:rect l="l" t="t" r="r" b="b"/>
              <a:pathLst>
                <a:path w="6639" h="17795" extrusionOk="0">
                  <a:moveTo>
                    <a:pt x="79" y="0"/>
                  </a:moveTo>
                  <a:cubicBezTo>
                    <a:pt x="44" y="0"/>
                    <a:pt x="1" y="49"/>
                    <a:pt x="1" y="76"/>
                  </a:cubicBezTo>
                  <a:cubicBezTo>
                    <a:pt x="901" y="1177"/>
                    <a:pt x="1702" y="2344"/>
                    <a:pt x="2369" y="3612"/>
                  </a:cubicBezTo>
                  <a:cubicBezTo>
                    <a:pt x="3003" y="4679"/>
                    <a:pt x="3570" y="5847"/>
                    <a:pt x="4070" y="7014"/>
                  </a:cubicBezTo>
                  <a:cubicBezTo>
                    <a:pt x="4871" y="9016"/>
                    <a:pt x="5405" y="11117"/>
                    <a:pt x="5705" y="13252"/>
                  </a:cubicBezTo>
                  <a:cubicBezTo>
                    <a:pt x="5838" y="14687"/>
                    <a:pt x="5905" y="16121"/>
                    <a:pt x="5905" y="17522"/>
                  </a:cubicBezTo>
                  <a:cubicBezTo>
                    <a:pt x="5887" y="17702"/>
                    <a:pt x="6015" y="17794"/>
                    <a:pt x="6141" y="17794"/>
                  </a:cubicBezTo>
                  <a:cubicBezTo>
                    <a:pt x="6249" y="17794"/>
                    <a:pt x="6357" y="17727"/>
                    <a:pt x="6372" y="17589"/>
                  </a:cubicBezTo>
                  <a:cubicBezTo>
                    <a:pt x="6605" y="16321"/>
                    <a:pt x="6639" y="15054"/>
                    <a:pt x="6439" y="13819"/>
                  </a:cubicBezTo>
                  <a:cubicBezTo>
                    <a:pt x="6339" y="12652"/>
                    <a:pt x="6105" y="11518"/>
                    <a:pt x="5805" y="10384"/>
                  </a:cubicBezTo>
                  <a:cubicBezTo>
                    <a:pt x="5138" y="8049"/>
                    <a:pt x="4204" y="5814"/>
                    <a:pt x="2936" y="3712"/>
                  </a:cubicBezTo>
                  <a:cubicBezTo>
                    <a:pt x="2202" y="2344"/>
                    <a:pt x="1235" y="1077"/>
                    <a:pt x="101" y="9"/>
                  </a:cubicBezTo>
                  <a:cubicBezTo>
                    <a:pt x="94" y="3"/>
                    <a:pt x="87" y="0"/>
                    <a:pt x="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1"/>
            <p:cNvSpPr/>
            <p:nvPr/>
          </p:nvSpPr>
          <p:spPr>
            <a:xfrm>
              <a:off x="5317606" y="3613035"/>
              <a:ext cx="20197" cy="57412"/>
            </a:xfrm>
            <a:custGeom>
              <a:avLst/>
              <a:gdLst/>
              <a:ahLst/>
              <a:cxnLst/>
              <a:rect l="l" t="t" r="r" b="b"/>
              <a:pathLst>
                <a:path w="1302" h="3701" extrusionOk="0">
                  <a:moveTo>
                    <a:pt x="1256" y="1"/>
                  </a:moveTo>
                  <a:cubicBezTo>
                    <a:pt x="1235" y="1"/>
                    <a:pt x="1192" y="80"/>
                    <a:pt x="1168" y="104"/>
                  </a:cubicBezTo>
                  <a:cubicBezTo>
                    <a:pt x="1068" y="638"/>
                    <a:pt x="968" y="1172"/>
                    <a:pt x="801" y="1672"/>
                  </a:cubicBezTo>
                  <a:cubicBezTo>
                    <a:pt x="634" y="2239"/>
                    <a:pt x="367" y="2739"/>
                    <a:pt x="67" y="3240"/>
                  </a:cubicBezTo>
                  <a:cubicBezTo>
                    <a:pt x="0" y="3340"/>
                    <a:pt x="0" y="3507"/>
                    <a:pt x="100" y="3640"/>
                  </a:cubicBezTo>
                  <a:cubicBezTo>
                    <a:pt x="142" y="3682"/>
                    <a:pt x="190" y="3701"/>
                    <a:pt x="236" y="3701"/>
                  </a:cubicBezTo>
                  <a:cubicBezTo>
                    <a:pt x="301" y="3701"/>
                    <a:pt x="362" y="3665"/>
                    <a:pt x="401" y="3607"/>
                  </a:cubicBezTo>
                  <a:cubicBezTo>
                    <a:pt x="701" y="3040"/>
                    <a:pt x="934" y="2439"/>
                    <a:pt x="1068" y="1839"/>
                  </a:cubicBezTo>
                  <a:cubicBezTo>
                    <a:pt x="1268" y="1238"/>
                    <a:pt x="1301" y="638"/>
                    <a:pt x="1268" y="38"/>
                  </a:cubicBezTo>
                  <a:cubicBezTo>
                    <a:pt x="1268" y="11"/>
                    <a:pt x="1263" y="1"/>
                    <a:pt x="1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1"/>
            <p:cNvSpPr/>
            <p:nvPr/>
          </p:nvSpPr>
          <p:spPr>
            <a:xfrm>
              <a:off x="5248781" y="3627584"/>
              <a:ext cx="74258" cy="42970"/>
            </a:xfrm>
            <a:custGeom>
              <a:avLst/>
              <a:gdLst/>
              <a:ahLst/>
              <a:cxnLst/>
              <a:rect l="l" t="t" r="r" b="b"/>
              <a:pathLst>
                <a:path w="4787" h="2770" extrusionOk="0">
                  <a:moveTo>
                    <a:pt x="134" y="0"/>
                  </a:moveTo>
                  <a:cubicBezTo>
                    <a:pt x="134" y="0"/>
                    <a:pt x="1" y="34"/>
                    <a:pt x="34" y="67"/>
                  </a:cubicBezTo>
                  <a:cubicBezTo>
                    <a:pt x="501" y="200"/>
                    <a:pt x="935" y="367"/>
                    <a:pt x="1369" y="534"/>
                  </a:cubicBezTo>
                  <a:cubicBezTo>
                    <a:pt x="1735" y="701"/>
                    <a:pt x="2136" y="901"/>
                    <a:pt x="2469" y="1134"/>
                  </a:cubicBezTo>
                  <a:cubicBezTo>
                    <a:pt x="3203" y="1601"/>
                    <a:pt x="3870" y="2135"/>
                    <a:pt x="4471" y="2735"/>
                  </a:cubicBezTo>
                  <a:cubicBezTo>
                    <a:pt x="4494" y="2759"/>
                    <a:pt x="4520" y="2769"/>
                    <a:pt x="4546" y="2769"/>
                  </a:cubicBezTo>
                  <a:cubicBezTo>
                    <a:pt x="4665" y="2769"/>
                    <a:pt x="4787" y="2551"/>
                    <a:pt x="4704" y="2469"/>
                  </a:cubicBezTo>
                  <a:cubicBezTo>
                    <a:pt x="4137" y="1801"/>
                    <a:pt x="3403" y="1234"/>
                    <a:pt x="2636" y="834"/>
                  </a:cubicBezTo>
                  <a:cubicBezTo>
                    <a:pt x="2269" y="634"/>
                    <a:pt x="1902" y="467"/>
                    <a:pt x="1535" y="334"/>
                  </a:cubicBezTo>
                  <a:cubicBezTo>
                    <a:pt x="1102" y="167"/>
                    <a:pt x="601" y="34"/>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1"/>
            <p:cNvSpPr/>
            <p:nvPr/>
          </p:nvSpPr>
          <p:spPr>
            <a:xfrm>
              <a:off x="5245679" y="3673778"/>
              <a:ext cx="71947" cy="46444"/>
            </a:xfrm>
            <a:custGeom>
              <a:avLst/>
              <a:gdLst/>
              <a:ahLst/>
              <a:cxnLst/>
              <a:rect l="l" t="t" r="r" b="b"/>
              <a:pathLst>
                <a:path w="4638" h="2994" extrusionOk="0">
                  <a:moveTo>
                    <a:pt x="610" y="1"/>
                  </a:moveTo>
                  <a:cubicBezTo>
                    <a:pt x="344" y="1"/>
                    <a:pt x="166" y="26"/>
                    <a:pt x="134" y="58"/>
                  </a:cubicBezTo>
                  <a:cubicBezTo>
                    <a:pt x="1" y="191"/>
                    <a:pt x="534" y="1592"/>
                    <a:pt x="1935" y="2459"/>
                  </a:cubicBezTo>
                  <a:cubicBezTo>
                    <a:pt x="2469" y="2815"/>
                    <a:pt x="3077" y="2993"/>
                    <a:pt x="3700" y="2993"/>
                  </a:cubicBezTo>
                  <a:cubicBezTo>
                    <a:pt x="4011" y="2993"/>
                    <a:pt x="4326" y="2949"/>
                    <a:pt x="4637" y="2860"/>
                  </a:cubicBezTo>
                  <a:cubicBezTo>
                    <a:pt x="4571" y="1826"/>
                    <a:pt x="3937" y="925"/>
                    <a:pt x="3003" y="525"/>
                  </a:cubicBezTo>
                  <a:cubicBezTo>
                    <a:pt x="2162" y="116"/>
                    <a:pt x="1181"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1"/>
            <p:cNvSpPr/>
            <p:nvPr/>
          </p:nvSpPr>
          <p:spPr>
            <a:xfrm>
              <a:off x="5282938" y="3694842"/>
              <a:ext cx="64377" cy="56000"/>
            </a:xfrm>
            <a:custGeom>
              <a:avLst/>
              <a:gdLst/>
              <a:ahLst/>
              <a:cxnLst/>
              <a:rect l="l" t="t" r="r" b="b"/>
              <a:pathLst>
                <a:path w="4150" h="3610" extrusionOk="0">
                  <a:moveTo>
                    <a:pt x="134" y="1"/>
                  </a:moveTo>
                  <a:cubicBezTo>
                    <a:pt x="134" y="1"/>
                    <a:pt x="0" y="1"/>
                    <a:pt x="34" y="34"/>
                  </a:cubicBezTo>
                  <a:cubicBezTo>
                    <a:pt x="434" y="267"/>
                    <a:pt x="834" y="534"/>
                    <a:pt x="1201" y="801"/>
                  </a:cubicBezTo>
                  <a:cubicBezTo>
                    <a:pt x="1568" y="1035"/>
                    <a:pt x="1902" y="1335"/>
                    <a:pt x="2202" y="1635"/>
                  </a:cubicBezTo>
                  <a:cubicBezTo>
                    <a:pt x="2802" y="2202"/>
                    <a:pt x="3336" y="2869"/>
                    <a:pt x="3803" y="3570"/>
                  </a:cubicBezTo>
                  <a:cubicBezTo>
                    <a:pt x="3824" y="3598"/>
                    <a:pt x="3852" y="3610"/>
                    <a:pt x="3883" y="3610"/>
                  </a:cubicBezTo>
                  <a:cubicBezTo>
                    <a:pt x="3999" y="3610"/>
                    <a:pt x="4149" y="3442"/>
                    <a:pt x="4070" y="3336"/>
                  </a:cubicBezTo>
                  <a:cubicBezTo>
                    <a:pt x="3636" y="2569"/>
                    <a:pt x="3069" y="1869"/>
                    <a:pt x="2369" y="1335"/>
                  </a:cubicBezTo>
                  <a:cubicBezTo>
                    <a:pt x="2069" y="1068"/>
                    <a:pt x="1768" y="835"/>
                    <a:pt x="1435" y="634"/>
                  </a:cubicBezTo>
                  <a:cubicBezTo>
                    <a:pt x="1035" y="334"/>
                    <a:pt x="601" y="134"/>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1"/>
            <p:cNvSpPr/>
            <p:nvPr/>
          </p:nvSpPr>
          <p:spPr>
            <a:xfrm>
              <a:off x="5409698" y="3416410"/>
              <a:ext cx="60049" cy="75112"/>
            </a:xfrm>
            <a:custGeom>
              <a:avLst/>
              <a:gdLst/>
              <a:ahLst/>
              <a:cxnLst/>
              <a:rect l="l" t="t" r="r" b="b"/>
              <a:pathLst>
                <a:path w="3871" h="4842" extrusionOk="0">
                  <a:moveTo>
                    <a:pt x="3541" y="0"/>
                  </a:moveTo>
                  <a:cubicBezTo>
                    <a:pt x="3275" y="0"/>
                    <a:pt x="1893" y="688"/>
                    <a:pt x="968" y="1772"/>
                  </a:cubicBezTo>
                  <a:cubicBezTo>
                    <a:pt x="201" y="2606"/>
                    <a:pt x="1" y="3807"/>
                    <a:pt x="435" y="4841"/>
                  </a:cubicBezTo>
                  <a:cubicBezTo>
                    <a:pt x="1469" y="4708"/>
                    <a:pt x="2403" y="4074"/>
                    <a:pt x="2903" y="3173"/>
                  </a:cubicBezTo>
                  <a:cubicBezTo>
                    <a:pt x="3870" y="1672"/>
                    <a:pt x="3737" y="71"/>
                    <a:pt x="3570" y="4"/>
                  </a:cubicBezTo>
                  <a:cubicBezTo>
                    <a:pt x="3563" y="1"/>
                    <a:pt x="3553" y="0"/>
                    <a:pt x="3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1"/>
            <p:cNvSpPr/>
            <p:nvPr/>
          </p:nvSpPr>
          <p:spPr>
            <a:xfrm>
              <a:off x="5416430" y="3503523"/>
              <a:ext cx="79191" cy="48740"/>
            </a:xfrm>
            <a:custGeom>
              <a:avLst/>
              <a:gdLst/>
              <a:ahLst/>
              <a:cxnLst/>
              <a:rect l="l" t="t" r="r" b="b"/>
              <a:pathLst>
                <a:path w="5105" h="3142" extrusionOk="0">
                  <a:moveTo>
                    <a:pt x="4284" y="0"/>
                  </a:moveTo>
                  <a:cubicBezTo>
                    <a:pt x="3658" y="0"/>
                    <a:pt x="2702" y="109"/>
                    <a:pt x="1835" y="459"/>
                  </a:cubicBezTo>
                  <a:cubicBezTo>
                    <a:pt x="801" y="893"/>
                    <a:pt x="67" y="1860"/>
                    <a:pt x="1" y="2961"/>
                  </a:cubicBezTo>
                  <a:cubicBezTo>
                    <a:pt x="363" y="3082"/>
                    <a:pt x="733" y="3141"/>
                    <a:pt x="1102" y="3141"/>
                  </a:cubicBezTo>
                  <a:cubicBezTo>
                    <a:pt x="1752" y="3141"/>
                    <a:pt x="2395" y="2956"/>
                    <a:pt x="2969" y="2594"/>
                  </a:cubicBezTo>
                  <a:cubicBezTo>
                    <a:pt x="4504" y="1727"/>
                    <a:pt x="5104" y="226"/>
                    <a:pt x="4971" y="92"/>
                  </a:cubicBezTo>
                  <a:cubicBezTo>
                    <a:pt x="4933" y="42"/>
                    <a:pt x="4671" y="0"/>
                    <a:pt x="4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1"/>
            <p:cNvSpPr/>
            <p:nvPr/>
          </p:nvSpPr>
          <p:spPr>
            <a:xfrm>
              <a:off x="5336235" y="3484056"/>
              <a:ext cx="53316" cy="81968"/>
            </a:xfrm>
            <a:custGeom>
              <a:avLst/>
              <a:gdLst/>
              <a:ahLst/>
              <a:cxnLst/>
              <a:rect l="l" t="t" r="r" b="b"/>
              <a:pathLst>
                <a:path w="3437" h="5284" extrusionOk="0">
                  <a:moveTo>
                    <a:pt x="441" y="1"/>
                  </a:moveTo>
                  <a:cubicBezTo>
                    <a:pt x="422" y="1"/>
                    <a:pt x="409" y="5"/>
                    <a:pt x="401" y="13"/>
                  </a:cubicBezTo>
                  <a:cubicBezTo>
                    <a:pt x="234" y="113"/>
                    <a:pt x="0" y="1548"/>
                    <a:pt x="334" y="3049"/>
                  </a:cubicBezTo>
                  <a:cubicBezTo>
                    <a:pt x="567" y="4116"/>
                    <a:pt x="1368" y="5017"/>
                    <a:pt x="2469" y="5284"/>
                  </a:cubicBezTo>
                  <a:cubicBezTo>
                    <a:pt x="2635" y="4883"/>
                    <a:pt x="3436" y="3883"/>
                    <a:pt x="2736" y="2281"/>
                  </a:cubicBezTo>
                  <a:cubicBezTo>
                    <a:pt x="2110" y="936"/>
                    <a:pt x="720" y="1"/>
                    <a:pt x="4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1"/>
            <p:cNvSpPr/>
            <p:nvPr/>
          </p:nvSpPr>
          <p:spPr>
            <a:xfrm>
              <a:off x="5370376" y="3455065"/>
              <a:ext cx="67138" cy="312406"/>
            </a:xfrm>
            <a:custGeom>
              <a:avLst/>
              <a:gdLst/>
              <a:ahLst/>
              <a:cxnLst/>
              <a:rect l="l" t="t" r="r" b="b"/>
              <a:pathLst>
                <a:path w="4328" h="20139" extrusionOk="0">
                  <a:moveTo>
                    <a:pt x="4257" y="0"/>
                  </a:moveTo>
                  <a:cubicBezTo>
                    <a:pt x="4246" y="0"/>
                    <a:pt x="4237" y="4"/>
                    <a:pt x="4237" y="14"/>
                  </a:cubicBezTo>
                  <a:cubicBezTo>
                    <a:pt x="3170" y="1315"/>
                    <a:pt x="2469" y="2950"/>
                    <a:pt x="1869" y="4517"/>
                  </a:cubicBezTo>
                  <a:cubicBezTo>
                    <a:pt x="968" y="6986"/>
                    <a:pt x="368" y="9588"/>
                    <a:pt x="134" y="12223"/>
                  </a:cubicBezTo>
                  <a:cubicBezTo>
                    <a:pt x="34" y="13457"/>
                    <a:pt x="1" y="14725"/>
                    <a:pt x="101" y="15992"/>
                  </a:cubicBezTo>
                  <a:cubicBezTo>
                    <a:pt x="134" y="17360"/>
                    <a:pt x="434" y="18728"/>
                    <a:pt x="935" y="19995"/>
                  </a:cubicBezTo>
                  <a:cubicBezTo>
                    <a:pt x="985" y="20095"/>
                    <a:pt x="1077" y="20139"/>
                    <a:pt x="1169" y="20139"/>
                  </a:cubicBezTo>
                  <a:cubicBezTo>
                    <a:pt x="1323" y="20139"/>
                    <a:pt x="1477" y="20016"/>
                    <a:pt x="1435" y="19828"/>
                  </a:cubicBezTo>
                  <a:cubicBezTo>
                    <a:pt x="1135" y="18327"/>
                    <a:pt x="901" y="16793"/>
                    <a:pt x="801" y="15258"/>
                  </a:cubicBezTo>
                  <a:cubicBezTo>
                    <a:pt x="701" y="12890"/>
                    <a:pt x="868" y="10555"/>
                    <a:pt x="1335" y="8253"/>
                  </a:cubicBezTo>
                  <a:cubicBezTo>
                    <a:pt x="1635" y="6919"/>
                    <a:pt x="2002" y="5585"/>
                    <a:pt x="2503" y="4284"/>
                  </a:cubicBezTo>
                  <a:cubicBezTo>
                    <a:pt x="2970" y="2816"/>
                    <a:pt x="3570" y="1382"/>
                    <a:pt x="4304" y="48"/>
                  </a:cubicBezTo>
                  <a:cubicBezTo>
                    <a:pt x="4327" y="24"/>
                    <a:pt x="4284" y="0"/>
                    <a:pt x="4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1"/>
            <p:cNvSpPr/>
            <p:nvPr/>
          </p:nvSpPr>
          <p:spPr>
            <a:xfrm>
              <a:off x="5357440" y="3526248"/>
              <a:ext cx="31583" cy="58730"/>
            </a:xfrm>
            <a:custGeom>
              <a:avLst/>
              <a:gdLst/>
              <a:ahLst/>
              <a:cxnLst/>
              <a:rect l="l" t="t" r="r" b="b"/>
              <a:pathLst>
                <a:path w="2036" h="3786" extrusionOk="0">
                  <a:moveTo>
                    <a:pt x="22" y="1"/>
                  </a:moveTo>
                  <a:cubicBezTo>
                    <a:pt x="9" y="1"/>
                    <a:pt x="1" y="9"/>
                    <a:pt x="1" y="28"/>
                  </a:cubicBezTo>
                  <a:cubicBezTo>
                    <a:pt x="68" y="696"/>
                    <a:pt x="268" y="1329"/>
                    <a:pt x="568" y="1930"/>
                  </a:cubicBezTo>
                  <a:cubicBezTo>
                    <a:pt x="835" y="2530"/>
                    <a:pt x="1202" y="3131"/>
                    <a:pt x="1602" y="3698"/>
                  </a:cubicBezTo>
                  <a:cubicBezTo>
                    <a:pt x="1656" y="3751"/>
                    <a:pt x="1728" y="3786"/>
                    <a:pt x="1800" y="3786"/>
                  </a:cubicBezTo>
                  <a:cubicBezTo>
                    <a:pt x="1861" y="3786"/>
                    <a:pt x="1922" y="3760"/>
                    <a:pt x="1969" y="3698"/>
                  </a:cubicBezTo>
                  <a:cubicBezTo>
                    <a:pt x="2036" y="3531"/>
                    <a:pt x="2036" y="3364"/>
                    <a:pt x="1902" y="3231"/>
                  </a:cubicBezTo>
                  <a:cubicBezTo>
                    <a:pt x="1469" y="2764"/>
                    <a:pt x="1102" y="2263"/>
                    <a:pt x="835" y="1730"/>
                  </a:cubicBezTo>
                  <a:cubicBezTo>
                    <a:pt x="568" y="1196"/>
                    <a:pt x="334" y="662"/>
                    <a:pt x="101" y="95"/>
                  </a:cubicBezTo>
                  <a:cubicBezTo>
                    <a:pt x="101" y="48"/>
                    <a:pt x="51" y="1"/>
                    <a:pt x="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1"/>
            <p:cNvSpPr/>
            <p:nvPr/>
          </p:nvSpPr>
          <p:spPr>
            <a:xfrm>
              <a:off x="5383142" y="3525643"/>
              <a:ext cx="71606" cy="58792"/>
            </a:xfrm>
            <a:custGeom>
              <a:avLst/>
              <a:gdLst/>
              <a:ahLst/>
              <a:cxnLst/>
              <a:rect l="l" t="t" r="r" b="b"/>
              <a:pathLst>
                <a:path w="4616" h="3790" extrusionOk="0">
                  <a:moveTo>
                    <a:pt x="4482" y="1"/>
                  </a:moveTo>
                  <a:cubicBezTo>
                    <a:pt x="3981" y="134"/>
                    <a:pt x="3481" y="334"/>
                    <a:pt x="3047" y="601"/>
                  </a:cubicBezTo>
                  <a:cubicBezTo>
                    <a:pt x="2680" y="835"/>
                    <a:pt x="2313" y="1102"/>
                    <a:pt x="1980" y="1368"/>
                  </a:cubicBezTo>
                  <a:cubicBezTo>
                    <a:pt x="1213" y="1936"/>
                    <a:pt x="545" y="2669"/>
                    <a:pt x="78" y="3503"/>
                  </a:cubicBezTo>
                  <a:cubicBezTo>
                    <a:pt x="1" y="3607"/>
                    <a:pt x="144" y="3790"/>
                    <a:pt x="274" y="3790"/>
                  </a:cubicBezTo>
                  <a:cubicBezTo>
                    <a:pt x="312" y="3790"/>
                    <a:pt x="349" y="3774"/>
                    <a:pt x="379" y="3737"/>
                  </a:cubicBezTo>
                  <a:cubicBezTo>
                    <a:pt x="879" y="2970"/>
                    <a:pt x="1513" y="2269"/>
                    <a:pt x="2213" y="1669"/>
                  </a:cubicBezTo>
                  <a:cubicBezTo>
                    <a:pt x="2547" y="1335"/>
                    <a:pt x="2914" y="1068"/>
                    <a:pt x="3281" y="801"/>
                  </a:cubicBezTo>
                  <a:cubicBezTo>
                    <a:pt x="3714" y="535"/>
                    <a:pt x="4148" y="268"/>
                    <a:pt x="4582" y="34"/>
                  </a:cubicBezTo>
                  <a:cubicBezTo>
                    <a:pt x="4615" y="1"/>
                    <a:pt x="4515" y="1"/>
                    <a:pt x="4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1"/>
            <p:cNvSpPr/>
            <p:nvPr/>
          </p:nvSpPr>
          <p:spPr>
            <a:xfrm>
              <a:off x="5396777" y="3575016"/>
              <a:ext cx="70892" cy="60251"/>
            </a:xfrm>
            <a:custGeom>
              <a:avLst/>
              <a:gdLst/>
              <a:ahLst/>
              <a:cxnLst/>
              <a:rect l="l" t="t" r="r" b="b"/>
              <a:pathLst>
                <a:path w="4570" h="3884" extrusionOk="0">
                  <a:moveTo>
                    <a:pt x="4279" y="0"/>
                  </a:moveTo>
                  <a:cubicBezTo>
                    <a:pt x="3857" y="0"/>
                    <a:pt x="2507" y="300"/>
                    <a:pt x="1434" y="1054"/>
                  </a:cubicBezTo>
                  <a:cubicBezTo>
                    <a:pt x="500" y="1655"/>
                    <a:pt x="0" y="2755"/>
                    <a:pt x="133" y="3856"/>
                  </a:cubicBezTo>
                  <a:cubicBezTo>
                    <a:pt x="274" y="3874"/>
                    <a:pt x="414" y="3883"/>
                    <a:pt x="554" y="3883"/>
                  </a:cubicBezTo>
                  <a:cubicBezTo>
                    <a:pt x="1443" y="3883"/>
                    <a:pt x="2306" y="3523"/>
                    <a:pt x="2969" y="2889"/>
                  </a:cubicBezTo>
                  <a:cubicBezTo>
                    <a:pt x="4270" y="1721"/>
                    <a:pt x="4570" y="120"/>
                    <a:pt x="4403" y="20"/>
                  </a:cubicBezTo>
                  <a:cubicBezTo>
                    <a:pt x="4386" y="7"/>
                    <a:pt x="4343" y="0"/>
                    <a:pt x="4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1"/>
            <p:cNvSpPr/>
            <p:nvPr/>
          </p:nvSpPr>
          <p:spPr>
            <a:xfrm>
              <a:off x="5373122" y="3603774"/>
              <a:ext cx="57815" cy="70954"/>
            </a:xfrm>
            <a:custGeom>
              <a:avLst/>
              <a:gdLst/>
              <a:ahLst/>
              <a:cxnLst/>
              <a:rect l="l" t="t" r="r" b="b"/>
              <a:pathLst>
                <a:path w="3727" h="4574" extrusionOk="0">
                  <a:moveTo>
                    <a:pt x="3593" y="1"/>
                  </a:moveTo>
                  <a:cubicBezTo>
                    <a:pt x="3126" y="234"/>
                    <a:pt x="2726" y="534"/>
                    <a:pt x="2359" y="901"/>
                  </a:cubicBezTo>
                  <a:cubicBezTo>
                    <a:pt x="2025" y="1202"/>
                    <a:pt x="1725" y="1502"/>
                    <a:pt x="1458" y="1869"/>
                  </a:cubicBezTo>
                  <a:cubicBezTo>
                    <a:pt x="825" y="2569"/>
                    <a:pt x="358" y="3437"/>
                    <a:pt x="24" y="4337"/>
                  </a:cubicBezTo>
                  <a:cubicBezTo>
                    <a:pt x="0" y="4455"/>
                    <a:pt x="144" y="4573"/>
                    <a:pt x="253" y="4573"/>
                  </a:cubicBezTo>
                  <a:cubicBezTo>
                    <a:pt x="298" y="4573"/>
                    <a:pt x="338" y="4553"/>
                    <a:pt x="358" y="4504"/>
                  </a:cubicBezTo>
                  <a:cubicBezTo>
                    <a:pt x="724" y="3637"/>
                    <a:pt x="1158" y="2836"/>
                    <a:pt x="1692" y="2102"/>
                  </a:cubicBezTo>
                  <a:cubicBezTo>
                    <a:pt x="1959" y="1702"/>
                    <a:pt x="2259" y="1335"/>
                    <a:pt x="2592" y="1035"/>
                  </a:cubicBezTo>
                  <a:cubicBezTo>
                    <a:pt x="2959" y="668"/>
                    <a:pt x="3326" y="301"/>
                    <a:pt x="3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1"/>
            <p:cNvSpPr/>
            <p:nvPr/>
          </p:nvSpPr>
          <p:spPr>
            <a:xfrm>
              <a:off x="5247230" y="3753305"/>
              <a:ext cx="983694" cy="566113"/>
            </a:xfrm>
            <a:custGeom>
              <a:avLst/>
              <a:gdLst/>
              <a:ahLst/>
              <a:cxnLst/>
              <a:rect l="l" t="t" r="r" b="b"/>
              <a:pathLst>
                <a:path w="63413" h="36494" extrusionOk="0">
                  <a:moveTo>
                    <a:pt x="21149" y="1"/>
                  </a:moveTo>
                  <a:lnTo>
                    <a:pt x="1" y="12143"/>
                  </a:lnTo>
                  <a:lnTo>
                    <a:pt x="42298" y="36494"/>
                  </a:lnTo>
                  <a:lnTo>
                    <a:pt x="63413" y="24318"/>
                  </a:lnTo>
                  <a:lnTo>
                    <a:pt x="21149"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p:cNvSpPr/>
            <p:nvPr/>
          </p:nvSpPr>
          <p:spPr>
            <a:xfrm>
              <a:off x="5247230" y="3753305"/>
              <a:ext cx="983694" cy="566113"/>
            </a:xfrm>
            <a:custGeom>
              <a:avLst/>
              <a:gdLst/>
              <a:ahLst/>
              <a:cxnLst/>
              <a:rect l="l" t="t" r="r" b="b"/>
              <a:pathLst>
                <a:path w="63413" h="36494" extrusionOk="0">
                  <a:moveTo>
                    <a:pt x="21149" y="1"/>
                  </a:moveTo>
                  <a:lnTo>
                    <a:pt x="1" y="12143"/>
                  </a:lnTo>
                  <a:lnTo>
                    <a:pt x="42298" y="36494"/>
                  </a:lnTo>
                  <a:lnTo>
                    <a:pt x="63413" y="24318"/>
                  </a:lnTo>
                  <a:lnTo>
                    <a:pt x="21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1"/>
            <p:cNvSpPr/>
            <p:nvPr/>
          </p:nvSpPr>
          <p:spPr>
            <a:xfrm>
              <a:off x="5281898" y="3772974"/>
              <a:ext cx="914353" cy="526262"/>
            </a:xfrm>
            <a:custGeom>
              <a:avLst/>
              <a:gdLst/>
              <a:ahLst/>
              <a:cxnLst/>
              <a:rect l="l" t="t" r="r" b="b"/>
              <a:pathLst>
                <a:path w="58943" h="33925" extrusionOk="0">
                  <a:moveTo>
                    <a:pt x="18914" y="634"/>
                  </a:moveTo>
                  <a:lnTo>
                    <a:pt x="57842" y="23050"/>
                  </a:lnTo>
                  <a:lnTo>
                    <a:pt x="40063" y="33291"/>
                  </a:lnTo>
                  <a:lnTo>
                    <a:pt x="1102" y="10908"/>
                  </a:lnTo>
                  <a:lnTo>
                    <a:pt x="18914" y="634"/>
                  </a:lnTo>
                  <a:close/>
                  <a:moveTo>
                    <a:pt x="18914" y="1"/>
                  </a:moveTo>
                  <a:lnTo>
                    <a:pt x="1" y="10908"/>
                  </a:lnTo>
                  <a:lnTo>
                    <a:pt x="40029" y="33925"/>
                  </a:lnTo>
                  <a:lnTo>
                    <a:pt x="58943" y="23050"/>
                  </a:lnTo>
                  <a:lnTo>
                    <a:pt x="189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1"/>
            <p:cNvSpPr/>
            <p:nvPr/>
          </p:nvSpPr>
          <p:spPr>
            <a:xfrm>
              <a:off x="5571655" y="3938560"/>
              <a:ext cx="335334" cy="195597"/>
            </a:xfrm>
            <a:custGeom>
              <a:avLst/>
              <a:gdLst/>
              <a:ahLst/>
              <a:cxnLst/>
              <a:rect l="l" t="t" r="r" b="b"/>
              <a:pathLst>
                <a:path w="21617" h="12609" extrusionOk="0">
                  <a:moveTo>
                    <a:pt x="10206" y="366"/>
                  </a:moveTo>
                  <a:cubicBezTo>
                    <a:pt x="12907" y="366"/>
                    <a:pt x="15570" y="1032"/>
                    <a:pt x="17947" y="2301"/>
                  </a:cubicBezTo>
                  <a:cubicBezTo>
                    <a:pt x="20048" y="3502"/>
                    <a:pt x="21249" y="5137"/>
                    <a:pt x="21249" y="6738"/>
                  </a:cubicBezTo>
                  <a:cubicBezTo>
                    <a:pt x="21249" y="8239"/>
                    <a:pt x="20249" y="9607"/>
                    <a:pt x="18481" y="10607"/>
                  </a:cubicBezTo>
                  <a:cubicBezTo>
                    <a:pt x="16603" y="11689"/>
                    <a:pt x="14111" y="12225"/>
                    <a:pt x="11558" y="12225"/>
                  </a:cubicBezTo>
                  <a:cubicBezTo>
                    <a:pt x="8759" y="12225"/>
                    <a:pt x="5886" y="11581"/>
                    <a:pt x="3670" y="10307"/>
                  </a:cubicBezTo>
                  <a:cubicBezTo>
                    <a:pt x="1569" y="9073"/>
                    <a:pt x="368" y="7472"/>
                    <a:pt x="368" y="5837"/>
                  </a:cubicBezTo>
                  <a:cubicBezTo>
                    <a:pt x="368" y="4370"/>
                    <a:pt x="1335" y="3002"/>
                    <a:pt x="3103" y="1968"/>
                  </a:cubicBezTo>
                  <a:cubicBezTo>
                    <a:pt x="4971" y="900"/>
                    <a:pt x="7473" y="367"/>
                    <a:pt x="10008" y="367"/>
                  </a:cubicBezTo>
                  <a:cubicBezTo>
                    <a:pt x="10074" y="366"/>
                    <a:pt x="10140" y="366"/>
                    <a:pt x="10206" y="366"/>
                  </a:cubicBezTo>
                  <a:close/>
                  <a:moveTo>
                    <a:pt x="10025" y="0"/>
                  </a:moveTo>
                  <a:cubicBezTo>
                    <a:pt x="7397" y="0"/>
                    <a:pt x="4830" y="553"/>
                    <a:pt x="2903" y="1668"/>
                  </a:cubicBezTo>
                  <a:cubicBezTo>
                    <a:pt x="1035" y="2735"/>
                    <a:pt x="1" y="4236"/>
                    <a:pt x="1" y="5837"/>
                  </a:cubicBezTo>
                  <a:cubicBezTo>
                    <a:pt x="1" y="7605"/>
                    <a:pt x="1268" y="9340"/>
                    <a:pt x="3470" y="10641"/>
                  </a:cubicBezTo>
                  <a:cubicBezTo>
                    <a:pt x="5772" y="11942"/>
                    <a:pt x="8707" y="12609"/>
                    <a:pt x="11609" y="12609"/>
                  </a:cubicBezTo>
                  <a:cubicBezTo>
                    <a:pt x="14211" y="12609"/>
                    <a:pt x="16813" y="12042"/>
                    <a:pt x="18681" y="10941"/>
                  </a:cubicBezTo>
                  <a:cubicBezTo>
                    <a:pt x="20549" y="9840"/>
                    <a:pt x="21616" y="8372"/>
                    <a:pt x="21616" y="6738"/>
                  </a:cubicBezTo>
                  <a:cubicBezTo>
                    <a:pt x="21616" y="5003"/>
                    <a:pt x="20349" y="3269"/>
                    <a:pt x="18114" y="1968"/>
                  </a:cubicBezTo>
                  <a:cubicBezTo>
                    <a:pt x="15848" y="661"/>
                    <a:pt x="12900" y="0"/>
                    <a:pt x="10025"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1"/>
            <p:cNvSpPr/>
            <p:nvPr/>
          </p:nvSpPr>
          <p:spPr>
            <a:xfrm>
              <a:off x="5592875" y="3959748"/>
              <a:ext cx="292892" cy="153217"/>
            </a:xfrm>
            <a:custGeom>
              <a:avLst/>
              <a:gdLst/>
              <a:ahLst/>
              <a:cxnLst/>
              <a:rect l="l" t="t" r="r" b="b"/>
              <a:pathLst>
                <a:path w="18881" h="9877" extrusionOk="0">
                  <a:moveTo>
                    <a:pt x="8845" y="0"/>
                  </a:moveTo>
                  <a:cubicBezTo>
                    <a:pt x="8777" y="0"/>
                    <a:pt x="8708" y="1"/>
                    <a:pt x="8640" y="1"/>
                  </a:cubicBezTo>
                  <a:cubicBezTo>
                    <a:pt x="6171" y="1"/>
                    <a:pt x="3903" y="502"/>
                    <a:pt x="2235" y="1469"/>
                  </a:cubicBezTo>
                  <a:cubicBezTo>
                    <a:pt x="801" y="2303"/>
                    <a:pt x="0" y="3371"/>
                    <a:pt x="0" y="4471"/>
                  </a:cubicBezTo>
                  <a:cubicBezTo>
                    <a:pt x="0" y="5739"/>
                    <a:pt x="1001" y="7040"/>
                    <a:pt x="2802" y="8074"/>
                  </a:cubicBezTo>
                  <a:cubicBezTo>
                    <a:pt x="5014" y="9245"/>
                    <a:pt x="7511" y="9876"/>
                    <a:pt x="10046" y="9876"/>
                  </a:cubicBezTo>
                  <a:cubicBezTo>
                    <a:pt x="10111" y="9876"/>
                    <a:pt x="10176" y="9876"/>
                    <a:pt x="10241" y="9875"/>
                  </a:cubicBezTo>
                  <a:cubicBezTo>
                    <a:pt x="12709" y="9875"/>
                    <a:pt x="14978" y="9342"/>
                    <a:pt x="16612" y="8408"/>
                  </a:cubicBezTo>
                  <a:cubicBezTo>
                    <a:pt x="18080" y="7574"/>
                    <a:pt x="18881" y="6506"/>
                    <a:pt x="18881" y="5372"/>
                  </a:cubicBezTo>
                  <a:cubicBezTo>
                    <a:pt x="18881" y="4138"/>
                    <a:pt x="17846" y="2803"/>
                    <a:pt x="16079" y="1803"/>
                  </a:cubicBezTo>
                  <a:cubicBezTo>
                    <a:pt x="13837" y="601"/>
                    <a:pt x="11375" y="0"/>
                    <a:pt x="8845"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1"/>
            <p:cNvSpPr/>
            <p:nvPr/>
          </p:nvSpPr>
          <p:spPr>
            <a:xfrm>
              <a:off x="5688597" y="3997535"/>
              <a:ext cx="428983" cy="257197"/>
            </a:xfrm>
            <a:custGeom>
              <a:avLst/>
              <a:gdLst/>
              <a:ahLst/>
              <a:cxnLst/>
              <a:rect l="l" t="t" r="r" b="b"/>
              <a:pathLst>
                <a:path w="27654" h="16580" extrusionOk="0">
                  <a:moveTo>
                    <a:pt x="14911" y="1"/>
                  </a:moveTo>
                  <a:lnTo>
                    <a:pt x="15145" y="568"/>
                  </a:lnTo>
                  <a:cubicBezTo>
                    <a:pt x="15478" y="1201"/>
                    <a:pt x="15612" y="1902"/>
                    <a:pt x="15645" y="2636"/>
                  </a:cubicBezTo>
                  <a:cubicBezTo>
                    <a:pt x="15645" y="4704"/>
                    <a:pt x="13543" y="6805"/>
                    <a:pt x="11509" y="8006"/>
                  </a:cubicBezTo>
                  <a:cubicBezTo>
                    <a:pt x="9007" y="9341"/>
                    <a:pt x="6238" y="10074"/>
                    <a:pt x="3403" y="10108"/>
                  </a:cubicBezTo>
                  <a:cubicBezTo>
                    <a:pt x="2569" y="10108"/>
                    <a:pt x="1735" y="10074"/>
                    <a:pt x="901" y="9974"/>
                  </a:cubicBezTo>
                  <a:lnTo>
                    <a:pt x="0" y="9841"/>
                  </a:lnTo>
                  <a:lnTo>
                    <a:pt x="11609" y="16579"/>
                  </a:lnTo>
                  <a:lnTo>
                    <a:pt x="12810" y="15912"/>
                  </a:lnTo>
                  <a:cubicBezTo>
                    <a:pt x="13126" y="15745"/>
                    <a:pt x="13477" y="15662"/>
                    <a:pt x="13827" y="15662"/>
                  </a:cubicBezTo>
                  <a:cubicBezTo>
                    <a:pt x="14177" y="15662"/>
                    <a:pt x="14527" y="15745"/>
                    <a:pt x="14844" y="15912"/>
                  </a:cubicBezTo>
                  <a:lnTo>
                    <a:pt x="16045" y="16579"/>
                  </a:lnTo>
                  <a:lnTo>
                    <a:pt x="27654" y="9974"/>
                  </a:lnTo>
                  <a:lnTo>
                    <a:pt x="26253" y="9174"/>
                  </a:lnTo>
                  <a:cubicBezTo>
                    <a:pt x="26052" y="9074"/>
                    <a:pt x="25919" y="8907"/>
                    <a:pt x="25886" y="8673"/>
                  </a:cubicBezTo>
                  <a:cubicBezTo>
                    <a:pt x="25919" y="8473"/>
                    <a:pt x="26052" y="8273"/>
                    <a:pt x="26253" y="8206"/>
                  </a:cubicBezTo>
                  <a:lnTo>
                    <a:pt x="27654" y="7373"/>
                  </a:lnTo>
                  <a:lnTo>
                    <a:pt x="149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1"/>
            <p:cNvSpPr/>
            <p:nvPr/>
          </p:nvSpPr>
          <p:spPr>
            <a:xfrm>
              <a:off x="5904363" y="4132190"/>
              <a:ext cx="81766" cy="49562"/>
            </a:xfrm>
            <a:custGeom>
              <a:avLst/>
              <a:gdLst/>
              <a:ahLst/>
              <a:cxnLst/>
              <a:rect l="l" t="t" r="r" b="b"/>
              <a:pathLst>
                <a:path w="5271" h="3195" extrusionOk="0">
                  <a:moveTo>
                    <a:pt x="2510" y="0"/>
                  </a:moveTo>
                  <a:cubicBezTo>
                    <a:pt x="1907" y="0"/>
                    <a:pt x="1301" y="134"/>
                    <a:pt x="734" y="393"/>
                  </a:cubicBezTo>
                  <a:cubicBezTo>
                    <a:pt x="301" y="593"/>
                    <a:pt x="34" y="1027"/>
                    <a:pt x="0" y="1494"/>
                  </a:cubicBezTo>
                  <a:cubicBezTo>
                    <a:pt x="34" y="2027"/>
                    <a:pt x="367" y="2494"/>
                    <a:pt x="868" y="2728"/>
                  </a:cubicBezTo>
                  <a:cubicBezTo>
                    <a:pt x="1468" y="3028"/>
                    <a:pt x="2135" y="3195"/>
                    <a:pt x="2802" y="3195"/>
                  </a:cubicBezTo>
                  <a:cubicBezTo>
                    <a:pt x="3403" y="3195"/>
                    <a:pt x="3970" y="3061"/>
                    <a:pt x="4504" y="2794"/>
                  </a:cubicBezTo>
                  <a:cubicBezTo>
                    <a:pt x="4937" y="2594"/>
                    <a:pt x="5237" y="2161"/>
                    <a:pt x="5271" y="1694"/>
                  </a:cubicBezTo>
                  <a:cubicBezTo>
                    <a:pt x="5204" y="1160"/>
                    <a:pt x="4871" y="693"/>
                    <a:pt x="4370" y="459"/>
                  </a:cubicBezTo>
                  <a:cubicBezTo>
                    <a:pt x="3786" y="150"/>
                    <a:pt x="3150" y="0"/>
                    <a:pt x="25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1"/>
            <p:cNvSpPr/>
            <p:nvPr/>
          </p:nvSpPr>
          <p:spPr>
            <a:xfrm>
              <a:off x="5361581" y="3819540"/>
              <a:ext cx="428983" cy="255119"/>
            </a:xfrm>
            <a:custGeom>
              <a:avLst/>
              <a:gdLst/>
              <a:ahLst/>
              <a:cxnLst/>
              <a:rect l="l" t="t" r="r" b="b"/>
              <a:pathLst>
                <a:path w="27654" h="16446" extrusionOk="0">
                  <a:moveTo>
                    <a:pt x="11576" y="1"/>
                  </a:moveTo>
                  <a:lnTo>
                    <a:pt x="1" y="6572"/>
                  </a:lnTo>
                  <a:lnTo>
                    <a:pt x="1402" y="7406"/>
                  </a:lnTo>
                  <a:cubicBezTo>
                    <a:pt x="1602" y="7473"/>
                    <a:pt x="1735" y="7639"/>
                    <a:pt x="1769" y="7873"/>
                  </a:cubicBezTo>
                  <a:cubicBezTo>
                    <a:pt x="1769" y="8040"/>
                    <a:pt x="1635" y="8207"/>
                    <a:pt x="1402" y="8340"/>
                  </a:cubicBezTo>
                  <a:lnTo>
                    <a:pt x="1" y="9141"/>
                  </a:lnTo>
                  <a:lnTo>
                    <a:pt x="12710" y="16446"/>
                  </a:lnTo>
                  <a:lnTo>
                    <a:pt x="12476" y="15912"/>
                  </a:lnTo>
                  <a:cubicBezTo>
                    <a:pt x="12143" y="15111"/>
                    <a:pt x="12009" y="14244"/>
                    <a:pt x="11976" y="13377"/>
                  </a:cubicBezTo>
                  <a:cubicBezTo>
                    <a:pt x="11976" y="11642"/>
                    <a:pt x="13344" y="10008"/>
                    <a:pt x="16012" y="8473"/>
                  </a:cubicBezTo>
                  <a:cubicBezTo>
                    <a:pt x="18547" y="7139"/>
                    <a:pt x="21349" y="6439"/>
                    <a:pt x="24218" y="6405"/>
                  </a:cubicBezTo>
                  <a:cubicBezTo>
                    <a:pt x="25052" y="6405"/>
                    <a:pt x="25886" y="6439"/>
                    <a:pt x="26720" y="6572"/>
                  </a:cubicBezTo>
                  <a:lnTo>
                    <a:pt x="27654" y="6672"/>
                  </a:lnTo>
                  <a:lnTo>
                    <a:pt x="16046" y="1"/>
                  </a:lnTo>
                  <a:lnTo>
                    <a:pt x="14811" y="701"/>
                  </a:lnTo>
                  <a:cubicBezTo>
                    <a:pt x="14494" y="868"/>
                    <a:pt x="14152" y="951"/>
                    <a:pt x="13806" y="951"/>
                  </a:cubicBezTo>
                  <a:cubicBezTo>
                    <a:pt x="13460" y="951"/>
                    <a:pt x="13110" y="868"/>
                    <a:pt x="12777" y="701"/>
                  </a:cubicBezTo>
                  <a:lnTo>
                    <a:pt x="11576"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1"/>
            <p:cNvSpPr/>
            <p:nvPr/>
          </p:nvSpPr>
          <p:spPr>
            <a:xfrm>
              <a:off x="5491460" y="3895531"/>
              <a:ext cx="81766" cy="49764"/>
            </a:xfrm>
            <a:custGeom>
              <a:avLst/>
              <a:gdLst/>
              <a:ahLst/>
              <a:cxnLst/>
              <a:rect l="l" t="t" r="r" b="b"/>
              <a:pathLst>
                <a:path w="5271" h="3208" extrusionOk="0">
                  <a:moveTo>
                    <a:pt x="2505" y="0"/>
                  </a:moveTo>
                  <a:cubicBezTo>
                    <a:pt x="1907" y="0"/>
                    <a:pt x="1310" y="134"/>
                    <a:pt x="768" y="405"/>
                  </a:cubicBezTo>
                  <a:cubicBezTo>
                    <a:pt x="334" y="606"/>
                    <a:pt x="34" y="1039"/>
                    <a:pt x="0" y="1506"/>
                  </a:cubicBezTo>
                  <a:cubicBezTo>
                    <a:pt x="67" y="2040"/>
                    <a:pt x="401" y="2507"/>
                    <a:pt x="868" y="2707"/>
                  </a:cubicBezTo>
                  <a:cubicBezTo>
                    <a:pt x="1468" y="3041"/>
                    <a:pt x="2135" y="3207"/>
                    <a:pt x="2836" y="3207"/>
                  </a:cubicBezTo>
                  <a:cubicBezTo>
                    <a:pt x="3403" y="3207"/>
                    <a:pt x="4003" y="3074"/>
                    <a:pt x="4537" y="2807"/>
                  </a:cubicBezTo>
                  <a:cubicBezTo>
                    <a:pt x="4971" y="2607"/>
                    <a:pt x="5237" y="2173"/>
                    <a:pt x="5271" y="1706"/>
                  </a:cubicBezTo>
                  <a:cubicBezTo>
                    <a:pt x="5237" y="1173"/>
                    <a:pt x="4904" y="706"/>
                    <a:pt x="4404" y="472"/>
                  </a:cubicBezTo>
                  <a:cubicBezTo>
                    <a:pt x="3812" y="159"/>
                    <a:pt x="3157" y="0"/>
                    <a:pt x="2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1"/>
            <p:cNvSpPr/>
            <p:nvPr/>
          </p:nvSpPr>
          <p:spPr>
            <a:xfrm>
              <a:off x="5903324" y="4130515"/>
              <a:ext cx="327562" cy="268056"/>
            </a:xfrm>
            <a:custGeom>
              <a:avLst/>
              <a:gdLst/>
              <a:ahLst/>
              <a:cxnLst/>
              <a:rect l="l" t="t" r="r" b="b"/>
              <a:pathLst>
                <a:path w="21116" h="17280" extrusionOk="0">
                  <a:moveTo>
                    <a:pt x="21116" y="0"/>
                  </a:moveTo>
                  <a:lnTo>
                    <a:pt x="1" y="12176"/>
                  </a:lnTo>
                  <a:lnTo>
                    <a:pt x="1" y="17279"/>
                  </a:lnTo>
                  <a:lnTo>
                    <a:pt x="21116" y="5137"/>
                  </a:lnTo>
                  <a:lnTo>
                    <a:pt x="21116"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1"/>
            <p:cNvSpPr/>
            <p:nvPr/>
          </p:nvSpPr>
          <p:spPr>
            <a:xfrm>
              <a:off x="5903324" y="4130515"/>
              <a:ext cx="327562" cy="268056"/>
            </a:xfrm>
            <a:custGeom>
              <a:avLst/>
              <a:gdLst/>
              <a:ahLst/>
              <a:cxnLst/>
              <a:rect l="l" t="t" r="r" b="b"/>
              <a:pathLst>
                <a:path w="21116" h="17280" extrusionOk="0">
                  <a:moveTo>
                    <a:pt x="21116" y="0"/>
                  </a:moveTo>
                  <a:lnTo>
                    <a:pt x="1" y="12176"/>
                  </a:lnTo>
                  <a:lnTo>
                    <a:pt x="1" y="17279"/>
                  </a:lnTo>
                  <a:lnTo>
                    <a:pt x="21116" y="5137"/>
                  </a:lnTo>
                  <a:lnTo>
                    <a:pt x="211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1"/>
            <p:cNvSpPr/>
            <p:nvPr/>
          </p:nvSpPr>
          <p:spPr>
            <a:xfrm>
              <a:off x="5903324" y="4279534"/>
              <a:ext cx="103515" cy="62112"/>
            </a:xfrm>
            <a:custGeom>
              <a:avLst/>
              <a:gdLst/>
              <a:ahLst/>
              <a:cxnLst/>
              <a:rect l="l" t="t" r="r" b="b"/>
              <a:pathLst>
                <a:path w="6673" h="4004" extrusionOk="0">
                  <a:moveTo>
                    <a:pt x="6672" y="0"/>
                  </a:moveTo>
                  <a:lnTo>
                    <a:pt x="1" y="3703"/>
                  </a:lnTo>
                  <a:lnTo>
                    <a:pt x="1" y="4003"/>
                  </a:lnTo>
                  <a:lnTo>
                    <a:pt x="6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1"/>
            <p:cNvSpPr/>
            <p:nvPr/>
          </p:nvSpPr>
          <p:spPr>
            <a:xfrm>
              <a:off x="6196182" y="4168286"/>
              <a:ext cx="34686" cy="21749"/>
            </a:xfrm>
            <a:custGeom>
              <a:avLst/>
              <a:gdLst/>
              <a:ahLst/>
              <a:cxnLst/>
              <a:rect l="l" t="t" r="r" b="b"/>
              <a:pathLst>
                <a:path w="2236" h="1402" extrusionOk="0">
                  <a:moveTo>
                    <a:pt x="2236" y="0"/>
                  </a:moveTo>
                  <a:lnTo>
                    <a:pt x="1" y="1401"/>
                  </a:lnTo>
                  <a:lnTo>
                    <a:pt x="1" y="1401"/>
                  </a:lnTo>
                  <a:lnTo>
                    <a:pt x="2236" y="267"/>
                  </a:lnTo>
                  <a:lnTo>
                    <a:pt x="22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1"/>
            <p:cNvSpPr/>
            <p:nvPr/>
          </p:nvSpPr>
          <p:spPr>
            <a:xfrm>
              <a:off x="6058548" y="4187427"/>
              <a:ext cx="172328" cy="101964"/>
            </a:xfrm>
            <a:custGeom>
              <a:avLst/>
              <a:gdLst/>
              <a:ahLst/>
              <a:cxnLst/>
              <a:rect l="l" t="t" r="r" b="b"/>
              <a:pathLst>
                <a:path w="11109" h="6573" extrusionOk="0">
                  <a:moveTo>
                    <a:pt x="11109" y="1"/>
                  </a:moveTo>
                  <a:lnTo>
                    <a:pt x="1" y="6572"/>
                  </a:lnTo>
                  <a:lnTo>
                    <a:pt x="11109" y="368"/>
                  </a:lnTo>
                  <a:lnTo>
                    <a:pt x="1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1"/>
            <p:cNvSpPr/>
            <p:nvPr/>
          </p:nvSpPr>
          <p:spPr>
            <a:xfrm>
              <a:off x="5903324" y="4259866"/>
              <a:ext cx="172328" cy="102476"/>
            </a:xfrm>
            <a:custGeom>
              <a:avLst/>
              <a:gdLst/>
              <a:ahLst/>
              <a:cxnLst/>
              <a:rect l="l" t="t" r="r" b="b"/>
              <a:pathLst>
                <a:path w="11109" h="6606" extrusionOk="0">
                  <a:moveTo>
                    <a:pt x="11109" y="1"/>
                  </a:moveTo>
                  <a:lnTo>
                    <a:pt x="1" y="6205"/>
                  </a:lnTo>
                  <a:lnTo>
                    <a:pt x="1" y="6605"/>
                  </a:lnTo>
                  <a:lnTo>
                    <a:pt x="1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1"/>
            <p:cNvSpPr/>
            <p:nvPr/>
          </p:nvSpPr>
          <p:spPr>
            <a:xfrm>
              <a:off x="5247230" y="3941647"/>
              <a:ext cx="656148" cy="456936"/>
            </a:xfrm>
            <a:custGeom>
              <a:avLst/>
              <a:gdLst/>
              <a:ahLst/>
              <a:cxnLst/>
              <a:rect l="l" t="t" r="r" b="b"/>
              <a:pathLst>
                <a:path w="42298" h="29456" extrusionOk="0">
                  <a:moveTo>
                    <a:pt x="1" y="1"/>
                  </a:moveTo>
                  <a:lnTo>
                    <a:pt x="1" y="5138"/>
                  </a:lnTo>
                  <a:lnTo>
                    <a:pt x="42298" y="29455"/>
                  </a:lnTo>
                  <a:lnTo>
                    <a:pt x="42298" y="24352"/>
                  </a:lnTo>
                  <a:lnTo>
                    <a:pt x="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1"/>
            <p:cNvSpPr/>
            <p:nvPr/>
          </p:nvSpPr>
          <p:spPr>
            <a:xfrm>
              <a:off x="5247230" y="3941647"/>
              <a:ext cx="656148" cy="456936"/>
            </a:xfrm>
            <a:custGeom>
              <a:avLst/>
              <a:gdLst/>
              <a:ahLst/>
              <a:cxnLst/>
              <a:rect l="l" t="t" r="r" b="b"/>
              <a:pathLst>
                <a:path w="42298" h="29456" extrusionOk="0">
                  <a:moveTo>
                    <a:pt x="1" y="1"/>
                  </a:moveTo>
                  <a:lnTo>
                    <a:pt x="1" y="5138"/>
                  </a:lnTo>
                  <a:lnTo>
                    <a:pt x="42298" y="29455"/>
                  </a:lnTo>
                  <a:lnTo>
                    <a:pt x="42298" y="2435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1"/>
            <p:cNvSpPr/>
            <p:nvPr/>
          </p:nvSpPr>
          <p:spPr>
            <a:xfrm>
              <a:off x="5868655" y="4319368"/>
              <a:ext cx="34686" cy="22276"/>
            </a:xfrm>
            <a:custGeom>
              <a:avLst/>
              <a:gdLst/>
              <a:ahLst/>
              <a:cxnLst/>
              <a:rect l="l" t="t" r="r" b="b"/>
              <a:pathLst>
                <a:path w="2236" h="1436" extrusionOk="0">
                  <a:moveTo>
                    <a:pt x="1" y="1"/>
                  </a:moveTo>
                  <a:lnTo>
                    <a:pt x="2236" y="1435"/>
                  </a:lnTo>
                  <a:lnTo>
                    <a:pt x="2236" y="113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1"/>
            <p:cNvSpPr/>
            <p:nvPr/>
          </p:nvSpPr>
          <p:spPr>
            <a:xfrm>
              <a:off x="5729470" y="4259354"/>
              <a:ext cx="173880" cy="102987"/>
            </a:xfrm>
            <a:custGeom>
              <a:avLst/>
              <a:gdLst/>
              <a:ahLst/>
              <a:cxnLst/>
              <a:rect l="l" t="t" r="r" b="b"/>
              <a:pathLst>
                <a:path w="11209" h="6639" extrusionOk="0">
                  <a:moveTo>
                    <a:pt x="1" y="0"/>
                  </a:moveTo>
                  <a:lnTo>
                    <a:pt x="11209" y="6638"/>
                  </a:lnTo>
                  <a:lnTo>
                    <a:pt x="11209" y="62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1"/>
            <p:cNvSpPr/>
            <p:nvPr/>
          </p:nvSpPr>
          <p:spPr>
            <a:xfrm>
              <a:off x="5247230" y="3979433"/>
              <a:ext cx="121106" cy="71931"/>
            </a:xfrm>
            <a:custGeom>
              <a:avLst/>
              <a:gdLst/>
              <a:ahLst/>
              <a:cxnLst/>
              <a:rect l="l" t="t" r="r" b="b"/>
              <a:pathLst>
                <a:path w="7807" h="4637" extrusionOk="0">
                  <a:moveTo>
                    <a:pt x="1" y="0"/>
                  </a:moveTo>
                  <a:lnTo>
                    <a:pt x="1" y="300"/>
                  </a:lnTo>
                  <a:lnTo>
                    <a:pt x="7806" y="4637"/>
                  </a:lnTo>
                  <a:lnTo>
                    <a:pt x="7806" y="4637"/>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1"/>
            <p:cNvSpPr/>
            <p:nvPr/>
          </p:nvSpPr>
          <p:spPr>
            <a:xfrm>
              <a:off x="5247230" y="3999086"/>
              <a:ext cx="69356" cy="41930"/>
            </a:xfrm>
            <a:custGeom>
              <a:avLst/>
              <a:gdLst/>
              <a:ahLst/>
              <a:cxnLst/>
              <a:rect l="l" t="t" r="r" b="b"/>
              <a:pathLst>
                <a:path w="4471" h="2703" extrusionOk="0">
                  <a:moveTo>
                    <a:pt x="1" y="1"/>
                  </a:moveTo>
                  <a:lnTo>
                    <a:pt x="1" y="301"/>
                  </a:lnTo>
                  <a:lnTo>
                    <a:pt x="4471" y="2703"/>
                  </a:lnTo>
                  <a:lnTo>
                    <a:pt x="4471" y="270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1"/>
            <p:cNvSpPr/>
            <p:nvPr/>
          </p:nvSpPr>
          <p:spPr>
            <a:xfrm>
              <a:off x="5517333" y="3901813"/>
              <a:ext cx="442944" cy="255119"/>
            </a:xfrm>
            <a:custGeom>
              <a:avLst/>
              <a:gdLst/>
              <a:ahLst/>
              <a:cxnLst/>
              <a:rect l="l" t="t" r="r" b="b"/>
              <a:pathLst>
                <a:path w="28554" h="16446" extrusionOk="0">
                  <a:moveTo>
                    <a:pt x="21883" y="0"/>
                  </a:moveTo>
                  <a:lnTo>
                    <a:pt x="0" y="12610"/>
                  </a:lnTo>
                  <a:lnTo>
                    <a:pt x="6672" y="16446"/>
                  </a:lnTo>
                  <a:lnTo>
                    <a:pt x="28554" y="3870"/>
                  </a:lnTo>
                  <a:lnTo>
                    <a:pt x="218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1"/>
            <p:cNvSpPr/>
            <p:nvPr/>
          </p:nvSpPr>
          <p:spPr>
            <a:xfrm>
              <a:off x="5517333" y="4097398"/>
              <a:ext cx="103499" cy="145942"/>
            </a:xfrm>
            <a:custGeom>
              <a:avLst/>
              <a:gdLst/>
              <a:ahLst/>
              <a:cxnLst/>
              <a:rect l="l" t="t" r="r" b="b"/>
              <a:pathLst>
                <a:path w="6672" h="9408" extrusionOk="0">
                  <a:moveTo>
                    <a:pt x="0" y="1"/>
                  </a:moveTo>
                  <a:lnTo>
                    <a:pt x="0" y="5571"/>
                  </a:lnTo>
                  <a:lnTo>
                    <a:pt x="6672" y="9407"/>
                  </a:lnTo>
                  <a:lnTo>
                    <a:pt x="6672" y="383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1"/>
            <p:cNvSpPr/>
            <p:nvPr/>
          </p:nvSpPr>
          <p:spPr>
            <a:xfrm>
              <a:off x="5620811" y="4236583"/>
              <a:ext cx="6221" cy="6748"/>
            </a:xfrm>
            <a:custGeom>
              <a:avLst/>
              <a:gdLst/>
              <a:ahLst/>
              <a:cxnLst/>
              <a:rect l="l" t="t" r="r" b="b"/>
              <a:pathLst>
                <a:path w="401" h="435" extrusionOk="0">
                  <a:moveTo>
                    <a:pt x="1" y="1"/>
                  </a:moveTo>
                  <a:lnTo>
                    <a:pt x="1" y="434"/>
                  </a:lnTo>
                  <a:lnTo>
                    <a:pt x="401" y="2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1"/>
            <p:cNvSpPr/>
            <p:nvPr/>
          </p:nvSpPr>
          <p:spPr>
            <a:xfrm>
              <a:off x="5948866" y="3961827"/>
              <a:ext cx="11386" cy="12953"/>
            </a:xfrm>
            <a:custGeom>
              <a:avLst/>
              <a:gdLst/>
              <a:ahLst/>
              <a:cxnLst/>
              <a:rect l="l" t="t" r="r" b="b"/>
              <a:pathLst>
                <a:path w="734" h="835" extrusionOk="0">
                  <a:moveTo>
                    <a:pt x="734" y="1"/>
                  </a:moveTo>
                  <a:lnTo>
                    <a:pt x="0" y="401"/>
                  </a:lnTo>
                  <a:lnTo>
                    <a:pt x="734" y="835"/>
                  </a:lnTo>
                  <a:lnTo>
                    <a:pt x="7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1"/>
            <p:cNvSpPr/>
            <p:nvPr/>
          </p:nvSpPr>
          <p:spPr>
            <a:xfrm>
              <a:off x="5620811" y="4156900"/>
              <a:ext cx="6221" cy="82806"/>
            </a:xfrm>
            <a:custGeom>
              <a:avLst/>
              <a:gdLst/>
              <a:ahLst/>
              <a:cxnLst/>
              <a:rect l="l" t="t" r="r" b="b"/>
              <a:pathLst>
                <a:path w="401" h="5338" extrusionOk="0">
                  <a:moveTo>
                    <a:pt x="1" y="1"/>
                  </a:moveTo>
                  <a:lnTo>
                    <a:pt x="1" y="5138"/>
                  </a:lnTo>
                  <a:lnTo>
                    <a:pt x="401" y="5338"/>
                  </a:lnTo>
                  <a:lnTo>
                    <a:pt x="401" y="23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1"/>
            <p:cNvSpPr/>
            <p:nvPr/>
          </p:nvSpPr>
          <p:spPr>
            <a:xfrm>
              <a:off x="5620811" y="3968047"/>
              <a:ext cx="334294" cy="192510"/>
            </a:xfrm>
            <a:custGeom>
              <a:avLst/>
              <a:gdLst/>
              <a:ahLst/>
              <a:cxnLst/>
              <a:rect l="l" t="t" r="r" b="b"/>
              <a:pathLst>
                <a:path w="21550" h="12410" extrusionOk="0">
                  <a:moveTo>
                    <a:pt x="21149" y="0"/>
                  </a:moveTo>
                  <a:lnTo>
                    <a:pt x="1" y="12176"/>
                  </a:lnTo>
                  <a:lnTo>
                    <a:pt x="401" y="12409"/>
                  </a:lnTo>
                  <a:lnTo>
                    <a:pt x="21549" y="234"/>
                  </a:lnTo>
                  <a:lnTo>
                    <a:pt x="211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1"/>
            <p:cNvSpPr/>
            <p:nvPr/>
          </p:nvSpPr>
          <p:spPr>
            <a:xfrm>
              <a:off x="5601158" y="3950457"/>
              <a:ext cx="347744" cy="200266"/>
            </a:xfrm>
            <a:custGeom>
              <a:avLst/>
              <a:gdLst/>
              <a:ahLst/>
              <a:cxnLst/>
              <a:rect l="l" t="t" r="r" b="b"/>
              <a:pathLst>
                <a:path w="22417" h="12910" extrusionOk="0">
                  <a:moveTo>
                    <a:pt x="21882" y="0"/>
                  </a:moveTo>
                  <a:lnTo>
                    <a:pt x="0" y="12576"/>
                  </a:lnTo>
                  <a:lnTo>
                    <a:pt x="567" y="12909"/>
                  </a:lnTo>
                  <a:lnTo>
                    <a:pt x="22416" y="300"/>
                  </a:lnTo>
                  <a:lnTo>
                    <a:pt x="21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1"/>
            <p:cNvSpPr/>
            <p:nvPr/>
          </p:nvSpPr>
          <p:spPr>
            <a:xfrm>
              <a:off x="5528719" y="3908545"/>
              <a:ext cx="347744" cy="200266"/>
            </a:xfrm>
            <a:custGeom>
              <a:avLst/>
              <a:gdLst/>
              <a:ahLst/>
              <a:cxnLst/>
              <a:rect l="l" t="t" r="r" b="b"/>
              <a:pathLst>
                <a:path w="22417" h="12910" extrusionOk="0">
                  <a:moveTo>
                    <a:pt x="21882" y="0"/>
                  </a:moveTo>
                  <a:lnTo>
                    <a:pt x="0" y="12576"/>
                  </a:lnTo>
                  <a:lnTo>
                    <a:pt x="534" y="12909"/>
                  </a:lnTo>
                  <a:lnTo>
                    <a:pt x="22416" y="334"/>
                  </a:lnTo>
                  <a:lnTo>
                    <a:pt x="21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1"/>
            <p:cNvSpPr/>
            <p:nvPr/>
          </p:nvSpPr>
          <p:spPr>
            <a:xfrm>
              <a:off x="5601158" y="4145515"/>
              <a:ext cx="8811" cy="91601"/>
            </a:xfrm>
            <a:custGeom>
              <a:avLst/>
              <a:gdLst/>
              <a:ahLst/>
              <a:cxnLst/>
              <a:rect l="l" t="t" r="r" b="b"/>
              <a:pathLst>
                <a:path w="568" h="5905" extrusionOk="0">
                  <a:moveTo>
                    <a:pt x="0" y="1"/>
                  </a:moveTo>
                  <a:lnTo>
                    <a:pt x="0" y="5571"/>
                  </a:lnTo>
                  <a:lnTo>
                    <a:pt x="567" y="5905"/>
                  </a:lnTo>
                  <a:lnTo>
                    <a:pt x="567" y="33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1"/>
            <p:cNvSpPr/>
            <p:nvPr/>
          </p:nvSpPr>
          <p:spPr>
            <a:xfrm>
              <a:off x="5528719" y="4103602"/>
              <a:ext cx="8284" cy="91617"/>
            </a:xfrm>
            <a:custGeom>
              <a:avLst/>
              <a:gdLst/>
              <a:ahLst/>
              <a:cxnLst/>
              <a:rect l="l" t="t" r="r" b="b"/>
              <a:pathLst>
                <a:path w="534" h="5906" extrusionOk="0">
                  <a:moveTo>
                    <a:pt x="0" y="1"/>
                  </a:moveTo>
                  <a:lnTo>
                    <a:pt x="0" y="5571"/>
                  </a:lnTo>
                  <a:lnTo>
                    <a:pt x="534" y="5905"/>
                  </a:lnTo>
                  <a:lnTo>
                    <a:pt x="534" y="33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1"/>
            <p:cNvSpPr/>
            <p:nvPr/>
          </p:nvSpPr>
          <p:spPr>
            <a:xfrm>
              <a:off x="5219294" y="3642584"/>
              <a:ext cx="983694" cy="566113"/>
            </a:xfrm>
            <a:custGeom>
              <a:avLst/>
              <a:gdLst/>
              <a:ahLst/>
              <a:cxnLst/>
              <a:rect l="l" t="t" r="r" b="b"/>
              <a:pathLst>
                <a:path w="63413" h="36494" extrusionOk="0">
                  <a:moveTo>
                    <a:pt x="21149" y="1"/>
                  </a:moveTo>
                  <a:lnTo>
                    <a:pt x="1" y="12143"/>
                  </a:lnTo>
                  <a:lnTo>
                    <a:pt x="42264" y="36493"/>
                  </a:lnTo>
                  <a:lnTo>
                    <a:pt x="63412" y="24318"/>
                  </a:lnTo>
                  <a:lnTo>
                    <a:pt x="21149"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1"/>
            <p:cNvSpPr/>
            <p:nvPr/>
          </p:nvSpPr>
          <p:spPr>
            <a:xfrm>
              <a:off x="5219294" y="3642584"/>
              <a:ext cx="983694" cy="566113"/>
            </a:xfrm>
            <a:custGeom>
              <a:avLst/>
              <a:gdLst/>
              <a:ahLst/>
              <a:cxnLst/>
              <a:rect l="l" t="t" r="r" b="b"/>
              <a:pathLst>
                <a:path w="63413" h="36494" extrusionOk="0">
                  <a:moveTo>
                    <a:pt x="21149" y="1"/>
                  </a:moveTo>
                  <a:lnTo>
                    <a:pt x="1" y="12143"/>
                  </a:lnTo>
                  <a:lnTo>
                    <a:pt x="42264" y="36493"/>
                  </a:lnTo>
                  <a:lnTo>
                    <a:pt x="63412" y="24318"/>
                  </a:lnTo>
                  <a:lnTo>
                    <a:pt x="21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1"/>
            <p:cNvSpPr/>
            <p:nvPr/>
          </p:nvSpPr>
          <p:spPr>
            <a:xfrm>
              <a:off x="5253962" y="3662253"/>
              <a:ext cx="914353" cy="526262"/>
            </a:xfrm>
            <a:custGeom>
              <a:avLst/>
              <a:gdLst/>
              <a:ahLst/>
              <a:cxnLst/>
              <a:rect l="l" t="t" r="r" b="b"/>
              <a:pathLst>
                <a:path w="58943" h="33925" extrusionOk="0">
                  <a:moveTo>
                    <a:pt x="18914" y="634"/>
                  </a:moveTo>
                  <a:lnTo>
                    <a:pt x="57842" y="23050"/>
                  </a:lnTo>
                  <a:lnTo>
                    <a:pt x="40029" y="33291"/>
                  </a:lnTo>
                  <a:lnTo>
                    <a:pt x="1101" y="10875"/>
                  </a:lnTo>
                  <a:lnTo>
                    <a:pt x="18914" y="634"/>
                  </a:lnTo>
                  <a:close/>
                  <a:moveTo>
                    <a:pt x="18914" y="0"/>
                  </a:moveTo>
                  <a:lnTo>
                    <a:pt x="0" y="10875"/>
                  </a:lnTo>
                  <a:lnTo>
                    <a:pt x="40029" y="33924"/>
                  </a:lnTo>
                  <a:lnTo>
                    <a:pt x="58943" y="23050"/>
                  </a:lnTo>
                  <a:lnTo>
                    <a:pt x="18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1"/>
            <p:cNvSpPr/>
            <p:nvPr/>
          </p:nvSpPr>
          <p:spPr>
            <a:xfrm>
              <a:off x="5543207" y="3827761"/>
              <a:ext cx="335318" cy="195675"/>
            </a:xfrm>
            <a:custGeom>
              <a:avLst/>
              <a:gdLst/>
              <a:ahLst/>
              <a:cxnLst/>
              <a:rect l="l" t="t" r="r" b="b"/>
              <a:pathLst>
                <a:path w="21616" h="12614" extrusionOk="0">
                  <a:moveTo>
                    <a:pt x="10419" y="400"/>
                  </a:moveTo>
                  <a:cubicBezTo>
                    <a:pt x="13055" y="400"/>
                    <a:pt x="15624" y="1064"/>
                    <a:pt x="17980" y="2306"/>
                  </a:cubicBezTo>
                  <a:cubicBezTo>
                    <a:pt x="20048" y="3540"/>
                    <a:pt x="21249" y="5141"/>
                    <a:pt x="21249" y="6776"/>
                  </a:cubicBezTo>
                  <a:cubicBezTo>
                    <a:pt x="21249" y="8244"/>
                    <a:pt x="20281" y="9611"/>
                    <a:pt x="18513" y="10645"/>
                  </a:cubicBezTo>
                  <a:cubicBezTo>
                    <a:pt x="16650" y="11719"/>
                    <a:pt x="14181" y="12247"/>
                    <a:pt x="11648" y="12247"/>
                  </a:cubicBezTo>
                  <a:cubicBezTo>
                    <a:pt x="8830" y="12247"/>
                    <a:pt x="5933" y="11594"/>
                    <a:pt x="3703" y="10312"/>
                  </a:cubicBezTo>
                  <a:cubicBezTo>
                    <a:pt x="1601" y="9111"/>
                    <a:pt x="400" y="7476"/>
                    <a:pt x="400" y="5875"/>
                  </a:cubicBezTo>
                  <a:cubicBezTo>
                    <a:pt x="400" y="4374"/>
                    <a:pt x="1368" y="3007"/>
                    <a:pt x="3136" y="2006"/>
                  </a:cubicBezTo>
                  <a:cubicBezTo>
                    <a:pt x="5004" y="905"/>
                    <a:pt x="7505" y="405"/>
                    <a:pt x="10041" y="405"/>
                  </a:cubicBezTo>
                  <a:cubicBezTo>
                    <a:pt x="10167" y="402"/>
                    <a:pt x="10293" y="400"/>
                    <a:pt x="10419" y="400"/>
                  </a:cubicBezTo>
                  <a:close/>
                  <a:moveTo>
                    <a:pt x="10015" y="0"/>
                  </a:moveTo>
                  <a:cubicBezTo>
                    <a:pt x="7402" y="0"/>
                    <a:pt x="4856" y="544"/>
                    <a:pt x="2936" y="1639"/>
                  </a:cubicBezTo>
                  <a:cubicBezTo>
                    <a:pt x="1034" y="2740"/>
                    <a:pt x="0" y="4241"/>
                    <a:pt x="0" y="5842"/>
                  </a:cubicBezTo>
                  <a:cubicBezTo>
                    <a:pt x="0" y="7610"/>
                    <a:pt x="1268" y="9344"/>
                    <a:pt x="3503" y="10612"/>
                  </a:cubicBezTo>
                  <a:cubicBezTo>
                    <a:pt x="5771" y="11946"/>
                    <a:pt x="8740" y="12613"/>
                    <a:pt x="11608" y="12613"/>
                  </a:cubicBezTo>
                  <a:cubicBezTo>
                    <a:pt x="14244" y="12613"/>
                    <a:pt x="16845" y="12013"/>
                    <a:pt x="18713" y="10946"/>
                  </a:cubicBezTo>
                  <a:cubicBezTo>
                    <a:pt x="20581" y="9845"/>
                    <a:pt x="21616" y="8377"/>
                    <a:pt x="21616" y="6743"/>
                  </a:cubicBezTo>
                  <a:cubicBezTo>
                    <a:pt x="21616" y="5008"/>
                    <a:pt x="20348" y="3240"/>
                    <a:pt x="18146" y="1972"/>
                  </a:cubicBezTo>
                  <a:cubicBezTo>
                    <a:pt x="15855" y="661"/>
                    <a:pt x="12895" y="0"/>
                    <a:pt x="10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1"/>
            <p:cNvSpPr/>
            <p:nvPr/>
          </p:nvSpPr>
          <p:spPr>
            <a:xfrm>
              <a:off x="5564411" y="3848500"/>
              <a:ext cx="293419" cy="153744"/>
            </a:xfrm>
            <a:custGeom>
              <a:avLst/>
              <a:gdLst/>
              <a:ahLst/>
              <a:cxnLst/>
              <a:rect l="l" t="t" r="r" b="b"/>
              <a:pathLst>
                <a:path w="18915" h="9911" extrusionOk="0">
                  <a:moveTo>
                    <a:pt x="8867" y="0"/>
                  </a:moveTo>
                  <a:cubicBezTo>
                    <a:pt x="8802" y="0"/>
                    <a:pt x="8738" y="1"/>
                    <a:pt x="8674" y="2"/>
                  </a:cubicBezTo>
                  <a:cubicBezTo>
                    <a:pt x="6205" y="2"/>
                    <a:pt x="3937" y="535"/>
                    <a:pt x="2269" y="1503"/>
                  </a:cubicBezTo>
                  <a:cubicBezTo>
                    <a:pt x="801" y="2337"/>
                    <a:pt x="1" y="3404"/>
                    <a:pt x="1" y="4505"/>
                  </a:cubicBezTo>
                  <a:cubicBezTo>
                    <a:pt x="1" y="5772"/>
                    <a:pt x="1035" y="7073"/>
                    <a:pt x="2836" y="8107"/>
                  </a:cubicBezTo>
                  <a:cubicBezTo>
                    <a:pt x="5048" y="9278"/>
                    <a:pt x="7544" y="9910"/>
                    <a:pt x="10048" y="9910"/>
                  </a:cubicBezTo>
                  <a:cubicBezTo>
                    <a:pt x="10113" y="9910"/>
                    <a:pt x="10177" y="9910"/>
                    <a:pt x="10241" y="9909"/>
                  </a:cubicBezTo>
                  <a:cubicBezTo>
                    <a:pt x="12743" y="9909"/>
                    <a:pt x="15011" y="9375"/>
                    <a:pt x="16646" y="8408"/>
                  </a:cubicBezTo>
                  <a:cubicBezTo>
                    <a:pt x="18114" y="7574"/>
                    <a:pt x="18914" y="6506"/>
                    <a:pt x="18914" y="5406"/>
                  </a:cubicBezTo>
                  <a:cubicBezTo>
                    <a:pt x="18914" y="4138"/>
                    <a:pt x="17880" y="2837"/>
                    <a:pt x="16112" y="1803"/>
                  </a:cubicBezTo>
                  <a:cubicBezTo>
                    <a:pt x="13868" y="632"/>
                    <a:pt x="11371" y="0"/>
                    <a:pt x="8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1"/>
            <p:cNvSpPr/>
            <p:nvPr/>
          </p:nvSpPr>
          <p:spPr>
            <a:xfrm>
              <a:off x="5660133" y="3886813"/>
              <a:ext cx="428983" cy="257182"/>
            </a:xfrm>
            <a:custGeom>
              <a:avLst/>
              <a:gdLst/>
              <a:ahLst/>
              <a:cxnLst/>
              <a:rect l="l" t="t" r="r" b="b"/>
              <a:pathLst>
                <a:path w="27654" h="16579" extrusionOk="0">
                  <a:moveTo>
                    <a:pt x="14945" y="0"/>
                  </a:moveTo>
                  <a:lnTo>
                    <a:pt x="15178" y="534"/>
                  </a:lnTo>
                  <a:cubicBezTo>
                    <a:pt x="15479" y="1201"/>
                    <a:pt x="15645" y="1901"/>
                    <a:pt x="15645" y="2635"/>
                  </a:cubicBezTo>
                  <a:cubicBezTo>
                    <a:pt x="15645" y="4703"/>
                    <a:pt x="13577" y="6805"/>
                    <a:pt x="11542" y="8006"/>
                  </a:cubicBezTo>
                  <a:cubicBezTo>
                    <a:pt x="9041" y="9340"/>
                    <a:pt x="6272" y="10074"/>
                    <a:pt x="3437" y="10107"/>
                  </a:cubicBezTo>
                  <a:cubicBezTo>
                    <a:pt x="2603" y="10107"/>
                    <a:pt x="1769" y="10074"/>
                    <a:pt x="935" y="9974"/>
                  </a:cubicBezTo>
                  <a:lnTo>
                    <a:pt x="1" y="9840"/>
                  </a:lnTo>
                  <a:lnTo>
                    <a:pt x="11642" y="16579"/>
                  </a:lnTo>
                  <a:lnTo>
                    <a:pt x="12843" y="15878"/>
                  </a:lnTo>
                  <a:cubicBezTo>
                    <a:pt x="13160" y="15711"/>
                    <a:pt x="13510" y="15628"/>
                    <a:pt x="13861" y="15628"/>
                  </a:cubicBezTo>
                  <a:cubicBezTo>
                    <a:pt x="14211" y="15628"/>
                    <a:pt x="14561" y="15711"/>
                    <a:pt x="14878" y="15878"/>
                  </a:cubicBezTo>
                  <a:lnTo>
                    <a:pt x="16079" y="16579"/>
                  </a:lnTo>
                  <a:lnTo>
                    <a:pt x="27654" y="9941"/>
                  </a:lnTo>
                  <a:lnTo>
                    <a:pt x="26286" y="9140"/>
                  </a:lnTo>
                  <a:cubicBezTo>
                    <a:pt x="25786" y="9007"/>
                    <a:pt x="25786" y="8306"/>
                    <a:pt x="26286" y="8173"/>
                  </a:cubicBezTo>
                  <a:lnTo>
                    <a:pt x="27654" y="7372"/>
                  </a:lnTo>
                  <a:lnTo>
                    <a:pt x="149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1"/>
            <p:cNvSpPr/>
            <p:nvPr/>
          </p:nvSpPr>
          <p:spPr>
            <a:xfrm>
              <a:off x="5875899" y="4021267"/>
              <a:ext cx="81782" cy="49764"/>
            </a:xfrm>
            <a:custGeom>
              <a:avLst/>
              <a:gdLst/>
              <a:ahLst/>
              <a:cxnLst/>
              <a:rect l="l" t="t" r="r" b="b"/>
              <a:pathLst>
                <a:path w="5272" h="3208" extrusionOk="0">
                  <a:moveTo>
                    <a:pt x="2506" y="0"/>
                  </a:moveTo>
                  <a:cubicBezTo>
                    <a:pt x="1907" y="0"/>
                    <a:pt x="1311" y="134"/>
                    <a:pt x="768" y="405"/>
                  </a:cubicBezTo>
                  <a:cubicBezTo>
                    <a:pt x="334" y="605"/>
                    <a:pt x="34" y="1039"/>
                    <a:pt x="1" y="1506"/>
                  </a:cubicBezTo>
                  <a:cubicBezTo>
                    <a:pt x="67" y="2040"/>
                    <a:pt x="401" y="2507"/>
                    <a:pt x="868" y="2740"/>
                  </a:cubicBezTo>
                  <a:cubicBezTo>
                    <a:pt x="1468" y="3040"/>
                    <a:pt x="2136" y="3207"/>
                    <a:pt x="2836" y="3207"/>
                  </a:cubicBezTo>
                  <a:cubicBezTo>
                    <a:pt x="3403" y="3207"/>
                    <a:pt x="4004" y="3074"/>
                    <a:pt x="4537" y="2807"/>
                  </a:cubicBezTo>
                  <a:cubicBezTo>
                    <a:pt x="4938" y="2607"/>
                    <a:pt x="5238" y="2173"/>
                    <a:pt x="5271" y="1706"/>
                  </a:cubicBezTo>
                  <a:cubicBezTo>
                    <a:pt x="5204" y="1172"/>
                    <a:pt x="4871" y="705"/>
                    <a:pt x="4404" y="472"/>
                  </a:cubicBezTo>
                  <a:cubicBezTo>
                    <a:pt x="3813" y="159"/>
                    <a:pt x="3158"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1"/>
            <p:cNvSpPr/>
            <p:nvPr/>
          </p:nvSpPr>
          <p:spPr>
            <a:xfrm>
              <a:off x="5333645" y="3708818"/>
              <a:ext cx="428983" cy="255119"/>
            </a:xfrm>
            <a:custGeom>
              <a:avLst/>
              <a:gdLst/>
              <a:ahLst/>
              <a:cxnLst/>
              <a:rect l="l" t="t" r="r" b="b"/>
              <a:pathLst>
                <a:path w="27654" h="16446" extrusionOk="0">
                  <a:moveTo>
                    <a:pt x="11575" y="0"/>
                  </a:moveTo>
                  <a:lnTo>
                    <a:pt x="0" y="6572"/>
                  </a:lnTo>
                  <a:lnTo>
                    <a:pt x="1401" y="7372"/>
                  </a:lnTo>
                  <a:cubicBezTo>
                    <a:pt x="1602" y="7472"/>
                    <a:pt x="1735" y="7639"/>
                    <a:pt x="1768" y="7873"/>
                  </a:cubicBezTo>
                  <a:cubicBezTo>
                    <a:pt x="1735" y="8073"/>
                    <a:pt x="1602" y="8239"/>
                    <a:pt x="1401" y="8340"/>
                  </a:cubicBezTo>
                  <a:lnTo>
                    <a:pt x="0" y="9140"/>
                  </a:lnTo>
                  <a:lnTo>
                    <a:pt x="12710" y="16445"/>
                  </a:lnTo>
                  <a:lnTo>
                    <a:pt x="12476" y="15912"/>
                  </a:lnTo>
                  <a:cubicBezTo>
                    <a:pt x="12142" y="15111"/>
                    <a:pt x="11976" y="14244"/>
                    <a:pt x="11976" y="13376"/>
                  </a:cubicBezTo>
                  <a:cubicBezTo>
                    <a:pt x="11976" y="11675"/>
                    <a:pt x="13343" y="10007"/>
                    <a:pt x="16012" y="8473"/>
                  </a:cubicBezTo>
                  <a:cubicBezTo>
                    <a:pt x="18547" y="7139"/>
                    <a:pt x="21349" y="6438"/>
                    <a:pt x="24184" y="6405"/>
                  </a:cubicBezTo>
                  <a:cubicBezTo>
                    <a:pt x="25018" y="6405"/>
                    <a:pt x="25852" y="6438"/>
                    <a:pt x="26686" y="6572"/>
                  </a:cubicBezTo>
                  <a:lnTo>
                    <a:pt x="27654" y="6672"/>
                  </a:lnTo>
                  <a:lnTo>
                    <a:pt x="16012" y="0"/>
                  </a:lnTo>
                  <a:lnTo>
                    <a:pt x="14811" y="701"/>
                  </a:lnTo>
                  <a:cubicBezTo>
                    <a:pt x="14494" y="851"/>
                    <a:pt x="14144" y="926"/>
                    <a:pt x="13794" y="926"/>
                  </a:cubicBezTo>
                  <a:cubicBezTo>
                    <a:pt x="13443" y="926"/>
                    <a:pt x="13093" y="851"/>
                    <a:pt x="12776" y="701"/>
                  </a:cubicBezTo>
                  <a:lnTo>
                    <a:pt x="115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1"/>
            <p:cNvSpPr/>
            <p:nvPr/>
          </p:nvSpPr>
          <p:spPr>
            <a:xfrm>
              <a:off x="5463523" y="3784794"/>
              <a:ext cx="81766" cy="49330"/>
            </a:xfrm>
            <a:custGeom>
              <a:avLst/>
              <a:gdLst/>
              <a:ahLst/>
              <a:cxnLst/>
              <a:rect l="l" t="t" r="r" b="b"/>
              <a:pathLst>
                <a:path w="5271" h="3180" extrusionOk="0">
                  <a:moveTo>
                    <a:pt x="2500" y="1"/>
                  </a:moveTo>
                  <a:cubicBezTo>
                    <a:pt x="1897" y="1"/>
                    <a:pt x="1293" y="135"/>
                    <a:pt x="734" y="406"/>
                  </a:cubicBezTo>
                  <a:cubicBezTo>
                    <a:pt x="334" y="606"/>
                    <a:pt x="33" y="1006"/>
                    <a:pt x="0" y="1507"/>
                  </a:cubicBezTo>
                  <a:cubicBezTo>
                    <a:pt x="67" y="2041"/>
                    <a:pt x="400" y="2508"/>
                    <a:pt x="867" y="2708"/>
                  </a:cubicBezTo>
                  <a:cubicBezTo>
                    <a:pt x="1417" y="3013"/>
                    <a:pt x="2023" y="3179"/>
                    <a:pt x="2634" y="3179"/>
                  </a:cubicBezTo>
                  <a:cubicBezTo>
                    <a:pt x="2690" y="3179"/>
                    <a:pt x="2746" y="3177"/>
                    <a:pt x="2802" y="3175"/>
                  </a:cubicBezTo>
                  <a:cubicBezTo>
                    <a:pt x="2863" y="3178"/>
                    <a:pt x="2923" y="3180"/>
                    <a:pt x="2984" y="3180"/>
                  </a:cubicBezTo>
                  <a:cubicBezTo>
                    <a:pt x="3523" y="3180"/>
                    <a:pt x="4057" y="3048"/>
                    <a:pt x="4537" y="2808"/>
                  </a:cubicBezTo>
                  <a:cubicBezTo>
                    <a:pt x="4970" y="2608"/>
                    <a:pt x="5237" y="2174"/>
                    <a:pt x="5271" y="1707"/>
                  </a:cubicBezTo>
                  <a:cubicBezTo>
                    <a:pt x="5237" y="1173"/>
                    <a:pt x="4870" y="706"/>
                    <a:pt x="4403" y="473"/>
                  </a:cubicBezTo>
                  <a:cubicBezTo>
                    <a:pt x="3812" y="160"/>
                    <a:pt x="3157" y="1"/>
                    <a:pt x="2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1"/>
            <p:cNvSpPr/>
            <p:nvPr/>
          </p:nvSpPr>
          <p:spPr>
            <a:xfrm>
              <a:off x="5874875" y="4019778"/>
              <a:ext cx="328074" cy="268056"/>
            </a:xfrm>
            <a:custGeom>
              <a:avLst/>
              <a:gdLst/>
              <a:ahLst/>
              <a:cxnLst/>
              <a:rect l="l" t="t" r="r" b="b"/>
              <a:pathLst>
                <a:path w="21149" h="17280" extrusionOk="0">
                  <a:moveTo>
                    <a:pt x="21148" y="1"/>
                  </a:moveTo>
                  <a:lnTo>
                    <a:pt x="0" y="12176"/>
                  </a:lnTo>
                  <a:lnTo>
                    <a:pt x="0" y="17280"/>
                  </a:lnTo>
                  <a:lnTo>
                    <a:pt x="21148" y="5138"/>
                  </a:lnTo>
                  <a:lnTo>
                    <a:pt x="2114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1"/>
            <p:cNvSpPr/>
            <p:nvPr/>
          </p:nvSpPr>
          <p:spPr>
            <a:xfrm>
              <a:off x="5874875" y="4019778"/>
              <a:ext cx="328074" cy="268056"/>
            </a:xfrm>
            <a:custGeom>
              <a:avLst/>
              <a:gdLst/>
              <a:ahLst/>
              <a:cxnLst/>
              <a:rect l="l" t="t" r="r" b="b"/>
              <a:pathLst>
                <a:path w="21149" h="17280" extrusionOk="0">
                  <a:moveTo>
                    <a:pt x="21148" y="1"/>
                  </a:moveTo>
                  <a:lnTo>
                    <a:pt x="0" y="12176"/>
                  </a:lnTo>
                  <a:lnTo>
                    <a:pt x="0" y="17280"/>
                  </a:lnTo>
                  <a:lnTo>
                    <a:pt x="21148" y="5138"/>
                  </a:lnTo>
                  <a:lnTo>
                    <a:pt x="2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1"/>
            <p:cNvSpPr/>
            <p:nvPr/>
          </p:nvSpPr>
          <p:spPr>
            <a:xfrm>
              <a:off x="5874875" y="4168797"/>
              <a:ext cx="103499" cy="62112"/>
            </a:xfrm>
            <a:custGeom>
              <a:avLst/>
              <a:gdLst/>
              <a:ahLst/>
              <a:cxnLst/>
              <a:rect l="l" t="t" r="r" b="b"/>
              <a:pathLst>
                <a:path w="6672" h="4004" extrusionOk="0">
                  <a:moveTo>
                    <a:pt x="6671" y="1"/>
                  </a:moveTo>
                  <a:lnTo>
                    <a:pt x="0" y="3703"/>
                  </a:lnTo>
                  <a:lnTo>
                    <a:pt x="0" y="4004"/>
                  </a:lnTo>
                  <a:lnTo>
                    <a:pt x="66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1"/>
            <p:cNvSpPr/>
            <p:nvPr/>
          </p:nvSpPr>
          <p:spPr>
            <a:xfrm>
              <a:off x="6168246" y="4057549"/>
              <a:ext cx="34686" cy="21749"/>
            </a:xfrm>
            <a:custGeom>
              <a:avLst/>
              <a:gdLst/>
              <a:ahLst/>
              <a:cxnLst/>
              <a:rect l="l" t="t" r="r" b="b"/>
              <a:pathLst>
                <a:path w="2236" h="1402" extrusionOk="0">
                  <a:moveTo>
                    <a:pt x="2235" y="1"/>
                  </a:moveTo>
                  <a:lnTo>
                    <a:pt x="1" y="1402"/>
                  </a:lnTo>
                  <a:lnTo>
                    <a:pt x="1" y="1402"/>
                  </a:lnTo>
                  <a:lnTo>
                    <a:pt x="2235" y="268"/>
                  </a:lnTo>
                  <a:lnTo>
                    <a:pt x="2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1"/>
            <p:cNvSpPr/>
            <p:nvPr/>
          </p:nvSpPr>
          <p:spPr>
            <a:xfrm>
              <a:off x="6030612" y="4076705"/>
              <a:ext cx="172328" cy="101948"/>
            </a:xfrm>
            <a:custGeom>
              <a:avLst/>
              <a:gdLst/>
              <a:ahLst/>
              <a:cxnLst/>
              <a:rect l="l" t="t" r="r" b="b"/>
              <a:pathLst>
                <a:path w="11109" h="6572" extrusionOk="0">
                  <a:moveTo>
                    <a:pt x="11108" y="0"/>
                  </a:moveTo>
                  <a:lnTo>
                    <a:pt x="1" y="6572"/>
                  </a:lnTo>
                  <a:lnTo>
                    <a:pt x="1" y="6572"/>
                  </a:lnTo>
                  <a:lnTo>
                    <a:pt x="11108" y="367"/>
                  </a:lnTo>
                  <a:lnTo>
                    <a:pt x="11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1"/>
            <p:cNvSpPr/>
            <p:nvPr/>
          </p:nvSpPr>
          <p:spPr>
            <a:xfrm>
              <a:off x="5874875" y="4149144"/>
              <a:ext cx="172840" cy="102460"/>
            </a:xfrm>
            <a:custGeom>
              <a:avLst/>
              <a:gdLst/>
              <a:ahLst/>
              <a:cxnLst/>
              <a:rect l="l" t="t" r="r" b="b"/>
              <a:pathLst>
                <a:path w="11142" h="6605" extrusionOk="0">
                  <a:moveTo>
                    <a:pt x="11141" y="0"/>
                  </a:moveTo>
                  <a:lnTo>
                    <a:pt x="0" y="6205"/>
                  </a:lnTo>
                  <a:lnTo>
                    <a:pt x="0" y="6605"/>
                  </a:lnTo>
                  <a:lnTo>
                    <a:pt x="111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1"/>
            <p:cNvSpPr/>
            <p:nvPr/>
          </p:nvSpPr>
          <p:spPr>
            <a:xfrm>
              <a:off x="5219294" y="3830925"/>
              <a:ext cx="655636" cy="456921"/>
            </a:xfrm>
            <a:custGeom>
              <a:avLst/>
              <a:gdLst/>
              <a:ahLst/>
              <a:cxnLst/>
              <a:rect l="l" t="t" r="r" b="b"/>
              <a:pathLst>
                <a:path w="42265" h="29455" extrusionOk="0">
                  <a:moveTo>
                    <a:pt x="1" y="1"/>
                  </a:moveTo>
                  <a:lnTo>
                    <a:pt x="1" y="5138"/>
                  </a:lnTo>
                  <a:lnTo>
                    <a:pt x="42264" y="29455"/>
                  </a:lnTo>
                  <a:lnTo>
                    <a:pt x="42264" y="24351"/>
                  </a:lnTo>
                  <a:lnTo>
                    <a:pt x="1"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1"/>
            <p:cNvSpPr/>
            <p:nvPr/>
          </p:nvSpPr>
          <p:spPr>
            <a:xfrm>
              <a:off x="5219294" y="3830925"/>
              <a:ext cx="655636" cy="456921"/>
            </a:xfrm>
            <a:custGeom>
              <a:avLst/>
              <a:gdLst/>
              <a:ahLst/>
              <a:cxnLst/>
              <a:rect l="l" t="t" r="r" b="b"/>
              <a:pathLst>
                <a:path w="42265" h="29455" extrusionOk="0">
                  <a:moveTo>
                    <a:pt x="1" y="1"/>
                  </a:moveTo>
                  <a:lnTo>
                    <a:pt x="1" y="5138"/>
                  </a:lnTo>
                  <a:lnTo>
                    <a:pt x="42264" y="29455"/>
                  </a:lnTo>
                  <a:lnTo>
                    <a:pt x="42264" y="2435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1"/>
            <p:cNvSpPr/>
            <p:nvPr/>
          </p:nvSpPr>
          <p:spPr>
            <a:xfrm>
              <a:off x="5840719" y="4208647"/>
              <a:ext cx="34174" cy="22260"/>
            </a:xfrm>
            <a:custGeom>
              <a:avLst/>
              <a:gdLst/>
              <a:ahLst/>
              <a:cxnLst/>
              <a:rect l="l" t="t" r="r" b="b"/>
              <a:pathLst>
                <a:path w="2203" h="1435" extrusionOk="0">
                  <a:moveTo>
                    <a:pt x="0" y="0"/>
                  </a:moveTo>
                  <a:lnTo>
                    <a:pt x="2202" y="1435"/>
                  </a:lnTo>
                  <a:lnTo>
                    <a:pt x="2202" y="113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1"/>
            <p:cNvSpPr/>
            <p:nvPr/>
          </p:nvSpPr>
          <p:spPr>
            <a:xfrm>
              <a:off x="5701533" y="4148617"/>
              <a:ext cx="173368" cy="102987"/>
            </a:xfrm>
            <a:custGeom>
              <a:avLst/>
              <a:gdLst/>
              <a:ahLst/>
              <a:cxnLst/>
              <a:rect l="l" t="t" r="r" b="b"/>
              <a:pathLst>
                <a:path w="11176" h="6639" extrusionOk="0">
                  <a:moveTo>
                    <a:pt x="0" y="1"/>
                  </a:moveTo>
                  <a:lnTo>
                    <a:pt x="11175" y="6639"/>
                  </a:lnTo>
                  <a:lnTo>
                    <a:pt x="11175" y="62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1"/>
            <p:cNvSpPr/>
            <p:nvPr/>
          </p:nvSpPr>
          <p:spPr>
            <a:xfrm>
              <a:off x="5219294" y="3868696"/>
              <a:ext cx="121106" cy="71947"/>
            </a:xfrm>
            <a:custGeom>
              <a:avLst/>
              <a:gdLst/>
              <a:ahLst/>
              <a:cxnLst/>
              <a:rect l="l" t="t" r="r" b="b"/>
              <a:pathLst>
                <a:path w="7807" h="4638" extrusionOk="0">
                  <a:moveTo>
                    <a:pt x="1" y="1"/>
                  </a:moveTo>
                  <a:lnTo>
                    <a:pt x="1" y="301"/>
                  </a:lnTo>
                  <a:lnTo>
                    <a:pt x="7806" y="4637"/>
                  </a:lnTo>
                  <a:lnTo>
                    <a:pt x="7806" y="463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1"/>
            <p:cNvSpPr/>
            <p:nvPr/>
          </p:nvSpPr>
          <p:spPr>
            <a:xfrm>
              <a:off x="5219294" y="3888364"/>
              <a:ext cx="69356" cy="41930"/>
            </a:xfrm>
            <a:custGeom>
              <a:avLst/>
              <a:gdLst/>
              <a:ahLst/>
              <a:cxnLst/>
              <a:rect l="l" t="t" r="r" b="b"/>
              <a:pathLst>
                <a:path w="4471" h="2703" extrusionOk="0">
                  <a:moveTo>
                    <a:pt x="1" y="0"/>
                  </a:moveTo>
                  <a:lnTo>
                    <a:pt x="1" y="300"/>
                  </a:lnTo>
                  <a:lnTo>
                    <a:pt x="4470" y="2702"/>
                  </a:lnTo>
                  <a:lnTo>
                    <a:pt x="4470" y="270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1"/>
            <p:cNvSpPr/>
            <p:nvPr/>
          </p:nvSpPr>
          <p:spPr>
            <a:xfrm>
              <a:off x="5489381" y="3791092"/>
              <a:ext cx="442959" cy="255119"/>
            </a:xfrm>
            <a:custGeom>
              <a:avLst/>
              <a:gdLst/>
              <a:ahLst/>
              <a:cxnLst/>
              <a:rect l="l" t="t" r="r" b="b"/>
              <a:pathLst>
                <a:path w="28555" h="16446" extrusionOk="0">
                  <a:moveTo>
                    <a:pt x="21883" y="0"/>
                  </a:moveTo>
                  <a:lnTo>
                    <a:pt x="1" y="12609"/>
                  </a:lnTo>
                  <a:lnTo>
                    <a:pt x="6672" y="16445"/>
                  </a:lnTo>
                  <a:lnTo>
                    <a:pt x="28555" y="3836"/>
                  </a:lnTo>
                  <a:lnTo>
                    <a:pt x="218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1"/>
            <p:cNvSpPr/>
            <p:nvPr/>
          </p:nvSpPr>
          <p:spPr>
            <a:xfrm>
              <a:off x="5489381" y="3986677"/>
              <a:ext cx="103515" cy="145926"/>
            </a:xfrm>
            <a:custGeom>
              <a:avLst/>
              <a:gdLst/>
              <a:ahLst/>
              <a:cxnLst/>
              <a:rect l="l" t="t" r="r" b="b"/>
              <a:pathLst>
                <a:path w="6673" h="9407" extrusionOk="0">
                  <a:moveTo>
                    <a:pt x="1" y="0"/>
                  </a:moveTo>
                  <a:lnTo>
                    <a:pt x="1" y="5571"/>
                  </a:lnTo>
                  <a:lnTo>
                    <a:pt x="6672" y="9407"/>
                  </a:lnTo>
                  <a:lnTo>
                    <a:pt x="6672" y="383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1"/>
            <p:cNvSpPr/>
            <p:nvPr/>
          </p:nvSpPr>
          <p:spPr>
            <a:xfrm>
              <a:off x="5592875" y="4125334"/>
              <a:ext cx="6221" cy="7260"/>
            </a:xfrm>
            <a:custGeom>
              <a:avLst/>
              <a:gdLst/>
              <a:ahLst/>
              <a:cxnLst/>
              <a:rect l="l" t="t" r="r" b="b"/>
              <a:pathLst>
                <a:path w="401" h="468" extrusionOk="0">
                  <a:moveTo>
                    <a:pt x="0" y="1"/>
                  </a:moveTo>
                  <a:lnTo>
                    <a:pt x="0" y="468"/>
                  </a:lnTo>
                  <a:lnTo>
                    <a:pt x="401" y="234"/>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1"/>
            <p:cNvSpPr/>
            <p:nvPr/>
          </p:nvSpPr>
          <p:spPr>
            <a:xfrm>
              <a:off x="5920914" y="3850594"/>
              <a:ext cx="11402" cy="13465"/>
            </a:xfrm>
            <a:custGeom>
              <a:avLst/>
              <a:gdLst/>
              <a:ahLst/>
              <a:cxnLst/>
              <a:rect l="l" t="t" r="r" b="b"/>
              <a:pathLst>
                <a:path w="735" h="868" extrusionOk="0">
                  <a:moveTo>
                    <a:pt x="735" y="0"/>
                  </a:moveTo>
                  <a:lnTo>
                    <a:pt x="1" y="434"/>
                  </a:lnTo>
                  <a:lnTo>
                    <a:pt x="735" y="867"/>
                  </a:lnTo>
                  <a:lnTo>
                    <a:pt x="73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1"/>
            <p:cNvSpPr/>
            <p:nvPr/>
          </p:nvSpPr>
          <p:spPr>
            <a:xfrm>
              <a:off x="5592875" y="4046179"/>
              <a:ext cx="6221" cy="82806"/>
            </a:xfrm>
            <a:custGeom>
              <a:avLst/>
              <a:gdLst/>
              <a:ahLst/>
              <a:cxnLst/>
              <a:rect l="l" t="t" r="r" b="b"/>
              <a:pathLst>
                <a:path w="401" h="5338" extrusionOk="0">
                  <a:moveTo>
                    <a:pt x="0" y="0"/>
                  </a:moveTo>
                  <a:lnTo>
                    <a:pt x="0" y="5104"/>
                  </a:lnTo>
                  <a:lnTo>
                    <a:pt x="401" y="5337"/>
                  </a:lnTo>
                  <a:lnTo>
                    <a:pt x="401" y="23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1"/>
            <p:cNvSpPr/>
            <p:nvPr/>
          </p:nvSpPr>
          <p:spPr>
            <a:xfrm>
              <a:off x="5592875" y="3857310"/>
              <a:ext cx="333767" cy="192510"/>
            </a:xfrm>
            <a:custGeom>
              <a:avLst/>
              <a:gdLst/>
              <a:ahLst/>
              <a:cxnLst/>
              <a:rect l="l" t="t" r="r" b="b"/>
              <a:pathLst>
                <a:path w="21516" h="12410" extrusionOk="0">
                  <a:moveTo>
                    <a:pt x="21149" y="1"/>
                  </a:moveTo>
                  <a:lnTo>
                    <a:pt x="0" y="12176"/>
                  </a:lnTo>
                  <a:lnTo>
                    <a:pt x="401" y="12410"/>
                  </a:lnTo>
                  <a:lnTo>
                    <a:pt x="21516" y="234"/>
                  </a:lnTo>
                  <a:lnTo>
                    <a:pt x="211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1"/>
            <p:cNvSpPr/>
            <p:nvPr/>
          </p:nvSpPr>
          <p:spPr>
            <a:xfrm>
              <a:off x="5573206" y="3839208"/>
              <a:ext cx="347744" cy="200266"/>
            </a:xfrm>
            <a:custGeom>
              <a:avLst/>
              <a:gdLst/>
              <a:ahLst/>
              <a:cxnLst/>
              <a:rect l="l" t="t" r="r" b="b"/>
              <a:pathLst>
                <a:path w="22417" h="12910" extrusionOk="0">
                  <a:moveTo>
                    <a:pt x="21883" y="0"/>
                  </a:moveTo>
                  <a:lnTo>
                    <a:pt x="1" y="12609"/>
                  </a:lnTo>
                  <a:lnTo>
                    <a:pt x="535" y="12909"/>
                  </a:lnTo>
                  <a:lnTo>
                    <a:pt x="22417" y="334"/>
                  </a:lnTo>
                  <a:lnTo>
                    <a:pt x="21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1"/>
            <p:cNvSpPr/>
            <p:nvPr/>
          </p:nvSpPr>
          <p:spPr>
            <a:xfrm>
              <a:off x="5500767" y="3797808"/>
              <a:ext cx="347744" cy="200266"/>
            </a:xfrm>
            <a:custGeom>
              <a:avLst/>
              <a:gdLst/>
              <a:ahLst/>
              <a:cxnLst/>
              <a:rect l="l" t="t" r="r" b="b"/>
              <a:pathLst>
                <a:path w="22417" h="12910" extrusionOk="0">
                  <a:moveTo>
                    <a:pt x="21850" y="1"/>
                  </a:moveTo>
                  <a:lnTo>
                    <a:pt x="1" y="12576"/>
                  </a:lnTo>
                  <a:lnTo>
                    <a:pt x="535" y="12910"/>
                  </a:lnTo>
                  <a:lnTo>
                    <a:pt x="22417" y="301"/>
                  </a:lnTo>
                  <a:lnTo>
                    <a:pt x="21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1"/>
            <p:cNvSpPr/>
            <p:nvPr/>
          </p:nvSpPr>
          <p:spPr>
            <a:xfrm>
              <a:off x="5573206" y="4034793"/>
              <a:ext cx="8299" cy="91089"/>
            </a:xfrm>
            <a:custGeom>
              <a:avLst/>
              <a:gdLst/>
              <a:ahLst/>
              <a:cxnLst/>
              <a:rect l="l" t="t" r="r" b="b"/>
              <a:pathLst>
                <a:path w="535" h="5872" extrusionOk="0">
                  <a:moveTo>
                    <a:pt x="1" y="0"/>
                  </a:moveTo>
                  <a:lnTo>
                    <a:pt x="1" y="5571"/>
                  </a:lnTo>
                  <a:lnTo>
                    <a:pt x="535" y="5871"/>
                  </a:lnTo>
                  <a:lnTo>
                    <a:pt x="535" y="30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1"/>
            <p:cNvSpPr/>
            <p:nvPr/>
          </p:nvSpPr>
          <p:spPr>
            <a:xfrm>
              <a:off x="5500767" y="3992881"/>
              <a:ext cx="8299" cy="91601"/>
            </a:xfrm>
            <a:custGeom>
              <a:avLst/>
              <a:gdLst/>
              <a:ahLst/>
              <a:cxnLst/>
              <a:rect l="l" t="t" r="r" b="b"/>
              <a:pathLst>
                <a:path w="535" h="5905" extrusionOk="0">
                  <a:moveTo>
                    <a:pt x="1" y="0"/>
                  </a:moveTo>
                  <a:lnTo>
                    <a:pt x="1" y="5571"/>
                  </a:lnTo>
                  <a:lnTo>
                    <a:pt x="535" y="5905"/>
                  </a:lnTo>
                  <a:lnTo>
                    <a:pt x="535" y="33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1"/>
            <p:cNvSpPr/>
            <p:nvPr/>
          </p:nvSpPr>
          <p:spPr>
            <a:xfrm>
              <a:off x="7535282" y="3732349"/>
              <a:ext cx="581626" cy="335722"/>
            </a:xfrm>
            <a:custGeom>
              <a:avLst/>
              <a:gdLst/>
              <a:ahLst/>
              <a:cxnLst/>
              <a:rect l="l" t="t" r="r" b="b"/>
              <a:pathLst>
                <a:path w="37494" h="21642" extrusionOk="0">
                  <a:moveTo>
                    <a:pt x="18747" y="1"/>
                  </a:moveTo>
                  <a:cubicBezTo>
                    <a:pt x="13952" y="1"/>
                    <a:pt x="9157" y="1052"/>
                    <a:pt x="5504" y="3153"/>
                  </a:cubicBezTo>
                  <a:cubicBezTo>
                    <a:pt x="3403" y="4354"/>
                    <a:pt x="1901" y="5788"/>
                    <a:pt x="1034" y="7290"/>
                  </a:cubicBezTo>
                  <a:lnTo>
                    <a:pt x="0" y="7290"/>
                  </a:lnTo>
                  <a:lnTo>
                    <a:pt x="0" y="11126"/>
                  </a:lnTo>
                  <a:cubicBezTo>
                    <a:pt x="134" y="13794"/>
                    <a:pt x="1968" y="16429"/>
                    <a:pt x="5471" y="18464"/>
                  </a:cubicBezTo>
                  <a:cubicBezTo>
                    <a:pt x="9140" y="20582"/>
                    <a:pt x="13935" y="21641"/>
                    <a:pt x="18730" y="21641"/>
                  </a:cubicBezTo>
                  <a:cubicBezTo>
                    <a:pt x="23525" y="21641"/>
                    <a:pt x="28320" y="20582"/>
                    <a:pt x="31990" y="18464"/>
                  </a:cubicBezTo>
                  <a:cubicBezTo>
                    <a:pt x="35526" y="16429"/>
                    <a:pt x="37360" y="13794"/>
                    <a:pt x="37494" y="11126"/>
                  </a:cubicBezTo>
                  <a:lnTo>
                    <a:pt x="37494" y="7290"/>
                  </a:lnTo>
                  <a:lnTo>
                    <a:pt x="36493" y="7290"/>
                  </a:lnTo>
                  <a:cubicBezTo>
                    <a:pt x="35592" y="5788"/>
                    <a:pt x="34091" y="4387"/>
                    <a:pt x="31990" y="3153"/>
                  </a:cubicBezTo>
                  <a:cubicBezTo>
                    <a:pt x="28337" y="1052"/>
                    <a:pt x="23542" y="1"/>
                    <a:pt x="1874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1"/>
            <p:cNvSpPr/>
            <p:nvPr/>
          </p:nvSpPr>
          <p:spPr>
            <a:xfrm>
              <a:off x="7535282" y="3732349"/>
              <a:ext cx="581626" cy="335722"/>
            </a:xfrm>
            <a:custGeom>
              <a:avLst/>
              <a:gdLst/>
              <a:ahLst/>
              <a:cxnLst/>
              <a:rect l="l" t="t" r="r" b="b"/>
              <a:pathLst>
                <a:path w="37494" h="21642" extrusionOk="0">
                  <a:moveTo>
                    <a:pt x="18747" y="1"/>
                  </a:moveTo>
                  <a:cubicBezTo>
                    <a:pt x="13952" y="1"/>
                    <a:pt x="9157" y="1052"/>
                    <a:pt x="5504" y="3153"/>
                  </a:cubicBezTo>
                  <a:cubicBezTo>
                    <a:pt x="3403" y="4354"/>
                    <a:pt x="1901" y="5788"/>
                    <a:pt x="1034" y="7290"/>
                  </a:cubicBezTo>
                  <a:lnTo>
                    <a:pt x="0" y="7290"/>
                  </a:lnTo>
                  <a:lnTo>
                    <a:pt x="0" y="11126"/>
                  </a:lnTo>
                  <a:cubicBezTo>
                    <a:pt x="134" y="13794"/>
                    <a:pt x="1968" y="16429"/>
                    <a:pt x="5471" y="18464"/>
                  </a:cubicBezTo>
                  <a:cubicBezTo>
                    <a:pt x="9140" y="20582"/>
                    <a:pt x="13935" y="21641"/>
                    <a:pt x="18730" y="21641"/>
                  </a:cubicBezTo>
                  <a:cubicBezTo>
                    <a:pt x="23525" y="21641"/>
                    <a:pt x="28320" y="20582"/>
                    <a:pt x="31990" y="18464"/>
                  </a:cubicBezTo>
                  <a:cubicBezTo>
                    <a:pt x="35526" y="16429"/>
                    <a:pt x="37360" y="13794"/>
                    <a:pt x="37494" y="11126"/>
                  </a:cubicBezTo>
                  <a:lnTo>
                    <a:pt x="37494" y="7290"/>
                  </a:lnTo>
                  <a:lnTo>
                    <a:pt x="36493" y="7290"/>
                  </a:lnTo>
                  <a:cubicBezTo>
                    <a:pt x="35592" y="5788"/>
                    <a:pt x="34091" y="4387"/>
                    <a:pt x="31990" y="3153"/>
                  </a:cubicBezTo>
                  <a:cubicBezTo>
                    <a:pt x="28337" y="1052"/>
                    <a:pt x="23542" y="1"/>
                    <a:pt x="187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1"/>
            <p:cNvSpPr/>
            <p:nvPr/>
          </p:nvSpPr>
          <p:spPr>
            <a:xfrm>
              <a:off x="7984917" y="3759526"/>
              <a:ext cx="131965" cy="280993"/>
            </a:xfrm>
            <a:custGeom>
              <a:avLst/>
              <a:gdLst/>
              <a:ahLst/>
              <a:cxnLst/>
              <a:rect l="l" t="t" r="r" b="b"/>
              <a:pathLst>
                <a:path w="8507" h="18114" extrusionOk="0">
                  <a:moveTo>
                    <a:pt x="1" y="0"/>
                  </a:moveTo>
                  <a:lnTo>
                    <a:pt x="1" y="18113"/>
                  </a:lnTo>
                  <a:cubicBezTo>
                    <a:pt x="1035" y="17746"/>
                    <a:pt x="2035" y="17246"/>
                    <a:pt x="3003" y="16712"/>
                  </a:cubicBezTo>
                  <a:cubicBezTo>
                    <a:pt x="6539" y="14677"/>
                    <a:pt x="8373" y="12042"/>
                    <a:pt x="8507" y="9374"/>
                  </a:cubicBezTo>
                  <a:lnTo>
                    <a:pt x="8507" y="5538"/>
                  </a:lnTo>
                  <a:lnTo>
                    <a:pt x="7506" y="5538"/>
                  </a:lnTo>
                  <a:cubicBezTo>
                    <a:pt x="6605" y="4036"/>
                    <a:pt x="5104" y="2602"/>
                    <a:pt x="3003" y="1401"/>
                  </a:cubicBezTo>
                  <a:cubicBezTo>
                    <a:pt x="2035" y="868"/>
                    <a:pt x="1035" y="36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1"/>
            <p:cNvSpPr/>
            <p:nvPr/>
          </p:nvSpPr>
          <p:spPr>
            <a:xfrm>
              <a:off x="7507330" y="3677640"/>
              <a:ext cx="634942" cy="336016"/>
            </a:xfrm>
            <a:custGeom>
              <a:avLst/>
              <a:gdLst/>
              <a:ahLst/>
              <a:cxnLst/>
              <a:rect l="l" t="t" r="r" b="b"/>
              <a:pathLst>
                <a:path w="40931" h="21661" extrusionOk="0">
                  <a:moveTo>
                    <a:pt x="20553" y="0"/>
                  </a:moveTo>
                  <a:cubicBezTo>
                    <a:pt x="15754" y="0"/>
                    <a:pt x="10959" y="1060"/>
                    <a:pt x="7306" y="3178"/>
                  </a:cubicBezTo>
                  <a:cubicBezTo>
                    <a:pt x="1" y="7414"/>
                    <a:pt x="1" y="14252"/>
                    <a:pt x="7306" y="18489"/>
                  </a:cubicBezTo>
                  <a:cubicBezTo>
                    <a:pt x="10960" y="20601"/>
                    <a:pt x="15753" y="21660"/>
                    <a:pt x="20547" y="21660"/>
                  </a:cubicBezTo>
                  <a:cubicBezTo>
                    <a:pt x="24157" y="21660"/>
                    <a:pt x="27766" y="21060"/>
                    <a:pt x="30890" y="19856"/>
                  </a:cubicBezTo>
                  <a:lnTo>
                    <a:pt x="31156" y="19756"/>
                  </a:lnTo>
                  <a:cubicBezTo>
                    <a:pt x="32090" y="19389"/>
                    <a:pt x="32958" y="18956"/>
                    <a:pt x="33825" y="18489"/>
                  </a:cubicBezTo>
                  <a:cubicBezTo>
                    <a:pt x="39929" y="14953"/>
                    <a:pt x="40930" y="9616"/>
                    <a:pt x="36861" y="5479"/>
                  </a:cubicBezTo>
                  <a:cubicBezTo>
                    <a:pt x="35960" y="4579"/>
                    <a:pt x="34926" y="3812"/>
                    <a:pt x="33825" y="3178"/>
                  </a:cubicBezTo>
                  <a:cubicBezTo>
                    <a:pt x="30156" y="1060"/>
                    <a:pt x="25352" y="0"/>
                    <a:pt x="20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1"/>
            <p:cNvSpPr/>
            <p:nvPr/>
          </p:nvSpPr>
          <p:spPr>
            <a:xfrm>
              <a:off x="7509936" y="3707267"/>
              <a:ext cx="151619" cy="221487"/>
            </a:xfrm>
            <a:custGeom>
              <a:avLst/>
              <a:gdLst/>
              <a:ahLst/>
              <a:cxnLst/>
              <a:rect l="l" t="t" r="r" b="b"/>
              <a:pathLst>
                <a:path w="9774" h="14278" extrusionOk="0">
                  <a:moveTo>
                    <a:pt x="9773" y="0"/>
                  </a:moveTo>
                  <a:lnTo>
                    <a:pt x="9773" y="0"/>
                  </a:lnTo>
                  <a:cubicBezTo>
                    <a:pt x="8873" y="367"/>
                    <a:pt x="7972" y="801"/>
                    <a:pt x="7138" y="1268"/>
                  </a:cubicBezTo>
                  <a:cubicBezTo>
                    <a:pt x="1035" y="4803"/>
                    <a:pt x="0" y="10139"/>
                    <a:pt x="4100" y="14275"/>
                  </a:cubicBezTo>
                  <a:lnTo>
                    <a:pt x="4100" y="14275"/>
                  </a:lnTo>
                  <a:cubicBezTo>
                    <a:pt x="3967" y="14140"/>
                    <a:pt x="1439" y="11448"/>
                    <a:pt x="2134" y="7606"/>
                  </a:cubicBezTo>
                  <a:cubicBezTo>
                    <a:pt x="2768" y="3870"/>
                    <a:pt x="7972" y="767"/>
                    <a:pt x="9773" y="0"/>
                  </a:cubicBezTo>
                  <a:close/>
                  <a:moveTo>
                    <a:pt x="4100" y="14275"/>
                  </a:moveTo>
                  <a:lnTo>
                    <a:pt x="4100" y="14275"/>
                  </a:lnTo>
                  <a:cubicBezTo>
                    <a:pt x="4101" y="14276"/>
                    <a:pt x="4102" y="14276"/>
                    <a:pt x="4103" y="14277"/>
                  </a:cubicBezTo>
                  <a:cubicBezTo>
                    <a:pt x="4102" y="14276"/>
                    <a:pt x="4101" y="14275"/>
                    <a:pt x="4100" y="14275"/>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1"/>
            <p:cNvSpPr/>
            <p:nvPr/>
          </p:nvSpPr>
          <p:spPr>
            <a:xfrm>
              <a:off x="7555975" y="3689150"/>
              <a:ext cx="540750" cy="312561"/>
            </a:xfrm>
            <a:custGeom>
              <a:avLst/>
              <a:gdLst/>
              <a:ahLst/>
              <a:cxnLst/>
              <a:rect l="l" t="t" r="r" b="b"/>
              <a:pathLst>
                <a:path w="34859" h="20149" extrusionOk="0">
                  <a:moveTo>
                    <a:pt x="17413" y="1"/>
                  </a:moveTo>
                  <a:cubicBezTo>
                    <a:pt x="7806" y="1"/>
                    <a:pt x="0" y="4504"/>
                    <a:pt x="0" y="10075"/>
                  </a:cubicBezTo>
                  <a:cubicBezTo>
                    <a:pt x="0" y="15645"/>
                    <a:pt x="7806" y="20148"/>
                    <a:pt x="17413" y="20148"/>
                  </a:cubicBezTo>
                  <a:cubicBezTo>
                    <a:pt x="27053" y="20148"/>
                    <a:pt x="34859" y="15645"/>
                    <a:pt x="34859" y="10075"/>
                  </a:cubicBezTo>
                  <a:cubicBezTo>
                    <a:pt x="34859" y="4504"/>
                    <a:pt x="27053" y="1"/>
                    <a:pt x="1741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1"/>
            <p:cNvSpPr/>
            <p:nvPr/>
          </p:nvSpPr>
          <p:spPr>
            <a:xfrm>
              <a:off x="7555975" y="3689150"/>
              <a:ext cx="540750" cy="312561"/>
            </a:xfrm>
            <a:custGeom>
              <a:avLst/>
              <a:gdLst/>
              <a:ahLst/>
              <a:cxnLst/>
              <a:rect l="l" t="t" r="r" b="b"/>
              <a:pathLst>
                <a:path w="34859" h="20149" extrusionOk="0">
                  <a:moveTo>
                    <a:pt x="17413" y="1"/>
                  </a:moveTo>
                  <a:cubicBezTo>
                    <a:pt x="7806" y="1"/>
                    <a:pt x="0" y="4504"/>
                    <a:pt x="0" y="10075"/>
                  </a:cubicBezTo>
                  <a:cubicBezTo>
                    <a:pt x="0" y="15645"/>
                    <a:pt x="7806" y="20148"/>
                    <a:pt x="17413" y="20148"/>
                  </a:cubicBezTo>
                  <a:cubicBezTo>
                    <a:pt x="27053" y="20148"/>
                    <a:pt x="34859" y="15645"/>
                    <a:pt x="34859" y="10075"/>
                  </a:cubicBezTo>
                  <a:cubicBezTo>
                    <a:pt x="34859" y="4504"/>
                    <a:pt x="27053" y="1"/>
                    <a:pt x="17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1"/>
            <p:cNvSpPr/>
            <p:nvPr/>
          </p:nvSpPr>
          <p:spPr>
            <a:xfrm>
              <a:off x="7540975" y="3734692"/>
              <a:ext cx="360154" cy="266505"/>
            </a:xfrm>
            <a:custGeom>
              <a:avLst/>
              <a:gdLst/>
              <a:ahLst/>
              <a:cxnLst/>
              <a:rect l="l" t="t" r="r" b="b"/>
              <a:pathLst>
                <a:path w="23217" h="17180" extrusionOk="0">
                  <a:moveTo>
                    <a:pt x="6138" y="0"/>
                  </a:moveTo>
                  <a:lnTo>
                    <a:pt x="6138" y="0"/>
                  </a:lnTo>
                  <a:cubicBezTo>
                    <a:pt x="5637" y="267"/>
                    <a:pt x="5170" y="567"/>
                    <a:pt x="4737" y="901"/>
                  </a:cubicBezTo>
                  <a:cubicBezTo>
                    <a:pt x="4437" y="1101"/>
                    <a:pt x="4136" y="1334"/>
                    <a:pt x="3903" y="1568"/>
                  </a:cubicBezTo>
                  <a:cubicBezTo>
                    <a:pt x="33" y="4937"/>
                    <a:pt x="0" y="9340"/>
                    <a:pt x="3903" y="12709"/>
                  </a:cubicBezTo>
                  <a:cubicBezTo>
                    <a:pt x="4170" y="12943"/>
                    <a:pt x="4437" y="13176"/>
                    <a:pt x="4737" y="13376"/>
                  </a:cubicBezTo>
                  <a:cubicBezTo>
                    <a:pt x="5137" y="13677"/>
                    <a:pt x="5571" y="13943"/>
                    <a:pt x="6038" y="14210"/>
                  </a:cubicBezTo>
                  <a:cubicBezTo>
                    <a:pt x="6471" y="14477"/>
                    <a:pt x="6938" y="14711"/>
                    <a:pt x="7405" y="14944"/>
                  </a:cubicBezTo>
                  <a:cubicBezTo>
                    <a:pt x="7772" y="15111"/>
                    <a:pt x="8173" y="15278"/>
                    <a:pt x="8573" y="15444"/>
                  </a:cubicBezTo>
                  <a:cubicBezTo>
                    <a:pt x="8973" y="15611"/>
                    <a:pt x="9373" y="15745"/>
                    <a:pt x="9807" y="15878"/>
                  </a:cubicBezTo>
                  <a:cubicBezTo>
                    <a:pt x="11075" y="16312"/>
                    <a:pt x="12376" y="16612"/>
                    <a:pt x="13710" y="16812"/>
                  </a:cubicBezTo>
                  <a:lnTo>
                    <a:pt x="14577" y="16946"/>
                  </a:lnTo>
                  <a:cubicBezTo>
                    <a:pt x="15845" y="17112"/>
                    <a:pt x="17146" y="17179"/>
                    <a:pt x="18447" y="17179"/>
                  </a:cubicBezTo>
                  <a:cubicBezTo>
                    <a:pt x="20048" y="17179"/>
                    <a:pt x="21649" y="17046"/>
                    <a:pt x="23217" y="16812"/>
                  </a:cubicBezTo>
                  <a:cubicBezTo>
                    <a:pt x="23217" y="16812"/>
                    <a:pt x="21115" y="16412"/>
                    <a:pt x="21482" y="14410"/>
                  </a:cubicBezTo>
                  <a:cubicBezTo>
                    <a:pt x="21082" y="11442"/>
                    <a:pt x="8072" y="3169"/>
                    <a:pt x="8072" y="3169"/>
                  </a:cubicBezTo>
                  <a:cubicBezTo>
                    <a:pt x="8072" y="3169"/>
                    <a:pt x="5170" y="2035"/>
                    <a:pt x="6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1"/>
            <p:cNvSpPr/>
            <p:nvPr/>
          </p:nvSpPr>
          <p:spPr>
            <a:xfrm>
              <a:off x="7605131" y="3729263"/>
              <a:ext cx="441920" cy="232207"/>
            </a:xfrm>
            <a:custGeom>
              <a:avLst/>
              <a:gdLst/>
              <a:ahLst/>
              <a:cxnLst/>
              <a:rect l="l" t="t" r="r" b="b"/>
              <a:pathLst>
                <a:path w="28488" h="14969" extrusionOk="0">
                  <a:moveTo>
                    <a:pt x="14225" y="1"/>
                  </a:moveTo>
                  <a:cubicBezTo>
                    <a:pt x="10914" y="1"/>
                    <a:pt x="7604" y="727"/>
                    <a:pt x="5071" y="2185"/>
                  </a:cubicBezTo>
                  <a:cubicBezTo>
                    <a:pt x="200" y="4987"/>
                    <a:pt x="0" y="9457"/>
                    <a:pt x="4470" y="12425"/>
                  </a:cubicBezTo>
                  <a:cubicBezTo>
                    <a:pt x="4670" y="12559"/>
                    <a:pt x="4870" y="12659"/>
                    <a:pt x="5071" y="12792"/>
                  </a:cubicBezTo>
                  <a:cubicBezTo>
                    <a:pt x="7606" y="14243"/>
                    <a:pt x="10925" y="14969"/>
                    <a:pt x="14244" y="14969"/>
                  </a:cubicBezTo>
                  <a:cubicBezTo>
                    <a:pt x="17563" y="14969"/>
                    <a:pt x="20882" y="14243"/>
                    <a:pt x="23417" y="12792"/>
                  </a:cubicBezTo>
                  <a:cubicBezTo>
                    <a:pt x="28487" y="9857"/>
                    <a:pt x="28487" y="5120"/>
                    <a:pt x="23417" y="2185"/>
                  </a:cubicBezTo>
                  <a:cubicBezTo>
                    <a:pt x="23217" y="2051"/>
                    <a:pt x="22983" y="1951"/>
                    <a:pt x="22783" y="1851"/>
                  </a:cubicBezTo>
                  <a:cubicBezTo>
                    <a:pt x="20334" y="619"/>
                    <a:pt x="17279" y="1"/>
                    <a:pt x="14225"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1"/>
            <p:cNvSpPr/>
            <p:nvPr/>
          </p:nvSpPr>
          <p:spPr>
            <a:xfrm>
              <a:off x="7605131" y="3729263"/>
              <a:ext cx="441920" cy="232207"/>
            </a:xfrm>
            <a:custGeom>
              <a:avLst/>
              <a:gdLst/>
              <a:ahLst/>
              <a:cxnLst/>
              <a:rect l="l" t="t" r="r" b="b"/>
              <a:pathLst>
                <a:path w="28488" h="14969" extrusionOk="0">
                  <a:moveTo>
                    <a:pt x="14225" y="1"/>
                  </a:moveTo>
                  <a:cubicBezTo>
                    <a:pt x="10914" y="1"/>
                    <a:pt x="7604" y="727"/>
                    <a:pt x="5071" y="2185"/>
                  </a:cubicBezTo>
                  <a:cubicBezTo>
                    <a:pt x="200" y="4987"/>
                    <a:pt x="0" y="9457"/>
                    <a:pt x="4470" y="12425"/>
                  </a:cubicBezTo>
                  <a:cubicBezTo>
                    <a:pt x="4670" y="12559"/>
                    <a:pt x="4870" y="12659"/>
                    <a:pt x="5071" y="12792"/>
                  </a:cubicBezTo>
                  <a:cubicBezTo>
                    <a:pt x="7606" y="14243"/>
                    <a:pt x="10925" y="14969"/>
                    <a:pt x="14244" y="14969"/>
                  </a:cubicBezTo>
                  <a:cubicBezTo>
                    <a:pt x="17563" y="14969"/>
                    <a:pt x="20882" y="14243"/>
                    <a:pt x="23417" y="12792"/>
                  </a:cubicBezTo>
                  <a:cubicBezTo>
                    <a:pt x="28487" y="9857"/>
                    <a:pt x="28487" y="5120"/>
                    <a:pt x="23417" y="2185"/>
                  </a:cubicBezTo>
                  <a:cubicBezTo>
                    <a:pt x="23217" y="2051"/>
                    <a:pt x="22983" y="1951"/>
                    <a:pt x="22783" y="1851"/>
                  </a:cubicBezTo>
                  <a:cubicBezTo>
                    <a:pt x="20334" y="619"/>
                    <a:pt x="17279" y="1"/>
                    <a:pt x="142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1"/>
            <p:cNvSpPr/>
            <p:nvPr/>
          </p:nvSpPr>
          <p:spPr>
            <a:xfrm>
              <a:off x="7633579" y="3734164"/>
              <a:ext cx="385005" cy="222527"/>
            </a:xfrm>
            <a:custGeom>
              <a:avLst/>
              <a:gdLst/>
              <a:ahLst/>
              <a:cxnLst/>
              <a:rect l="l" t="t" r="r" b="b"/>
              <a:pathLst>
                <a:path w="24819" h="14345" extrusionOk="0">
                  <a:moveTo>
                    <a:pt x="12410" y="1"/>
                  </a:moveTo>
                  <a:cubicBezTo>
                    <a:pt x="5572" y="1"/>
                    <a:pt x="1" y="3203"/>
                    <a:pt x="1" y="7173"/>
                  </a:cubicBezTo>
                  <a:cubicBezTo>
                    <a:pt x="1" y="11142"/>
                    <a:pt x="5572" y="14344"/>
                    <a:pt x="12410" y="14344"/>
                  </a:cubicBezTo>
                  <a:cubicBezTo>
                    <a:pt x="19281" y="14344"/>
                    <a:pt x="24819" y="11142"/>
                    <a:pt x="24819" y="7173"/>
                  </a:cubicBezTo>
                  <a:cubicBezTo>
                    <a:pt x="24819" y="3203"/>
                    <a:pt x="19281" y="1"/>
                    <a:pt x="1241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1"/>
            <p:cNvSpPr/>
            <p:nvPr/>
          </p:nvSpPr>
          <p:spPr>
            <a:xfrm>
              <a:off x="7633579" y="3734164"/>
              <a:ext cx="385005" cy="222527"/>
            </a:xfrm>
            <a:custGeom>
              <a:avLst/>
              <a:gdLst/>
              <a:ahLst/>
              <a:cxnLst/>
              <a:rect l="l" t="t" r="r" b="b"/>
              <a:pathLst>
                <a:path w="24819" h="14345" extrusionOk="0">
                  <a:moveTo>
                    <a:pt x="12410" y="1"/>
                  </a:moveTo>
                  <a:cubicBezTo>
                    <a:pt x="5572" y="1"/>
                    <a:pt x="1" y="3203"/>
                    <a:pt x="1" y="7173"/>
                  </a:cubicBezTo>
                  <a:cubicBezTo>
                    <a:pt x="1" y="11142"/>
                    <a:pt x="5572" y="14344"/>
                    <a:pt x="12410" y="14344"/>
                  </a:cubicBezTo>
                  <a:cubicBezTo>
                    <a:pt x="19281" y="14344"/>
                    <a:pt x="24819" y="11142"/>
                    <a:pt x="24819" y="7173"/>
                  </a:cubicBezTo>
                  <a:cubicBezTo>
                    <a:pt x="24819" y="3203"/>
                    <a:pt x="19281" y="1"/>
                    <a:pt x="12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1"/>
            <p:cNvSpPr/>
            <p:nvPr/>
          </p:nvSpPr>
          <p:spPr>
            <a:xfrm>
              <a:off x="7635658" y="3765218"/>
              <a:ext cx="381375" cy="191471"/>
            </a:xfrm>
            <a:custGeom>
              <a:avLst/>
              <a:gdLst/>
              <a:ahLst/>
              <a:cxnLst/>
              <a:rect l="l" t="t" r="r" b="b"/>
              <a:pathLst>
                <a:path w="24585" h="12343" extrusionOk="0">
                  <a:moveTo>
                    <a:pt x="12288" y="0"/>
                  </a:moveTo>
                  <a:cubicBezTo>
                    <a:pt x="9115" y="0"/>
                    <a:pt x="5938" y="701"/>
                    <a:pt x="3503" y="2102"/>
                  </a:cubicBezTo>
                  <a:cubicBezTo>
                    <a:pt x="1535" y="3236"/>
                    <a:pt x="367" y="4670"/>
                    <a:pt x="0" y="6171"/>
                  </a:cubicBezTo>
                  <a:cubicBezTo>
                    <a:pt x="367" y="7672"/>
                    <a:pt x="1535" y="9107"/>
                    <a:pt x="3503" y="10241"/>
                  </a:cubicBezTo>
                  <a:cubicBezTo>
                    <a:pt x="5938" y="11642"/>
                    <a:pt x="9115" y="12342"/>
                    <a:pt x="12288" y="12342"/>
                  </a:cubicBezTo>
                  <a:cubicBezTo>
                    <a:pt x="15461" y="12342"/>
                    <a:pt x="18630" y="11642"/>
                    <a:pt x="21049" y="10241"/>
                  </a:cubicBezTo>
                  <a:cubicBezTo>
                    <a:pt x="23050" y="9073"/>
                    <a:pt x="24218" y="7672"/>
                    <a:pt x="24585" y="6171"/>
                  </a:cubicBezTo>
                  <a:cubicBezTo>
                    <a:pt x="24218" y="4670"/>
                    <a:pt x="23050" y="3236"/>
                    <a:pt x="21049" y="2102"/>
                  </a:cubicBezTo>
                  <a:cubicBezTo>
                    <a:pt x="18630" y="701"/>
                    <a:pt x="15461" y="0"/>
                    <a:pt x="12288"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1"/>
            <p:cNvSpPr/>
            <p:nvPr/>
          </p:nvSpPr>
          <p:spPr>
            <a:xfrm>
              <a:off x="7635658" y="3765218"/>
              <a:ext cx="381375" cy="191471"/>
            </a:xfrm>
            <a:custGeom>
              <a:avLst/>
              <a:gdLst/>
              <a:ahLst/>
              <a:cxnLst/>
              <a:rect l="l" t="t" r="r" b="b"/>
              <a:pathLst>
                <a:path w="24585" h="12343" extrusionOk="0">
                  <a:moveTo>
                    <a:pt x="12288" y="0"/>
                  </a:moveTo>
                  <a:cubicBezTo>
                    <a:pt x="9115" y="0"/>
                    <a:pt x="5938" y="701"/>
                    <a:pt x="3503" y="2102"/>
                  </a:cubicBezTo>
                  <a:cubicBezTo>
                    <a:pt x="1535" y="3236"/>
                    <a:pt x="367" y="4670"/>
                    <a:pt x="0" y="6171"/>
                  </a:cubicBezTo>
                  <a:cubicBezTo>
                    <a:pt x="367" y="7672"/>
                    <a:pt x="1535" y="9107"/>
                    <a:pt x="3503" y="10241"/>
                  </a:cubicBezTo>
                  <a:cubicBezTo>
                    <a:pt x="5938" y="11642"/>
                    <a:pt x="9115" y="12342"/>
                    <a:pt x="12288" y="12342"/>
                  </a:cubicBezTo>
                  <a:cubicBezTo>
                    <a:pt x="15461" y="12342"/>
                    <a:pt x="18630" y="11642"/>
                    <a:pt x="21049" y="10241"/>
                  </a:cubicBezTo>
                  <a:cubicBezTo>
                    <a:pt x="23050" y="9073"/>
                    <a:pt x="24218" y="7672"/>
                    <a:pt x="24585" y="6171"/>
                  </a:cubicBezTo>
                  <a:cubicBezTo>
                    <a:pt x="24218" y="4670"/>
                    <a:pt x="23050" y="3236"/>
                    <a:pt x="21049" y="2102"/>
                  </a:cubicBezTo>
                  <a:cubicBezTo>
                    <a:pt x="18630" y="701"/>
                    <a:pt x="15461" y="0"/>
                    <a:pt x="122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1"/>
            <p:cNvSpPr/>
            <p:nvPr/>
          </p:nvSpPr>
          <p:spPr>
            <a:xfrm>
              <a:off x="7700341" y="3774013"/>
              <a:ext cx="252001" cy="165596"/>
            </a:xfrm>
            <a:custGeom>
              <a:avLst/>
              <a:gdLst/>
              <a:ahLst/>
              <a:cxnLst/>
              <a:rect l="l" t="t" r="r" b="b"/>
              <a:pathLst>
                <a:path w="16245" h="10675" extrusionOk="0">
                  <a:moveTo>
                    <a:pt x="11077" y="6245"/>
                  </a:moveTo>
                  <a:cubicBezTo>
                    <a:pt x="11463" y="6245"/>
                    <a:pt x="11828" y="6320"/>
                    <a:pt x="12175" y="6505"/>
                  </a:cubicBezTo>
                  <a:cubicBezTo>
                    <a:pt x="12109" y="6538"/>
                    <a:pt x="12009" y="6572"/>
                    <a:pt x="11942" y="6638"/>
                  </a:cubicBezTo>
                  <a:lnTo>
                    <a:pt x="11909" y="6638"/>
                  </a:lnTo>
                  <a:cubicBezTo>
                    <a:pt x="11775" y="6738"/>
                    <a:pt x="11642" y="6805"/>
                    <a:pt x="11475" y="6872"/>
                  </a:cubicBezTo>
                  <a:cubicBezTo>
                    <a:pt x="10982" y="7093"/>
                    <a:pt x="10445" y="7201"/>
                    <a:pt x="9905" y="7201"/>
                  </a:cubicBezTo>
                  <a:cubicBezTo>
                    <a:pt x="9385" y="7201"/>
                    <a:pt x="8863" y="7101"/>
                    <a:pt x="8373" y="6905"/>
                  </a:cubicBezTo>
                  <a:cubicBezTo>
                    <a:pt x="9385" y="6568"/>
                    <a:pt x="10276" y="6245"/>
                    <a:pt x="11077" y="6245"/>
                  </a:cubicBezTo>
                  <a:close/>
                  <a:moveTo>
                    <a:pt x="1901" y="0"/>
                  </a:moveTo>
                  <a:lnTo>
                    <a:pt x="0" y="1101"/>
                  </a:lnTo>
                  <a:lnTo>
                    <a:pt x="0" y="2569"/>
                  </a:lnTo>
                  <a:lnTo>
                    <a:pt x="667" y="2936"/>
                  </a:lnTo>
                  <a:cubicBezTo>
                    <a:pt x="500" y="3203"/>
                    <a:pt x="400" y="3503"/>
                    <a:pt x="400" y="3803"/>
                  </a:cubicBezTo>
                  <a:lnTo>
                    <a:pt x="400" y="5271"/>
                  </a:lnTo>
                  <a:cubicBezTo>
                    <a:pt x="400" y="5871"/>
                    <a:pt x="801" y="6472"/>
                    <a:pt x="1735" y="7005"/>
                  </a:cubicBezTo>
                  <a:cubicBezTo>
                    <a:pt x="2535" y="7472"/>
                    <a:pt x="3436" y="7706"/>
                    <a:pt x="4370" y="7739"/>
                  </a:cubicBezTo>
                  <a:lnTo>
                    <a:pt x="4904" y="7739"/>
                  </a:lnTo>
                  <a:cubicBezTo>
                    <a:pt x="5838" y="7672"/>
                    <a:pt x="6805" y="7472"/>
                    <a:pt x="7706" y="7139"/>
                  </a:cubicBezTo>
                  <a:lnTo>
                    <a:pt x="8239" y="6939"/>
                  </a:lnTo>
                  <a:lnTo>
                    <a:pt x="8239" y="6939"/>
                  </a:lnTo>
                  <a:lnTo>
                    <a:pt x="6638" y="8573"/>
                  </a:lnTo>
                  <a:lnTo>
                    <a:pt x="6638" y="10041"/>
                  </a:lnTo>
                  <a:cubicBezTo>
                    <a:pt x="7527" y="10367"/>
                    <a:pt x="8461" y="10528"/>
                    <a:pt x="9392" y="10528"/>
                  </a:cubicBezTo>
                  <a:cubicBezTo>
                    <a:pt x="10558" y="10528"/>
                    <a:pt x="11719" y="10275"/>
                    <a:pt x="12776" y="9774"/>
                  </a:cubicBezTo>
                  <a:lnTo>
                    <a:pt x="14344" y="10675"/>
                  </a:lnTo>
                  <a:lnTo>
                    <a:pt x="16245" y="9574"/>
                  </a:lnTo>
                  <a:lnTo>
                    <a:pt x="16245" y="8106"/>
                  </a:lnTo>
                  <a:lnTo>
                    <a:pt x="15611" y="7739"/>
                  </a:lnTo>
                  <a:cubicBezTo>
                    <a:pt x="15811" y="7439"/>
                    <a:pt x="15911" y="7105"/>
                    <a:pt x="15945" y="6772"/>
                  </a:cubicBezTo>
                  <a:lnTo>
                    <a:pt x="15945" y="5304"/>
                  </a:lnTo>
                  <a:cubicBezTo>
                    <a:pt x="15945" y="4670"/>
                    <a:pt x="15511" y="4103"/>
                    <a:pt x="14610" y="3569"/>
                  </a:cubicBezTo>
                  <a:lnTo>
                    <a:pt x="14577" y="3569"/>
                  </a:lnTo>
                  <a:cubicBezTo>
                    <a:pt x="13634" y="3023"/>
                    <a:pt x="12670" y="2828"/>
                    <a:pt x="11733" y="2828"/>
                  </a:cubicBezTo>
                  <a:cubicBezTo>
                    <a:pt x="11012" y="2828"/>
                    <a:pt x="10307" y="2943"/>
                    <a:pt x="9640" y="3102"/>
                  </a:cubicBezTo>
                  <a:cubicBezTo>
                    <a:pt x="9006" y="3269"/>
                    <a:pt x="8373" y="3503"/>
                    <a:pt x="7806" y="3703"/>
                  </a:cubicBezTo>
                  <a:cubicBezTo>
                    <a:pt x="7172" y="3903"/>
                    <a:pt x="6505" y="4103"/>
                    <a:pt x="5838" y="4270"/>
                  </a:cubicBezTo>
                  <a:cubicBezTo>
                    <a:pt x="5537" y="4337"/>
                    <a:pt x="5204" y="4370"/>
                    <a:pt x="4904" y="4370"/>
                  </a:cubicBezTo>
                  <a:cubicBezTo>
                    <a:pt x="4637" y="4337"/>
                    <a:pt x="4370" y="4270"/>
                    <a:pt x="4103" y="4170"/>
                  </a:cubicBezTo>
                  <a:lnTo>
                    <a:pt x="4170" y="4103"/>
                  </a:lnTo>
                  <a:cubicBezTo>
                    <a:pt x="4236" y="4070"/>
                    <a:pt x="4303" y="4036"/>
                    <a:pt x="4370" y="4003"/>
                  </a:cubicBezTo>
                  <a:cubicBezTo>
                    <a:pt x="4537" y="3903"/>
                    <a:pt x="4703" y="3803"/>
                    <a:pt x="4904" y="3736"/>
                  </a:cubicBezTo>
                  <a:cubicBezTo>
                    <a:pt x="5357" y="3527"/>
                    <a:pt x="5847" y="3427"/>
                    <a:pt x="6335" y="3427"/>
                  </a:cubicBezTo>
                  <a:cubicBezTo>
                    <a:pt x="6781" y="3427"/>
                    <a:pt x="7225" y="3510"/>
                    <a:pt x="7639" y="3670"/>
                  </a:cubicBezTo>
                  <a:lnTo>
                    <a:pt x="9240" y="2068"/>
                  </a:lnTo>
                  <a:lnTo>
                    <a:pt x="9240" y="601"/>
                  </a:lnTo>
                  <a:cubicBezTo>
                    <a:pt x="8458" y="322"/>
                    <a:pt x="7645" y="188"/>
                    <a:pt x="6830" y="188"/>
                  </a:cubicBezTo>
                  <a:cubicBezTo>
                    <a:pt x="6185" y="188"/>
                    <a:pt x="5538" y="272"/>
                    <a:pt x="4904" y="434"/>
                  </a:cubicBezTo>
                  <a:cubicBezTo>
                    <a:pt x="4403" y="567"/>
                    <a:pt x="3970" y="701"/>
                    <a:pt x="3503" y="901"/>
                  </a:cubicBezTo>
                  <a:lnTo>
                    <a:pt x="1901"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1"/>
            <p:cNvSpPr/>
            <p:nvPr/>
          </p:nvSpPr>
          <p:spPr>
            <a:xfrm>
              <a:off x="7699814" y="3774013"/>
              <a:ext cx="255646" cy="142312"/>
            </a:xfrm>
            <a:custGeom>
              <a:avLst/>
              <a:gdLst/>
              <a:ahLst/>
              <a:cxnLst/>
              <a:rect l="l" t="t" r="r" b="b"/>
              <a:pathLst>
                <a:path w="16480" h="9174" extrusionOk="0">
                  <a:moveTo>
                    <a:pt x="1935" y="0"/>
                  </a:moveTo>
                  <a:lnTo>
                    <a:pt x="34" y="1101"/>
                  </a:lnTo>
                  <a:lnTo>
                    <a:pt x="1635" y="2002"/>
                  </a:lnTo>
                  <a:cubicBezTo>
                    <a:pt x="34" y="3203"/>
                    <a:pt x="1" y="4470"/>
                    <a:pt x="1802" y="5504"/>
                  </a:cubicBezTo>
                  <a:cubicBezTo>
                    <a:pt x="2603" y="5971"/>
                    <a:pt x="3503" y="6238"/>
                    <a:pt x="4404" y="6271"/>
                  </a:cubicBezTo>
                  <a:lnTo>
                    <a:pt x="4938" y="6271"/>
                  </a:lnTo>
                  <a:cubicBezTo>
                    <a:pt x="5905" y="6205"/>
                    <a:pt x="6839" y="6005"/>
                    <a:pt x="7740" y="5671"/>
                  </a:cubicBezTo>
                  <a:cubicBezTo>
                    <a:pt x="9031" y="5225"/>
                    <a:pt x="10141" y="4745"/>
                    <a:pt x="11116" y="4745"/>
                  </a:cubicBezTo>
                  <a:cubicBezTo>
                    <a:pt x="11525" y="4745"/>
                    <a:pt x="11911" y="4830"/>
                    <a:pt x="12276" y="5037"/>
                  </a:cubicBezTo>
                  <a:cubicBezTo>
                    <a:pt x="13110" y="5504"/>
                    <a:pt x="12877" y="6105"/>
                    <a:pt x="11976" y="6638"/>
                  </a:cubicBezTo>
                  <a:cubicBezTo>
                    <a:pt x="11842" y="6705"/>
                    <a:pt x="11676" y="6805"/>
                    <a:pt x="11542" y="6872"/>
                  </a:cubicBezTo>
                  <a:cubicBezTo>
                    <a:pt x="11032" y="7076"/>
                    <a:pt x="10478" y="7185"/>
                    <a:pt x="9925" y="7185"/>
                  </a:cubicBezTo>
                  <a:cubicBezTo>
                    <a:pt x="9394" y="7185"/>
                    <a:pt x="8864" y="7084"/>
                    <a:pt x="8373" y="6872"/>
                  </a:cubicBezTo>
                  <a:lnTo>
                    <a:pt x="6705" y="8540"/>
                  </a:lnTo>
                  <a:cubicBezTo>
                    <a:pt x="7598" y="8882"/>
                    <a:pt x="8531" y="9052"/>
                    <a:pt x="9462" y="9052"/>
                  </a:cubicBezTo>
                  <a:cubicBezTo>
                    <a:pt x="10618" y="9052"/>
                    <a:pt x="11772" y="8790"/>
                    <a:pt x="12843" y="8273"/>
                  </a:cubicBezTo>
                  <a:lnTo>
                    <a:pt x="14411" y="9173"/>
                  </a:lnTo>
                  <a:lnTo>
                    <a:pt x="16312" y="8106"/>
                  </a:lnTo>
                  <a:lnTo>
                    <a:pt x="14711" y="7205"/>
                  </a:lnTo>
                  <a:cubicBezTo>
                    <a:pt x="16312" y="5971"/>
                    <a:pt x="16479" y="4637"/>
                    <a:pt x="14644" y="3569"/>
                  </a:cubicBezTo>
                  <a:lnTo>
                    <a:pt x="14611" y="3569"/>
                  </a:lnTo>
                  <a:cubicBezTo>
                    <a:pt x="13660" y="2999"/>
                    <a:pt x="12687" y="2797"/>
                    <a:pt x="11742" y="2797"/>
                  </a:cubicBezTo>
                  <a:cubicBezTo>
                    <a:pt x="11030" y="2797"/>
                    <a:pt x="10334" y="2911"/>
                    <a:pt x="9674" y="3069"/>
                  </a:cubicBezTo>
                  <a:cubicBezTo>
                    <a:pt x="9040" y="3236"/>
                    <a:pt x="8407" y="3469"/>
                    <a:pt x="7840" y="3670"/>
                  </a:cubicBezTo>
                  <a:cubicBezTo>
                    <a:pt x="7206" y="3903"/>
                    <a:pt x="6539" y="4103"/>
                    <a:pt x="5872" y="4270"/>
                  </a:cubicBezTo>
                  <a:cubicBezTo>
                    <a:pt x="5571" y="4337"/>
                    <a:pt x="5238" y="4370"/>
                    <a:pt x="4938" y="4370"/>
                  </a:cubicBezTo>
                  <a:cubicBezTo>
                    <a:pt x="4604" y="4337"/>
                    <a:pt x="4304" y="4237"/>
                    <a:pt x="4037" y="4103"/>
                  </a:cubicBezTo>
                  <a:cubicBezTo>
                    <a:pt x="3403" y="3736"/>
                    <a:pt x="3336" y="3236"/>
                    <a:pt x="4204" y="2635"/>
                  </a:cubicBezTo>
                  <a:cubicBezTo>
                    <a:pt x="4270" y="2602"/>
                    <a:pt x="4337" y="2569"/>
                    <a:pt x="4404" y="2535"/>
                  </a:cubicBezTo>
                  <a:cubicBezTo>
                    <a:pt x="4571" y="2435"/>
                    <a:pt x="4737" y="2335"/>
                    <a:pt x="4938" y="2269"/>
                  </a:cubicBezTo>
                  <a:cubicBezTo>
                    <a:pt x="5399" y="2055"/>
                    <a:pt x="5899" y="1946"/>
                    <a:pt x="6396" y="1946"/>
                  </a:cubicBezTo>
                  <a:cubicBezTo>
                    <a:pt x="6833" y="1946"/>
                    <a:pt x="7267" y="2030"/>
                    <a:pt x="7673" y="2202"/>
                  </a:cubicBezTo>
                  <a:lnTo>
                    <a:pt x="9274" y="601"/>
                  </a:lnTo>
                  <a:cubicBezTo>
                    <a:pt x="8492" y="322"/>
                    <a:pt x="7679" y="188"/>
                    <a:pt x="6864" y="188"/>
                  </a:cubicBezTo>
                  <a:cubicBezTo>
                    <a:pt x="6219" y="188"/>
                    <a:pt x="5572" y="272"/>
                    <a:pt x="4938" y="434"/>
                  </a:cubicBezTo>
                  <a:cubicBezTo>
                    <a:pt x="4437" y="567"/>
                    <a:pt x="4004" y="701"/>
                    <a:pt x="3537" y="901"/>
                  </a:cubicBezTo>
                  <a:lnTo>
                    <a:pt x="1935"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1"/>
            <p:cNvSpPr/>
            <p:nvPr/>
          </p:nvSpPr>
          <p:spPr>
            <a:xfrm>
              <a:off x="7699814" y="3774013"/>
              <a:ext cx="255646" cy="142312"/>
            </a:xfrm>
            <a:custGeom>
              <a:avLst/>
              <a:gdLst/>
              <a:ahLst/>
              <a:cxnLst/>
              <a:rect l="l" t="t" r="r" b="b"/>
              <a:pathLst>
                <a:path w="16480" h="9174" extrusionOk="0">
                  <a:moveTo>
                    <a:pt x="1935" y="0"/>
                  </a:moveTo>
                  <a:lnTo>
                    <a:pt x="34" y="1101"/>
                  </a:lnTo>
                  <a:lnTo>
                    <a:pt x="1635" y="2002"/>
                  </a:lnTo>
                  <a:cubicBezTo>
                    <a:pt x="34" y="3203"/>
                    <a:pt x="1" y="4470"/>
                    <a:pt x="1802" y="5504"/>
                  </a:cubicBezTo>
                  <a:cubicBezTo>
                    <a:pt x="2603" y="5971"/>
                    <a:pt x="3503" y="6238"/>
                    <a:pt x="4404" y="6271"/>
                  </a:cubicBezTo>
                  <a:lnTo>
                    <a:pt x="4938" y="6271"/>
                  </a:lnTo>
                  <a:cubicBezTo>
                    <a:pt x="5905" y="6205"/>
                    <a:pt x="6839" y="6005"/>
                    <a:pt x="7740" y="5671"/>
                  </a:cubicBezTo>
                  <a:cubicBezTo>
                    <a:pt x="9031" y="5225"/>
                    <a:pt x="10141" y="4745"/>
                    <a:pt x="11116" y="4745"/>
                  </a:cubicBezTo>
                  <a:cubicBezTo>
                    <a:pt x="11525" y="4745"/>
                    <a:pt x="11911" y="4830"/>
                    <a:pt x="12276" y="5037"/>
                  </a:cubicBezTo>
                  <a:cubicBezTo>
                    <a:pt x="13110" y="5504"/>
                    <a:pt x="12877" y="6105"/>
                    <a:pt x="11976" y="6638"/>
                  </a:cubicBezTo>
                  <a:cubicBezTo>
                    <a:pt x="11842" y="6705"/>
                    <a:pt x="11676" y="6805"/>
                    <a:pt x="11542" y="6872"/>
                  </a:cubicBezTo>
                  <a:cubicBezTo>
                    <a:pt x="11032" y="7076"/>
                    <a:pt x="10478" y="7185"/>
                    <a:pt x="9925" y="7185"/>
                  </a:cubicBezTo>
                  <a:cubicBezTo>
                    <a:pt x="9394" y="7185"/>
                    <a:pt x="8864" y="7084"/>
                    <a:pt x="8373" y="6872"/>
                  </a:cubicBezTo>
                  <a:lnTo>
                    <a:pt x="6705" y="8540"/>
                  </a:lnTo>
                  <a:cubicBezTo>
                    <a:pt x="7598" y="8882"/>
                    <a:pt x="8531" y="9052"/>
                    <a:pt x="9462" y="9052"/>
                  </a:cubicBezTo>
                  <a:cubicBezTo>
                    <a:pt x="10618" y="9052"/>
                    <a:pt x="11772" y="8790"/>
                    <a:pt x="12843" y="8273"/>
                  </a:cubicBezTo>
                  <a:lnTo>
                    <a:pt x="14411" y="9173"/>
                  </a:lnTo>
                  <a:lnTo>
                    <a:pt x="16312" y="8106"/>
                  </a:lnTo>
                  <a:lnTo>
                    <a:pt x="14711" y="7205"/>
                  </a:lnTo>
                  <a:cubicBezTo>
                    <a:pt x="16312" y="5971"/>
                    <a:pt x="16479" y="4637"/>
                    <a:pt x="14644" y="3569"/>
                  </a:cubicBezTo>
                  <a:lnTo>
                    <a:pt x="14611" y="3569"/>
                  </a:lnTo>
                  <a:cubicBezTo>
                    <a:pt x="13660" y="2999"/>
                    <a:pt x="12687" y="2797"/>
                    <a:pt x="11742" y="2797"/>
                  </a:cubicBezTo>
                  <a:cubicBezTo>
                    <a:pt x="11030" y="2797"/>
                    <a:pt x="10334" y="2911"/>
                    <a:pt x="9674" y="3069"/>
                  </a:cubicBezTo>
                  <a:cubicBezTo>
                    <a:pt x="9040" y="3236"/>
                    <a:pt x="8407" y="3469"/>
                    <a:pt x="7840" y="3670"/>
                  </a:cubicBezTo>
                  <a:cubicBezTo>
                    <a:pt x="7206" y="3903"/>
                    <a:pt x="6539" y="4103"/>
                    <a:pt x="5872" y="4270"/>
                  </a:cubicBezTo>
                  <a:cubicBezTo>
                    <a:pt x="5571" y="4337"/>
                    <a:pt x="5238" y="4370"/>
                    <a:pt x="4938" y="4370"/>
                  </a:cubicBezTo>
                  <a:cubicBezTo>
                    <a:pt x="4604" y="4337"/>
                    <a:pt x="4304" y="4237"/>
                    <a:pt x="4037" y="4103"/>
                  </a:cubicBezTo>
                  <a:cubicBezTo>
                    <a:pt x="3403" y="3736"/>
                    <a:pt x="3336" y="3236"/>
                    <a:pt x="4204" y="2635"/>
                  </a:cubicBezTo>
                  <a:cubicBezTo>
                    <a:pt x="4270" y="2602"/>
                    <a:pt x="4337" y="2569"/>
                    <a:pt x="4404" y="2535"/>
                  </a:cubicBezTo>
                  <a:cubicBezTo>
                    <a:pt x="4571" y="2435"/>
                    <a:pt x="4737" y="2335"/>
                    <a:pt x="4938" y="2269"/>
                  </a:cubicBezTo>
                  <a:cubicBezTo>
                    <a:pt x="5399" y="2055"/>
                    <a:pt x="5899" y="1946"/>
                    <a:pt x="6396" y="1946"/>
                  </a:cubicBezTo>
                  <a:cubicBezTo>
                    <a:pt x="6833" y="1946"/>
                    <a:pt x="7267" y="2030"/>
                    <a:pt x="7673" y="2202"/>
                  </a:cubicBezTo>
                  <a:lnTo>
                    <a:pt x="9274" y="601"/>
                  </a:lnTo>
                  <a:cubicBezTo>
                    <a:pt x="8492" y="322"/>
                    <a:pt x="7679" y="188"/>
                    <a:pt x="6864" y="188"/>
                  </a:cubicBezTo>
                  <a:cubicBezTo>
                    <a:pt x="6219" y="188"/>
                    <a:pt x="5572" y="272"/>
                    <a:pt x="4938" y="434"/>
                  </a:cubicBezTo>
                  <a:cubicBezTo>
                    <a:pt x="4437" y="567"/>
                    <a:pt x="4004" y="701"/>
                    <a:pt x="3537" y="901"/>
                  </a:cubicBezTo>
                  <a:lnTo>
                    <a:pt x="1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1"/>
            <p:cNvSpPr/>
            <p:nvPr/>
          </p:nvSpPr>
          <p:spPr>
            <a:xfrm>
              <a:off x="7700853" y="3774013"/>
              <a:ext cx="53828" cy="17095"/>
            </a:xfrm>
            <a:custGeom>
              <a:avLst/>
              <a:gdLst/>
              <a:ahLst/>
              <a:cxnLst/>
              <a:rect l="l" t="t" r="r" b="b"/>
              <a:pathLst>
                <a:path w="3470" h="1102" extrusionOk="0">
                  <a:moveTo>
                    <a:pt x="1902" y="0"/>
                  </a:moveTo>
                  <a:lnTo>
                    <a:pt x="0" y="1101"/>
                  </a:lnTo>
                  <a:lnTo>
                    <a:pt x="1902" y="234"/>
                  </a:lnTo>
                  <a:lnTo>
                    <a:pt x="3470" y="901"/>
                  </a:lnTo>
                  <a:lnTo>
                    <a:pt x="190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1"/>
            <p:cNvSpPr/>
            <p:nvPr/>
          </p:nvSpPr>
          <p:spPr>
            <a:xfrm>
              <a:off x="7772780" y="3776852"/>
              <a:ext cx="70892" cy="31320"/>
            </a:xfrm>
            <a:custGeom>
              <a:avLst/>
              <a:gdLst/>
              <a:ahLst/>
              <a:cxnLst/>
              <a:rect l="l" t="t" r="r" b="b"/>
              <a:pathLst>
                <a:path w="4570" h="2019" extrusionOk="0">
                  <a:moveTo>
                    <a:pt x="2215" y="0"/>
                  </a:moveTo>
                  <a:cubicBezTo>
                    <a:pt x="1471" y="0"/>
                    <a:pt x="724" y="109"/>
                    <a:pt x="0" y="318"/>
                  </a:cubicBezTo>
                  <a:cubicBezTo>
                    <a:pt x="594" y="202"/>
                    <a:pt x="1187" y="143"/>
                    <a:pt x="1778" y="143"/>
                  </a:cubicBezTo>
                  <a:cubicBezTo>
                    <a:pt x="2548" y="143"/>
                    <a:pt x="3314" y="243"/>
                    <a:pt x="4070" y="451"/>
                  </a:cubicBezTo>
                  <a:lnTo>
                    <a:pt x="2969" y="2019"/>
                  </a:lnTo>
                  <a:lnTo>
                    <a:pt x="4570" y="384"/>
                  </a:lnTo>
                  <a:cubicBezTo>
                    <a:pt x="3810" y="125"/>
                    <a:pt x="3014" y="0"/>
                    <a:pt x="221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1"/>
            <p:cNvSpPr/>
            <p:nvPr/>
          </p:nvSpPr>
          <p:spPr>
            <a:xfrm>
              <a:off x="7849873" y="3817353"/>
              <a:ext cx="105578" cy="67929"/>
            </a:xfrm>
            <a:custGeom>
              <a:avLst/>
              <a:gdLst/>
              <a:ahLst/>
              <a:cxnLst/>
              <a:rect l="l" t="t" r="r" b="b"/>
              <a:pathLst>
                <a:path w="6806" h="4379" extrusionOk="0">
                  <a:moveTo>
                    <a:pt x="2093" y="0"/>
                  </a:moveTo>
                  <a:cubicBezTo>
                    <a:pt x="1372" y="0"/>
                    <a:pt x="667" y="116"/>
                    <a:pt x="0" y="275"/>
                  </a:cubicBezTo>
                  <a:cubicBezTo>
                    <a:pt x="411" y="195"/>
                    <a:pt x="910" y="143"/>
                    <a:pt x="1450" y="143"/>
                  </a:cubicBezTo>
                  <a:cubicBezTo>
                    <a:pt x="2491" y="143"/>
                    <a:pt x="3682" y="338"/>
                    <a:pt x="4670" y="909"/>
                  </a:cubicBezTo>
                  <a:cubicBezTo>
                    <a:pt x="6205" y="1776"/>
                    <a:pt x="6438" y="2844"/>
                    <a:pt x="5037" y="4378"/>
                  </a:cubicBezTo>
                  <a:cubicBezTo>
                    <a:pt x="6638" y="3144"/>
                    <a:pt x="6805" y="1810"/>
                    <a:pt x="4970" y="742"/>
                  </a:cubicBezTo>
                  <a:lnTo>
                    <a:pt x="4937" y="742"/>
                  </a:lnTo>
                  <a:cubicBezTo>
                    <a:pt x="3994" y="195"/>
                    <a:pt x="3030" y="0"/>
                    <a:pt x="209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1"/>
            <p:cNvSpPr/>
            <p:nvPr/>
          </p:nvSpPr>
          <p:spPr>
            <a:xfrm>
              <a:off x="7923336" y="3885774"/>
              <a:ext cx="28993" cy="31056"/>
            </a:xfrm>
            <a:custGeom>
              <a:avLst/>
              <a:gdLst/>
              <a:ahLst/>
              <a:cxnLst/>
              <a:rect l="l" t="t" r="r" b="b"/>
              <a:pathLst>
                <a:path w="1869" h="2002" extrusionOk="0">
                  <a:moveTo>
                    <a:pt x="301" y="0"/>
                  </a:moveTo>
                  <a:lnTo>
                    <a:pt x="1535" y="901"/>
                  </a:lnTo>
                  <a:lnTo>
                    <a:pt x="1" y="2002"/>
                  </a:lnTo>
                  <a:lnTo>
                    <a:pt x="1869" y="901"/>
                  </a:lnTo>
                  <a:lnTo>
                    <a:pt x="30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1"/>
            <p:cNvSpPr/>
            <p:nvPr/>
          </p:nvSpPr>
          <p:spPr>
            <a:xfrm>
              <a:off x="7803819" y="3880593"/>
              <a:ext cx="74522" cy="25890"/>
            </a:xfrm>
            <a:custGeom>
              <a:avLst/>
              <a:gdLst/>
              <a:ahLst/>
              <a:cxnLst/>
              <a:rect l="l" t="t" r="r" b="b"/>
              <a:pathLst>
                <a:path w="4804" h="1669" extrusionOk="0">
                  <a:moveTo>
                    <a:pt x="1668" y="1"/>
                  </a:moveTo>
                  <a:lnTo>
                    <a:pt x="0" y="1669"/>
                  </a:lnTo>
                  <a:lnTo>
                    <a:pt x="1802" y="234"/>
                  </a:lnTo>
                  <a:cubicBezTo>
                    <a:pt x="2204" y="355"/>
                    <a:pt x="2617" y="416"/>
                    <a:pt x="3027" y="416"/>
                  </a:cubicBezTo>
                  <a:cubicBezTo>
                    <a:pt x="3639" y="416"/>
                    <a:pt x="4245" y="280"/>
                    <a:pt x="4804" y="1"/>
                  </a:cubicBezTo>
                  <a:lnTo>
                    <a:pt x="4804" y="1"/>
                  </a:lnTo>
                  <a:cubicBezTo>
                    <a:pt x="4294" y="205"/>
                    <a:pt x="3749" y="314"/>
                    <a:pt x="3204" y="314"/>
                  </a:cubicBezTo>
                  <a:cubicBezTo>
                    <a:pt x="2681" y="314"/>
                    <a:pt x="2159" y="213"/>
                    <a:pt x="16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1"/>
            <p:cNvSpPr/>
            <p:nvPr/>
          </p:nvSpPr>
          <p:spPr>
            <a:xfrm>
              <a:off x="7747419" y="3814886"/>
              <a:ext cx="43482" cy="28233"/>
            </a:xfrm>
            <a:custGeom>
              <a:avLst/>
              <a:gdLst/>
              <a:ahLst/>
              <a:cxnLst/>
              <a:rect l="l" t="t" r="r" b="b"/>
              <a:pathLst>
                <a:path w="2803" h="1820" extrusionOk="0">
                  <a:moveTo>
                    <a:pt x="1135" y="0"/>
                  </a:moveTo>
                  <a:cubicBezTo>
                    <a:pt x="334" y="434"/>
                    <a:pt x="1" y="968"/>
                    <a:pt x="534" y="1435"/>
                  </a:cubicBezTo>
                  <a:cubicBezTo>
                    <a:pt x="830" y="1691"/>
                    <a:pt x="1312" y="1819"/>
                    <a:pt x="1808" y="1819"/>
                  </a:cubicBezTo>
                  <a:cubicBezTo>
                    <a:pt x="2152" y="1819"/>
                    <a:pt x="2502" y="1758"/>
                    <a:pt x="2803" y="1635"/>
                  </a:cubicBezTo>
                  <a:lnTo>
                    <a:pt x="2803" y="1635"/>
                  </a:lnTo>
                  <a:cubicBezTo>
                    <a:pt x="2502" y="1702"/>
                    <a:pt x="2169" y="1735"/>
                    <a:pt x="1869" y="1735"/>
                  </a:cubicBezTo>
                  <a:cubicBezTo>
                    <a:pt x="1535" y="1702"/>
                    <a:pt x="1235" y="1602"/>
                    <a:pt x="968" y="1468"/>
                  </a:cubicBezTo>
                  <a:cubicBezTo>
                    <a:pt x="334" y="1101"/>
                    <a:pt x="267" y="601"/>
                    <a:pt x="11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1"/>
            <p:cNvSpPr/>
            <p:nvPr/>
          </p:nvSpPr>
          <p:spPr>
            <a:xfrm>
              <a:off x="7699302" y="3805052"/>
              <a:ext cx="68829" cy="66254"/>
            </a:xfrm>
            <a:custGeom>
              <a:avLst/>
              <a:gdLst/>
              <a:ahLst/>
              <a:cxnLst/>
              <a:rect l="l" t="t" r="r" b="b"/>
              <a:pathLst>
                <a:path w="4437" h="4271" extrusionOk="0">
                  <a:moveTo>
                    <a:pt x="1635" y="1"/>
                  </a:moveTo>
                  <a:lnTo>
                    <a:pt x="1635" y="1"/>
                  </a:lnTo>
                  <a:cubicBezTo>
                    <a:pt x="34" y="1235"/>
                    <a:pt x="0" y="2469"/>
                    <a:pt x="1802" y="3537"/>
                  </a:cubicBezTo>
                  <a:cubicBezTo>
                    <a:pt x="2602" y="3970"/>
                    <a:pt x="3503" y="4237"/>
                    <a:pt x="4437" y="4270"/>
                  </a:cubicBezTo>
                  <a:cubicBezTo>
                    <a:pt x="3069" y="4137"/>
                    <a:pt x="1401" y="3403"/>
                    <a:pt x="868" y="2269"/>
                  </a:cubicBezTo>
                  <a:cubicBezTo>
                    <a:pt x="367" y="1202"/>
                    <a:pt x="1501" y="134"/>
                    <a:pt x="163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1"/>
            <p:cNvSpPr/>
            <p:nvPr/>
          </p:nvSpPr>
          <p:spPr>
            <a:xfrm>
              <a:off x="7492331" y="3651767"/>
              <a:ext cx="581626" cy="335722"/>
            </a:xfrm>
            <a:custGeom>
              <a:avLst/>
              <a:gdLst/>
              <a:ahLst/>
              <a:cxnLst/>
              <a:rect l="l" t="t" r="r" b="b"/>
              <a:pathLst>
                <a:path w="37494" h="21642" extrusionOk="0">
                  <a:moveTo>
                    <a:pt x="18747" y="1"/>
                  </a:moveTo>
                  <a:cubicBezTo>
                    <a:pt x="13952" y="1"/>
                    <a:pt x="9157" y="1060"/>
                    <a:pt x="5504" y="3178"/>
                  </a:cubicBezTo>
                  <a:cubicBezTo>
                    <a:pt x="3403" y="4379"/>
                    <a:pt x="1902" y="5813"/>
                    <a:pt x="1001" y="7314"/>
                  </a:cubicBezTo>
                  <a:lnTo>
                    <a:pt x="0" y="7314"/>
                  </a:lnTo>
                  <a:lnTo>
                    <a:pt x="0" y="11150"/>
                  </a:lnTo>
                  <a:cubicBezTo>
                    <a:pt x="134" y="13819"/>
                    <a:pt x="1969" y="16454"/>
                    <a:pt x="5471" y="18489"/>
                  </a:cubicBezTo>
                  <a:cubicBezTo>
                    <a:pt x="9140" y="20590"/>
                    <a:pt x="13935" y="21641"/>
                    <a:pt x="18731" y="21641"/>
                  </a:cubicBezTo>
                  <a:cubicBezTo>
                    <a:pt x="23526" y="21641"/>
                    <a:pt x="28321" y="20590"/>
                    <a:pt x="31990" y="18489"/>
                  </a:cubicBezTo>
                  <a:cubicBezTo>
                    <a:pt x="35493" y="16454"/>
                    <a:pt x="37327" y="13819"/>
                    <a:pt x="37494" y="11150"/>
                  </a:cubicBezTo>
                  <a:lnTo>
                    <a:pt x="37494" y="7314"/>
                  </a:lnTo>
                  <a:lnTo>
                    <a:pt x="36493" y="7314"/>
                  </a:lnTo>
                  <a:cubicBezTo>
                    <a:pt x="35593" y="5813"/>
                    <a:pt x="34092" y="4412"/>
                    <a:pt x="31990" y="3178"/>
                  </a:cubicBezTo>
                  <a:cubicBezTo>
                    <a:pt x="28337" y="1060"/>
                    <a:pt x="23542" y="1"/>
                    <a:pt x="1874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1"/>
            <p:cNvSpPr/>
            <p:nvPr/>
          </p:nvSpPr>
          <p:spPr>
            <a:xfrm>
              <a:off x="7492331" y="3651767"/>
              <a:ext cx="581626" cy="335722"/>
            </a:xfrm>
            <a:custGeom>
              <a:avLst/>
              <a:gdLst/>
              <a:ahLst/>
              <a:cxnLst/>
              <a:rect l="l" t="t" r="r" b="b"/>
              <a:pathLst>
                <a:path w="37494" h="21642" extrusionOk="0">
                  <a:moveTo>
                    <a:pt x="18747" y="1"/>
                  </a:moveTo>
                  <a:cubicBezTo>
                    <a:pt x="13952" y="1"/>
                    <a:pt x="9157" y="1060"/>
                    <a:pt x="5504" y="3178"/>
                  </a:cubicBezTo>
                  <a:cubicBezTo>
                    <a:pt x="3403" y="4379"/>
                    <a:pt x="1902" y="5813"/>
                    <a:pt x="1001" y="7314"/>
                  </a:cubicBezTo>
                  <a:lnTo>
                    <a:pt x="0" y="7314"/>
                  </a:lnTo>
                  <a:lnTo>
                    <a:pt x="0" y="11150"/>
                  </a:lnTo>
                  <a:cubicBezTo>
                    <a:pt x="134" y="13819"/>
                    <a:pt x="1969" y="16454"/>
                    <a:pt x="5471" y="18489"/>
                  </a:cubicBezTo>
                  <a:cubicBezTo>
                    <a:pt x="9140" y="20590"/>
                    <a:pt x="13935" y="21641"/>
                    <a:pt x="18731" y="21641"/>
                  </a:cubicBezTo>
                  <a:cubicBezTo>
                    <a:pt x="23526" y="21641"/>
                    <a:pt x="28321" y="20590"/>
                    <a:pt x="31990" y="18489"/>
                  </a:cubicBezTo>
                  <a:cubicBezTo>
                    <a:pt x="35493" y="16454"/>
                    <a:pt x="37327" y="13819"/>
                    <a:pt x="37494" y="11150"/>
                  </a:cubicBezTo>
                  <a:lnTo>
                    <a:pt x="37494" y="7314"/>
                  </a:lnTo>
                  <a:lnTo>
                    <a:pt x="36493" y="7314"/>
                  </a:lnTo>
                  <a:cubicBezTo>
                    <a:pt x="35593" y="5813"/>
                    <a:pt x="34092" y="4412"/>
                    <a:pt x="31990" y="3178"/>
                  </a:cubicBezTo>
                  <a:cubicBezTo>
                    <a:pt x="28337" y="1060"/>
                    <a:pt x="23542" y="1"/>
                    <a:pt x="187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1"/>
            <p:cNvSpPr/>
            <p:nvPr/>
          </p:nvSpPr>
          <p:spPr>
            <a:xfrm>
              <a:off x="7492331" y="3679315"/>
              <a:ext cx="131965" cy="280993"/>
            </a:xfrm>
            <a:custGeom>
              <a:avLst/>
              <a:gdLst/>
              <a:ahLst/>
              <a:cxnLst/>
              <a:rect l="l" t="t" r="r" b="b"/>
              <a:pathLst>
                <a:path w="8507" h="18114" extrusionOk="0">
                  <a:moveTo>
                    <a:pt x="8507" y="1"/>
                  </a:moveTo>
                  <a:cubicBezTo>
                    <a:pt x="7472" y="368"/>
                    <a:pt x="6438" y="835"/>
                    <a:pt x="5504" y="1402"/>
                  </a:cubicBezTo>
                  <a:cubicBezTo>
                    <a:pt x="3403" y="2603"/>
                    <a:pt x="1902" y="4037"/>
                    <a:pt x="1001" y="5538"/>
                  </a:cubicBezTo>
                  <a:lnTo>
                    <a:pt x="0" y="5538"/>
                  </a:lnTo>
                  <a:lnTo>
                    <a:pt x="0" y="9374"/>
                  </a:lnTo>
                  <a:cubicBezTo>
                    <a:pt x="134" y="12043"/>
                    <a:pt x="1969" y="14678"/>
                    <a:pt x="5471" y="16713"/>
                  </a:cubicBezTo>
                  <a:cubicBezTo>
                    <a:pt x="6438" y="17247"/>
                    <a:pt x="7439" y="17714"/>
                    <a:pt x="8507" y="18114"/>
                  </a:cubicBezTo>
                  <a:lnTo>
                    <a:pt x="85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1"/>
            <p:cNvSpPr/>
            <p:nvPr/>
          </p:nvSpPr>
          <p:spPr>
            <a:xfrm>
              <a:off x="7941965" y="3679315"/>
              <a:ext cx="131965" cy="280993"/>
            </a:xfrm>
            <a:custGeom>
              <a:avLst/>
              <a:gdLst/>
              <a:ahLst/>
              <a:cxnLst/>
              <a:rect l="l" t="t" r="r" b="b"/>
              <a:pathLst>
                <a:path w="8507" h="18114" extrusionOk="0">
                  <a:moveTo>
                    <a:pt x="1" y="1"/>
                  </a:moveTo>
                  <a:lnTo>
                    <a:pt x="1" y="18114"/>
                  </a:lnTo>
                  <a:cubicBezTo>
                    <a:pt x="1035" y="17714"/>
                    <a:pt x="2036" y="17247"/>
                    <a:pt x="3003" y="16713"/>
                  </a:cubicBezTo>
                  <a:cubicBezTo>
                    <a:pt x="6539" y="14678"/>
                    <a:pt x="8374" y="12043"/>
                    <a:pt x="8507" y="9374"/>
                  </a:cubicBezTo>
                  <a:lnTo>
                    <a:pt x="8507" y="5538"/>
                  </a:lnTo>
                  <a:lnTo>
                    <a:pt x="7506" y="5538"/>
                  </a:lnTo>
                  <a:cubicBezTo>
                    <a:pt x="6606" y="4037"/>
                    <a:pt x="5105" y="2603"/>
                    <a:pt x="3003" y="1402"/>
                  </a:cubicBezTo>
                  <a:cubicBezTo>
                    <a:pt x="2036" y="835"/>
                    <a:pt x="1035" y="36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1"/>
            <p:cNvSpPr/>
            <p:nvPr/>
          </p:nvSpPr>
          <p:spPr>
            <a:xfrm>
              <a:off x="7463867" y="3597446"/>
              <a:ext cx="635454" cy="335846"/>
            </a:xfrm>
            <a:custGeom>
              <a:avLst/>
              <a:gdLst/>
              <a:ahLst/>
              <a:cxnLst/>
              <a:rect l="l" t="t" r="r" b="b"/>
              <a:pathLst>
                <a:path w="40964" h="21650" extrusionOk="0">
                  <a:moveTo>
                    <a:pt x="20582" y="0"/>
                  </a:moveTo>
                  <a:cubicBezTo>
                    <a:pt x="15787" y="0"/>
                    <a:pt x="10992" y="1059"/>
                    <a:pt x="7339" y="3177"/>
                  </a:cubicBezTo>
                  <a:cubicBezTo>
                    <a:pt x="1" y="7380"/>
                    <a:pt x="1" y="14252"/>
                    <a:pt x="7339" y="18488"/>
                  </a:cubicBezTo>
                  <a:cubicBezTo>
                    <a:pt x="11003" y="20587"/>
                    <a:pt x="15802" y="21649"/>
                    <a:pt x="20600" y="21649"/>
                  </a:cubicBezTo>
                  <a:cubicBezTo>
                    <a:pt x="24189" y="21649"/>
                    <a:pt x="27778" y="21055"/>
                    <a:pt x="30890" y="19856"/>
                  </a:cubicBezTo>
                  <a:lnTo>
                    <a:pt x="31190" y="19756"/>
                  </a:lnTo>
                  <a:cubicBezTo>
                    <a:pt x="32090" y="19389"/>
                    <a:pt x="32991" y="18955"/>
                    <a:pt x="33825" y="18488"/>
                  </a:cubicBezTo>
                  <a:cubicBezTo>
                    <a:pt x="39929" y="14952"/>
                    <a:pt x="40963" y="9582"/>
                    <a:pt x="36861" y="5479"/>
                  </a:cubicBezTo>
                  <a:cubicBezTo>
                    <a:pt x="35960" y="4578"/>
                    <a:pt x="34926" y="3778"/>
                    <a:pt x="33825" y="3177"/>
                  </a:cubicBezTo>
                  <a:cubicBezTo>
                    <a:pt x="30172" y="1059"/>
                    <a:pt x="25377" y="0"/>
                    <a:pt x="20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1"/>
            <p:cNvSpPr/>
            <p:nvPr/>
          </p:nvSpPr>
          <p:spPr>
            <a:xfrm>
              <a:off x="7466969" y="3627057"/>
              <a:ext cx="151635" cy="221487"/>
            </a:xfrm>
            <a:custGeom>
              <a:avLst/>
              <a:gdLst/>
              <a:ahLst/>
              <a:cxnLst/>
              <a:rect l="l" t="t" r="r" b="b"/>
              <a:pathLst>
                <a:path w="9775" h="14278" extrusionOk="0">
                  <a:moveTo>
                    <a:pt x="9775" y="1"/>
                  </a:moveTo>
                  <a:cubicBezTo>
                    <a:pt x="8841" y="334"/>
                    <a:pt x="7973" y="768"/>
                    <a:pt x="7106" y="1268"/>
                  </a:cubicBezTo>
                  <a:cubicBezTo>
                    <a:pt x="1035" y="4771"/>
                    <a:pt x="1" y="10141"/>
                    <a:pt x="4071" y="14278"/>
                  </a:cubicBezTo>
                  <a:cubicBezTo>
                    <a:pt x="4004" y="14178"/>
                    <a:pt x="1435" y="11476"/>
                    <a:pt x="2102" y="7606"/>
                  </a:cubicBezTo>
                  <a:cubicBezTo>
                    <a:pt x="2770" y="3870"/>
                    <a:pt x="7973" y="735"/>
                    <a:pt x="977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1"/>
            <p:cNvSpPr/>
            <p:nvPr/>
          </p:nvSpPr>
          <p:spPr>
            <a:xfrm>
              <a:off x="7513023" y="3608955"/>
              <a:ext cx="540238" cy="312034"/>
            </a:xfrm>
            <a:custGeom>
              <a:avLst/>
              <a:gdLst/>
              <a:ahLst/>
              <a:cxnLst/>
              <a:rect l="l" t="t" r="r" b="b"/>
              <a:pathLst>
                <a:path w="34826" h="20115" extrusionOk="0">
                  <a:moveTo>
                    <a:pt x="17413" y="0"/>
                  </a:moveTo>
                  <a:cubicBezTo>
                    <a:pt x="7806" y="0"/>
                    <a:pt x="1" y="4504"/>
                    <a:pt x="1" y="10074"/>
                  </a:cubicBezTo>
                  <a:cubicBezTo>
                    <a:pt x="1" y="15611"/>
                    <a:pt x="7806" y="20115"/>
                    <a:pt x="17413" y="20115"/>
                  </a:cubicBezTo>
                  <a:cubicBezTo>
                    <a:pt x="27020" y="20115"/>
                    <a:pt x="34826" y="15611"/>
                    <a:pt x="34826" y="10074"/>
                  </a:cubicBezTo>
                  <a:cubicBezTo>
                    <a:pt x="34826" y="4504"/>
                    <a:pt x="27020" y="0"/>
                    <a:pt x="17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1"/>
            <p:cNvSpPr/>
            <p:nvPr/>
          </p:nvSpPr>
          <p:spPr>
            <a:xfrm>
              <a:off x="7780536" y="3647765"/>
              <a:ext cx="282545" cy="168698"/>
            </a:xfrm>
            <a:custGeom>
              <a:avLst/>
              <a:gdLst/>
              <a:ahLst/>
              <a:cxnLst/>
              <a:rect l="l" t="t" r="r" b="b"/>
              <a:pathLst>
                <a:path w="18214" h="10875" extrusionOk="0">
                  <a:moveTo>
                    <a:pt x="11675" y="0"/>
                  </a:moveTo>
                  <a:cubicBezTo>
                    <a:pt x="12409" y="1201"/>
                    <a:pt x="12142" y="2469"/>
                    <a:pt x="8039" y="2702"/>
                  </a:cubicBezTo>
                  <a:cubicBezTo>
                    <a:pt x="0" y="3202"/>
                    <a:pt x="10174" y="10875"/>
                    <a:pt x="10174" y="10875"/>
                  </a:cubicBezTo>
                  <a:cubicBezTo>
                    <a:pt x="10174" y="10875"/>
                    <a:pt x="12684" y="9668"/>
                    <a:pt x="14698" y="9668"/>
                  </a:cubicBezTo>
                  <a:cubicBezTo>
                    <a:pt x="15584" y="9668"/>
                    <a:pt x="16374" y="9902"/>
                    <a:pt x="16812" y="10574"/>
                  </a:cubicBezTo>
                  <a:cubicBezTo>
                    <a:pt x="18213" y="7972"/>
                    <a:pt x="17746" y="5137"/>
                    <a:pt x="15445" y="2702"/>
                  </a:cubicBezTo>
                  <a:cubicBezTo>
                    <a:pt x="14978" y="2235"/>
                    <a:pt x="14477" y="1801"/>
                    <a:pt x="13944" y="1401"/>
                  </a:cubicBezTo>
                  <a:cubicBezTo>
                    <a:pt x="13510" y="1068"/>
                    <a:pt x="13010" y="767"/>
                    <a:pt x="12543" y="467"/>
                  </a:cubicBezTo>
                  <a:cubicBezTo>
                    <a:pt x="12276" y="300"/>
                    <a:pt x="11976" y="167"/>
                    <a:pt x="11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1"/>
            <p:cNvSpPr/>
            <p:nvPr/>
          </p:nvSpPr>
          <p:spPr>
            <a:xfrm>
              <a:off x="7974043" y="3700349"/>
              <a:ext cx="82294" cy="78524"/>
            </a:xfrm>
            <a:custGeom>
              <a:avLst/>
              <a:gdLst/>
              <a:ahLst/>
              <a:cxnLst/>
              <a:rect l="l" t="t" r="r" b="b"/>
              <a:pathLst>
                <a:path w="5305" h="5062" extrusionOk="0">
                  <a:moveTo>
                    <a:pt x="2020" y="1"/>
                  </a:moveTo>
                  <a:cubicBezTo>
                    <a:pt x="1947" y="1"/>
                    <a:pt x="1874" y="5"/>
                    <a:pt x="1802" y="13"/>
                  </a:cubicBezTo>
                  <a:cubicBezTo>
                    <a:pt x="601" y="146"/>
                    <a:pt x="1" y="1380"/>
                    <a:pt x="468" y="2781"/>
                  </a:cubicBezTo>
                  <a:cubicBezTo>
                    <a:pt x="908" y="4069"/>
                    <a:pt x="2146" y="5061"/>
                    <a:pt x="3292" y="5061"/>
                  </a:cubicBezTo>
                  <a:cubicBezTo>
                    <a:pt x="3363" y="5061"/>
                    <a:pt x="3433" y="5057"/>
                    <a:pt x="3504" y="5049"/>
                  </a:cubicBezTo>
                  <a:cubicBezTo>
                    <a:pt x="4704" y="4916"/>
                    <a:pt x="5305" y="3682"/>
                    <a:pt x="4838" y="2281"/>
                  </a:cubicBezTo>
                  <a:cubicBezTo>
                    <a:pt x="4399" y="964"/>
                    <a:pt x="3164" y="1"/>
                    <a:pt x="20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1"/>
            <p:cNvSpPr/>
            <p:nvPr/>
          </p:nvSpPr>
          <p:spPr>
            <a:xfrm>
              <a:off x="7498023" y="3654481"/>
              <a:ext cx="360154" cy="266505"/>
            </a:xfrm>
            <a:custGeom>
              <a:avLst/>
              <a:gdLst/>
              <a:ahLst/>
              <a:cxnLst/>
              <a:rect l="l" t="t" r="r" b="b"/>
              <a:pathLst>
                <a:path w="23217" h="17180" extrusionOk="0">
                  <a:moveTo>
                    <a:pt x="6138" y="1"/>
                  </a:moveTo>
                  <a:lnTo>
                    <a:pt x="6138" y="1"/>
                  </a:lnTo>
                  <a:cubicBezTo>
                    <a:pt x="5638" y="268"/>
                    <a:pt x="5171" y="568"/>
                    <a:pt x="4737" y="901"/>
                  </a:cubicBezTo>
                  <a:cubicBezTo>
                    <a:pt x="4437" y="1102"/>
                    <a:pt x="4137" y="1335"/>
                    <a:pt x="3903" y="1569"/>
                  </a:cubicBezTo>
                  <a:cubicBezTo>
                    <a:pt x="0" y="4904"/>
                    <a:pt x="0" y="9341"/>
                    <a:pt x="3903" y="12710"/>
                  </a:cubicBezTo>
                  <a:cubicBezTo>
                    <a:pt x="4170" y="12943"/>
                    <a:pt x="4437" y="13143"/>
                    <a:pt x="4737" y="13377"/>
                  </a:cubicBezTo>
                  <a:cubicBezTo>
                    <a:pt x="5137" y="13677"/>
                    <a:pt x="5571" y="13944"/>
                    <a:pt x="6005" y="14211"/>
                  </a:cubicBezTo>
                  <a:cubicBezTo>
                    <a:pt x="6472" y="14478"/>
                    <a:pt x="6939" y="14711"/>
                    <a:pt x="7406" y="14945"/>
                  </a:cubicBezTo>
                  <a:cubicBezTo>
                    <a:pt x="7773" y="15112"/>
                    <a:pt x="8173" y="15278"/>
                    <a:pt x="8573" y="15445"/>
                  </a:cubicBezTo>
                  <a:cubicBezTo>
                    <a:pt x="8973" y="15579"/>
                    <a:pt x="9374" y="15745"/>
                    <a:pt x="9807" y="15879"/>
                  </a:cubicBezTo>
                  <a:cubicBezTo>
                    <a:pt x="11075" y="16279"/>
                    <a:pt x="12376" y="16613"/>
                    <a:pt x="13677" y="16813"/>
                  </a:cubicBezTo>
                  <a:lnTo>
                    <a:pt x="14577" y="16946"/>
                  </a:lnTo>
                  <a:cubicBezTo>
                    <a:pt x="15845" y="17113"/>
                    <a:pt x="17146" y="17180"/>
                    <a:pt x="18447" y="17180"/>
                  </a:cubicBezTo>
                  <a:cubicBezTo>
                    <a:pt x="20048" y="17180"/>
                    <a:pt x="21649" y="17046"/>
                    <a:pt x="23217" y="16779"/>
                  </a:cubicBezTo>
                  <a:cubicBezTo>
                    <a:pt x="23217" y="16779"/>
                    <a:pt x="21115" y="16379"/>
                    <a:pt x="21482" y="14411"/>
                  </a:cubicBezTo>
                  <a:cubicBezTo>
                    <a:pt x="21082" y="11409"/>
                    <a:pt x="8039" y="3170"/>
                    <a:pt x="8039" y="3170"/>
                  </a:cubicBezTo>
                  <a:cubicBezTo>
                    <a:pt x="8039" y="3170"/>
                    <a:pt x="5171" y="2002"/>
                    <a:pt x="6138"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1"/>
            <p:cNvSpPr/>
            <p:nvPr/>
          </p:nvSpPr>
          <p:spPr>
            <a:xfrm>
              <a:off x="7495433" y="3654481"/>
              <a:ext cx="359642" cy="266505"/>
            </a:xfrm>
            <a:custGeom>
              <a:avLst/>
              <a:gdLst/>
              <a:ahLst/>
              <a:cxnLst/>
              <a:rect l="l" t="t" r="r" b="b"/>
              <a:pathLst>
                <a:path w="23184" h="17180" extrusionOk="0">
                  <a:moveTo>
                    <a:pt x="6105" y="1"/>
                  </a:moveTo>
                  <a:cubicBezTo>
                    <a:pt x="5605" y="268"/>
                    <a:pt x="5171" y="568"/>
                    <a:pt x="4704" y="901"/>
                  </a:cubicBezTo>
                  <a:cubicBezTo>
                    <a:pt x="4404" y="1102"/>
                    <a:pt x="4137" y="1335"/>
                    <a:pt x="3870" y="1569"/>
                  </a:cubicBezTo>
                  <a:cubicBezTo>
                    <a:pt x="1" y="4904"/>
                    <a:pt x="1" y="9341"/>
                    <a:pt x="3870" y="12710"/>
                  </a:cubicBezTo>
                  <a:cubicBezTo>
                    <a:pt x="4137" y="12943"/>
                    <a:pt x="4437" y="13143"/>
                    <a:pt x="4704" y="13377"/>
                  </a:cubicBezTo>
                  <a:cubicBezTo>
                    <a:pt x="5138" y="13677"/>
                    <a:pt x="5538" y="13944"/>
                    <a:pt x="6005" y="14211"/>
                  </a:cubicBezTo>
                  <a:cubicBezTo>
                    <a:pt x="6439" y="14478"/>
                    <a:pt x="6906" y="14711"/>
                    <a:pt x="7373" y="14945"/>
                  </a:cubicBezTo>
                  <a:cubicBezTo>
                    <a:pt x="7773" y="15112"/>
                    <a:pt x="8173" y="15278"/>
                    <a:pt x="8573" y="15445"/>
                  </a:cubicBezTo>
                  <a:cubicBezTo>
                    <a:pt x="8974" y="15579"/>
                    <a:pt x="9374" y="15745"/>
                    <a:pt x="9774" y="15879"/>
                  </a:cubicBezTo>
                  <a:cubicBezTo>
                    <a:pt x="11042" y="16279"/>
                    <a:pt x="12343" y="16613"/>
                    <a:pt x="13677" y="16813"/>
                  </a:cubicBezTo>
                  <a:lnTo>
                    <a:pt x="14544" y="16946"/>
                  </a:lnTo>
                  <a:cubicBezTo>
                    <a:pt x="15845" y="17113"/>
                    <a:pt x="17146" y="17180"/>
                    <a:pt x="18447" y="17180"/>
                  </a:cubicBezTo>
                  <a:cubicBezTo>
                    <a:pt x="20015" y="17180"/>
                    <a:pt x="21616" y="17046"/>
                    <a:pt x="23184" y="16779"/>
                  </a:cubicBezTo>
                  <a:cubicBezTo>
                    <a:pt x="23184" y="16779"/>
                    <a:pt x="21082" y="16379"/>
                    <a:pt x="21483" y="14411"/>
                  </a:cubicBezTo>
                  <a:cubicBezTo>
                    <a:pt x="21082" y="11409"/>
                    <a:pt x="8040" y="3170"/>
                    <a:pt x="8040" y="3170"/>
                  </a:cubicBezTo>
                  <a:cubicBezTo>
                    <a:pt x="8040" y="3170"/>
                    <a:pt x="5138" y="2002"/>
                    <a:pt x="6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1"/>
            <p:cNvSpPr/>
            <p:nvPr/>
          </p:nvSpPr>
          <p:spPr>
            <a:xfrm>
              <a:off x="7562179" y="3648789"/>
              <a:ext cx="441920" cy="232486"/>
            </a:xfrm>
            <a:custGeom>
              <a:avLst/>
              <a:gdLst/>
              <a:ahLst/>
              <a:cxnLst/>
              <a:rect l="l" t="t" r="r" b="b"/>
              <a:pathLst>
                <a:path w="28488" h="14987" extrusionOk="0">
                  <a:moveTo>
                    <a:pt x="14284" y="1"/>
                  </a:moveTo>
                  <a:cubicBezTo>
                    <a:pt x="10954" y="1"/>
                    <a:pt x="7619" y="736"/>
                    <a:pt x="5071" y="2202"/>
                  </a:cubicBezTo>
                  <a:cubicBezTo>
                    <a:pt x="201" y="5004"/>
                    <a:pt x="1" y="9474"/>
                    <a:pt x="4471" y="12410"/>
                  </a:cubicBezTo>
                  <a:cubicBezTo>
                    <a:pt x="4671" y="12543"/>
                    <a:pt x="4871" y="12677"/>
                    <a:pt x="5071" y="12810"/>
                  </a:cubicBezTo>
                  <a:cubicBezTo>
                    <a:pt x="7606" y="14261"/>
                    <a:pt x="10925" y="14987"/>
                    <a:pt x="14244" y="14987"/>
                  </a:cubicBezTo>
                  <a:cubicBezTo>
                    <a:pt x="17563" y="14987"/>
                    <a:pt x="20882" y="14261"/>
                    <a:pt x="23417" y="12810"/>
                  </a:cubicBezTo>
                  <a:cubicBezTo>
                    <a:pt x="28454" y="9875"/>
                    <a:pt x="28488" y="5138"/>
                    <a:pt x="23417" y="2202"/>
                  </a:cubicBezTo>
                  <a:cubicBezTo>
                    <a:pt x="23217" y="2069"/>
                    <a:pt x="22984" y="1969"/>
                    <a:pt x="22784" y="1835"/>
                  </a:cubicBezTo>
                  <a:cubicBezTo>
                    <a:pt x="20351" y="611"/>
                    <a:pt x="17319" y="1"/>
                    <a:pt x="1428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1"/>
            <p:cNvSpPr/>
            <p:nvPr/>
          </p:nvSpPr>
          <p:spPr>
            <a:xfrm>
              <a:off x="7562179" y="3648789"/>
              <a:ext cx="441920" cy="232486"/>
            </a:xfrm>
            <a:custGeom>
              <a:avLst/>
              <a:gdLst/>
              <a:ahLst/>
              <a:cxnLst/>
              <a:rect l="l" t="t" r="r" b="b"/>
              <a:pathLst>
                <a:path w="28488" h="14987" extrusionOk="0">
                  <a:moveTo>
                    <a:pt x="14284" y="1"/>
                  </a:moveTo>
                  <a:cubicBezTo>
                    <a:pt x="10954" y="1"/>
                    <a:pt x="7619" y="736"/>
                    <a:pt x="5071" y="2202"/>
                  </a:cubicBezTo>
                  <a:cubicBezTo>
                    <a:pt x="201" y="5004"/>
                    <a:pt x="1" y="9474"/>
                    <a:pt x="4471" y="12410"/>
                  </a:cubicBezTo>
                  <a:cubicBezTo>
                    <a:pt x="4671" y="12543"/>
                    <a:pt x="4871" y="12677"/>
                    <a:pt x="5071" y="12810"/>
                  </a:cubicBezTo>
                  <a:cubicBezTo>
                    <a:pt x="7606" y="14261"/>
                    <a:pt x="10925" y="14987"/>
                    <a:pt x="14244" y="14987"/>
                  </a:cubicBezTo>
                  <a:cubicBezTo>
                    <a:pt x="17563" y="14987"/>
                    <a:pt x="20882" y="14261"/>
                    <a:pt x="23417" y="12810"/>
                  </a:cubicBezTo>
                  <a:cubicBezTo>
                    <a:pt x="28454" y="9875"/>
                    <a:pt x="28488" y="5138"/>
                    <a:pt x="23417" y="2202"/>
                  </a:cubicBezTo>
                  <a:cubicBezTo>
                    <a:pt x="23217" y="2069"/>
                    <a:pt x="22984" y="1969"/>
                    <a:pt x="22784" y="1835"/>
                  </a:cubicBezTo>
                  <a:cubicBezTo>
                    <a:pt x="20351" y="611"/>
                    <a:pt x="17319" y="1"/>
                    <a:pt x="142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1"/>
            <p:cNvSpPr/>
            <p:nvPr/>
          </p:nvSpPr>
          <p:spPr>
            <a:xfrm>
              <a:off x="7590643" y="3653970"/>
              <a:ext cx="385005" cy="221999"/>
            </a:xfrm>
            <a:custGeom>
              <a:avLst/>
              <a:gdLst/>
              <a:ahLst/>
              <a:cxnLst/>
              <a:rect l="l" t="t" r="r" b="b"/>
              <a:pathLst>
                <a:path w="24819" h="14311" extrusionOk="0">
                  <a:moveTo>
                    <a:pt x="12409" y="0"/>
                  </a:moveTo>
                  <a:cubicBezTo>
                    <a:pt x="5571" y="0"/>
                    <a:pt x="0" y="3203"/>
                    <a:pt x="0" y="7172"/>
                  </a:cubicBezTo>
                  <a:cubicBezTo>
                    <a:pt x="0" y="11108"/>
                    <a:pt x="5571" y="14311"/>
                    <a:pt x="12409" y="14311"/>
                  </a:cubicBezTo>
                  <a:cubicBezTo>
                    <a:pt x="19281" y="14311"/>
                    <a:pt x="24818" y="11108"/>
                    <a:pt x="24818" y="7172"/>
                  </a:cubicBezTo>
                  <a:cubicBezTo>
                    <a:pt x="24818" y="3203"/>
                    <a:pt x="19281" y="0"/>
                    <a:pt x="1240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1"/>
            <p:cNvSpPr/>
            <p:nvPr/>
          </p:nvSpPr>
          <p:spPr>
            <a:xfrm>
              <a:off x="7590643" y="3653970"/>
              <a:ext cx="385005" cy="221999"/>
            </a:xfrm>
            <a:custGeom>
              <a:avLst/>
              <a:gdLst/>
              <a:ahLst/>
              <a:cxnLst/>
              <a:rect l="l" t="t" r="r" b="b"/>
              <a:pathLst>
                <a:path w="24819" h="14311" extrusionOk="0">
                  <a:moveTo>
                    <a:pt x="12409" y="0"/>
                  </a:moveTo>
                  <a:cubicBezTo>
                    <a:pt x="5571" y="0"/>
                    <a:pt x="0" y="3203"/>
                    <a:pt x="0" y="7172"/>
                  </a:cubicBezTo>
                  <a:cubicBezTo>
                    <a:pt x="0" y="11108"/>
                    <a:pt x="5571" y="14311"/>
                    <a:pt x="12409" y="14311"/>
                  </a:cubicBezTo>
                  <a:cubicBezTo>
                    <a:pt x="19281" y="14311"/>
                    <a:pt x="24818" y="11108"/>
                    <a:pt x="24818" y="7172"/>
                  </a:cubicBezTo>
                  <a:cubicBezTo>
                    <a:pt x="24818" y="3203"/>
                    <a:pt x="19281"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1"/>
            <p:cNvSpPr/>
            <p:nvPr/>
          </p:nvSpPr>
          <p:spPr>
            <a:xfrm>
              <a:off x="7592706" y="3685008"/>
              <a:ext cx="380863" cy="190959"/>
            </a:xfrm>
            <a:custGeom>
              <a:avLst/>
              <a:gdLst/>
              <a:ahLst/>
              <a:cxnLst/>
              <a:rect l="l" t="t" r="r" b="b"/>
              <a:pathLst>
                <a:path w="24552" h="12310" extrusionOk="0">
                  <a:moveTo>
                    <a:pt x="12276" y="1"/>
                  </a:moveTo>
                  <a:cubicBezTo>
                    <a:pt x="9099" y="1"/>
                    <a:pt x="5922" y="701"/>
                    <a:pt x="3503" y="2102"/>
                  </a:cubicBezTo>
                  <a:cubicBezTo>
                    <a:pt x="1535" y="3236"/>
                    <a:pt x="368" y="4671"/>
                    <a:pt x="1" y="6139"/>
                  </a:cubicBezTo>
                  <a:cubicBezTo>
                    <a:pt x="334" y="7640"/>
                    <a:pt x="1535" y="9074"/>
                    <a:pt x="3503" y="10208"/>
                  </a:cubicBezTo>
                  <a:cubicBezTo>
                    <a:pt x="5922" y="11609"/>
                    <a:pt x="9099" y="12310"/>
                    <a:pt x="12276" y="12310"/>
                  </a:cubicBezTo>
                  <a:cubicBezTo>
                    <a:pt x="15453" y="12310"/>
                    <a:pt x="18631" y="11609"/>
                    <a:pt x="21049" y="10208"/>
                  </a:cubicBezTo>
                  <a:cubicBezTo>
                    <a:pt x="23017" y="9074"/>
                    <a:pt x="24218" y="7640"/>
                    <a:pt x="24552" y="6139"/>
                  </a:cubicBezTo>
                  <a:cubicBezTo>
                    <a:pt x="24218" y="4671"/>
                    <a:pt x="23017" y="3236"/>
                    <a:pt x="21049" y="2102"/>
                  </a:cubicBezTo>
                  <a:cubicBezTo>
                    <a:pt x="18631" y="701"/>
                    <a:pt x="15453" y="1"/>
                    <a:pt x="12276"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1"/>
            <p:cNvSpPr/>
            <p:nvPr/>
          </p:nvSpPr>
          <p:spPr>
            <a:xfrm>
              <a:off x="7592706" y="3685008"/>
              <a:ext cx="380863" cy="190959"/>
            </a:xfrm>
            <a:custGeom>
              <a:avLst/>
              <a:gdLst/>
              <a:ahLst/>
              <a:cxnLst/>
              <a:rect l="l" t="t" r="r" b="b"/>
              <a:pathLst>
                <a:path w="24552" h="12310" extrusionOk="0">
                  <a:moveTo>
                    <a:pt x="12276" y="1"/>
                  </a:moveTo>
                  <a:cubicBezTo>
                    <a:pt x="9099" y="1"/>
                    <a:pt x="5922" y="701"/>
                    <a:pt x="3503" y="2102"/>
                  </a:cubicBezTo>
                  <a:cubicBezTo>
                    <a:pt x="1535" y="3236"/>
                    <a:pt x="368" y="4671"/>
                    <a:pt x="1" y="6139"/>
                  </a:cubicBezTo>
                  <a:cubicBezTo>
                    <a:pt x="334" y="7640"/>
                    <a:pt x="1535" y="9074"/>
                    <a:pt x="3503" y="10208"/>
                  </a:cubicBezTo>
                  <a:cubicBezTo>
                    <a:pt x="5922" y="11609"/>
                    <a:pt x="9099" y="12310"/>
                    <a:pt x="12276" y="12310"/>
                  </a:cubicBezTo>
                  <a:cubicBezTo>
                    <a:pt x="15453" y="12310"/>
                    <a:pt x="18631" y="11609"/>
                    <a:pt x="21049" y="10208"/>
                  </a:cubicBezTo>
                  <a:cubicBezTo>
                    <a:pt x="23017" y="9074"/>
                    <a:pt x="24218" y="7640"/>
                    <a:pt x="24552" y="6139"/>
                  </a:cubicBezTo>
                  <a:cubicBezTo>
                    <a:pt x="24218" y="4671"/>
                    <a:pt x="23017" y="3236"/>
                    <a:pt x="21049" y="2102"/>
                  </a:cubicBezTo>
                  <a:cubicBezTo>
                    <a:pt x="18631" y="701"/>
                    <a:pt x="15453" y="1"/>
                    <a:pt x="12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1"/>
            <p:cNvSpPr/>
            <p:nvPr/>
          </p:nvSpPr>
          <p:spPr>
            <a:xfrm>
              <a:off x="7657901" y="3693291"/>
              <a:ext cx="252016" cy="166123"/>
            </a:xfrm>
            <a:custGeom>
              <a:avLst/>
              <a:gdLst/>
              <a:ahLst/>
              <a:cxnLst/>
              <a:rect l="l" t="t" r="r" b="b"/>
              <a:pathLst>
                <a:path w="16246" h="10709" extrusionOk="0">
                  <a:moveTo>
                    <a:pt x="11053" y="6247"/>
                  </a:moveTo>
                  <a:cubicBezTo>
                    <a:pt x="11436" y="6247"/>
                    <a:pt x="11798" y="6322"/>
                    <a:pt x="12143" y="6505"/>
                  </a:cubicBezTo>
                  <a:cubicBezTo>
                    <a:pt x="12043" y="6572"/>
                    <a:pt x="11976" y="6605"/>
                    <a:pt x="11876" y="6672"/>
                  </a:cubicBezTo>
                  <a:cubicBezTo>
                    <a:pt x="11742" y="6739"/>
                    <a:pt x="11609" y="6805"/>
                    <a:pt x="11442" y="6872"/>
                  </a:cubicBezTo>
                  <a:cubicBezTo>
                    <a:pt x="10921" y="7098"/>
                    <a:pt x="10373" y="7206"/>
                    <a:pt x="9825" y="7206"/>
                  </a:cubicBezTo>
                  <a:cubicBezTo>
                    <a:pt x="9322" y="7206"/>
                    <a:pt x="8820" y="7115"/>
                    <a:pt x="8340" y="6939"/>
                  </a:cubicBezTo>
                  <a:cubicBezTo>
                    <a:pt x="9356" y="6577"/>
                    <a:pt x="10250" y="6247"/>
                    <a:pt x="11053" y="6247"/>
                  </a:cubicBezTo>
                  <a:close/>
                  <a:moveTo>
                    <a:pt x="1902" y="1"/>
                  </a:moveTo>
                  <a:lnTo>
                    <a:pt x="1" y="1101"/>
                  </a:lnTo>
                  <a:lnTo>
                    <a:pt x="1" y="2569"/>
                  </a:lnTo>
                  <a:lnTo>
                    <a:pt x="635" y="2936"/>
                  </a:lnTo>
                  <a:cubicBezTo>
                    <a:pt x="468" y="3203"/>
                    <a:pt x="368" y="3503"/>
                    <a:pt x="368" y="3803"/>
                  </a:cubicBezTo>
                  <a:lnTo>
                    <a:pt x="368" y="5304"/>
                  </a:lnTo>
                  <a:cubicBezTo>
                    <a:pt x="368" y="5905"/>
                    <a:pt x="768" y="6505"/>
                    <a:pt x="1735" y="7039"/>
                  </a:cubicBezTo>
                  <a:cubicBezTo>
                    <a:pt x="2503" y="7506"/>
                    <a:pt x="3403" y="7739"/>
                    <a:pt x="4337" y="7773"/>
                  </a:cubicBezTo>
                  <a:lnTo>
                    <a:pt x="4871" y="7773"/>
                  </a:lnTo>
                  <a:cubicBezTo>
                    <a:pt x="5838" y="7706"/>
                    <a:pt x="6772" y="7506"/>
                    <a:pt x="7673" y="7172"/>
                  </a:cubicBezTo>
                  <a:lnTo>
                    <a:pt x="8207" y="6972"/>
                  </a:lnTo>
                  <a:lnTo>
                    <a:pt x="6639" y="8607"/>
                  </a:lnTo>
                  <a:lnTo>
                    <a:pt x="6639" y="10074"/>
                  </a:lnTo>
                  <a:cubicBezTo>
                    <a:pt x="7513" y="10400"/>
                    <a:pt x="8439" y="10562"/>
                    <a:pt x="9368" y="10562"/>
                  </a:cubicBezTo>
                  <a:cubicBezTo>
                    <a:pt x="10532" y="10562"/>
                    <a:pt x="11701" y="10308"/>
                    <a:pt x="12777" y="9808"/>
                  </a:cubicBezTo>
                  <a:lnTo>
                    <a:pt x="14344" y="10708"/>
                  </a:lnTo>
                  <a:lnTo>
                    <a:pt x="16246" y="9607"/>
                  </a:lnTo>
                  <a:lnTo>
                    <a:pt x="16246" y="8140"/>
                  </a:lnTo>
                  <a:lnTo>
                    <a:pt x="15579" y="7773"/>
                  </a:lnTo>
                  <a:cubicBezTo>
                    <a:pt x="15779" y="7473"/>
                    <a:pt x="15879" y="7139"/>
                    <a:pt x="15879" y="6772"/>
                  </a:cubicBezTo>
                  <a:lnTo>
                    <a:pt x="15879" y="5304"/>
                  </a:lnTo>
                  <a:cubicBezTo>
                    <a:pt x="15879" y="4704"/>
                    <a:pt x="15478" y="4103"/>
                    <a:pt x="14578" y="3570"/>
                  </a:cubicBezTo>
                  <a:lnTo>
                    <a:pt x="14544" y="3570"/>
                  </a:lnTo>
                  <a:cubicBezTo>
                    <a:pt x="13602" y="3023"/>
                    <a:pt x="12638" y="2828"/>
                    <a:pt x="11700" y="2828"/>
                  </a:cubicBezTo>
                  <a:cubicBezTo>
                    <a:pt x="10980" y="2828"/>
                    <a:pt x="10275" y="2943"/>
                    <a:pt x="9608" y="3103"/>
                  </a:cubicBezTo>
                  <a:cubicBezTo>
                    <a:pt x="8974" y="3270"/>
                    <a:pt x="8373" y="3470"/>
                    <a:pt x="7773" y="3670"/>
                  </a:cubicBezTo>
                  <a:cubicBezTo>
                    <a:pt x="7139" y="3903"/>
                    <a:pt x="6472" y="4103"/>
                    <a:pt x="5805" y="4270"/>
                  </a:cubicBezTo>
                  <a:cubicBezTo>
                    <a:pt x="5505" y="4370"/>
                    <a:pt x="5171" y="4370"/>
                    <a:pt x="4871" y="4370"/>
                  </a:cubicBezTo>
                  <a:cubicBezTo>
                    <a:pt x="4604" y="4370"/>
                    <a:pt x="4337" y="4304"/>
                    <a:pt x="4104" y="4170"/>
                  </a:cubicBezTo>
                  <a:lnTo>
                    <a:pt x="4137" y="4137"/>
                  </a:lnTo>
                  <a:lnTo>
                    <a:pt x="4337" y="4003"/>
                  </a:lnTo>
                  <a:cubicBezTo>
                    <a:pt x="4504" y="3903"/>
                    <a:pt x="4671" y="3837"/>
                    <a:pt x="4871" y="3737"/>
                  </a:cubicBezTo>
                  <a:cubicBezTo>
                    <a:pt x="5335" y="3540"/>
                    <a:pt x="5838" y="3439"/>
                    <a:pt x="6344" y="3439"/>
                  </a:cubicBezTo>
                  <a:cubicBezTo>
                    <a:pt x="6782" y="3439"/>
                    <a:pt x="7221" y="3515"/>
                    <a:pt x="7640" y="3670"/>
                  </a:cubicBezTo>
                  <a:lnTo>
                    <a:pt x="9207" y="2069"/>
                  </a:lnTo>
                  <a:lnTo>
                    <a:pt x="9207" y="601"/>
                  </a:lnTo>
                  <a:cubicBezTo>
                    <a:pt x="8409" y="335"/>
                    <a:pt x="7578" y="199"/>
                    <a:pt x="6746" y="199"/>
                  </a:cubicBezTo>
                  <a:cubicBezTo>
                    <a:pt x="6117" y="199"/>
                    <a:pt x="5488" y="276"/>
                    <a:pt x="4871" y="434"/>
                  </a:cubicBezTo>
                  <a:cubicBezTo>
                    <a:pt x="4404" y="568"/>
                    <a:pt x="3937" y="734"/>
                    <a:pt x="3470" y="935"/>
                  </a:cubicBezTo>
                  <a:lnTo>
                    <a:pt x="19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1"/>
            <p:cNvSpPr/>
            <p:nvPr/>
          </p:nvSpPr>
          <p:spPr>
            <a:xfrm>
              <a:off x="7656878" y="3693291"/>
              <a:ext cx="256142" cy="142839"/>
            </a:xfrm>
            <a:custGeom>
              <a:avLst/>
              <a:gdLst/>
              <a:ahLst/>
              <a:cxnLst/>
              <a:rect l="l" t="t" r="r" b="b"/>
              <a:pathLst>
                <a:path w="16512" h="9208" extrusionOk="0">
                  <a:moveTo>
                    <a:pt x="1968" y="1"/>
                  </a:moveTo>
                  <a:lnTo>
                    <a:pt x="67" y="1101"/>
                  </a:lnTo>
                  <a:lnTo>
                    <a:pt x="1635" y="2002"/>
                  </a:lnTo>
                  <a:cubicBezTo>
                    <a:pt x="33" y="3236"/>
                    <a:pt x="0" y="4504"/>
                    <a:pt x="1801" y="5538"/>
                  </a:cubicBezTo>
                  <a:cubicBezTo>
                    <a:pt x="2602" y="6005"/>
                    <a:pt x="3503" y="6238"/>
                    <a:pt x="4437" y="6272"/>
                  </a:cubicBezTo>
                  <a:lnTo>
                    <a:pt x="4937" y="6272"/>
                  </a:lnTo>
                  <a:cubicBezTo>
                    <a:pt x="5904" y="6205"/>
                    <a:pt x="6872" y="6005"/>
                    <a:pt x="7772" y="5671"/>
                  </a:cubicBezTo>
                  <a:cubicBezTo>
                    <a:pt x="9036" y="5250"/>
                    <a:pt x="10151" y="4763"/>
                    <a:pt x="11119" y="4763"/>
                  </a:cubicBezTo>
                  <a:cubicBezTo>
                    <a:pt x="11531" y="4763"/>
                    <a:pt x="11917" y="4852"/>
                    <a:pt x="12275" y="5071"/>
                  </a:cubicBezTo>
                  <a:cubicBezTo>
                    <a:pt x="13109" y="5538"/>
                    <a:pt x="12876" y="6138"/>
                    <a:pt x="11975" y="6639"/>
                  </a:cubicBezTo>
                  <a:cubicBezTo>
                    <a:pt x="11842" y="6739"/>
                    <a:pt x="11675" y="6805"/>
                    <a:pt x="11542" y="6872"/>
                  </a:cubicBezTo>
                  <a:cubicBezTo>
                    <a:pt x="11031" y="7093"/>
                    <a:pt x="10486" y="7202"/>
                    <a:pt x="9937" y="7202"/>
                  </a:cubicBezTo>
                  <a:cubicBezTo>
                    <a:pt x="9410" y="7202"/>
                    <a:pt x="8879" y="7102"/>
                    <a:pt x="8373" y="6905"/>
                  </a:cubicBezTo>
                  <a:lnTo>
                    <a:pt x="6705" y="8573"/>
                  </a:lnTo>
                  <a:cubicBezTo>
                    <a:pt x="7593" y="8899"/>
                    <a:pt x="8521" y="9061"/>
                    <a:pt x="9448" y="9061"/>
                  </a:cubicBezTo>
                  <a:cubicBezTo>
                    <a:pt x="10608" y="9061"/>
                    <a:pt x="11767" y="8807"/>
                    <a:pt x="12843" y="8306"/>
                  </a:cubicBezTo>
                  <a:lnTo>
                    <a:pt x="14410" y="9207"/>
                  </a:lnTo>
                  <a:lnTo>
                    <a:pt x="16312" y="8106"/>
                  </a:lnTo>
                  <a:lnTo>
                    <a:pt x="14744" y="7206"/>
                  </a:lnTo>
                  <a:cubicBezTo>
                    <a:pt x="16312" y="5971"/>
                    <a:pt x="16512" y="4637"/>
                    <a:pt x="14677" y="3570"/>
                  </a:cubicBezTo>
                  <a:lnTo>
                    <a:pt x="14644" y="3536"/>
                  </a:lnTo>
                  <a:cubicBezTo>
                    <a:pt x="13691" y="3013"/>
                    <a:pt x="12728" y="2825"/>
                    <a:pt x="11795" y="2825"/>
                  </a:cubicBezTo>
                  <a:cubicBezTo>
                    <a:pt x="11063" y="2825"/>
                    <a:pt x="10349" y="2941"/>
                    <a:pt x="9674" y="3103"/>
                  </a:cubicBezTo>
                  <a:cubicBezTo>
                    <a:pt x="9040" y="3270"/>
                    <a:pt x="8439" y="3470"/>
                    <a:pt x="7839" y="3670"/>
                  </a:cubicBezTo>
                  <a:cubicBezTo>
                    <a:pt x="7205" y="3903"/>
                    <a:pt x="6538" y="4103"/>
                    <a:pt x="5871" y="4270"/>
                  </a:cubicBezTo>
                  <a:cubicBezTo>
                    <a:pt x="5571" y="4370"/>
                    <a:pt x="5237" y="4370"/>
                    <a:pt x="4937" y="4370"/>
                  </a:cubicBezTo>
                  <a:cubicBezTo>
                    <a:pt x="4603" y="4370"/>
                    <a:pt x="4303" y="4270"/>
                    <a:pt x="4036" y="4103"/>
                  </a:cubicBezTo>
                  <a:cubicBezTo>
                    <a:pt x="3402" y="3737"/>
                    <a:pt x="3336" y="3236"/>
                    <a:pt x="4236" y="2669"/>
                  </a:cubicBezTo>
                  <a:lnTo>
                    <a:pt x="4403" y="2536"/>
                  </a:lnTo>
                  <a:cubicBezTo>
                    <a:pt x="4570" y="2436"/>
                    <a:pt x="4770" y="2336"/>
                    <a:pt x="4937" y="2269"/>
                  </a:cubicBezTo>
                  <a:cubicBezTo>
                    <a:pt x="5401" y="2072"/>
                    <a:pt x="5904" y="1971"/>
                    <a:pt x="6410" y="1971"/>
                  </a:cubicBezTo>
                  <a:cubicBezTo>
                    <a:pt x="6848" y="1971"/>
                    <a:pt x="7287" y="2047"/>
                    <a:pt x="7706" y="2202"/>
                  </a:cubicBezTo>
                  <a:lnTo>
                    <a:pt x="9273" y="601"/>
                  </a:lnTo>
                  <a:cubicBezTo>
                    <a:pt x="8475" y="335"/>
                    <a:pt x="7644" y="199"/>
                    <a:pt x="6812" y="199"/>
                  </a:cubicBezTo>
                  <a:cubicBezTo>
                    <a:pt x="6183" y="199"/>
                    <a:pt x="5554" y="276"/>
                    <a:pt x="4937" y="434"/>
                  </a:cubicBezTo>
                  <a:cubicBezTo>
                    <a:pt x="4470" y="568"/>
                    <a:pt x="4003" y="734"/>
                    <a:pt x="3569" y="935"/>
                  </a:cubicBezTo>
                  <a:lnTo>
                    <a:pt x="19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1"/>
            <p:cNvSpPr/>
            <p:nvPr/>
          </p:nvSpPr>
          <p:spPr>
            <a:xfrm>
              <a:off x="7656878" y="3693291"/>
              <a:ext cx="256142" cy="142839"/>
            </a:xfrm>
            <a:custGeom>
              <a:avLst/>
              <a:gdLst/>
              <a:ahLst/>
              <a:cxnLst/>
              <a:rect l="l" t="t" r="r" b="b"/>
              <a:pathLst>
                <a:path w="16512" h="9208" extrusionOk="0">
                  <a:moveTo>
                    <a:pt x="1968" y="1"/>
                  </a:moveTo>
                  <a:lnTo>
                    <a:pt x="67" y="1101"/>
                  </a:lnTo>
                  <a:lnTo>
                    <a:pt x="1635" y="2002"/>
                  </a:lnTo>
                  <a:cubicBezTo>
                    <a:pt x="33" y="3236"/>
                    <a:pt x="0" y="4504"/>
                    <a:pt x="1801" y="5538"/>
                  </a:cubicBezTo>
                  <a:cubicBezTo>
                    <a:pt x="2602" y="6005"/>
                    <a:pt x="3503" y="6238"/>
                    <a:pt x="4437" y="6272"/>
                  </a:cubicBezTo>
                  <a:lnTo>
                    <a:pt x="4937" y="6272"/>
                  </a:lnTo>
                  <a:cubicBezTo>
                    <a:pt x="5904" y="6205"/>
                    <a:pt x="6872" y="6005"/>
                    <a:pt x="7772" y="5671"/>
                  </a:cubicBezTo>
                  <a:cubicBezTo>
                    <a:pt x="9036" y="5250"/>
                    <a:pt x="10151" y="4763"/>
                    <a:pt x="11119" y="4763"/>
                  </a:cubicBezTo>
                  <a:cubicBezTo>
                    <a:pt x="11531" y="4763"/>
                    <a:pt x="11917" y="4852"/>
                    <a:pt x="12275" y="5071"/>
                  </a:cubicBezTo>
                  <a:cubicBezTo>
                    <a:pt x="13109" y="5538"/>
                    <a:pt x="12876" y="6138"/>
                    <a:pt x="11975" y="6639"/>
                  </a:cubicBezTo>
                  <a:cubicBezTo>
                    <a:pt x="11842" y="6739"/>
                    <a:pt x="11675" y="6805"/>
                    <a:pt x="11542" y="6872"/>
                  </a:cubicBezTo>
                  <a:cubicBezTo>
                    <a:pt x="11031" y="7093"/>
                    <a:pt x="10486" y="7202"/>
                    <a:pt x="9937" y="7202"/>
                  </a:cubicBezTo>
                  <a:cubicBezTo>
                    <a:pt x="9410" y="7202"/>
                    <a:pt x="8879" y="7102"/>
                    <a:pt x="8373" y="6905"/>
                  </a:cubicBezTo>
                  <a:lnTo>
                    <a:pt x="6705" y="8573"/>
                  </a:lnTo>
                  <a:cubicBezTo>
                    <a:pt x="7593" y="8899"/>
                    <a:pt x="8521" y="9061"/>
                    <a:pt x="9448" y="9061"/>
                  </a:cubicBezTo>
                  <a:cubicBezTo>
                    <a:pt x="10608" y="9061"/>
                    <a:pt x="11767" y="8807"/>
                    <a:pt x="12843" y="8306"/>
                  </a:cubicBezTo>
                  <a:lnTo>
                    <a:pt x="14410" y="9207"/>
                  </a:lnTo>
                  <a:lnTo>
                    <a:pt x="16312" y="8106"/>
                  </a:lnTo>
                  <a:lnTo>
                    <a:pt x="14744" y="7206"/>
                  </a:lnTo>
                  <a:cubicBezTo>
                    <a:pt x="16312" y="5971"/>
                    <a:pt x="16512" y="4637"/>
                    <a:pt x="14677" y="3570"/>
                  </a:cubicBezTo>
                  <a:lnTo>
                    <a:pt x="14644" y="3536"/>
                  </a:lnTo>
                  <a:cubicBezTo>
                    <a:pt x="13691" y="3013"/>
                    <a:pt x="12728" y="2825"/>
                    <a:pt x="11795" y="2825"/>
                  </a:cubicBezTo>
                  <a:cubicBezTo>
                    <a:pt x="11063" y="2825"/>
                    <a:pt x="10349" y="2941"/>
                    <a:pt x="9674" y="3103"/>
                  </a:cubicBezTo>
                  <a:cubicBezTo>
                    <a:pt x="9040" y="3270"/>
                    <a:pt x="8439" y="3470"/>
                    <a:pt x="7839" y="3670"/>
                  </a:cubicBezTo>
                  <a:cubicBezTo>
                    <a:pt x="7205" y="3903"/>
                    <a:pt x="6538" y="4103"/>
                    <a:pt x="5871" y="4270"/>
                  </a:cubicBezTo>
                  <a:cubicBezTo>
                    <a:pt x="5571" y="4370"/>
                    <a:pt x="5237" y="4370"/>
                    <a:pt x="4937" y="4370"/>
                  </a:cubicBezTo>
                  <a:cubicBezTo>
                    <a:pt x="4603" y="4370"/>
                    <a:pt x="4303" y="4270"/>
                    <a:pt x="4036" y="4103"/>
                  </a:cubicBezTo>
                  <a:cubicBezTo>
                    <a:pt x="3402" y="3737"/>
                    <a:pt x="3336" y="3236"/>
                    <a:pt x="4236" y="2669"/>
                  </a:cubicBezTo>
                  <a:lnTo>
                    <a:pt x="4403" y="2536"/>
                  </a:lnTo>
                  <a:cubicBezTo>
                    <a:pt x="4570" y="2436"/>
                    <a:pt x="4770" y="2336"/>
                    <a:pt x="4937" y="2269"/>
                  </a:cubicBezTo>
                  <a:cubicBezTo>
                    <a:pt x="5401" y="2072"/>
                    <a:pt x="5904" y="1971"/>
                    <a:pt x="6410" y="1971"/>
                  </a:cubicBezTo>
                  <a:cubicBezTo>
                    <a:pt x="6848" y="1971"/>
                    <a:pt x="7287" y="2047"/>
                    <a:pt x="7706" y="2202"/>
                  </a:cubicBezTo>
                  <a:lnTo>
                    <a:pt x="9273" y="601"/>
                  </a:lnTo>
                  <a:cubicBezTo>
                    <a:pt x="8475" y="335"/>
                    <a:pt x="7644" y="199"/>
                    <a:pt x="6812" y="199"/>
                  </a:cubicBezTo>
                  <a:cubicBezTo>
                    <a:pt x="6183" y="199"/>
                    <a:pt x="5554" y="276"/>
                    <a:pt x="4937" y="434"/>
                  </a:cubicBezTo>
                  <a:cubicBezTo>
                    <a:pt x="4470" y="568"/>
                    <a:pt x="4003" y="734"/>
                    <a:pt x="3569" y="935"/>
                  </a:cubicBez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1"/>
            <p:cNvSpPr/>
            <p:nvPr/>
          </p:nvSpPr>
          <p:spPr>
            <a:xfrm>
              <a:off x="7657389" y="3693291"/>
              <a:ext cx="54340" cy="17095"/>
            </a:xfrm>
            <a:custGeom>
              <a:avLst/>
              <a:gdLst/>
              <a:ahLst/>
              <a:cxnLst/>
              <a:rect l="l" t="t" r="r" b="b"/>
              <a:pathLst>
                <a:path w="3503" h="1102" extrusionOk="0">
                  <a:moveTo>
                    <a:pt x="1902" y="1"/>
                  </a:moveTo>
                  <a:lnTo>
                    <a:pt x="0" y="1101"/>
                  </a:lnTo>
                  <a:lnTo>
                    <a:pt x="0" y="1101"/>
                  </a:lnTo>
                  <a:lnTo>
                    <a:pt x="1935" y="234"/>
                  </a:lnTo>
                  <a:lnTo>
                    <a:pt x="3503" y="935"/>
                  </a:lnTo>
                  <a:lnTo>
                    <a:pt x="19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1"/>
            <p:cNvSpPr/>
            <p:nvPr/>
          </p:nvSpPr>
          <p:spPr>
            <a:xfrm>
              <a:off x="7729829" y="3696363"/>
              <a:ext cx="70908" cy="31103"/>
            </a:xfrm>
            <a:custGeom>
              <a:avLst/>
              <a:gdLst/>
              <a:ahLst/>
              <a:cxnLst/>
              <a:rect l="l" t="t" r="r" b="b"/>
              <a:pathLst>
                <a:path w="4571" h="2005" extrusionOk="0">
                  <a:moveTo>
                    <a:pt x="2121" y="1"/>
                  </a:moveTo>
                  <a:cubicBezTo>
                    <a:pt x="1409" y="1"/>
                    <a:pt x="697" y="102"/>
                    <a:pt x="0" y="303"/>
                  </a:cubicBezTo>
                  <a:cubicBezTo>
                    <a:pt x="545" y="194"/>
                    <a:pt x="1101" y="141"/>
                    <a:pt x="1659" y="141"/>
                  </a:cubicBezTo>
                  <a:cubicBezTo>
                    <a:pt x="2468" y="141"/>
                    <a:pt x="3281" y="253"/>
                    <a:pt x="4070" y="470"/>
                  </a:cubicBezTo>
                  <a:lnTo>
                    <a:pt x="2969" y="2004"/>
                  </a:lnTo>
                  <a:lnTo>
                    <a:pt x="4570" y="403"/>
                  </a:lnTo>
                  <a:cubicBezTo>
                    <a:pt x="3766" y="135"/>
                    <a:pt x="2943" y="1"/>
                    <a:pt x="212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1"/>
            <p:cNvSpPr/>
            <p:nvPr/>
          </p:nvSpPr>
          <p:spPr>
            <a:xfrm>
              <a:off x="7806921" y="3737142"/>
              <a:ext cx="105578" cy="67929"/>
            </a:xfrm>
            <a:custGeom>
              <a:avLst/>
              <a:gdLst/>
              <a:ahLst/>
              <a:cxnLst/>
              <a:rect l="l" t="t" r="r" b="b"/>
              <a:pathLst>
                <a:path w="6806" h="4379" extrusionOk="0">
                  <a:moveTo>
                    <a:pt x="2093" y="1"/>
                  </a:moveTo>
                  <a:cubicBezTo>
                    <a:pt x="1373" y="1"/>
                    <a:pt x="668" y="116"/>
                    <a:pt x="1" y="276"/>
                  </a:cubicBezTo>
                  <a:cubicBezTo>
                    <a:pt x="411" y="196"/>
                    <a:pt x="911" y="143"/>
                    <a:pt x="1451" y="143"/>
                  </a:cubicBezTo>
                  <a:cubicBezTo>
                    <a:pt x="2492" y="143"/>
                    <a:pt x="3682" y="339"/>
                    <a:pt x="4671" y="910"/>
                  </a:cubicBezTo>
                  <a:cubicBezTo>
                    <a:pt x="6205" y="1810"/>
                    <a:pt x="6439" y="2844"/>
                    <a:pt x="5038" y="4379"/>
                  </a:cubicBezTo>
                  <a:cubicBezTo>
                    <a:pt x="6639" y="3144"/>
                    <a:pt x="6805" y="1844"/>
                    <a:pt x="4971" y="743"/>
                  </a:cubicBezTo>
                  <a:lnTo>
                    <a:pt x="4937" y="743"/>
                  </a:lnTo>
                  <a:cubicBezTo>
                    <a:pt x="3995" y="196"/>
                    <a:pt x="3031" y="1"/>
                    <a:pt x="209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1"/>
            <p:cNvSpPr/>
            <p:nvPr/>
          </p:nvSpPr>
          <p:spPr>
            <a:xfrm>
              <a:off x="7879872" y="3805052"/>
              <a:ext cx="29520" cy="31072"/>
            </a:xfrm>
            <a:custGeom>
              <a:avLst/>
              <a:gdLst/>
              <a:ahLst/>
              <a:cxnLst/>
              <a:rect l="l" t="t" r="r" b="b"/>
              <a:pathLst>
                <a:path w="1903" h="2003" extrusionOk="0">
                  <a:moveTo>
                    <a:pt x="335" y="1"/>
                  </a:moveTo>
                  <a:lnTo>
                    <a:pt x="1535" y="935"/>
                  </a:lnTo>
                  <a:lnTo>
                    <a:pt x="1" y="2002"/>
                  </a:lnTo>
                  <a:lnTo>
                    <a:pt x="1" y="2002"/>
                  </a:lnTo>
                  <a:lnTo>
                    <a:pt x="1902" y="901"/>
                  </a:lnTo>
                  <a:lnTo>
                    <a:pt x="3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1"/>
            <p:cNvSpPr/>
            <p:nvPr/>
          </p:nvSpPr>
          <p:spPr>
            <a:xfrm>
              <a:off x="7760355" y="3799887"/>
              <a:ext cx="75049" cy="26402"/>
            </a:xfrm>
            <a:custGeom>
              <a:avLst/>
              <a:gdLst/>
              <a:ahLst/>
              <a:cxnLst/>
              <a:rect l="l" t="t" r="r" b="b"/>
              <a:pathLst>
                <a:path w="4838" h="1702" extrusionOk="0">
                  <a:moveTo>
                    <a:pt x="4837" y="0"/>
                  </a:moveTo>
                  <a:lnTo>
                    <a:pt x="4837" y="0"/>
                  </a:lnTo>
                  <a:cubicBezTo>
                    <a:pt x="4327" y="221"/>
                    <a:pt x="3782" y="330"/>
                    <a:pt x="3233" y="330"/>
                  </a:cubicBezTo>
                  <a:cubicBezTo>
                    <a:pt x="2706" y="330"/>
                    <a:pt x="2175" y="230"/>
                    <a:pt x="1668" y="33"/>
                  </a:cubicBezTo>
                  <a:lnTo>
                    <a:pt x="0" y="1701"/>
                  </a:lnTo>
                  <a:lnTo>
                    <a:pt x="1802" y="267"/>
                  </a:lnTo>
                  <a:cubicBezTo>
                    <a:pt x="2196" y="381"/>
                    <a:pt x="2595" y="438"/>
                    <a:pt x="2989" y="438"/>
                  </a:cubicBezTo>
                  <a:cubicBezTo>
                    <a:pt x="3630" y="438"/>
                    <a:pt x="4259" y="289"/>
                    <a:pt x="48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1"/>
            <p:cNvSpPr/>
            <p:nvPr/>
          </p:nvSpPr>
          <p:spPr>
            <a:xfrm>
              <a:off x="7704467" y="3734692"/>
              <a:ext cx="43482" cy="27969"/>
            </a:xfrm>
            <a:custGeom>
              <a:avLst/>
              <a:gdLst/>
              <a:ahLst/>
              <a:cxnLst/>
              <a:rect l="l" t="t" r="r" b="b"/>
              <a:pathLst>
                <a:path w="2803" h="1803" extrusionOk="0">
                  <a:moveTo>
                    <a:pt x="1135" y="0"/>
                  </a:moveTo>
                  <a:cubicBezTo>
                    <a:pt x="334" y="434"/>
                    <a:pt x="1" y="967"/>
                    <a:pt x="501" y="1401"/>
                  </a:cubicBezTo>
                  <a:cubicBezTo>
                    <a:pt x="817" y="1678"/>
                    <a:pt x="1309" y="1802"/>
                    <a:pt x="1810" y="1802"/>
                  </a:cubicBezTo>
                  <a:cubicBezTo>
                    <a:pt x="2155" y="1802"/>
                    <a:pt x="2504" y="1743"/>
                    <a:pt x="2803" y="1635"/>
                  </a:cubicBezTo>
                  <a:lnTo>
                    <a:pt x="2803" y="1635"/>
                  </a:lnTo>
                  <a:cubicBezTo>
                    <a:pt x="2559" y="1683"/>
                    <a:pt x="2332" y="1714"/>
                    <a:pt x="2098" y="1714"/>
                  </a:cubicBezTo>
                  <a:cubicBezTo>
                    <a:pt x="2012" y="1714"/>
                    <a:pt x="1925" y="1710"/>
                    <a:pt x="1836" y="1701"/>
                  </a:cubicBezTo>
                  <a:cubicBezTo>
                    <a:pt x="1535" y="1701"/>
                    <a:pt x="1235" y="1601"/>
                    <a:pt x="935" y="1434"/>
                  </a:cubicBezTo>
                  <a:cubicBezTo>
                    <a:pt x="334" y="1101"/>
                    <a:pt x="234" y="567"/>
                    <a:pt x="11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1"/>
            <p:cNvSpPr/>
            <p:nvPr/>
          </p:nvSpPr>
          <p:spPr>
            <a:xfrm>
              <a:off x="7656350" y="3724857"/>
              <a:ext cx="68844" cy="65726"/>
            </a:xfrm>
            <a:custGeom>
              <a:avLst/>
              <a:gdLst/>
              <a:ahLst/>
              <a:cxnLst/>
              <a:rect l="l" t="t" r="r" b="b"/>
              <a:pathLst>
                <a:path w="4438" h="4237" extrusionOk="0">
                  <a:moveTo>
                    <a:pt x="1635" y="0"/>
                  </a:moveTo>
                  <a:cubicBezTo>
                    <a:pt x="34" y="1201"/>
                    <a:pt x="1" y="2469"/>
                    <a:pt x="1802" y="3503"/>
                  </a:cubicBezTo>
                  <a:cubicBezTo>
                    <a:pt x="2603" y="3970"/>
                    <a:pt x="3503" y="4237"/>
                    <a:pt x="4437" y="4237"/>
                  </a:cubicBezTo>
                  <a:cubicBezTo>
                    <a:pt x="3070" y="4103"/>
                    <a:pt x="1402" y="3369"/>
                    <a:pt x="868" y="2235"/>
                  </a:cubicBezTo>
                  <a:cubicBezTo>
                    <a:pt x="368" y="1168"/>
                    <a:pt x="1501" y="101"/>
                    <a:pt x="16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1"/>
            <p:cNvSpPr/>
            <p:nvPr/>
          </p:nvSpPr>
          <p:spPr>
            <a:xfrm>
              <a:off x="7513023" y="3547638"/>
              <a:ext cx="581114" cy="335706"/>
            </a:xfrm>
            <a:custGeom>
              <a:avLst/>
              <a:gdLst/>
              <a:ahLst/>
              <a:cxnLst/>
              <a:rect l="l" t="t" r="r" b="b"/>
              <a:pathLst>
                <a:path w="37461" h="21641" extrusionOk="0">
                  <a:moveTo>
                    <a:pt x="18731" y="0"/>
                  </a:moveTo>
                  <a:cubicBezTo>
                    <a:pt x="13936" y="0"/>
                    <a:pt x="9141" y="1051"/>
                    <a:pt x="5471" y="3153"/>
                  </a:cubicBezTo>
                  <a:cubicBezTo>
                    <a:pt x="3403" y="4354"/>
                    <a:pt x="1902" y="5788"/>
                    <a:pt x="1001" y="7289"/>
                  </a:cubicBezTo>
                  <a:lnTo>
                    <a:pt x="1" y="7289"/>
                  </a:lnTo>
                  <a:lnTo>
                    <a:pt x="1" y="11125"/>
                  </a:lnTo>
                  <a:cubicBezTo>
                    <a:pt x="134" y="13794"/>
                    <a:pt x="1935" y="16429"/>
                    <a:pt x="5471" y="18464"/>
                  </a:cubicBezTo>
                  <a:cubicBezTo>
                    <a:pt x="9124" y="20582"/>
                    <a:pt x="13919" y="21641"/>
                    <a:pt x="18718" y="21641"/>
                  </a:cubicBezTo>
                  <a:cubicBezTo>
                    <a:pt x="23518" y="21641"/>
                    <a:pt x="28321" y="20582"/>
                    <a:pt x="31990" y="18464"/>
                  </a:cubicBezTo>
                  <a:cubicBezTo>
                    <a:pt x="35493" y="16429"/>
                    <a:pt x="37327" y="13794"/>
                    <a:pt x="37461" y="11125"/>
                  </a:cubicBezTo>
                  <a:lnTo>
                    <a:pt x="37461" y="7289"/>
                  </a:lnTo>
                  <a:lnTo>
                    <a:pt x="36460" y="7289"/>
                  </a:lnTo>
                  <a:cubicBezTo>
                    <a:pt x="35560" y="5788"/>
                    <a:pt x="34092" y="4387"/>
                    <a:pt x="31990" y="3153"/>
                  </a:cubicBezTo>
                  <a:cubicBezTo>
                    <a:pt x="28321" y="1051"/>
                    <a:pt x="23526" y="0"/>
                    <a:pt x="18731"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1"/>
            <p:cNvSpPr/>
            <p:nvPr/>
          </p:nvSpPr>
          <p:spPr>
            <a:xfrm>
              <a:off x="7513023" y="3547638"/>
              <a:ext cx="581114" cy="335706"/>
            </a:xfrm>
            <a:custGeom>
              <a:avLst/>
              <a:gdLst/>
              <a:ahLst/>
              <a:cxnLst/>
              <a:rect l="l" t="t" r="r" b="b"/>
              <a:pathLst>
                <a:path w="37461" h="21641" extrusionOk="0">
                  <a:moveTo>
                    <a:pt x="18731" y="0"/>
                  </a:moveTo>
                  <a:cubicBezTo>
                    <a:pt x="13936" y="0"/>
                    <a:pt x="9141" y="1051"/>
                    <a:pt x="5471" y="3153"/>
                  </a:cubicBezTo>
                  <a:cubicBezTo>
                    <a:pt x="3403" y="4354"/>
                    <a:pt x="1902" y="5788"/>
                    <a:pt x="1001" y="7289"/>
                  </a:cubicBezTo>
                  <a:lnTo>
                    <a:pt x="1" y="7289"/>
                  </a:lnTo>
                  <a:lnTo>
                    <a:pt x="1" y="11125"/>
                  </a:lnTo>
                  <a:cubicBezTo>
                    <a:pt x="134" y="13794"/>
                    <a:pt x="1935" y="16429"/>
                    <a:pt x="5471" y="18464"/>
                  </a:cubicBezTo>
                  <a:cubicBezTo>
                    <a:pt x="9124" y="20582"/>
                    <a:pt x="13919" y="21641"/>
                    <a:pt x="18718" y="21641"/>
                  </a:cubicBezTo>
                  <a:cubicBezTo>
                    <a:pt x="23518" y="21641"/>
                    <a:pt x="28321" y="20582"/>
                    <a:pt x="31990" y="18464"/>
                  </a:cubicBezTo>
                  <a:cubicBezTo>
                    <a:pt x="35493" y="16429"/>
                    <a:pt x="37327" y="13794"/>
                    <a:pt x="37461" y="11125"/>
                  </a:cubicBezTo>
                  <a:lnTo>
                    <a:pt x="37461" y="7289"/>
                  </a:lnTo>
                  <a:lnTo>
                    <a:pt x="36460" y="7289"/>
                  </a:lnTo>
                  <a:cubicBezTo>
                    <a:pt x="35560" y="5788"/>
                    <a:pt x="34092" y="4387"/>
                    <a:pt x="31990" y="3153"/>
                  </a:cubicBezTo>
                  <a:cubicBezTo>
                    <a:pt x="28321" y="1051"/>
                    <a:pt x="23526" y="0"/>
                    <a:pt x="187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1"/>
            <p:cNvSpPr/>
            <p:nvPr/>
          </p:nvSpPr>
          <p:spPr>
            <a:xfrm>
              <a:off x="7513023" y="3575326"/>
              <a:ext cx="131965" cy="280993"/>
            </a:xfrm>
            <a:custGeom>
              <a:avLst/>
              <a:gdLst/>
              <a:ahLst/>
              <a:cxnLst/>
              <a:rect l="l" t="t" r="r" b="b"/>
              <a:pathLst>
                <a:path w="8507" h="18114" extrusionOk="0">
                  <a:moveTo>
                    <a:pt x="8507" y="0"/>
                  </a:moveTo>
                  <a:lnTo>
                    <a:pt x="8507" y="0"/>
                  </a:lnTo>
                  <a:cubicBezTo>
                    <a:pt x="7439" y="367"/>
                    <a:pt x="6439" y="834"/>
                    <a:pt x="5471" y="1401"/>
                  </a:cubicBezTo>
                  <a:cubicBezTo>
                    <a:pt x="3403" y="2602"/>
                    <a:pt x="1902" y="4036"/>
                    <a:pt x="1001" y="5537"/>
                  </a:cubicBezTo>
                  <a:lnTo>
                    <a:pt x="1" y="5537"/>
                  </a:lnTo>
                  <a:lnTo>
                    <a:pt x="1" y="9373"/>
                  </a:lnTo>
                  <a:cubicBezTo>
                    <a:pt x="134" y="12042"/>
                    <a:pt x="1935" y="14677"/>
                    <a:pt x="5471" y="16712"/>
                  </a:cubicBezTo>
                  <a:cubicBezTo>
                    <a:pt x="6439" y="17246"/>
                    <a:pt x="7439" y="17713"/>
                    <a:pt x="8473" y="18113"/>
                  </a:cubicBezTo>
                  <a:lnTo>
                    <a:pt x="85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1"/>
            <p:cNvSpPr/>
            <p:nvPr/>
          </p:nvSpPr>
          <p:spPr>
            <a:xfrm>
              <a:off x="7962146" y="3575326"/>
              <a:ext cx="132492" cy="280993"/>
            </a:xfrm>
            <a:custGeom>
              <a:avLst/>
              <a:gdLst/>
              <a:ahLst/>
              <a:cxnLst/>
              <a:rect l="l" t="t" r="r" b="b"/>
              <a:pathLst>
                <a:path w="8541" h="18114" extrusionOk="0">
                  <a:moveTo>
                    <a:pt x="1" y="0"/>
                  </a:moveTo>
                  <a:lnTo>
                    <a:pt x="1" y="18113"/>
                  </a:lnTo>
                  <a:cubicBezTo>
                    <a:pt x="1068" y="17713"/>
                    <a:pt x="2069" y="17246"/>
                    <a:pt x="3036" y="16712"/>
                  </a:cubicBezTo>
                  <a:cubicBezTo>
                    <a:pt x="6539" y="14677"/>
                    <a:pt x="8373" y="12042"/>
                    <a:pt x="8540" y="9373"/>
                  </a:cubicBezTo>
                  <a:lnTo>
                    <a:pt x="8540" y="5537"/>
                  </a:lnTo>
                  <a:lnTo>
                    <a:pt x="7506" y="5537"/>
                  </a:lnTo>
                  <a:cubicBezTo>
                    <a:pt x="6606" y="4036"/>
                    <a:pt x="5104" y="2602"/>
                    <a:pt x="3036" y="1401"/>
                  </a:cubicBezTo>
                  <a:cubicBezTo>
                    <a:pt x="2069" y="834"/>
                    <a:pt x="1068" y="36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1"/>
            <p:cNvSpPr/>
            <p:nvPr/>
          </p:nvSpPr>
          <p:spPr>
            <a:xfrm>
              <a:off x="7484575" y="3492913"/>
              <a:ext cx="634927" cy="336016"/>
            </a:xfrm>
            <a:custGeom>
              <a:avLst/>
              <a:gdLst/>
              <a:ahLst/>
              <a:cxnLst/>
              <a:rect l="l" t="t" r="r" b="b"/>
              <a:pathLst>
                <a:path w="40930" h="21661" extrusionOk="0">
                  <a:moveTo>
                    <a:pt x="20565" y="1"/>
                  </a:moveTo>
                  <a:cubicBezTo>
                    <a:pt x="15770" y="1"/>
                    <a:pt x="10975" y="1060"/>
                    <a:pt x="7305" y="3178"/>
                  </a:cubicBezTo>
                  <a:cubicBezTo>
                    <a:pt x="0" y="7415"/>
                    <a:pt x="0" y="14253"/>
                    <a:pt x="7305" y="18489"/>
                  </a:cubicBezTo>
                  <a:cubicBezTo>
                    <a:pt x="10959" y="20601"/>
                    <a:pt x="15753" y="21661"/>
                    <a:pt x="20547" y="21661"/>
                  </a:cubicBezTo>
                  <a:cubicBezTo>
                    <a:pt x="24156" y="21661"/>
                    <a:pt x="27766" y="21060"/>
                    <a:pt x="30889" y="19857"/>
                  </a:cubicBezTo>
                  <a:lnTo>
                    <a:pt x="31156" y="19757"/>
                  </a:lnTo>
                  <a:cubicBezTo>
                    <a:pt x="32090" y="19390"/>
                    <a:pt x="32957" y="18956"/>
                    <a:pt x="33824" y="18489"/>
                  </a:cubicBezTo>
                  <a:cubicBezTo>
                    <a:pt x="39929" y="14953"/>
                    <a:pt x="40929" y="9616"/>
                    <a:pt x="36860" y="5480"/>
                  </a:cubicBezTo>
                  <a:cubicBezTo>
                    <a:pt x="35959" y="4579"/>
                    <a:pt x="34925" y="3812"/>
                    <a:pt x="33824" y="3178"/>
                  </a:cubicBezTo>
                  <a:cubicBezTo>
                    <a:pt x="30155" y="1060"/>
                    <a:pt x="25360" y="1"/>
                    <a:pt x="20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1"/>
            <p:cNvSpPr/>
            <p:nvPr/>
          </p:nvSpPr>
          <p:spPr>
            <a:xfrm>
              <a:off x="7487677" y="3522540"/>
              <a:ext cx="151619" cy="221487"/>
            </a:xfrm>
            <a:custGeom>
              <a:avLst/>
              <a:gdLst/>
              <a:ahLst/>
              <a:cxnLst/>
              <a:rect l="l" t="t" r="r" b="b"/>
              <a:pathLst>
                <a:path w="9774" h="14278" extrusionOk="0">
                  <a:moveTo>
                    <a:pt x="9774" y="1"/>
                  </a:moveTo>
                  <a:lnTo>
                    <a:pt x="9774" y="1"/>
                  </a:lnTo>
                  <a:cubicBezTo>
                    <a:pt x="8840" y="368"/>
                    <a:pt x="7973" y="768"/>
                    <a:pt x="7105" y="1268"/>
                  </a:cubicBezTo>
                  <a:cubicBezTo>
                    <a:pt x="1001" y="4804"/>
                    <a:pt x="0" y="10141"/>
                    <a:pt x="4070" y="14278"/>
                  </a:cubicBezTo>
                  <a:cubicBezTo>
                    <a:pt x="4003" y="14177"/>
                    <a:pt x="1435" y="11476"/>
                    <a:pt x="2102" y="7606"/>
                  </a:cubicBezTo>
                  <a:cubicBezTo>
                    <a:pt x="2769" y="3870"/>
                    <a:pt x="7939" y="768"/>
                    <a:pt x="97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1"/>
            <p:cNvSpPr/>
            <p:nvPr/>
          </p:nvSpPr>
          <p:spPr>
            <a:xfrm>
              <a:off x="7533204" y="3504438"/>
              <a:ext cx="540750" cy="312546"/>
            </a:xfrm>
            <a:custGeom>
              <a:avLst/>
              <a:gdLst/>
              <a:ahLst/>
              <a:cxnLst/>
              <a:rect l="l" t="t" r="r" b="b"/>
              <a:pathLst>
                <a:path w="34859" h="20148" extrusionOk="0">
                  <a:moveTo>
                    <a:pt x="17446" y="0"/>
                  </a:moveTo>
                  <a:cubicBezTo>
                    <a:pt x="7806" y="0"/>
                    <a:pt x="1" y="4503"/>
                    <a:pt x="1" y="10074"/>
                  </a:cubicBezTo>
                  <a:cubicBezTo>
                    <a:pt x="1" y="15645"/>
                    <a:pt x="7806" y="20148"/>
                    <a:pt x="17446" y="20148"/>
                  </a:cubicBezTo>
                  <a:cubicBezTo>
                    <a:pt x="27053" y="20148"/>
                    <a:pt x="34859" y="15645"/>
                    <a:pt x="34859" y="10074"/>
                  </a:cubicBezTo>
                  <a:cubicBezTo>
                    <a:pt x="34859" y="4503"/>
                    <a:pt x="27053" y="0"/>
                    <a:pt x="1744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1"/>
            <p:cNvSpPr/>
            <p:nvPr/>
          </p:nvSpPr>
          <p:spPr>
            <a:xfrm>
              <a:off x="7533204" y="3504438"/>
              <a:ext cx="540750" cy="312546"/>
            </a:xfrm>
            <a:custGeom>
              <a:avLst/>
              <a:gdLst/>
              <a:ahLst/>
              <a:cxnLst/>
              <a:rect l="l" t="t" r="r" b="b"/>
              <a:pathLst>
                <a:path w="34859" h="20148" extrusionOk="0">
                  <a:moveTo>
                    <a:pt x="17446" y="0"/>
                  </a:moveTo>
                  <a:cubicBezTo>
                    <a:pt x="7806" y="0"/>
                    <a:pt x="1" y="4503"/>
                    <a:pt x="1" y="10074"/>
                  </a:cubicBezTo>
                  <a:cubicBezTo>
                    <a:pt x="1" y="15645"/>
                    <a:pt x="7806" y="20148"/>
                    <a:pt x="17446" y="20148"/>
                  </a:cubicBezTo>
                  <a:cubicBezTo>
                    <a:pt x="27053" y="20148"/>
                    <a:pt x="34859" y="15645"/>
                    <a:pt x="34859" y="10074"/>
                  </a:cubicBezTo>
                  <a:cubicBezTo>
                    <a:pt x="34859" y="4503"/>
                    <a:pt x="27053" y="0"/>
                    <a:pt x="17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1"/>
            <p:cNvSpPr/>
            <p:nvPr/>
          </p:nvSpPr>
          <p:spPr>
            <a:xfrm>
              <a:off x="7518716" y="3549453"/>
              <a:ext cx="359642" cy="267017"/>
            </a:xfrm>
            <a:custGeom>
              <a:avLst/>
              <a:gdLst/>
              <a:ahLst/>
              <a:cxnLst/>
              <a:rect l="l" t="t" r="r" b="b"/>
              <a:pathLst>
                <a:path w="23184" h="17213" extrusionOk="0">
                  <a:moveTo>
                    <a:pt x="6105" y="0"/>
                  </a:moveTo>
                  <a:lnTo>
                    <a:pt x="6105" y="0"/>
                  </a:lnTo>
                  <a:cubicBezTo>
                    <a:pt x="5638" y="300"/>
                    <a:pt x="5171" y="601"/>
                    <a:pt x="4704" y="901"/>
                  </a:cubicBezTo>
                  <a:cubicBezTo>
                    <a:pt x="4437" y="1134"/>
                    <a:pt x="4137" y="1335"/>
                    <a:pt x="3870" y="1601"/>
                  </a:cubicBezTo>
                  <a:cubicBezTo>
                    <a:pt x="1" y="4937"/>
                    <a:pt x="1" y="9374"/>
                    <a:pt x="3870" y="12709"/>
                  </a:cubicBezTo>
                  <a:cubicBezTo>
                    <a:pt x="4137" y="12943"/>
                    <a:pt x="4437" y="13176"/>
                    <a:pt x="4704" y="13410"/>
                  </a:cubicBezTo>
                  <a:cubicBezTo>
                    <a:pt x="5138" y="13677"/>
                    <a:pt x="5571" y="13977"/>
                    <a:pt x="6005" y="14244"/>
                  </a:cubicBezTo>
                  <a:cubicBezTo>
                    <a:pt x="6439" y="14477"/>
                    <a:pt x="6906" y="14744"/>
                    <a:pt x="7406" y="14944"/>
                  </a:cubicBezTo>
                  <a:cubicBezTo>
                    <a:pt x="7773" y="15144"/>
                    <a:pt x="8173" y="15311"/>
                    <a:pt x="8573" y="15445"/>
                  </a:cubicBezTo>
                  <a:cubicBezTo>
                    <a:pt x="8974" y="15611"/>
                    <a:pt x="9374" y="15778"/>
                    <a:pt x="9774" y="15912"/>
                  </a:cubicBezTo>
                  <a:cubicBezTo>
                    <a:pt x="11042" y="16312"/>
                    <a:pt x="12343" y="16612"/>
                    <a:pt x="13677" y="16846"/>
                  </a:cubicBezTo>
                  <a:lnTo>
                    <a:pt x="14544" y="16946"/>
                  </a:lnTo>
                  <a:cubicBezTo>
                    <a:pt x="15845" y="17112"/>
                    <a:pt x="17146" y="17213"/>
                    <a:pt x="18447" y="17213"/>
                  </a:cubicBezTo>
                  <a:cubicBezTo>
                    <a:pt x="20048" y="17213"/>
                    <a:pt x="21616" y="17079"/>
                    <a:pt x="23184" y="16812"/>
                  </a:cubicBezTo>
                  <a:cubicBezTo>
                    <a:pt x="23184" y="16812"/>
                    <a:pt x="21116" y="16412"/>
                    <a:pt x="21483" y="14444"/>
                  </a:cubicBezTo>
                  <a:cubicBezTo>
                    <a:pt x="21082" y="11475"/>
                    <a:pt x="8040" y="3203"/>
                    <a:pt x="8040" y="3203"/>
                  </a:cubicBezTo>
                  <a:cubicBezTo>
                    <a:pt x="8040" y="3203"/>
                    <a:pt x="5138" y="2035"/>
                    <a:pt x="6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1"/>
            <p:cNvSpPr/>
            <p:nvPr/>
          </p:nvSpPr>
          <p:spPr>
            <a:xfrm>
              <a:off x="7582872" y="3544350"/>
              <a:ext cx="441408" cy="232408"/>
            </a:xfrm>
            <a:custGeom>
              <a:avLst/>
              <a:gdLst/>
              <a:ahLst/>
              <a:cxnLst/>
              <a:rect l="l" t="t" r="r" b="b"/>
              <a:pathLst>
                <a:path w="28455" h="14982" extrusionOk="0">
                  <a:moveTo>
                    <a:pt x="14232" y="0"/>
                  </a:moveTo>
                  <a:cubicBezTo>
                    <a:pt x="10908" y="0"/>
                    <a:pt x="7578" y="736"/>
                    <a:pt x="5038" y="2197"/>
                  </a:cubicBezTo>
                  <a:cubicBezTo>
                    <a:pt x="201" y="4999"/>
                    <a:pt x="1" y="9502"/>
                    <a:pt x="4471" y="12438"/>
                  </a:cubicBezTo>
                  <a:cubicBezTo>
                    <a:pt x="4638" y="12571"/>
                    <a:pt x="4838" y="12671"/>
                    <a:pt x="5038" y="12805"/>
                  </a:cubicBezTo>
                  <a:cubicBezTo>
                    <a:pt x="7573" y="14256"/>
                    <a:pt x="10900" y="14981"/>
                    <a:pt x="14224" y="14981"/>
                  </a:cubicBezTo>
                  <a:cubicBezTo>
                    <a:pt x="17547" y="14981"/>
                    <a:pt x="20866" y="14256"/>
                    <a:pt x="23384" y="12805"/>
                  </a:cubicBezTo>
                  <a:cubicBezTo>
                    <a:pt x="28455" y="9869"/>
                    <a:pt x="28455" y="5133"/>
                    <a:pt x="23384" y="2197"/>
                  </a:cubicBezTo>
                  <a:cubicBezTo>
                    <a:pt x="23184" y="2097"/>
                    <a:pt x="22984" y="1964"/>
                    <a:pt x="22751" y="1864"/>
                  </a:cubicBezTo>
                  <a:cubicBezTo>
                    <a:pt x="20325" y="619"/>
                    <a:pt x="17281" y="0"/>
                    <a:pt x="1423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1"/>
            <p:cNvSpPr/>
            <p:nvPr/>
          </p:nvSpPr>
          <p:spPr>
            <a:xfrm>
              <a:off x="7582872" y="3544350"/>
              <a:ext cx="441408" cy="232408"/>
            </a:xfrm>
            <a:custGeom>
              <a:avLst/>
              <a:gdLst/>
              <a:ahLst/>
              <a:cxnLst/>
              <a:rect l="l" t="t" r="r" b="b"/>
              <a:pathLst>
                <a:path w="28455" h="14982" extrusionOk="0">
                  <a:moveTo>
                    <a:pt x="14232" y="0"/>
                  </a:moveTo>
                  <a:cubicBezTo>
                    <a:pt x="10908" y="0"/>
                    <a:pt x="7578" y="736"/>
                    <a:pt x="5038" y="2197"/>
                  </a:cubicBezTo>
                  <a:cubicBezTo>
                    <a:pt x="201" y="4999"/>
                    <a:pt x="1" y="9502"/>
                    <a:pt x="4471" y="12438"/>
                  </a:cubicBezTo>
                  <a:cubicBezTo>
                    <a:pt x="4638" y="12571"/>
                    <a:pt x="4838" y="12671"/>
                    <a:pt x="5038" y="12805"/>
                  </a:cubicBezTo>
                  <a:cubicBezTo>
                    <a:pt x="7573" y="14256"/>
                    <a:pt x="10900" y="14981"/>
                    <a:pt x="14224" y="14981"/>
                  </a:cubicBezTo>
                  <a:cubicBezTo>
                    <a:pt x="17547" y="14981"/>
                    <a:pt x="20866" y="14256"/>
                    <a:pt x="23384" y="12805"/>
                  </a:cubicBezTo>
                  <a:cubicBezTo>
                    <a:pt x="28455" y="9869"/>
                    <a:pt x="28455" y="5133"/>
                    <a:pt x="23384" y="2197"/>
                  </a:cubicBezTo>
                  <a:cubicBezTo>
                    <a:pt x="23184" y="2097"/>
                    <a:pt x="22984" y="1964"/>
                    <a:pt x="22751" y="1864"/>
                  </a:cubicBezTo>
                  <a:cubicBezTo>
                    <a:pt x="20325" y="619"/>
                    <a:pt x="17281" y="0"/>
                    <a:pt x="14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1"/>
            <p:cNvSpPr/>
            <p:nvPr/>
          </p:nvSpPr>
          <p:spPr>
            <a:xfrm>
              <a:off x="7611336" y="3549453"/>
              <a:ext cx="385005" cy="222511"/>
            </a:xfrm>
            <a:custGeom>
              <a:avLst/>
              <a:gdLst/>
              <a:ahLst/>
              <a:cxnLst/>
              <a:rect l="l" t="t" r="r" b="b"/>
              <a:pathLst>
                <a:path w="24819" h="14344" extrusionOk="0">
                  <a:moveTo>
                    <a:pt x="12409" y="0"/>
                  </a:moveTo>
                  <a:cubicBezTo>
                    <a:pt x="5538" y="0"/>
                    <a:pt x="1" y="3203"/>
                    <a:pt x="1" y="7172"/>
                  </a:cubicBezTo>
                  <a:cubicBezTo>
                    <a:pt x="1" y="11108"/>
                    <a:pt x="5538" y="14344"/>
                    <a:pt x="12409" y="14344"/>
                  </a:cubicBezTo>
                  <a:cubicBezTo>
                    <a:pt x="19248" y="14344"/>
                    <a:pt x="24818" y="11108"/>
                    <a:pt x="24818" y="7172"/>
                  </a:cubicBezTo>
                  <a:cubicBezTo>
                    <a:pt x="24818" y="3203"/>
                    <a:pt x="19248" y="0"/>
                    <a:pt x="1240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1"/>
            <p:cNvSpPr/>
            <p:nvPr/>
          </p:nvSpPr>
          <p:spPr>
            <a:xfrm>
              <a:off x="7611336" y="3549453"/>
              <a:ext cx="385005" cy="222511"/>
            </a:xfrm>
            <a:custGeom>
              <a:avLst/>
              <a:gdLst/>
              <a:ahLst/>
              <a:cxnLst/>
              <a:rect l="l" t="t" r="r" b="b"/>
              <a:pathLst>
                <a:path w="24819" h="14344" extrusionOk="0">
                  <a:moveTo>
                    <a:pt x="12409" y="0"/>
                  </a:moveTo>
                  <a:cubicBezTo>
                    <a:pt x="5538" y="0"/>
                    <a:pt x="1" y="3203"/>
                    <a:pt x="1" y="7172"/>
                  </a:cubicBezTo>
                  <a:cubicBezTo>
                    <a:pt x="1" y="11108"/>
                    <a:pt x="5538" y="14344"/>
                    <a:pt x="12409" y="14344"/>
                  </a:cubicBezTo>
                  <a:cubicBezTo>
                    <a:pt x="19248" y="14344"/>
                    <a:pt x="24818" y="11108"/>
                    <a:pt x="24818" y="7172"/>
                  </a:cubicBezTo>
                  <a:cubicBezTo>
                    <a:pt x="24818" y="3203"/>
                    <a:pt x="19248"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1"/>
            <p:cNvSpPr/>
            <p:nvPr/>
          </p:nvSpPr>
          <p:spPr>
            <a:xfrm>
              <a:off x="7612887" y="3580491"/>
              <a:ext cx="381375" cy="191471"/>
            </a:xfrm>
            <a:custGeom>
              <a:avLst/>
              <a:gdLst/>
              <a:ahLst/>
              <a:cxnLst/>
              <a:rect l="l" t="t" r="r" b="b"/>
              <a:pathLst>
                <a:path w="24585" h="12343" extrusionOk="0">
                  <a:moveTo>
                    <a:pt x="12309" y="1"/>
                  </a:moveTo>
                  <a:cubicBezTo>
                    <a:pt x="9132" y="1"/>
                    <a:pt x="5955" y="701"/>
                    <a:pt x="3537" y="2102"/>
                  </a:cubicBezTo>
                  <a:cubicBezTo>
                    <a:pt x="1535" y="3236"/>
                    <a:pt x="368" y="4671"/>
                    <a:pt x="1" y="6172"/>
                  </a:cubicBezTo>
                  <a:cubicBezTo>
                    <a:pt x="368" y="7673"/>
                    <a:pt x="1535" y="9107"/>
                    <a:pt x="3537" y="10241"/>
                  </a:cubicBezTo>
                  <a:cubicBezTo>
                    <a:pt x="5955" y="11642"/>
                    <a:pt x="9132" y="12343"/>
                    <a:pt x="12309" y="12343"/>
                  </a:cubicBezTo>
                  <a:cubicBezTo>
                    <a:pt x="15487" y="12343"/>
                    <a:pt x="18664" y="11642"/>
                    <a:pt x="21082" y="10241"/>
                  </a:cubicBezTo>
                  <a:cubicBezTo>
                    <a:pt x="23050" y="9074"/>
                    <a:pt x="24218" y="7673"/>
                    <a:pt x="24585" y="6172"/>
                  </a:cubicBezTo>
                  <a:cubicBezTo>
                    <a:pt x="24218" y="4671"/>
                    <a:pt x="23050" y="3236"/>
                    <a:pt x="21082" y="2102"/>
                  </a:cubicBezTo>
                  <a:cubicBezTo>
                    <a:pt x="18664" y="701"/>
                    <a:pt x="15487" y="1"/>
                    <a:pt x="12309"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1"/>
            <p:cNvSpPr/>
            <p:nvPr/>
          </p:nvSpPr>
          <p:spPr>
            <a:xfrm>
              <a:off x="7612887" y="3580491"/>
              <a:ext cx="381375" cy="191471"/>
            </a:xfrm>
            <a:custGeom>
              <a:avLst/>
              <a:gdLst/>
              <a:ahLst/>
              <a:cxnLst/>
              <a:rect l="l" t="t" r="r" b="b"/>
              <a:pathLst>
                <a:path w="24585" h="12343" extrusionOk="0">
                  <a:moveTo>
                    <a:pt x="12309" y="1"/>
                  </a:moveTo>
                  <a:cubicBezTo>
                    <a:pt x="9132" y="1"/>
                    <a:pt x="5955" y="701"/>
                    <a:pt x="3537" y="2102"/>
                  </a:cubicBezTo>
                  <a:cubicBezTo>
                    <a:pt x="1535" y="3236"/>
                    <a:pt x="368" y="4671"/>
                    <a:pt x="1" y="6172"/>
                  </a:cubicBezTo>
                  <a:cubicBezTo>
                    <a:pt x="368" y="7673"/>
                    <a:pt x="1535" y="9107"/>
                    <a:pt x="3537" y="10241"/>
                  </a:cubicBezTo>
                  <a:cubicBezTo>
                    <a:pt x="5955" y="11642"/>
                    <a:pt x="9132" y="12343"/>
                    <a:pt x="12309" y="12343"/>
                  </a:cubicBezTo>
                  <a:cubicBezTo>
                    <a:pt x="15487" y="12343"/>
                    <a:pt x="18664" y="11642"/>
                    <a:pt x="21082" y="10241"/>
                  </a:cubicBezTo>
                  <a:cubicBezTo>
                    <a:pt x="23050" y="9074"/>
                    <a:pt x="24218" y="7673"/>
                    <a:pt x="24585" y="6172"/>
                  </a:cubicBezTo>
                  <a:cubicBezTo>
                    <a:pt x="24218" y="4671"/>
                    <a:pt x="23050" y="3236"/>
                    <a:pt x="21082" y="2102"/>
                  </a:cubicBezTo>
                  <a:cubicBezTo>
                    <a:pt x="18664" y="701"/>
                    <a:pt x="15487" y="1"/>
                    <a:pt x="123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1"/>
            <p:cNvSpPr/>
            <p:nvPr/>
          </p:nvSpPr>
          <p:spPr>
            <a:xfrm>
              <a:off x="7678082" y="3589286"/>
              <a:ext cx="252016" cy="165611"/>
            </a:xfrm>
            <a:custGeom>
              <a:avLst/>
              <a:gdLst/>
              <a:ahLst/>
              <a:cxnLst/>
              <a:rect l="l" t="t" r="r" b="b"/>
              <a:pathLst>
                <a:path w="16246" h="10676" extrusionOk="0">
                  <a:moveTo>
                    <a:pt x="11053" y="6214"/>
                  </a:moveTo>
                  <a:cubicBezTo>
                    <a:pt x="11436" y="6214"/>
                    <a:pt x="11798" y="6289"/>
                    <a:pt x="12143" y="6472"/>
                  </a:cubicBezTo>
                  <a:lnTo>
                    <a:pt x="11876" y="6639"/>
                  </a:lnTo>
                  <a:cubicBezTo>
                    <a:pt x="11742" y="6706"/>
                    <a:pt x="11609" y="6772"/>
                    <a:pt x="11442" y="6839"/>
                  </a:cubicBezTo>
                  <a:cubicBezTo>
                    <a:pt x="10930" y="7069"/>
                    <a:pt x="10370" y="7186"/>
                    <a:pt x="9808" y="7186"/>
                  </a:cubicBezTo>
                  <a:cubicBezTo>
                    <a:pt x="9310" y="7186"/>
                    <a:pt x="8810" y="7094"/>
                    <a:pt x="8340" y="6906"/>
                  </a:cubicBezTo>
                  <a:cubicBezTo>
                    <a:pt x="9356" y="6544"/>
                    <a:pt x="10250" y="6214"/>
                    <a:pt x="11053" y="6214"/>
                  </a:cubicBezTo>
                  <a:close/>
                  <a:moveTo>
                    <a:pt x="1902" y="1"/>
                  </a:moveTo>
                  <a:lnTo>
                    <a:pt x="1" y="1068"/>
                  </a:lnTo>
                  <a:lnTo>
                    <a:pt x="1" y="2569"/>
                  </a:lnTo>
                  <a:lnTo>
                    <a:pt x="668" y="2936"/>
                  </a:lnTo>
                  <a:cubicBezTo>
                    <a:pt x="468" y="3170"/>
                    <a:pt x="368" y="3470"/>
                    <a:pt x="368" y="3803"/>
                  </a:cubicBezTo>
                  <a:lnTo>
                    <a:pt x="368" y="5271"/>
                  </a:lnTo>
                  <a:cubicBezTo>
                    <a:pt x="368" y="5872"/>
                    <a:pt x="801" y="6472"/>
                    <a:pt x="1735" y="6972"/>
                  </a:cubicBezTo>
                  <a:cubicBezTo>
                    <a:pt x="2536" y="7439"/>
                    <a:pt x="3436" y="7706"/>
                    <a:pt x="4337" y="7740"/>
                  </a:cubicBezTo>
                  <a:lnTo>
                    <a:pt x="4871" y="7740"/>
                  </a:lnTo>
                  <a:cubicBezTo>
                    <a:pt x="5838" y="7673"/>
                    <a:pt x="6772" y="7473"/>
                    <a:pt x="7673" y="7139"/>
                  </a:cubicBezTo>
                  <a:lnTo>
                    <a:pt x="8240" y="6939"/>
                  </a:lnTo>
                  <a:lnTo>
                    <a:pt x="6639" y="8540"/>
                  </a:lnTo>
                  <a:lnTo>
                    <a:pt x="6639" y="10008"/>
                  </a:lnTo>
                  <a:cubicBezTo>
                    <a:pt x="7532" y="10350"/>
                    <a:pt x="8464" y="10520"/>
                    <a:pt x="9396" y="10520"/>
                  </a:cubicBezTo>
                  <a:cubicBezTo>
                    <a:pt x="10551" y="10520"/>
                    <a:pt x="11705" y="10258"/>
                    <a:pt x="12776" y="9741"/>
                  </a:cubicBezTo>
                  <a:lnTo>
                    <a:pt x="14344" y="10675"/>
                  </a:lnTo>
                  <a:lnTo>
                    <a:pt x="16246" y="9574"/>
                  </a:lnTo>
                  <a:lnTo>
                    <a:pt x="16246" y="8107"/>
                  </a:lnTo>
                  <a:lnTo>
                    <a:pt x="15578" y="7706"/>
                  </a:lnTo>
                  <a:cubicBezTo>
                    <a:pt x="15779" y="7439"/>
                    <a:pt x="15879" y="7106"/>
                    <a:pt x="15912" y="6772"/>
                  </a:cubicBezTo>
                  <a:lnTo>
                    <a:pt x="15912" y="5271"/>
                  </a:lnTo>
                  <a:cubicBezTo>
                    <a:pt x="15912" y="4671"/>
                    <a:pt x="15478" y="4070"/>
                    <a:pt x="14578" y="3570"/>
                  </a:cubicBezTo>
                  <a:lnTo>
                    <a:pt x="14544" y="3537"/>
                  </a:lnTo>
                  <a:cubicBezTo>
                    <a:pt x="13602" y="2990"/>
                    <a:pt x="12638" y="2795"/>
                    <a:pt x="11700" y="2795"/>
                  </a:cubicBezTo>
                  <a:cubicBezTo>
                    <a:pt x="10980" y="2795"/>
                    <a:pt x="10275" y="2910"/>
                    <a:pt x="9608" y="3070"/>
                  </a:cubicBezTo>
                  <a:cubicBezTo>
                    <a:pt x="8974" y="3236"/>
                    <a:pt x="8340" y="3470"/>
                    <a:pt x="7773" y="3637"/>
                  </a:cubicBezTo>
                  <a:cubicBezTo>
                    <a:pt x="7139" y="3904"/>
                    <a:pt x="6472" y="4104"/>
                    <a:pt x="5805" y="4270"/>
                  </a:cubicBezTo>
                  <a:cubicBezTo>
                    <a:pt x="5585" y="4319"/>
                    <a:pt x="5365" y="4350"/>
                    <a:pt x="5132" y="4350"/>
                  </a:cubicBezTo>
                  <a:cubicBezTo>
                    <a:pt x="5047" y="4350"/>
                    <a:pt x="4960" y="4346"/>
                    <a:pt x="4871" y="4337"/>
                  </a:cubicBezTo>
                  <a:cubicBezTo>
                    <a:pt x="4604" y="4337"/>
                    <a:pt x="4337" y="4270"/>
                    <a:pt x="4104" y="4137"/>
                  </a:cubicBezTo>
                  <a:lnTo>
                    <a:pt x="4170" y="4104"/>
                  </a:lnTo>
                  <a:lnTo>
                    <a:pt x="4370" y="3970"/>
                  </a:lnTo>
                  <a:cubicBezTo>
                    <a:pt x="4537" y="3870"/>
                    <a:pt x="4704" y="3803"/>
                    <a:pt x="4871" y="3737"/>
                  </a:cubicBezTo>
                  <a:cubicBezTo>
                    <a:pt x="5333" y="3524"/>
                    <a:pt x="5832" y="3414"/>
                    <a:pt x="6335" y="3414"/>
                  </a:cubicBezTo>
                  <a:cubicBezTo>
                    <a:pt x="6776" y="3414"/>
                    <a:pt x="7219" y="3498"/>
                    <a:pt x="7639" y="3670"/>
                  </a:cubicBezTo>
                  <a:lnTo>
                    <a:pt x="9241" y="2069"/>
                  </a:lnTo>
                  <a:lnTo>
                    <a:pt x="9241" y="601"/>
                  </a:lnTo>
                  <a:cubicBezTo>
                    <a:pt x="8440" y="322"/>
                    <a:pt x="7619" y="188"/>
                    <a:pt x="6801" y="188"/>
                  </a:cubicBezTo>
                  <a:cubicBezTo>
                    <a:pt x="6152" y="188"/>
                    <a:pt x="5505" y="272"/>
                    <a:pt x="4871" y="434"/>
                  </a:cubicBezTo>
                  <a:cubicBezTo>
                    <a:pt x="4404" y="534"/>
                    <a:pt x="3937" y="701"/>
                    <a:pt x="3503" y="901"/>
                  </a:cubicBezTo>
                  <a:lnTo>
                    <a:pt x="19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1"/>
            <p:cNvSpPr/>
            <p:nvPr/>
          </p:nvSpPr>
          <p:spPr>
            <a:xfrm>
              <a:off x="7677570" y="3589286"/>
              <a:ext cx="256158" cy="142312"/>
            </a:xfrm>
            <a:custGeom>
              <a:avLst/>
              <a:gdLst/>
              <a:ahLst/>
              <a:cxnLst/>
              <a:rect l="l" t="t" r="r" b="b"/>
              <a:pathLst>
                <a:path w="16513" h="9174" extrusionOk="0">
                  <a:moveTo>
                    <a:pt x="1968" y="1"/>
                  </a:moveTo>
                  <a:lnTo>
                    <a:pt x="67" y="1068"/>
                  </a:lnTo>
                  <a:lnTo>
                    <a:pt x="1635" y="2002"/>
                  </a:lnTo>
                  <a:cubicBezTo>
                    <a:pt x="34" y="3203"/>
                    <a:pt x="0" y="4471"/>
                    <a:pt x="1802" y="5505"/>
                  </a:cubicBezTo>
                  <a:cubicBezTo>
                    <a:pt x="2602" y="5972"/>
                    <a:pt x="3503" y="6239"/>
                    <a:pt x="4403" y="6239"/>
                  </a:cubicBezTo>
                  <a:lnTo>
                    <a:pt x="4937" y="6239"/>
                  </a:lnTo>
                  <a:cubicBezTo>
                    <a:pt x="5905" y="6172"/>
                    <a:pt x="6839" y="5972"/>
                    <a:pt x="7739" y="5638"/>
                  </a:cubicBezTo>
                  <a:cubicBezTo>
                    <a:pt x="9026" y="5217"/>
                    <a:pt x="10132" y="4730"/>
                    <a:pt x="11104" y="4730"/>
                  </a:cubicBezTo>
                  <a:cubicBezTo>
                    <a:pt x="11518" y="4730"/>
                    <a:pt x="11907" y="4818"/>
                    <a:pt x="12276" y="5038"/>
                  </a:cubicBezTo>
                  <a:cubicBezTo>
                    <a:pt x="13110" y="5505"/>
                    <a:pt x="12876" y="6105"/>
                    <a:pt x="11976" y="6605"/>
                  </a:cubicBezTo>
                  <a:cubicBezTo>
                    <a:pt x="11842" y="6706"/>
                    <a:pt x="11675" y="6772"/>
                    <a:pt x="11542" y="6839"/>
                  </a:cubicBezTo>
                  <a:cubicBezTo>
                    <a:pt x="11032" y="7060"/>
                    <a:pt x="10478" y="7168"/>
                    <a:pt x="9925" y="7168"/>
                  </a:cubicBezTo>
                  <a:cubicBezTo>
                    <a:pt x="9394" y="7168"/>
                    <a:pt x="8863" y="7068"/>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3"/>
                  </a:lnTo>
                  <a:cubicBezTo>
                    <a:pt x="16312" y="5938"/>
                    <a:pt x="16512" y="4604"/>
                    <a:pt x="14644" y="3537"/>
                  </a:cubicBezTo>
                  <a:lnTo>
                    <a:pt x="14611" y="3503"/>
                  </a:lnTo>
                  <a:cubicBezTo>
                    <a:pt x="13658" y="2980"/>
                    <a:pt x="12705" y="2792"/>
                    <a:pt x="11782" y="2792"/>
                  </a:cubicBezTo>
                  <a:cubicBezTo>
                    <a:pt x="11057" y="2792"/>
                    <a:pt x="10349" y="2908"/>
                    <a:pt x="9674" y="3070"/>
                  </a:cubicBezTo>
                  <a:cubicBezTo>
                    <a:pt x="9040" y="3236"/>
                    <a:pt x="8406" y="3470"/>
                    <a:pt x="7839" y="3637"/>
                  </a:cubicBezTo>
                  <a:cubicBezTo>
                    <a:pt x="7205" y="3904"/>
                    <a:pt x="6538" y="4104"/>
                    <a:pt x="5871" y="4270"/>
                  </a:cubicBezTo>
                  <a:cubicBezTo>
                    <a:pt x="5651" y="4319"/>
                    <a:pt x="5414" y="4350"/>
                    <a:pt x="5184" y="4350"/>
                  </a:cubicBezTo>
                  <a:cubicBezTo>
                    <a:pt x="5100" y="4350"/>
                    <a:pt x="5018" y="4346"/>
                    <a:pt x="4937" y="4337"/>
                  </a:cubicBezTo>
                  <a:cubicBezTo>
                    <a:pt x="4604" y="4337"/>
                    <a:pt x="4303" y="4237"/>
                    <a:pt x="4037" y="4070"/>
                  </a:cubicBezTo>
                  <a:cubicBezTo>
                    <a:pt x="3403" y="3737"/>
                    <a:pt x="3336" y="3203"/>
                    <a:pt x="4203" y="2636"/>
                  </a:cubicBezTo>
                  <a:cubicBezTo>
                    <a:pt x="4270" y="2603"/>
                    <a:pt x="4337" y="2536"/>
                    <a:pt x="4403" y="2503"/>
                  </a:cubicBezTo>
                  <a:cubicBezTo>
                    <a:pt x="4570" y="2402"/>
                    <a:pt x="4737" y="2336"/>
                    <a:pt x="4937" y="2269"/>
                  </a:cubicBezTo>
                  <a:cubicBezTo>
                    <a:pt x="5399" y="2056"/>
                    <a:pt x="5899" y="1947"/>
                    <a:pt x="6401" y="1947"/>
                  </a:cubicBezTo>
                  <a:cubicBezTo>
                    <a:pt x="6842" y="1947"/>
                    <a:pt x="7285" y="2031"/>
                    <a:pt x="7706" y="2202"/>
                  </a:cubicBezTo>
                  <a:lnTo>
                    <a:pt x="9274" y="601"/>
                  </a:lnTo>
                  <a:cubicBezTo>
                    <a:pt x="8492" y="322"/>
                    <a:pt x="7679" y="188"/>
                    <a:pt x="6864" y="188"/>
                  </a:cubicBezTo>
                  <a:cubicBezTo>
                    <a:pt x="6218" y="188"/>
                    <a:pt x="5571" y="272"/>
                    <a:pt x="4937" y="434"/>
                  </a:cubicBezTo>
                  <a:cubicBezTo>
                    <a:pt x="4470" y="534"/>
                    <a:pt x="4003" y="701"/>
                    <a:pt x="3536" y="901"/>
                  </a:cubicBezTo>
                  <a:lnTo>
                    <a:pt x="1968"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1"/>
            <p:cNvSpPr/>
            <p:nvPr/>
          </p:nvSpPr>
          <p:spPr>
            <a:xfrm>
              <a:off x="7677570" y="3589286"/>
              <a:ext cx="256158" cy="142312"/>
            </a:xfrm>
            <a:custGeom>
              <a:avLst/>
              <a:gdLst/>
              <a:ahLst/>
              <a:cxnLst/>
              <a:rect l="l" t="t" r="r" b="b"/>
              <a:pathLst>
                <a:path w="16513" h="9174" extrusionOk="0">
                  <a:moveTo>
                    <a:pt x="1968" y="1"/>
                  </a:moveTo>
                  <a:lnTo>
                    <a:pt x="67" y="1068"/>
                  </a:lnTo>
                  <a:lnTo>
                    <a:pt x="1635" y="2002"/>
                  </a:lnTo>
                  <a:cubicBezTo>
                    <a:pt x="34" y="3203"/>
                    <a:pt x="0" y="4471"/>
                    <a:pt x="1802" y="5505"/>
                  </a:cubicBezTo>
                  <a:cubicBezTo>
                    <a:pt x="2602" y="5972"/>
                    <a:pt x="3503" y="6239"/>
                    <a:pt x="4403" y="6239"/>
                  </a:cubicBezTo>
                  <a:lnTo>
                    <a:pt x="4937" y="6239"/>
                  </a:lnTo>
                  <a:cubicBezTo>
                    <a:pt x="5905" y="6172"/>
                    <a:pt x="6839" y="5972"/>
                    <a:pt x="7739" y="5638"/>
                  </a:cubicBezTo>
                  <a:cubicBezTo>
                    <a:pt x="9026" y="5217"/>
                    <a:pt x="10132" y="4730"/>
                    <a:pt x="11104" y="4730"/>
                  </a:cubicBezTo>
                  <a:cubicBezTo>
                    <a:pt x="11518" y="4730"/>
                    <a:pt x="11907" y="4818"/>
                    <a:pt x="12276" y="5038"/>
                  </a:cubicBezTo>
                  <a:cubicBezTo>
                    <a:pt x="13110" y="5505"/>
                    <a:pt x="12876" y="6105"/>
                    <a:pt x="11976" y="6605"/>
                  </a:cubicBezTo>
                  <a:cubicBezTo>
                    <a:pt x="11842" y="6706"/>
                    <a:pt x="11675" y="6772"/>
                    <a:pt x="11542" y="6839"/>
                  </a:cubicBezTo>
                  <a:cubicBezTo>
                    <a:pt x="11032" y="7060"/>
                    <a:pt x="10478" y="7168"/>
                    <a:pt x="9925" y="7168"/>
                  </a:cubicBezTo>
                  <a:cubicBezTo>
                    <a:pt x="9394" y="7168"/>
                    <a:pt x="8863" y="7068"/>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3"/>
                  </a:lnTo>
                  <a:cubicBezTo>
                    <a:pt x="16312" y="5938"/>
                    <a:pt x="16512" y="4604"/>
                    <a:pt x="14644" y="3537"/>
                  </a:cubicBezTo>
                  <a:lnTo>
                    <a:pt x="14611" y="3503"/>
                  </a:lnTo>
                  <a:cubicBezTo>
                    <a:pt x="13658" y="2980"/>
                    <a:pt x="12705" y="2792"/>
                    <a:pt x="11782" y="2792"/>
                  </a:cubicBezTo>
                  <a:cubicBezTo>
                    <a:pt x="11057" y="2792"/>
                    <a:pt x="10349" y="2908"/>
                    <a:pt x="9674" y="3070"/>
                  </a:cubicBezTo>
                  <a:cubicBezTo>
                    <a:pt x="9040" y="3236"/>
                    <a:pt x="8406" y="3470"/>
                    <a:pt x="7839" y="3637"/>
                  </a:cubicBezTo>
                  <a:cubicBezTo>
                    <a:pt x="7205" y="3904"/>
                    <a:pt x="6538" y="4104"/>
                    <a:pt x="5871" y="4270"/>
                  </a:cubicBezTo>
                  <a:cubicBezTo>
                    <a:pt x="5651" y="4319"/>
                    <a:pt x="5414" y="4350"/>
                    <a:pt x="5184" y="4350"/>
                  </a:cubicBezTo>
                  <a:cubicBezTo>
                    <a:pt x="5100" y="4350"/>
                    <a:pt x="5018" y="4346"/>
                    <a:pt x="4937" y="4337"/>
                  </a:cubicBezTo>
                  <a:cubicBezTo>
                    <a:pt x="4604" y="4337"/>
                    <a:pt x="4303" y="4237"/>
                    <a:pt x="4037" y="4070"/>
                  </a:cubicBezTo>
                  <a:cubicBezTo>
                    <a:pt x="3403" y="3737"/>
                    <a:pt x="3336" y="3203"/>
                    <a:pt x="4203" y="2636"/>
                  </a:cubicBezTo>
                  <a:cubicBezTo>
                    <a:pt x="4270" y="2603"/>
                    <a:pt x="4337" y="2536"/>
                    <a:pt x="4403" y="2503"/>
                  </a:cubicBezTo>
                  <a:cubicBezTo>
                    <a:pt x="4570" y="2402"/>
                    <a:pt x="4737" y="2336"/>
                    <a:pt x="4937" y="2269"/>
                  </a:cubicBezTo>
                  <a:cubicBezTo>
                    <a:pt x="5399" y="2056"/>
                    <a:pt x="5899" y="1947"/>
                    <a:pt x="6401" y="1947"/>
                  </a:cubicBezTo>
                  <a:cubicBezTo>
                    <a:pt x="6842" y="1947"/>
                    <a:pt x="7285" y="2031"/>
                    <a:pt x="7706" y="2202"/>
                  </a:cubicBezTo>
                  <a:lnTo>
                    <a:pt x="9274" y="601"/>
                  </a:lnTo>
                  <a:cubicBezTo>
                    <a:pt x="8492" y="322"/>
                    <a:pt x="7679" y="188"/>
                    <a:pt x="6864" y="188"/>
                  </a:cubicBezTo>
                  <a:cubicBezTo>
                    <a:pt x="6218" y="188"/>
                    <a:pt x="5571" y="272"/>
                    <a:pt x="4937" y="434"/>
                  </a:cubicBezTo>
                  <a:cubicBezTo>
                    <a:pt x="4470" y="534"/>
                    <a:pt x="4003" y="701"/>
                    <a:pt x="3536" y="901"/>
                  </a:cubicBez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1"/>
            <p:cNvSpPr/>
            <p:nvPr/>
          </p:nvSpPr>
          <p:spPr>
            <a:xfrm>
              <a:off x="7678082" y="3589286"/>
              <a:ext cx="54356" cy="17095"/>
            </a:xfrm>
            <a:custGeom>
              <a:avLst/>
              <a:gdLst/>
              <a:ahLst/>
              <a:cxnLst/>
              <a:rect l="l" t="t" r="r" b="b"/>
              <a:pathLst>
                <a:path w="3504" h="1102" extrusionOk="0">
                  <a:moveTo>
                    <a:pt x="1902" y="1"/>
                  </a:moveTo>
                  <a:lnTo>
                    <a:pt x="1" y="1102"/>
                  </a:lnTo>
                  <a:lnTo>
                    <a:pt x="1935" y="234"/>
                  </a:lnTo>
                  <a:lnTo>
                    <a:pt x="3503" y="901"/>
                  </a:lnTo>
                  <a:lnTo>
                    <a:pt x="19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1"/>
            <p:cNvSpPr/>
            <p:nvPr/>
          </p:nvSpPr>
          <p:spPr>
            <a:xfrm>
              <a:off x="7750009" y="3592156"/>
              <a:ext cx="70908" cy="31304"/>
            </a:xfrm>
            <a:custGeom>
              <a:avLst/>
              <a:gdLst/>
              <a:ahLst/>
              <a:cxnLst/>
              <a:rect l="l" t="t" r="r" b="b"/>
              <a:pathLst>
                <a:path w="4571" h="2018" extrusionOk="0">
                  <a:moveTo>
                    <a:pt x="2099" y="1"/>
                  </a:moveTo>
                  <a:cubicBezTo>
                    <a:pt x="1394" y="1"/>
                    <a:pt x="686" y="103"/>
                    <a:pt x="0" y="316"/>
                  </a:cubicBezTo>
                  <a:cubicBezTo>
                    <a:pt x="594" y="200"/>
                    <a:pt x="1187" y="141"/>
                    <a:pt x="1778" y="141"/>
                  </a:cubicBezTo>
                  <a:cubicBezTo>
                    <a:pt x="2549" y="141"/>
                    <a:pt x="3315" y="242"/>
                    <a:pt x="4070" y="450"/>
                  </a:cubicBezTo>
                  <a:lnTo>
                    <a:pt x="2969" y="2017"/>
                  </a:lnTo>
                  <a:lnTo>
                    <a:pt x="4570" y="416"/>
                  </a:lnTo>
                  <a:cubicBezTo>
                    <a:pt x="3773" y="145"/>
                    <a:pt x="2937" y="1"/>
                    <a:pt x="209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1"/>
            <p:cNvSpPr/>
            <p:nvPr/>
          </p:nvSpPr>
          <p:spPr>
            <a:xfrm>
              <a:off x="7827614" y="3632626"/>
              <a:ext cx="105578" cy="67929"/>
            </a:xfrm>
            <a:custGeom>
              <a:avLst/>
              <a:gdLst/>
              <a:ahLst/>
              <a:cxnLst/>
              <a:rect l="l" t="t" r="r" b="b"/>
              <a:pathLst>
                <a:path w="6806" h="4379" extrusionOk="0">
                  <a:moveTo>
                    <a:pt x="2080" y="1"/>
                  </a:moveTo>
                  <a:cubicBezTo>
                    <a:pt x="1367" y="1"/>
                    <a:pt x="668" y="116"/>
                    <a:pt x="1" y="276"/>
                  </a:cubicBezTo>
                  <a:cubicBezTo>
                    <a:pt x="406" y="208"/>
                    <a:pt x="896" y="159"/>
                    <a:pt x="1425" y="159"/>
                  </a:cubicBezTo>
                  <a:cubicBezTo>
                    <a:pt x="2463" y="159"/>
                    <a:pt x="3655" y="346"/>
                    <a:pt x="4671" y="943"/>
                  </a:cubicBezTo>
                  <a:cubicBezTo>
                    <a:pt x="6172" y="1810"/>
                    <a:pt x="6439" y="2877"/>
                    <a:pt x="5038" y="4379"/>
                  </a:cubicBezTo>
                  <a:cubicBezTo>
                    <a:pt x="6606" y="3178"/>
                    <a:pt x="6806" y="1843"/>
                    <a:pt x="4938" y="776"/>
                  </a:cubicBezTo>
                  <a:lnTo>
                    <a:pt x="4904" y="743"/>
                  </a:lnTo>
                  <a:cubicBezTo>
                    <a:pt x="3962" y="196"/>
                    <a:pt x="3008" y="1"/>
                    <a:pt x="208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1"/>
            <p:cNvSpPr/>
            <p:nvPr/>
          </p:nvSpPr>
          <p:spPr>
            <a:xfrm>
              <a:off x="7900580" y="3700535"/>
              <a:ext cx="29505" cy="31583"/>
            </a:xfrm>
            <a:custGeom>
              <a:avLst/>
              <a:gdLst/>
              <a:ahLst/>
              <a:cxnLst/>
              <a:rect l="l" t="t" r="r" b="b"/>
              <a:pathLst>
                <a:path w="1902" h="2036" extrusionOk="0">
                  <a:moveTo>
                    <a:pt x="334" y="1"/>
                  </a:moveTo>
                  <a:lnTo>
                    <a:pt x="1535" y="935"/>
                  </a:lnTo>
                  <a:lnTo>
                    <a:pt x="0" y="2035"/>
                  </a:lnTo>
                  <a:lnTo>
                    <a:pt x="1902" y="935"/>
                  </a:lnTo>
                  <a:lnTo>
                    <a:pt x="3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1"/>
            <p:cNvSpPr/>
            <p:nvPr/>
          </p:nvSpPr>
          <p:spPr>
            <a:xfrm>
              <a:off x="7781048" y="3695354"/>
              <a:ext cx="75049" cy="26418"/>
            </a:xfrm>
            <a:custGeom>
              <a:avLst/>
              <a:gdLst/>
              <a:ahLst/>
              <a:cxnLst/>
              <a:rect l="l" t="t" r="r" b="b"/>
              <a:pathLst>
                <a:path w="4838" h="1703" extrusionOk="0">
                  <a:moveTo>
                    <a:pt x="4838" y="1"/>
                  </a:moveTo>
                  <a:lnTo>
                    <a:pt x="4838" y="1"/>
                  </a:lnTo>
                  <a:cubicBezTo>
                    <a:pt x="4318" y="226"/>
                    <a:pt x="3753" y="343"/>
                    <a:pt x="3191" y="343"/>
                  </a:cubicBezTo>
                  <a:cubicBezTo>
                    <a:pt x="2669" y="343"/>
                    <a:pt x="2150" y="243"/>
                    <a:pt x="1669" y="34"/>
                  </a:cubicBezTo>
                  <a:lnTo>
                    <a:pt x="1" y="1702"/>
                  </a:lnTo>
                  <a:lnTo>
                    <a:pt x="1802" y="268"/>
                  </a:lnTo>
                  <a:cubicBezTo>
                    <a:pt x="2197" y="386"/>
                    <a:pt x="2608" y="448"/>
                    <a:pt x="3018" y="448"/>
                  </a:cubicBezTo>
                  <a:cubicBezTo>
                    <a:pt x="3646" y="448"/>
                    <a:pt x="4272" y="304"/>
                    <a:pt x="483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1"/>
            <p:cNvSpPr/>
            <p:nvPr/>
          </p:nvSpPr>
          <p:spPr>
            <a:xfrm>
              <a:off x="7724648" y="3630159"/>
              <a:ext cx="43482" cy="27985"/>
            </a:xfrm>
            <a:custGeom>
              <a:avLst/>
              <a:gdLst/>
              <a:ahLst/>
              <a:cxnLst/>
              <a:rect l="l" t="t" r="r" b="b"/>
              <a:pathLst>
                <a:path w="2803" h="1804" extrusionOk="0">
                  <a:moveTo>
                    <a:pt x="1168" y="1"/>
                  </a:moveTo>
                  <a:cubicBezTo>
                    <a:pt x="334" y="435"/>
                    <a:pt x="1" y="968"/>
                    <a:pt x="535" y="1402"/>
                  </a:cubicBezTo>
                  <a:cubicBezTo>
                    <a:pt x="851" y="1679"/>
                    <a:pt x="1343" y="1803"/>
                    <a:pt x="1837" y="1803"/>
                  </a:cubicBezTo>
                  <a:cubicBezTo>
                    <a:pt x="2176" y="1803"/>
                    <a:pt x="2517" y="1744"/>
                    <a:pt x="2803" y="1635"/>
                  </a:cubicBezTo>
                  <a:lnTo>
                    <a:pt x="2803" y="1635"/>
                  </a:lnTo>
                  <a:cubicBezTo>
                    <a:pt x="2503" y="1702"/>
                    <a:pt x="2202" y="1736"/>
                    <a:pt x="1869" y="1736"/>
                  </a:cubicBezTo>
                  <a:cubicBezTo>
                    <a:pt x="1569" y="1702"/>
                    <a:pt x="1235" y="1602"/>
                    <a:pt x="968" y="1469"/>
                  </a:cubicBezTo>
                  <a:cubicBezTo>
                    <a:pt x="368" y="1102"/>
                    <a:pt x="268" y="568"/>
                    <a:pt x="11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1"/>
            <p:cNvSpPr/>
            <p:nvPr/>
          </p:nvSpPr>
          <p:spPr>
            <a:xfrm>
              <a:off x="7677043" y="3620341"/>
              <a:ext cx="68333" cy="66238"/>
            </a:xfrm>
            <a:custGeom>
              <a:avLst/>
              <a:gdLst/>
              <a:ahLst/>
              <a:cxnLst/>
              <a:rect l="l" t="t" r="r" b="b"/>
              <a:pathLst>
                <a:path w="4405" h="4270" extrusionOk="0">
                  <a:moveTo>
                    <a:pt x="1635" y="0"/>
                  </a:moveTo>
                  <a:cubicBezTo>
                    <a:pt x="34" y="1234"/>
                    <a:pt x="1" y="2469"/>
                    <a:pt x="1802" y="3503"/>
                  </a:cubicBezTo>
                  <a:cubicBezTo>
                    <a:pt x="2603" y="3970"/>
                    <a:pt x="3503" y="4237"/>
                    <a:pt x="4404" y="4270"/>
                  </a:cubicBezTo>
                  <a:cubicBezTo>
                    <a:pt x="3070" y="4103"/>
                    <a:pt x="1402" y="3403"/>
                    <a:pt x="868" y="2268"/>
                  </a:cubicBezTo>
                  <a:cubicBezTo>
                    <a:pt x="335" y="1201"/>
                    <a:pt x="1502" y="134"/>
                    <a:pt x="16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1"/>
            <p:cNvSpPr/>
            <p:nvPr/>
          </p:nvSpPr>
          <p:spPr>
            <a:xfrm>
              <a:off x="7446277" y="3478953"/>
              <a:ext cx="581114" cy="335706"/>
            </a:xfrm>
            <a:custGeom>
              <a:avLst/>
              <a:gdLst/>
              <a:ahLst/>
              <a:cxnLst/>
              <a:rect l="l" t="t" r="r" b="b"/>
              <a:pathLst>
                <a:path w="37461" h="21641" extrusionOk="0">
                  <a:moveTo>
                    <a:pt x="18714" y="0"/>
                  </a:moveTo>
                  <a:cubicBezTo>
                    <a:pt x="13919" y="0"/>
                    <a:pt x="9124" y="1059"/>
                    <a:pt x="5471" y="3178"/>
                  </a:cubicBezTo>
                  <a:cubicBezTo>
                    <a:pt x="3370" y="4378"/>
                    <a:pt x="1869" y="5813"/>
                    <a:pt x="968" y="7314"/>
                  </a:cubicBezTo>
                  <a:lnTo>
                    <a:pt x="1" y="7314"/>
                  </a:lnTo>
                  <a:lnTo>
                    <a:pt x="1" y="11150"/>
                  </a:lnTo>
                  <a:cubicBezTo>
                    <a:pt x="134" y="13819"/>
                    <a:pt x="1935" y="16454"/>
                    <a:pt x="5471" y="18489"/>
                  </a:cubicBezTo>
                  <a:cubicBezTo>
                    <a:pt x="9124" y="20590"/>
                    <a:pt x="13919" y="21641"/>
                    <a:pt x="18714" y="21641"/>
                  </a:cubicBezTo>
                  <a:cubicBezTo>
                    <a:pt x="23509" y="21641"/>
                    <a:pt x="28304" y="20590"/>
                    <a:pt x="31957" y="18489"/>
                  </a:cubicBezTo>
                  <a:cubicBezTo>
                    <a:pt x="35493" y="16454"/>
                    <a:pt x="37327" y="13819"/>
                    <a:pt x="37461" y="11150"/>
                  </a:cubicBezTo>
                  <a:lnTo>
                    <a:pt x="37461" y="7314"/>
                  </a:lnTo>
                  <a:lnTo>
                    <a:pt x="36460" y="7314"/>
                  </a:lnTo>
                  <a:cubicBezTo>
                    <a:pt x="35559" y="5813"/>
                    <a:pt x="34058" y="4378"/>
                    <a:pt x="31957" y="3178"/>
                  </a:cubicBezTo>
                  <a:cubicBezTo>
                    <a:pt x="28304" y="1059"/>
                    <a:pt x="23509" y="0"/>
                    <a:pt x="18714"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1"/>
            <p:cNvSpPr/>
            <p:nvPr/>
          </p:nvSpPr>
          <p:spPr>
            <a:xfrm>
              <a:off x="7446277" y="3478953"/>
              <a:ext cx="581114" cy="335706"/>
            </a:xfrm>
            <a:custGeom>
              <a:avLst/>
              <a:gdLst/>
              <a:ahLst/>
              <a:cxnLst/>
              <a:rect l="l" t="t" r="r" b="b"/>
              <a:pathLst>
                <a:path w="37461" h="21641" extrusionOk="0">
                  <a:moveTo>
                    <a:pt x="18714" y="0"/>
                  </a:moveTo>
                  <a:cubicBezTo>
                    <a:pt x="13919" y="0"/>
                    <a:pt x="9124" y="1059"/>
                    <a:pt x="5471" y="3178"/>
                  </a:cubicBezTo>
                  <a:cubicBezTo>
                    <a:pt x="3370" y="4378"/>
                    <a:pt x="1869" y="5813"/>
                    <a:pt x="968" y="7314"/>
                  </a:cubicBezTo>
                  <a:lnTo>
                    <a:pt x="1" y="7314"/>
                  </a:lnTo>
                  <a:lnTo>
                    <a:pt x="1" y="11150"/>
                  </a:lnTo>
                  <a:cubicBezTo>
                    <a:pt x="134" y="13819"/>
                    <a:pt x="1935" y="16454"/>
                    <a:pt x="5471" y="18489"/>
                  </a:cubicBezTo>
                  <a:cubicBezTo>
                    <a:pt x="9124" y="20590"/>
                    <a:pt x="13919" y="21641"/>
                    <a:pt x="18714" y="21641"/>
                  </a:cubicBezTo>
                  <a:cubicBezTo>
                    <a:pt x="23509" y="21641"/>
                    <a:pt x="28304" y="20590"/>
                    <a:pt x="31957" y="18489"/>
                  </a:cubicBezTo>
                  <a:cubicBezTo>
                    <a:pt x="35493" y="16454"/>
                    <a:pt x="37327" y="13819"/>
                    <a:pt x="37461" y="11150"/>
                  </a:cubicBezTo>
                  <a:lnTo>
                    <a:pt x="37461" y="7314"/>
                  </a:lnTo>
                  <a:lnTo>
                    <a:pt x="36460" y="7314"/>
                  </a:lnTo>
                  <a:cubicBezTo>
                    <a:pt x="35559" y="5813"/>
                    <a:pt x="34058" y="4378"/>
                    <a:pt x="31957" y="3178"/>
                  </a:cubicBezTo>
                  <a:cubicBezTo>
                    <a:pt x="28304" y="1059"/>
                    <a:pt x="23509" y="0"/>
                    <a:pt x="18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1"/>
            <p:cNvSpPr/>
            <p:nvPr/>
          </p:nvSpPr>
          <p:spPr>
            <a:xfrm>
              <a:off x="7446277" y="3505990"/>
              <a:ext cx="131453" cy="281505"/>
            </a:xfrm>
            <a:custGeom>
              <a:avLst/>
              <a:gdLst/>
              <a:ahLst/>
              <a:cxnLst/>
              <a:rect l="l" t="t" r="r" b="b"/>
              <a:pathLst>
                <a:path w="8474" h="18147" extrusionOk="0">
                  <a:moveTo>
                    <a:pt x="8473" y="0"/>
                  </a:moveTo>
                  <a:cubicBezTo>
                    <a:pt x="7439" y="400"/>
                    <a:pt x="6405" y="867"/>
                    <a:pt x="5471" y="1435"/>
                  </a:cubicBezTo>
                  <a:cubicBezTo>
                    <a:pt x="3370" y="2635"/>
                    <a:pt x="1869" y="4070"/>
                    <a:pt x="968" y="5571"/>
                  </a:cubicBezTo>
                  <a:lnTo>
                    <a:pt x="1" y="5571"/>
                  </a:lnTo>
                  <a:lnTo>
                    <a:pt x="1" y="9407"/>
                  </a:lnTo>
                  <a:cubicBezTo>
                    <a:pt x="134" y="12076"/>
                    <a:pt x="1935" y="14711"/>
                    <a:pt x="5471" y="16746"/>
                  </a:cubicBezTo>
                  <a:cubicBezTo>
                    <a:pt x="6439" y="17279"/>
                    <a:pt x="7439" y="17746"/>
                    <a:pt x="8473" y="18147"/>
                  </a:cubicBezTo>
                  <a:lnTo>
                    <a:pt x="84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1"/>
            <p:cNvSpPr/>
            <p:nvPr/>
          </p:nvSpPr>
          <p:spPr>
            <a:xfrm>
              <a:off x="7895399" y="3505990"/>
              <a:ext cx="131965" cy="281505"/>
            </a:xfrm>
            <a:custGeom>
              <a:avLst/>
              <a:gdLst/>
              <a:ahLst/>
              <a:cxnLst/>
              <a:rect l="l" t="t" r="r" b="b"/>
              <a:pathLst>
                <a:path w="8507" h="18147" extrusionOk="0">
                  <a:moveTo>
                    <a:pt x="1" y="0"/>
                  </a:moveTo>
                  <a:lnTo>
                    <a:pt x="1" y="18147"/>
                  </a:lnTo>
                  <a:cubicBezTo>
                    <a:pt x="1035" y="17746"/>
                    <a:pt x="2035" y="17279"/>
                    <a:pt x="3003" y="16746"/>
                  </a:cubicBezTo>
                  <a:cubicBezTo>
                    <a:pt x="6539" y="14711"/>
                    <a:pt x="8373" y="12076"/>
                    <a:pt x="8507" y="9407"/>
                  </a:cubicBezTo>
                  <a:lnTo>
                    <a:pt x="8507" y="5571"/>
                  </a:lnTo>
                  <a:lnTo>
                    <a:pt x="7506" y="5571"/>
                  </a:lnTo>
                  <a:cubicBezTo>
                    <a:pt x="6605" y="4070"/>
                    <a:pt x="5104" y="2635"/>
                    <a:pt x="3003" y="1435"/>
                  </a:cubicBezTo>
                  <a:cubicBezTo>
                    <a:pt x="2035" y="867"/>
                    <a:pt x="1035" y="40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1"/>
            <p:cNvSpPr/>
            <p:nvPr/>
          </p:nvSpPr>
          <p:spPr>
            <a:xfrm>
              <a:off x="7417301" y="3424554"/>
              <a:ext cx="635454" cy="335659"/>
            </a:xfrm>
            <a:custGeom>
              <a:avLst/>
              <a:gdLst/>
              <a:ahLst/>
              <a:cxnLst/>
              <a:rect l="l" t="t" r="r" b="b"/>
              <a:pathLst>
                <a:path w="40964" h="21638" extrusionOk="0">
                  <a:moveTo>
                    <a:pt x="20610" y="1"/>
                  </a:moveTo>
                  <a:cubicBezTo>
                    <a:pt x="15806" y="1"/>
                    <a:pt x="10999" y="1060"/>
                    <a:pt x="7339" y="3182"/>
                  </a:cubicBezTo>
                  <a:cubicBezTo>
                    <a:pt x="1" y="7385"/>
                    <a:pt x="1" y="14257"/>
                    <a:pt x="7339" y="18460"/>
                  </a:cubicBezTo>
                  <a:cubicBezTo>
                    <a:pt x="11004" y="20578"/>
                    <a:pt x="15804" y="21637"/>
                    <a:pt x="20603" y="21637"/>
                  </a:cubicBezTo>
                  <a:cubicBezTo>
                    <a:pt x="24191" y="21637"/>
                    <a:pt x="27778" y="21045"/>
                    <a:pt x="30889" y="19861"/>
                  </a:cubicBezTo>
                  <a:cubicBezTo>
                    <a:pt x="30989" y="19827"/>
                    <a:pt x="31090" y="19794"/>
                    <a:pt x="31190" y="19761"/>
                  </a:cubicBezTo>
                  <a:cubicBezTo>
                    <a:pt x="32090" y="19394"/>
                    <a:pt x="32991" y="18960"/>
                    <a:pt x="33825" y="18460"/>
                  </a:cubicBezTo>
                  <a:cubicBezTo>
                    <a:pt x="39929" y="14924"/>
                    <a:pt x="40963" y="9587"/>
                    <a:pt x="36860" y="5450"/>
                  </a:cubicBezTo>
                  <a:cubicBezTo>
                    <a:pt x="35960" y="4550"/>
                    <a:pt x="34959" y="3782"/>
                    <a:pt x="33825" y="3149"/>
                  </a:cubicBezTo>
                  <a:cubicBezTo>
                    <a:pt x="30179" y="1051"/>
                    <a:pt x="25396" y="1"/>
                    <a:pt x="206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1"/>
            <p:cNvSpPr/>
            <p:nvPr/>
          </p:nvSpPr>
          <p:spPr>
            <a:xfrm>
              <a:off x="7420419" y="3453731"/>
              <a:ext cx="151619" cy="221487"/>
            </a:xfrm>
            <a:custGeom>
              <a:avLst/>
              <a:gdLst/>
              <a:ahLst/>
              <a:cxnLst/>
              <a:rect l="l" t="t" r="r" b="b"/>
              <a:pathLst>
                <a:path w="9774" h="14278" extrusionOk="0">
                  <a:moveTo>
                    <a:pt x="9773" y="0"/>
                  </a:moveTo>
                  <a:lnTo>
                    <a:pt x="9773" y="0"/>
                  </a:lnTo>
                  <a:cubicBezTo>
                    <a:pt x="8873" y="367"/>
                    <a:pt x="7972" y="801"/>
                    <a:pt x="7138" y="1301"/>
                  </a:cubicBezTo>
                  <a:cubicBezTo>
                    <a:pt x="1034" y="4803"/>
                    <a:pt x="0" y="10173"/>
                    <a:pt x="4068" y="14276"/>
                  </a:cubicBezTo>
                  <a:lnTo>
                    <a:pt x="4068" y="14276"/>
                  </a:lnTo>
                  <a:cubicBezTo>
                    <a:pt x="3979" y="14185"/>
                    <a:pt x="1437" y="11490"/>
                    <a:pt x="2135" y="7606"/>
                  </a:cubicBezTo>
                  <a:cubicBezTo>
                    <a:pt x="2768" y="3903"/>
                    <a:pt x="7972" y="767"/>
                    <a:pt x="9773" y="0"/>
                  </a:cubicBezTo>
                  <a:close/>
                  <a:moveTo>
                    <a:pt x="4068" y="14276"/>
                  </a:moveTo>
                  <a:cubicBezTo>
                    <a:pt x="4069" y="14276"/>
                    <a:pt x="4069" y="14277"/>
                    <a:pt x="4069" y="14277"/>
                  </a:cubicBezTo>
                  <a:cubicBezTo>
                    <a:pt x="4069" y="14277"/>
                    <a:pt x="4069" y="14276"/>
                    <a:pt x="4068" y="14276"/>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1"/>
            <p:cNvSpPr/>
            <p:nvPr/>
          </p:nvSpPr>
          <p:spPr>
            <a:xfrm>
              <a:off x="7466457" y="3436126"/>
              <a:ext cx="540238" cy="312049"/>
            </a:xfrm>
            <a:custGeom>
              <a:avLst/>
              <a:gdLst/>
              <a:ahLst/>
              <a:cxnLst/>
              <a:rect l="l" t="t" r="r" b="b"/>
              <a:pathLst>
                <a:path w="34826" h="20116" extrusionOk="0">
                  <a:moveTo>
                    <a:pt x="17413" y="1"/>
                  </a:moveTo>
                  <a:cubicBezTo>
                    <a:pt x="7806" y="1"/>
                    <a:pt x="1" y="4504"/>
                    <a:pt x="1" y="10075"/>
                  </a:cubicBezTo>
                  <a:cubicBezTo>
                    <a:pt x="1" y="15612"/>
                    <a:pt x="7806" y="20115"/>
                    <a:pt x="17413" y="20115"/>
                  </a:cubicBezTo>
                  <a:cubicBezTo>
                    <a:pt x="27053" y="20115"/>
                    <a:pt x="34826" y="15612"/>
                    <a:pt x="34826" y="10075"/>
                  </a:cubicBezTo>
                  <a:cubicBezTo>
                    <a:pt x="34826" y="4504"/>
                    <a:pt x="27053" y="1"/>
                    <a:pt x="17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1"/>
            <p:cNvSpPr/>
            <p:nvPr/>
          </p:nvSpPr>
          <p:spPr>
            <a:xfrm>
              <a:off x="7733970" y="3474935"/>
              <a:ext cx="282545" cy="168714"/>
            </a:xfrm>
            <a:custGeom>
              <a:avLst/>
              <a:gdLst/>
              <a:ahLst/>
              <a:cxnLst/>
              <a:rect l="l" t="t" r="r" b="b"/>
              <a:pathLst>
                <a:path w="18214" h="10876" extrusionOk="0">
                  <a:moveTo>
                    <a:pt x="11709" y="1"/>
                  </a:moveTo>
                  <a:lnTo>
                    <a:pt x="11709" y="1"/>
                  </a:lnTo>
                  <a:cubicBezTo>
                    <a:pt x="12409" y="1202"/>
                    <a:pt x="12142" y="2469"/>
                    <a:pt x="8039" y="2703"/>
                  </a:cubicBezTo>
                  <a:cubicBezTo>
                    <a:pt x="0" y="3170"/>
                    <a:pt x="10208" y="10875"/>
                    <a:pt x="10208" y="10875"/>
                  </a:cubicBezTo>
                  <a:cubicBezTo>
                    <a:pt x="10208" y="10875"/>
                    <a:pt x="12701" y="9669"/>
                    <a:pt x="14705" y="9669"/>
                  </a:cubicBezTo>
                  <a:cubicBezTo>
                    <a:pt x="15587" y="9669"/>
                    <a:pt x="16374" y="9902"/>
                    <a:pt x="16812" y="10575"/>
                  </a:cubicBezTo>
                  <a:cubicBezTo>
                    <a:pt x="18213" y="7973"/>
                    <a:pt x="17746" y="5104"/>
                    <a:pt x="15445" y="2703"/>
                  </a:cubicBezTo>
                  <a:cubicBezTo>
                    <a:pt x="14978" y="2236"/>
                    <a:pt x="14477" y="1802"/>
                    <a:pt x="13977" y="1402"/>
                  </a:cubicBezTo>
                  <a:cubicBezTo>
                    <a:pt x="13510" y="1068"/>
                    <a:pt x="13043" y="768"/>
                    <a:pt x="12543" y="468"/>
                  </a:cubicBezTo>
                  <a:cubicBezTo>
                    <a:pt x="12276" y="301"/>
                    <a:pt x="11975" y="168"/>
                    <a:pt x="11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1"/>
            <p:cNvSpPr/>
            <p:nvPr/>
          </p:nvSpPr>
          <p:spPr>
            <a:xfrm>
              <a:off x="7927477" y="3527535"/>
              <a:ext cx="82294" cy="78524"/>
            </a:xfrm>
            <a:custGeom>
              <a:avLst/>
              <a:gdLst/>
              <a:ahLst/>
              <a:cxnLst/>
              <a:rect l="l" t="t" r="r" b="b"/>
              <a:pathLst>
                <a:path w="5305" h="5062" extrusionOk="0">
                  <a:moveTo>
                    <a:pt x="2020" y="0"/>
                  </a:moveTo>
                  <a:cubicBezTo>
                    <a:pt x="1947" y="0"/>
                    <a:pt x="1874" y="4"/>
                    <a:pt x="1802" y="12"/>
                  </a:cubicBezTo>
                  <a:cubicBezTo>
                    <a:pt x="601" y="146"/>
                    <a:pt x="1" y="1380"/>
                    <a:pt x="468" y="2781"/>
                  </a:cubicBezTo>
                  <a:cubicBezTo>
                    <a:pt x="907" y="4098"/>
                    <a:pt x="2142" y="5061"/>
                    <a:pt x="3286" y="5061"/>
                  </a:cubicBezTo>
                  <a:cubicBezTo>
                    <a:pt x="3359" y="5061"/>
                    <a:pt x="3431" y="5057"/>
                    <a:pt x="3503" y="5049"/>
                  </a:cubicBezTo>
                  <a:cubicBezTo>
                    <a:pt x="4704" y="4916"/>
                    <a:pt x="5305" y="3682"/>
                    <a:pt x="4838" y="2281"/>
                  </a:cubicBezTo>
                  <a:cubicBezTo>
                    <a:pt x="4399" y="964"/>
                    <a:pt x="3164" y="0"/>
                    <a:pt x="2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1"/>
            <p:cNvSpPr/>
            <p:nvPr/>
          </p:nvSpPr>
          <p:spPr>
            <a:xfrm>
              <a:off x="7451458" y="3481156"/>
              <a:ext cx="360154" cy="267017"/>
            </a:xfrm>
            <a:custGeom>
              <a:avLst/>
              <a:gdLst/>
              <a:ahLst/>
              <a:cxnLst/>
              <a:rect l="l" t="t" r="r" b="b"/>
              <a:pathLst>
                <a:path w="23217" h="17213" extrusionOk="0">
                  <a:moveTo>
                    <a:pt x="6138" y="0"/>
                  </a:moveTo>
                  <a:lnTo>
                    <a:pt x="6138" y="0"/>
                  </a:lnTo>
                  <a:cubicBezTo>
                    <a:pt x="5638" y="300"/>
                    <a:pt x="5171" y="600"/>
                    <a:pt x="4737" y="901"/>
                  </a:cubicBezTo>
                  <a:cubicBezTo>
                    <a:pt x="4437" y="1134"/>
                    <a:pt x="4137" y="1368"/>
                    <a:pt x="3903" y="1601"/>
                  </a:cubicBezTo>
                  <a:cubicBezTo>
                    <a:pt x="0" y="4937"/>
                    <a:pt x="0" y="9373"/>
                    <a:pt x="3903" y="12743"/>
                  </a:cubicBezTo>
                  <a:cubicBezTo>
                    <a:pt x="4137" y="12943"/>
                    <a:pt x="4437" y="13176"/>
                    <a:pt x="4737" y="13410"/>
                  </a:cubicBezTo>
                  <a:cubicBezTo>
                    <a:pt x="5137" y="13710"/>
                    <a:pt x="5571" y="13977"/>
                    <a:pt x="6005" y="14244"/>
                  </a:cubicBezTo>
                  <a:cubicBezTo>
                    <a:pt x="6472" y="14477"/>
                    <a:pt x="6939" y="14744"/>
                    <a:pt x="7406" y="14944"/>
                  </a:cubicBezTo>
                  <a:cubicBezTo>
                    <a:pt x="7772" y="15144"/>
                    <a:pt x="8173" y="15311"/>
                    <a:pt x="8573" y="15444"/>
                  </a:cubicBezTo>
                  <a:cubicBezTo>
                    <a:pt x="8973" y="15611"/>
                    <a:pt x="9374" y="15778"/>
                    <a:pt x="9807" y="15911"/>
                  </a:cubicBezTo>
                  <a:cubicBezTo>
                    <a:pt x="11075" y="16312"/>
                    <a:pt x="12376" y="16612"/>
                    <a:pt x="13677" y="16845"/>
                  </a:cubicBezTo>
                  <a:cubicBezTo>
                    <a:pt x="13977" y="16879"/>
                    <a:pt x="14277" y="16912"/>
                    <a:pt x="14577" y="16979"/>
                  </a:cubicBezTo>
                  <a:cubicBezTo>
                    <a:pt x="15845" y="17112"/>
                    <a:pt x="17146" y="17212"/>
                    <a:pt x="18447" y="17212"/>
                  </a:cubicBezTo>
                  <a:cubicBezTo>
                    <a:pt x="20048" y="17212"/>
                    <a:pt x="21649" y="17079"/>
                    <a:pt x="23217" y="16812"/>
                  </a:cubicBezTo>
                  <a:cubicBezTo>
                    <a:pt x="23217" y="16812"/>
                    <a:pt x="21115" y="16412"/>
                    <a:pt x="21482" y="14444"/>
                  </a:cubicBezTo>
                  <a:cubicBezTo>
                    <a:pt x="21082" y="11442"/>
                    <a:pt x="8039" y="3202"/>
                    <a:pt x="8039" y="3202"/>
                  </a:cubicBezTo>
                  <a:cubicBezTo>
                    <a:pt x="8039" y="3202"/>
                    <a:pt x="5171" y="2035"/>
                    <a:pt x="6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1"/>
            <p:cNvSpPr/>
            <p:nvPr/>
          </p:nvSpPr>
          <p:spPr>
            <a:xfrm>
              <a:off x="7515614" y="3475789"/>
              <a:ext cx="441920" cy="232532"/>
            </a:xfrm>
            <a:custGeom>
              <a:avLst/>
              <a:gdLst/>
              <a:ahLst/>
              <a:cxnLst/>
              <a:rect l="l" t="t" r="r" b="b"/>
              <a:pathLst>
                <a:path w="28488" h="14990" extrusionOk="0">
                  <a:moveTo>
                    <a:pt x="14252" y="0"/>
                  </a:moveTo>
                  <a:cubicBezTo>
                    <a:pt x="10932" y="0"/>
                    <a:pt x="7611" y="735"/>
                    <a:pt x="5071" y="2214"/>
                  </a:cubicBezTo>
                  <a:cubicBezTo>
                    <a:pt x="201" y="5016"/>
                    <a:pt x="1" y="9486"/>
                    <a:pt x="4470" y="12421"/>
                  </a:cubicBezTo>
                  <a:cubicBezTo>
                    <a:pt x="4671" y="12555"/>
                    <a:pt x="4871" y="12688"/>
                    <a:pt x="5071" y="12788"/>
                  </a:cubicBezTo>
                  <a:cubicBezTo>
                    <a:pt x="7606" y="14256"/>
                    <a:pt x="10925" y="14990"/>
                    <a:pt x="14244" y="14990"/>
                  </a:cubicBezTo>
                  <a:cubicBezTo>
                    <a:pt x="17563" y="14990"/>
                    <a:pt x="20882" y="14256"/>
                    <a:pt x="23417" y="12788"/>
                  </a:cubicBezTo>
                  <a:cubicBezTo>
                    <a:pt x="28454" y="9886"/>
                    <a:pt x="28488" y="5116"/>
                    <a:pt x="23417" y="2214"/>
                  </a:cubicBezTo>
                  <a:cubicBezTo>
                    <a:pt x="23217" y="2081"/>
                    <a:pt x="22984" y="1981"/>
                    <a:pt x="22783" y="1847"/>
                  </a:cubicBezTo>
                  <a:cubicBezTo>
                    <a:pt x="20342" y="618"/>
                    <a:pt x="17297" y="0"/>
                    <a:pt x="14252"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1"/>
            <p:cNvSpPr/>
            <p:nvPr/>
          </p:nvSpPr>
          <p:spPr>
            <a:xfrm>
              <a:off x="7515614" y="3475789"/>
              <a:ext cx="441920" cy="232532"/>
            </a:xfrm>
            <a:custGeom>
              <a:avLst/>
              <a:gdLst/>
              <a:ahLst/>
              <a:cxnLst/>
              <a:rect l="l" t="t" r="r" b="b"/>
              <a:pathLst>
                <a:path w="28488" h="14990" extrusionOk="0">
                  <a:moveTo>
                    <a:pt x="14252" y="0"/>
                  </a:moveTo>
                  <a:cubicBezTo>
                    <a:pt x="10932" y="0"/>
                    <a:pt x="7611" y="735"/>
                    <a:pt x="5071" y="2214"/>
                  </a:cubicBezTo>
                  <a:cubicBezTo>
                    <a:pt x="201" y="5016"/>
                    <a:pt x="1" y="9486"/>
                    <a:pt x="4470" y="12421"/>
                  </a:cubicBezTo>
                  <a:cubicBezTo>
                    <a:pt x="4671" y="12555"/>
                    <a:pt x="4871" y="12688"/>
                    <a:pt x="5071" y="12788"/>
                  </a:cubicBezTo>
                  <a:cubicBezTo>
                    <a:pt x="7606" y="14256"/>
                    <a:pt x="10925" y="14990"/>
                    <a:pt x="14244" y="14990"/>
                  </a:cubicBezTo>
                  <a:cubicBezTo>
                    <a:pt x="17563" y="14990"/>
                    <a:pt x="20882" y="14256"/>
                    <a:pt x="23417" y="12788"/>
                  </a:cubicBezTo>
                  <a:cubicBezTo>
                    <a:pt x="28454" y="9886"/>
                    <a:pt x="28488" y="5116"/>
                    <a:pt x="23417" y="2214"/>
                  </a:cubicBezTo>
                  <a:cubicBezTo>
                    <a:pt x="23217" y="2081"/>
                    <a:pt x="22984" y="1981"/>
                    <a:pt x="22783" y="1847"/>
                  </a:cubicBezTo>
                  <a:cubicBezTo>
                    <a:pt x="20342" y="618"/>
                    <a:pt x="17297" y="0"/>
                    <a:pt x="142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1"/>
            <p:cNvSpPr/>
            <p:nvPr/>
          </p:nvSpPr>
          <p:spPr>
            <a:xfrm>
              <a:off x="7544077" y="3481156"/>
              <a:ext cx="384989" cy="221999"/>
            </a:xfrm>
            <a:custGeom>
              <a:avLst/>
              <a:gdLst/>
              <a:ahLst/>
              <a:cxnLst/>
              <a:rect l="l" t="t" r="r" b="b"/>
              <a:pathLst>
                <a:path w="24818" h="14311" extrusionOk="0">
                  <a:moveTo>
                    <a:pt x="12409" y="0"/>
                  </a:moveTo>
                  <a:cubicBezTo>
                    <a:pt x="5571" y="0"/>
                    <a:pt x="0" y="3202"/>
                    <a:pt x="0" y="7172"/>
                  </a:cubicBezTo>
                  <a:cubicBezTo>
                    <a:pt x="0" y="11108"/>
                    <a:pt x="5571" y="14310"/>
                    <a:pt x="12409" y="14310"/>
                  </a:cubicBezTo>
                  <a:cubicBezTo>
                    <a:pt x="19281" y="14310"/>
                    <a:pt x="24818" y="11108"/>
                    <a:pt x="24818" y="7172"/>
                  </a:cubicBezTo>
                  <a:cubicBezTo>
                    <a:pt x="24818" y="3202"/>
                    <a:pt x="19281" y="0"/>
                    <a:pt x="1240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1"/>
            <p:cNvSpPr/>
            <p:nvPr/>
          </p:nvSpPr>
          <p:spPr>
            <a:xfrm>
              <a:off x="7544077" y="3481156"/>
              <a:ext cx="384989" cy="221999"/>
            </a:xfrm>
            <a:custGeom>
              <a:avLst/>
              <a:gdLst/>
              <a:ahLst/>
              <a:cxnLst/>
              <a:rect l="l" t="t" r="r" b="b"/>
              <a:pathLst>
                <a:path w="24818" h="14311" extrusionOk="0">
                  <a:moveTo>
                    <a:pt x="12409" y="0"/>
                  </a:moveTo>
                  <a:cubicBezTo>
                    <a:pt x="5571" y="0"/>
                    <a:pt x="0" y="3202"/>
                    <a:pt x="0" y="7172"/>
                  </a:cubicBezTo>
                  <a:cubicBezTo>
                    <a:pt x="0" y="11108"/>
                    <a:pt x="5571" y="14310"/>
                    <a:pt x="12409" y="14310"/>
                  </a:cubicBezTo>
                  <a:cubicBezTo>
                    <a:pt x="19281" y="14310"/>
                    <a:pt x="24818" y="11108"/>
                    <a:pt x="24818" y="7172"/>
                  </a:cubicBezTo>
                  <a:cubicBezTo>
                    <a:pt x="24818" y="3202"/>
                    <a:pt x="19281"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1"/>
            <p:cNvSpPr/>
            <p:nvPr/>
          </p:nvSpPr>
          <p:spPr>
            <a:xfrm>
              <a:off x="7546140" y="3512194"/>
              <a:ext cx="381375" cy="190959"/>
            </a:xfrm>
            <a:custGeom>
              <a:avLst/>
              <a:gdLst/>
              <a:ahLst/>
              <a:cxnLst/>
              <a:rect l="l" t="t" r="r" b="b"/>
              <a:pathLst>
                <a:path w="24585" h="12310" extrusionOk="0">
                  <a:moveTo>
                    <a:pt x="12276" y="0"/>
                  </a:moveTo>
                  <a:cubicBezTo>
                    <a:pt x="9099" y="0"/>
                    <a:pt x="5922" y="701"/>
                    <a:pt x="3503" y="2102"/>
                  </a:cubicBezTo>
                  <a:cubicBezTo>
                    <a:pt x="1535" y="3236"/>
                    <a:pt x="368" y="4671"/>
                    <a:pt x="1" y="6138"/>
                  </a:cubicBezTo>
                  <a:cubicBezTo>
                    <a:pt x="368" y="7639"/>
                    <a:pt x="1535" y="9074"/>
                    <a:pt x="3503" y="10208"/>
                  </a:cubicBezTo>
                  <a:cubicBezTo>
                    <a:pt x="5922" y="11609"/>
                    <a:pt x="9099" y="12309"/>
                    <a:pt x="12276" y="12309"/>
                  </a:cubicBezTo>
                  <a:cubicBezTo>
                    <a:pt x="15453" y="12309"/>
                    <a:pt x="18631" y="11609"/>
                    <a:pt x="21049" y="10208"/>
                  </a:cubicBezTo>
                  <a:cubicBezTo>
                    <a:pt x="23050" y="9074"/>
                    <a:pt x="24218" y="7639"/>
                    <a:pt x="24585" y="6138"/>
                  </a:cubicBezTo>
                  <a:cubicBezTo>
                    <a:pt x="24218" y="4671"/>
                    <a:pt x="23050" y="3236"/>
                    <a:pt x="21049" y="2102"/>
                  </a:cubicBezTo>
                  <a:cubicBezTo>
                    <a:pt x="18631" y="701"/>
                    <a:pt x="15453" y="0"/>
                    <a:pt x="1227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1"/>
            <p:cNvSpPr/>
            <p:nvPr/>
          </p:nvSpPr>
          <p:spPr>
            <a:xfrm>
              <a:off x="7546140" y="3512194"/>
              <a:ext cx="381375" cy="190959"/>
            </a:xfrm>
            <a:custGeom>
              <a:avLst/>
              <a:gdLst/>
              <a:ahLst/>
              <a:cxnLst/>
              <a:rect l="l" t="t" r="r" b="b"/>
              <a:pathLst>
                <a:path w="24585" h="12310" extrusionOk="0">
                  <a:moveTo>
                    <a:pt x="12276" y="0"/>
                  </a:moveTo>
                  <a:cubicBezTo>
                    <a:pt x="9099" y="0"/>
                    <a:pt x="5922" y="701"/>
                    <a:pt x="3503" y="2102"/>
                  </a:cubicBezTo>
                  <a:cubicBezTo>
                    <a:pt x="1535" y="3236"/>
                    <a:pt x="368" y="4671"/>
                    <a:pt x="1" y="6138"/>
                  </a:cubicBezTo>
                  <a:cubicBezTo>
                    <a:pt x="368" y="7639"/>
                    <a:pt x="1535" y="9074"/>
                    <a:pt x="3503" y="10208"/>
                  </a:cubicBezTo>
                  <a:cubicBezTo>
                    <a:pt x="5922" y="11609"/>
                    <a:pt x="9099" y="12309"/>
                    <a:pt x="12276" y="12309"/>
                  </a:cubicBezTo>
                  <a:cubicBezTo>
                    <a:pt x="15453" y="12309"/>
                    <a:pt x="18631" y="11609"/>
                    <a:pt x="21049" y="10208"/>
                  </a:cubicBezTo>
                  <a:cubicBezTo>
                    <a:pt x="23050" y="9074"/>
                    <a:pt x="24218" y="7639"/>
                    <a:pt x="24585" y="6138"/>
                  </a:cubicBezTo>
                  <a:cubicBezTo>
                    <a:pt x="24218" y="4671"/>
                    <a:pt x="23050" y="3236"/>
                    <a:pt x="21049" y="2102"/>
                  </a:cubicBezTo>
                  <a:cubicBezTo>
                    <a:pt x="18631" y="701"/>
                    <a:pt x="15453" y="0"/>
                    <a:pt x="122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1"/>
            <p:cNvSpPr/>
            <p:nvPr/>
          </p:nvSpPr>
          <p:spPr>
            <a:xfrm>
              <a:off x="7611336" y="3520477"/>
              <a:ext cx="252016" cy="165596"/>
            </a:xfrm>
            <a:custGeom>
              <a:avLst/>
              <a:gdLst/>
              <a:ahLst/>
              <a:cxnLst/>
              <a:rect l="l" t="t" r="r" b="b"/>
              <a:pathLst>
                <a:path w="16246" h="10675" extrusionOk="0">
                  <a:moveTo>
                    <a:pt x="11042" y="6213"/>
                  </a:moveTo>
                  <a:cubicBezTo>
                    <a:pt x="11420" y="6213"/>
                    <a:pt x="11775" y="6288"/>
                    <a:pt x="12109" y="6472"/>
                  </a:cubicBezTo>
                  <a:cubicBezTo>
                    <a:pt x="12043" y="6538"/>
                    <a:pt x="11976" y="6605"/>
                    <a:pt x="11876" y="6638"/>
                  </a:cubicBezTo>
                  <a:cubicBezTo>
                    <a:pt x="11742" y="6738"/>
                    <a:pt x="11609" y="6805"/>
                    <a:pt x="11442" y="6872"/>
                  </a:cubicBezTo>
                  <a:cubicBezTo>
                    <a:pt x="10921" y="7080"/>
                    <a:pt x="10373" y="7189"/>
                    <a:pt x="9825" y="7189"/>
                  </a:cubicBezTo>
                  <a:cubicBezTo>
                    <a:pt x="9322" y="7189"/>
                    <a:pt x="8819" y="7097"/>
                    <a:pt x="8340" y="6905"/>
                  </a:cubicBezTo>
                  <a:cubicBezTo>
                    <a:pt x="9356" y="6544"/>
                    <a:pt x="10250" y="6213"/>
                    <a:pt x="11042" y="6213"/>
                  </a:cubicBezTo>
                  <a:close/>
                  <a:moveTo>
                    <a:pt x="1902" y="0"/>
                  </a:moveTo>
                  <a:lnTo>
                    <a:pt x="1" y="1101"/>
                  </a:lnTo>
                  <a:lnTo>
                    <a:pt x="1" y="2569"/>
                  </a:lnTo>
                  <a:lnTo>
                    <a:pt x="634" y="2936"/>
                  </a:lnTo>
                  <a:cubicBezTo>
                    <a:pt x="468" y="3203"/>
                    <a:pt x="368" y="3503"/>
                    <a:pt x="368" y="3803"/>
                  </a:cubicBezTo>
                  <a:lnTo>
                    <a:pt x="368" y="5271"/>
                  </a:lnTo>
                  <a:cubicBezTo>
                    <a:pt x="368" y="5871"/>
                    <a:pt x="801" y="6472"/>
                    <a:pt x="1735" y="7005"/>
                  </a:cubicBezTo>
                  <a:cubicBezTo>
                    <a:pt x="2502" y="7472"/>
                    <a:pt x="3403" y="7739"/>
                    <a:pt x="4337" y="7739"/>
                  </a:cubicBezTo>
                  <a:lnTo>
                    <a:pt x="4871" y="7739"/>
                  </a:lnTo>
                  <a:cubicBezTo>
                    <a:pt x="5838" y="7672"/>
                    <a:pt x="6772" y="7472"/>
                    <a:pt x="7673" y="7139"/>
                  </a:cubicBezTo>
                  <a:lnTo>
                    <a:pt x="8240" y="6972"/>
                  </a:lnTo>
                  <a:lnTo>
                    <a:pt x="8240" y="6972"/>
                  </a:lnTo>
                  <a:lnTo>
                    <a:pt x="6639" y="8573"/>
                  </a:lnTo>
                  <a:lnTo>
                    <a:pt x="6639" y="10041"/>
                  </a:lnTo>
                  <a:cubicBezTo>
                    <a:pt x="7517" y="10383"/>
                    <a:pt x="8448" y="10553"/>
                    <a:pt x="9382" y="10553"/>
                  </a:cubicBezTo>
                  <a:cubicBezTo>
                    <a:pt x="10541" y="10553"/>
                    <a:pt x="11705" y="10291"/>
                    <a:pt x="12776" y="9774"/>
                  </a:cubicBezTo>
                  <a:lnTo>
                    <a:pt x="14344" y="10675"/>
                  </a:lnTo>
                  <a:lnTo>
                    <a:pt x="16246" y="9574"/>
                  </a:lnTo>
                  <a:lnTo>
                    <a:pt x="16246" y="8106"/>
                  </a:lnTo>
                  <a:lnTo>
                    <a:pt x="15578" y="7739"/>
                  </a:lnTo>
                  <a:cubicBezTo>
                    <a:pt x="15779" y="7439"/>
                    <a:pt x="15879" y="7105"/>
                    <a:pt x="15879" y="6772"/>
                  </a:cubicBezTo>
                  <a:lnTo>
                    <a:pt x="15879" y="5304"/>
                  </a:lnTo>
                  <a:cubicBezTo>
                    <a:pt x="15879" y="4704"/>
                    <a:pt x="15478" y="4103"/>
                    <a:pt x="14578" y="3569"/>
                  </a:cubicBezTo>
                  <a:lnTo>
                    <a:pt x="14544" y="3569"/>
                  </a:lnTo>
                  <a:cubicBezTo>
                    <a:pt x="13616" y="3031"/>
                    <a:pt x="12666" y="2833"/>
                    <a:pt x="11742" y="2833"/>
                  </a:cubicBezTo>
                  <a:cubicBezTo>
                    <a:pt x="11007" y="2833"/>
                    <a:pt x="10287" y="2958"/>
                    <a:pt x="9607" y="3136"/>
                  </a:cubicBezTo>
                  <a:cubicBezTo>
                    <a:pt x="8974" y="3303"/>
                    <a:pt x="8340" y="3503"/>
                    <a:pt x="7773" y="3703"/>
                  </a:cubicBezTo>
                  <a:cubicBezTo>
                    <a:pt x="7139" y="3936"/>
                    <a:pt x="6472" y="4137"/>
                    <a:pt x="5805" y="4303"/>
                  </a:cubicBezTo>
                  <a:cubicBezTo>
                    <a:pt x="5505" y="4370"/>
                    <a:pt x="5171" y="4403"/>
                    <a:pt x="4871" y="4403"/>
                  </a:cubicBezTo>
                  <a:cubicBezTo>
                    <a:pt x="4604" y="4370"/>
                    <a:pt x="4337" y="4303"/>
                    <a:pt x="4104" y="4170"/>
                  </a:cubicBezTo>
                  <a:lnTo>
                    <a:pt x="4170" y="4137"/>
                  </a:lnTo>
                  <a:lnTo>
                    <a:pt x="4337" y="4003"/>
                  </a:lnTo>
                  <a:cubicBezTo>
                    <a:pt x="4504" y="3903"/>
                    <a:pt x="4704" y="3836"/>
                    <a:pt x="4871" y="3770"/>
                  </a:cubicBezTo>
                  <a:cubicBezTo>
                    <a:pt x="5333" y="3556"/>
                    <a:pt x="5832" y="3447"/>
                    <a:pt x="6335" y="3447"/>
                  </a:cubicBezTo>
                  <a:cubicBezTo>
                    <a:pt x="6776" y="3447"/>
                    <a:pt x="7218" y="3531"/>
                    <a:pt x="7639" y="3703"/>
                  </a:cubicBezTo>
                  <a:lnTo>
                    <a:pt x="9207" y="2102"/>
                  </a:lnTo>
                  <a:lnTo>
                    <a:pt x="9207" y="601"/>
                  </a:lnTo>
                  <a:cubicBezTo>
                    <a:pt x="8409" y="335"/>
                    <a:pt x="7578" y="198"/>
                    <a:pt x="6746" y="198"/>
                  </a:cubicBezTo>
                  <a:cubicBezTo>
                    <a:pt x="6117" y="198"/>
                    <a:pt x="5488" y="276"/>
                    <a:pt x="4871" y="434"/>
                  </a:cubicBezTo>
                  <a:cubicBezTo>
                    <a:pt x="4404" y="567"/>
                    <a:pt x="3937" y="734"/>
                    <a:pt x="3503" y="934"/>
                  </a:cubicBezTo>
                  <a:lnTo>
                    <a:pt x="1902"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1"/>
            <p:cNvSpPr/>
            <p:nvPr/>
          </p:nvSpPr>
          <p:spPr>
            <a:xfrm>
              <a:off x="7610296" y="3520477"/>
              <a:ext cx="255646" cy="142312"/>
            </a:xfrm>
            <a:custGeom>
              <a:avLst/>
              <a:gdLst/>
              <a:ahLst/>
              <a:cxnLst/>
              <a:rect l="l" t="t" r="r" b="b"/>
              <a:pathLst>
                <a:path w="16480" h="9174" extrusionOk="0">
                  <a:moveTo>
                    <a:pt x="1969" y="0"/>
                  </a:moveTo>
                  <a:lnTo>
                    <a:pt x="68" y="1101"/>
                  </a:lnTo>
                  <a:lnTo>
                    <a:pt x="1635" y="2002"/>
                  </a:lnTo>
                  <a:cubicBezTo>
                    <a:pt x="34" y="3203"/>
                    <a:pt x="1" y="4470"/>
                    <a:pt x="1802" y="5504"/>
                  </a:cubicBezTo>
                  <a:cubicBezTo>
                    <a:pt x="2603" y="5971"/>
                    <a:pt x="3503" y="6238"/>
                    <a:pt x="4404" y="6271"/>
                  </a:cubicBezTo>
                  <a:lnTo>
                    <a:pt x="4938" y="6271"/>
                  </a:lnTo>
                  <a:cubicBezTo>
                    <a:pt x="5905" y="6205"/>
                    <a:pt x="6839" y="6005"/>
                    <a:pt x="7773" y="5671"/>
                  </a:cubicBezTo>
                  <a:cubicBezTo>
                    <a:pt x="9052" y="5245"/>
                    <a:pt x="10162" y="4751"/>
                    <a:pt x="11140" y="4751"/>
                  </a:cubicBezTo>
                  <a:cubicBezTo>
                    <a:pt x="11540" y="4751"/>
                    <a:pt x="11918" y="4834"/>
                    <a:pt x="12276" y="5037"/>
                  </a:cubicBezTo>
                  <a:cubicBezTo>
                    <a:pt x="13110" y="5504"/>
                    <a:pt x="12877" y="6105"/>
                    <a:pt x="11976" y="6638"/>
                  </a:cubicBezTo>
                  <a:cubicBezTo>
                    <a:pt x="11809" y="6705"/>
                    <a:pt x="11676" y="6805"/>
                    <a:pt x="11509" y="6872"/>
                  </a:cubicBezTo>
                  <a:cubicBezTo>
                    <a:pt x="11009" y="7072"/>
                    <a:pt x="10467" y="7172"/>
                    <a:pt x="9925" y="7172"/>
                  </a:cubicBezTo>
                  <a:cubicBezTo>
                    <a:pt x="9383" y="7172"/>
                    <a:pt x="8841" y="7072"/>
                    <a:pt x="8340" y="6872"/>
                  </a:cubicBezTo>
                  <a:lnTo>
                    <a:pt x="6672" y="8540"/>
                  </a:lnTo>
                  <a:cubicBezTo>
                    <a:pt x="7561" y="8865"/>
                    <a:pt x="8489" y="9027"/>
                    <a:pt x="9415" y="9027"/>
                  </a:cubicBezTo>
                  <a:cubicBezTo>
                    <a:pt x="10576" y="9027"/>
                    <a:pt x="11734" y="8774"/>
                    <a:pt x="12810" y="8273"/>
                  </a:cubicBezTo>
                  <a:lnTo>
                    <a:pt x="14378" y="9173"/>
                  </a:lnTo>
                  <a:lnTo>
                    <a:pt x="16279" y="8073"/>
                  </a:lnTo>
                  <a:lnTo>
                    <a:pt x="14711" y="7172"/>
                  </a:lnTo>
                  <a:cubicBezTo>
                    <a:pt x="16279" y="5938"/>
                    <a:pt x="16479" y="4604"/>
                    <a:pt x="14645" y="3536"/>
                  </a:cubicBezTo>
                  <a:lnTo>
                    <a:pt x="14611" y="3536"/>
                  </a:lnTo>
                  <a:cubicBezTo>
                    <a:pt x="13669" y="3009"/>
                    <a:pt x="12706" y="2811"/>
                    <a:pt x="11770" y="2811"/>
                  </a:cubicBezTo>
                  <a:cubicBezTo>
                    <a:pt x="11048" y="2811"/>
                    <a:pt x="10342" y="2928"/>
                    <a:pt x="9674" y="3102"/>
                  </a:cubicBezTo>
                  <a:cubicBezTo>
                    <a:pt x="9041" y="3269"/>
                    <a:pt x="8407" y="3469"/>
                    <a:pt x="7840" y="3670"/>
                  </a:cubicBezTo>
                  <a:cubicBezTo>
                    <a:pt x="7206" y="3903"/>
                    <a:pt x="6539" y="4103"/>
                    <a:pt x="5872" y="4270"/>
                  </a:cubicBezTo>
                  <a:cubicBezTo>
                    <a:pt x="5572" y="4337"/>
                    <a:pt x="5238" y="4370"/>
                    <a:pt x="4938" y="4370"/>
                  </a:cubicBezTo>
                  <a:cubicBezTo>
                    <a:pt x="4604" y="4337"/>
                    <a:pt x="4304" y="4270"/>
                    <a:pt x="4037" y="4103"/>
                  </a:cubicBezTo>
                  <a:cubicBezTo>
                    <a:pt x="3437" y="3736"/>
                    <a:pt x="3337" y="3236"/>
                    <a:pt x="4237" y="2635"/>
                  </a:cubicBezTo>
                  <a:lnTo>
                    <a:pt x="4404" y="2535"/>
                  </a:lnTo>
                  <a:cubicBezTo>
                    <a:pt x="4571" y="2435"/>
                    <a:pt x="4771" y="2335"/>
                    <a:pt x="4938" y="2269"/>
                  </a:cubicBezTo>
                  <a:cubicBezTo>
                    <a:pt x="5391" y="2059"/>
                    <a:pt x="5881" y="1959"/>
                    <a:pt x="6374" y="1959"/>
                  </a:cubicBezTo>
                  <a:cubicBezTo>
                    <a:pt x="6824" y="1959"/>
                    <a:pt x="7277" y="2043"/>
                    <a:pt x="7706" y="2202"/>
                  </a:cubicBezTo>
                  <a:lnTo>
                    <a:pt x="9274" y="601"/>
                  </a:lnTo>
                  <a:cubicBezTo>
                    <a:pt x="8476" y="335"/>
                    <a:pt x="7645" y="198"/>
                    <a:pt x="6813" y="198"/>
                  </a:cubicBezTo>
                  <a:cubicBezTo>
                    <a:pt x="6184" y="198"/>
                    <a:pt x="5555" y="276"/>
                    <a:pt x="4938" y="434"/>
                  </a:cubicBezTo>
                  <a:cubicBezTo>
                    <a:pt x="4471" y="567"/>
                    <a:pt x="4004" y="734"/>
                    <a:pt x="3570" y="934"/>
                  </a:cubicBezTo>
                  <a:lnTo>
                    <a:pt x="1969"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1"/>
            <p:cNvSpPr/>
            <p:nvPr/>
          </p:nvSpPr>
          <p:spPr>
            <a:xfrm>
              <a:off x="7610296" y="3520477"/>
              <a:ext cx="255646" cy="142312"/>
            </a:xfrm>
            <a:custGeom>
              <a:avLst/>
              <a:gdLst/>
              <a:ahLst/>
              <a:cxnLst/>
              <a:rect l="l" t="t" r="r" b="b"/>
              <a:pathLst>
                <a:path w="16480" h="9174" extrusionOk="0">
                  <a:moveTo>
                    <a:pt x="1969" y="0"/>
                  </a:moveTo>
                  <a:lnTo>
                    <a:pt x="68" y="1101"/>
                  </a:lnTo>
                  <a:lnTo>
                    <a:pt x="1635" y="2002"/>
                  </a:lnTo>
                  <a:cubicBezTo>
                    <a:pt x="34" y="3203"/>
                    <a:pt x="1" y="4470"/>
                    <a:pt x="1802" y="5504"/>
                  </a:cubicBezTo>
                  <a:cubicBezTo>
                    <a:pt x="2603" y="5971"/>
                    <a:pt x="3503" y="6238"/>
                    <a:pt x="4404" y="6271"/>
                  </a:cubicBezTo>
                  <a:lnTo>
                    <a:pt x="4938" y="6271"/>
                  </a:lnTo>
                  <a:cubicBezTo>
                    <a:pt x="5905" y="6205"/>
                    <a:pt x="6839" y="6005"/>
                    <a:pt x="7773" y="5671"/>
                  </a:cubicBezTo>
                  <a:cubicBezTo>
                    <a:pt x="9052" y="5245"/>
                    <a:pt x="10162" y="4751"/>
                    <a:pt x="11140" y="4751"/>
                  </a:cubicBezTo>
                  <a:cubicBezTo>
                    <a:pt x="11540" y="4751"/>
                    <a:pt x="11918" y="4834"/>
                    <a:pt x="12276" y="5037"/>
                  </a:cubicBezTo>
                  <a:cubicBezTo>
                    <a:pt x="13110" y="5504"/>
                    <a:pt x="12877" y="6105"/>
                    <a:pt x="11976" y="6638"/>
                  </a:cubicBezTo>
                  <a:cubicBezTo>
                    <a:pt x="11809" y="6705"/>
                    <a:pt x="11676" y="6805"/>
                    <a:pt x="11509" y="6872"/>
                  </a:cubicBezTo>
                  <a:cubicBezTo>
                    <a:pt x="11009" y="7072"/>
                    <a:pt x="10467" y="7172"/>
                    <a:pt x="9925" y="7172"/>
                  </a:cubicBezTo>
                  <a:cubicBezTo>
                    <a:pt x="9383" y="7172"/>
                    <a:pt x="8841" y="7072"/>
                    <a:pt x="8340" y="6872"/>
                  </a:cubicBezTo>
                  <a:lnTo>
                    <a:pt x="6672" y="8540"/>
                  </a:lnTo>
                  <a:cubicBezTo>
                    <a:pt x="7561" y="8865"/>
                    <a:pt x="8489" y="9027"/>
                    <a:pt x="9415" y="9027"/>
                  </a:cubicBezTo>
                  <a:cubicBezTo>
                    <a:pt x="10576" y="9027"/>
                    <a:pt x="11734" y="8774"/>
                    <a:pt x="12810" y="8273"/>
                  </a:cubicBezTo>
                  <a:lnTo>
                    <a:pt x="14378" y="9173"/>
                  </a:lnTo>
                  <a:lnTo>
                    <a:pt x="16279" y="8073"/>
                  </a:lnTo>
                  <a:lnTo>
                    <a:pt x="14711" y="7172"/>
                  </a:lnTo>
                  <a:cubicBezTo>
                    <a:pt x="16279" y="5938"/>
                    <a:pt x="16479" y="4604"/>
                    <a:pt x="14645" y="3536"/>
                  </a:cubicBezTo>
                  <a:lnTo>
                    <a:pt x="14611" y="3536"/>
                  </a:lnTo>
                  <a:cubicBezTo>
                    <a:pt x="13669" y="3009"/>
                    <a:pt x="12706" y="2811"/>
                    <a:pt x="11770" y="2811"/>
                  </a:cubicBezTo>
                  <a:cubicBezTo>
                    <a:pt x="11048" y="2811"/>
                    <a:pt x="10342" y="2928"/>
                    <a:pt x="9674" y="3102"/>
                  </a:cubicBezTo>
                  <a:cubicBezTo>
                    <a:pt x="9041" y="3269"/>
                    <a:pt x="8407" y="3469"/>
                    <a:pt x="7840" y="3670"/>
                  </a:cubicBezTo>
                  <a:cubicBezTo>
                    <a:pt x="7206" y="3903"/>
                    <a:pt x="6539" y="4103"/>
                    <a:pt x="5872" y="4270"/>
                  </a:cubicBezTo>
                  <a:cubicBezTo>
                    <a:pt x="5572" y="4337"/>
                    <a:pt x="5238" y="4370"/>
                    <a:pt x="4938" y="4370"/>
                  </a:cubicBezTo>
                  <a:cubicBezTo>
                    <a:pt x="4604" y="4337"/>
                    <a:pt x="4304" y="4270"/>
                    <a:pt x="4037" y="4103"/>
                  </a:cubicBezTo>
                  <a:cubicBezTo>
                    <a:pt x="3437" y="3736"/>
                    <a:pt x="3337" y="3236"/>
                    <a:pt x="4237" y="2635"/>
                  </a:cubicBezTo>
                  <a:lnTo>
                    <a:pt x="4404" y="2535"/>
                  </a:lnTo>
                  <a:cubicBezTo>
                    <a:pt x="4571" y="2435"/>
                    <a:pt x="4771" y="2335"/>
                    <a:pt x="4938" y="2269"/>
                  </a:cubicBezTo>
                  <a:cubicBezTo>
                    <a:pt x="5391" y="2059"/>
                    <a:pt x="5881" y="1959"/>
                    <a:pt x="6374" y="1959"/>
                  </a:cubicBezTo>
                  <a:cubicBezTo>
                    <a:pt x="6824" y="1959"/>
                    <a:pt x="7277" y="2043"/>
                    <a:pt x="7706" y="2202"/>
                  </a:cubicBezTo>
                  <a:lnTo>
                    <a:pt x="9274" y="601"/>
                  </a:lnTo>
                  <a:cubicBezTo>
                    <a:pt x="8476" y="335"/>
                    <a:pt x="7645" y="198"/>
                    <a:pt x="6813" y="198"/>
                  </a:cubicBezTo>
                  <a:cubicBezTo>
                    <a:pt x="6184" y="198"/>
                    <a:pt x="5555" y="276"/>
                    <a:pt x="4938" y="434"/>
                  </a:cubicBezTo>
                  <a:cubicBezTo>
                    <a:pt x="4471" y="567"/>
                    <a:pt x="4004" y="734"/>
                    <a:pt x="3570" y="934"/>
                  </a:cubicBez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1"/>
            <p:cNvSpPr/>
            <p:nvPr/>
          </p:nvSpPr>
          <p:spPr>
            <a:xfrm>
              <a:off x="7610824" y="3520477"/>
              <a:ext cx="54340" cy="17079"/>
            </a:xfrm>
            <a:custGeom>
              <a:avLst/>
              <a:gdLst/>
              <a:ahLst/>
              <a:cxnLst/>
              <a:rect l="l" t="t" r="r" b="b"/>
              <a:pathLst>
                <a:path w="3503" h="1101" extrusionOk="0">
                  <a:moveTo>
                    <a:pt x="1902" y="0"/>
                  </a:moveTo>
                  <a:lnTo>
                    <a:pt x="0" y="1101"/>
                  </a:lnTo>
                  <a:lnTo>
                    <a:pt x="0" y="1101"/>
                  </a:lnTo>
                  <a:lnTo>
                    <a:pt x="1935" y="234"/>
                  </a:lnTo>
                  <a:lnTo>
                    <a:pt x="3503" y="934"/>
                  </a:lnTo>
                  <a:lnTo>
                    <a:pt x="190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1"/>
            <p:cNvSpPr/>
            <p:nvPr/>
          </p:nvSpPr>
          <p:spPr>
            <a:xfrm>
              <a:off x="7683263" y="3523549"/>
              <a:ext cx="70908" cy="31087"/>
            </a:xfrm>
            <a:custGeom>
              <a:avLst/>
              <a:gdLst/>
              <a:ahLst/>
              <a:cxnLst/>
              <a:rect l="l" t="t" r="r" b="b"/>
              <a:pathLst>
                <a:path w="4571" h="2004" extrusionOk="0">
                  <a:moveTo>
                    <a:pt x="2132" y="1"/>
                  </a:moveTo>
                  <a:cubicBezTo>
                    <a:pt x="1416" y="1"/>
                    <a:pt x="697" y="101"/>
                    <a:pt x="0" y="303"/>
                  </a:cubicBezTo>
                  <a:cubicBezTo>
                    <a:pt x="557" y="191"/>
                    <a:pt x="1126" y="138"/>
                    <a:pt x="1696" y="138"/>
                  </a:cubicBezTo>
                  <a:cubicBezTo>
                    <a:pt x="2493" y="138"/>
                    <a:pt x="3293" y="242"/>
                    <a:pt x="4070" y="436"/>
                  </a:cubicBezTo>
                  <a:lnTo>
                    <a:pt x="2969" y="2004"/>
                  </a:lnTo>
                  <a:lnTo>
                    <a:pt x="4570" y="403"/>
                  </a:lnTo>
                  <a:cubicBezTo>
                    <a:pt x="3784" y="135"/>
                    <a:pt x="2959" y="1"/>
                    <a:pt x="213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1"/>
            <p:cNvSpPr/>
            <p:nvPr/>
          </p:nvSpPr>
          <p:spPr>
            <a:xfrm>
              <a:off x="7760355" y="3564111"/>
              <a:ext cx="105578" cy="68146"/>
            </a:xfrm>
            <a:custGeom>
              <a:avLst/>
              <a:gdLst/>
              <a:ahLst/>
              <a:cxnLst/>
              <a:rect l="l" t="t" r="r" b="b"/>
              <a:pathLst>
                <a:path w="6806" h="4393" extrusionOk="0">
                  <a:moveTo>
                    <a:pt x="2071" y="1"/>
                  </a:moveTo>
                  <a:cubicBezTo>
                    <a:pt x="1358" y="1"/>
                    <a:pt x="661" y="117"/>
                    <a:pt x="0" y="289"/>
                  </a:cubicBezTo>
                  <a:cubicBezTo>
                    <a:pt x="425" y="207"/>
                    <a:pt x="946" y="149"/>
                    <a:pt x="1509" y="149"/>
                  </a:cubicBezTo>
                  <a:cubicBezTo>
                    <a:pt x="2536" y="149"/>
                    <a:pt x="3701" y="341"/>
                    <a:pt x="4670" y="923"/>
                  </a:cubicBezTo>
                  <a:cubicBezTo>
                    <a:pt x="6205" y="1791"/>
                    <a:pt x="6438" y="2858"/>
                    <a:pt x="5037" y="4392"/>
                  </a:cubicBezTo>
                  <a:cubicBezTo>
                    <a:pt x="6639" y="3158"/>
                    <a:pt x="6805" y="1824"/>
                    <a:pt x="4971" y="756"/>
                  </a:cubicBezTo>
                  <a:lnTo>
                    <a:pt x="4937" y="756"/>
                  </a:lnTo>
                  <a:cubicBezTo>
                    <a:pt x="3987" y="205"/>
                    <a:pt x="3015" y="1"/>
                    <a:pt x="207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1"/>
            <p:cNvSpPr/>
            <p:nvPr/>
          </p:nvSpPr>
          <p:spPr>
            <a:xfrm>
              <a:off x="7833306" y="3632238"/>
              <a:ext cx="29520" cy="31056"/>
            </a:xfrm>
            <a:custGeom>
              <a:avLst/>
              <a:gdLst/>
              <a:ahLst/>
              <a:cxnLst/>
              <a:rect l="l" t="t" r="r" b="b"/>
              <a:pathLst>
                <a:path w="1903" h="2002" extrusionOk="0">
                  <a:moveTo>
                    <a:pt x="334" y="0"/>
                  </a:moveTo>
                  <a:lnTo>
                    <a:pt x="1535" y="934"/>
                  </a:lnTo>
                  <a:lnTo>
                    <a:pt x="1" y="2002"/>
                  </a:lnTo>
                  <a:lnTo>
                    <a:pt x="1902" y="901"/>
                  </a:lnTo>
                  <a:lnTo>
                    <a:pt x="3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1"/>
            <p:cNvSpPr/>
            <p:nvPr/>
          </p:nvSpPr>
          <p:spPr>
            <a:xfrm>
              <a:off x="7713790" y="3627057"/>
              <a:ext cx="75049" cy="25890"/>
            </a:xfrm>
            <a:custGeom>
              <a:avLst/>
              <a:gdLst/>
              <a:ahLst/>
              <a:cxnLst/>
              <a:rect l="l" t="t" r="r" b="b"/>
              <a:pathLst>
                <a:path w="4838" h="1669" extrusionOk="0">
                  <a:moveTo>
                    <a:pt x="1668" y="1"/>
                  </a:moveTo>
                  <a:lnTo>
                    <a:pt x="0" y="1669"/>
                  </a:lnTo>
                  <a:lnTo>
                    <a:pt x="1802" y="234"/>
                  </a:lnTo>
                  <a:cubicBezTo>
                    <a:pt x="2199" y="367"/>
                    <a:pt x="2611" y="431"/>
                    <a:pt x="3023" y="431"/>
                  </a:cubicBezTo>
                  <a:cubicBezTo>
                    <a:pt x="3650" y="431"/>
                    <a:pt x="4274" y="283"/>
                    <a:pt x="4837" y="1"/>
                  </a:cubicBezTo>
                  <a:lnTo>
                    <a:pt x="4837" y="1"/>
                  </a:lnTo>
                  <a:cubicBezTo>
                    <a:pt x="4337" y="218"/>
                    <a:pt x="3803" y="326"/>
                    <a:pt x="3265" y="326"/>
                  </a:cubicBezTo>
                  <a:cubicBezTo>
                    <a:pt x="2727" y="326"/>
                    <a:pt x="2185" y="218"/>
                    <a:pt x="16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1"/>
            <p:cNvSpPr/>
            <p:nvPr/>
          </p:nvSpPr>
          <p:spPr>
            <a:xfrm>
              <a:off x="7657901" y="3561862"/>
              <a:ext cx="43482" cy="27969"/>
            </a:xfrm>
            <a:custGeom>
              <a:avLst/>
              <a:gdLst/>
              <a:ahLst/>
              <a:cxnLst/>
              <a:rect l="l" t="t" r="r" b="b"/>
              <a:pathLst>
                <a:path w="2803" h="1803" extrusionOk="0">
                  <a:moveTo>
                    <a:pt x="1135" y="1"/>
                  </a:moveTo>
                  <a:lnTo>
                    <a:pt x="1135" y="1"/>
                  </a:lnTo>
                  <a:cubicBezTo>
                    <a:pt x="334" y="434"/>
                    <a:pt x="1" y="968"/>
                    <a:pt x="501" y="1402"/>
                  </a:cubicBezTo>
                  <a:cubicBezTo>
                    <a:pt x="817" y="1678"/>
                    <a:pt x="1309" y="1803"/>
                    <a:pt x="1810" y="1803"/>
                  </a:cubicBezTo>
                  <a:cubicBezTo>
                    <a:pt x="2155" y="1803"/>
                    <a:pt x="2504" y="1744"/>
                    <a:pt x="2803" y="1635"/>
                  </a:cubicBezTo>
                  <a:lnTo>
                    <a:pt x="2803" y="1635"/>
                  </a:lnTo>
                  <a:cubicBezTo>
                    <a:pt x="2469" y="1702"/>
                    <a:pt x="2169" y="1702"/>
                    <a:pt x="1869" y="1702"/>
                  </a:cubicBezTo>
                  <a:cubicBezTo>
                    <a:pt x="1535" y="1702"/>
                    <a:pt x="1235" y="1602"/>
                    <a:pt x="935" y="1435"/>
                  </a:cubicBezTo>
                  <a:cubicBezTo>
                    <a:pt x="334" y="1102"/>
                    <a:pt x="234" y="568"/>
                    <a:pt x="113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1"/>
            <p:cNvSpPr/>
            <p:nvPr/>
          </p:nvSpPr>
          <p:spPr>
            <a:xfrm>
              <a:off x="7609784" y="3552043"/>
              <a:ext cx="68844" cy="66238"/>
            </a:xfrm>
            <a:custGeom>
              <a:avLst/>
              <a:gdLst/>
              <a:ahLst/>
              <a:cxnLst/>
              <a:rect l="l" t="t" r="r" b="b"/>
              <a:pathLst>
                <a:path w="4438" h="4270" extrusionOk="0">
                  <a:moveTo>
                    <a:pt x="1635" y="0"/>
                  </a:moveTo>
                  <a:cubicBezTo>
                    <a:pt x="34" y="1201"/>
                    <a:pt x="1" y="2468"/>
                    <a:pt x="1802" y="3503"/>
                  </a:cubicBezTo>
                  <a:cubicBezTo>
                    <a:pt x="2602" y="3970"/>
                    <a:pt x="3503" y="4236"/>
                    <a:pt x="4437" y="4270"/>
                  </a:cubicBezTo>
                  <a:cubicBezTo>
                    <a:pt x="3069" y="4103"/>
                    <a:pt x="1402" y="3369"/>
                    <a:pt x="868" y="2235"/>
                  </a:cubicBezTo>
                  <a:cubicBezTo>
                    <a:pt x="368" y="1168"/>
                    <a:pt x="1501" y="100"/>
                    <a:pt x="16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1"/>
            <p:cNvSpPr/>
            <p:nvPr/>
          </p:nvSpPr>
          <p:spPr>
            <a:xfrm>
              <a:off x="7507858" y="3384782"/>
              <a:ext cx="581114" cy="336094"/>
            </a:xfrm>
            <a:custGeom>
              <a:avLst/>
              <a:gdLst/>
              <a:ahLst/>
              <a:cxnLst/>
              <a:rect l="l" t="t" r="r" b="b"/>
              <a:pathLst>
                <a:path w="37461" h="21666" extrusionOk="0">
                  <a:moveTo>
                    <a:pt x="18730" y="0"/>
                  </a:moveTo>
                  <a:cubicBezTo>
                    <a:pt x="13935" y="0"/>
                    <a:pt x="9140" y="1059"/>
                    <a:pt x="5471" y="3178"/>
                  </a:cubicBezTo>
                  <a:cubicBezTo>
                    <a:pt x="3403" y="4378"/>
                    <a:pt x="1902" y="5813"/>
                    <a:pt x="1001" y="7314"/>
                  </a:cubicBezTo>
                  <a:lnTo>
                    <a:pt x="0" y="7314"/>
                  </a:lnTo>
                  <a:lnTo>
                    <a:pt x="0" y="11150"/>
                  </a:lnTo>
                  <a:cubicBezTo>
                    <a:pt x="134" y="13819"/>
                    <a:pt x="1935" y="16454"/>
                    <a:pt x="5471" y="18489"/>
                  </a:cubicBezTo>
                  <a:cubicBezTo>
                    <a:pt x="9123" y="20607"/>
                    <a:pt x="13918" y="21666"/>
                    <a:pt x="18714" y="21666"/>
                  </a:cubicBezTo>
                  <a:cubicBezTo>
                    <a:pt x="23509" y="21666"/>
                    <a:pt x="28304" y="20607"/>
                    <a:pt x="31956" y="18489"/>
                  </a:cubicBezTo>
                  <a:cubicBezTo>
                    <a:pt x="35492" y="16454"/>
                    <a:pt x="37327" y="13819"/>
                    <a:pt x="37460" y="11150"/>
                  </a:cubicBezTo>
                  <a:lnTo>
                    <a:pt x="37460" y="7314"/>
                  </a:lnTo>
                  <a:lnTo>
                    <a:pt x="36460" y="7314"/>
                  </a:lnTo>
                  <a:cubicBezTo>
                    <a:pt x="35559" y="5813"/>
                    <a:pt x="34091" y="4412"/>
                    <a:pt x="31990" y="3178"/>
                  </a:cubicBezTo>
                  <a:cubicBezTo>
                    <a:pt x="28320" y="1059"/>
                    <a:pt x="23525" y="0"/>
                    <a:pt x="18730"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1"/>
            <p:cNvSpPr/>
            <p:nvPr/>
          </p:nvSpPr>
          <p:spPr>
            <a:xfrm>
              <a:off x="7507858" y="3384782"/>
              <a:ext cx="581114" cy="336094"/>
            </a:xfrm>
            <a:custGeom>
              <a:avLst/>
              <a:gdLst/>
              <a:ahLst/>
              <a:cxnLst/>
              <a:rect l="l" t="t" r="r" b="b"/>
              <a:pathLst>
                <a:path w="37461" h="21666" extrusionOk="0">
                  <a:moveTo>
                    <a:pt x="18730" y="0"/>
                  </a:moveTo>
                  <a:cubicBezTo>
                    <a:pt x="13935" y="0"/>
                    <a:pt x="9140" y="1059"/>
                    <a:pt x="5471" y="3178"/>
                  </a:cubicBezTo>
                  <a:cubicBezTo>
                    <a:pt x="3403" y="4378"/>
                    <a:pt x="1902" y="5813"/>
                    <a:pt x="1001" y="7314"/>
                  </a:cubicBezTo>
                  <a:lnTo>
                    <a:pt x="0" y="7314"/>
                  </a:lnTo>
                  <a:lnTo>
                    <a:pt x="0" y="11150"/>
                  </a:lnTo>
                  <a:cubicBezTo>
                    <a:pt x="134" y="13819"/>
                    <a:pt x="1935" y="16454"/>
                    <a:pt x="5471" y="18489"/>
                  </a:cubicBezTo>
                  <a:cubicBezTo>
                    <a:pt x="9123" y="20607"/>
                    <a:pt x="13918" y="21666"/>
                    <a:pt x="18714" y="21666"/>
                  </a:cubicBezTo>
                  <a:cubicBezTo>
                    <a:pt x="23509" y="21666"/>
                    <a:pt x="28304" y="20607"/>
                    <a:pt x="31956" y="18489"/>
                  </a:cubicBezTo>
                  <a:cubicBezTo>
                    <a:pt x="35492" y="16454"/>
                    <a:pt x="37327" y="13819"/>
                    <a:pt x="37460" y="11150"/>
                  </a:cubicBezTo>
                  <a:lnTo>
                    <a:pt x="37460" y="7314"/>
                  </a:lnTo>
                  <a:lnTo>
                    <a:pt x="36460" y="7314"/>
                  </a:lnTo>
                  <a:cubicBezTo>
                    <a:pt x="35559" y="5813"/>
                    <a:pt x="34091" y="4412"/>
                    <a:pt x="31990" y="3178"/>
                  </a:cubicBezTo>
                  <a:cubicBezTo>
                    <a:pt x="28320" y="1059"/>
                    <a:pt x="23525" y="0"/>
                    <a:pt x="18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1"/>
            <p:cNvSpPr/>
            <p:nvPr/>
          </p:nvSpPr>
          <p:spPr>
            <a:xfrm>
              <a:off x="7957492" y="3412331"/>
              <a:ext cx="131965" cy="280993"/>
            </a:xfrm>
            <a:custGeom>
              <a:avLst/>
              <a:gdLst/>
              <a:ahLst/>
              <a:cxnLst/>
              <a:rect l="l" t="t" r="r" b="b"/>
              <a:pathLst>
                <a:path w="8507" h="18114" extrusionOk="0">
                  <a:moveTo>
                    <a:pt x="1" y="1"/>
                  </a:moveTo>
                  <a:lnTo>
                    <a:pt x="1" y="18114"/>
                  </a:lnTo>
                  <a:cubicBezTo>
                    <a:pt x="1035" y="17747"/>
                    <a:pt x="2035" y="17280"/>
                    <a:pt x="3003" y="16713"/>
                  </a:cubicBezTo>
                  <a:cubicBezTo>
                    <a:pt x="6539" y="14678"/>
                    <a:pt x="8373" y="12043"/>
                    <a:pt x="8507" y="9374"/>
                  </a:cubicBezTo>
                  <a:lnTo>
                    <a:pt x="8507" y="5538"/>
                  </a:lnTo>
                  <a:lnTo>
                    <a:pt x="7506" y="5538"/>
                  </a:lnTo>
                  <a:cubicBezTo>
                    <a:pt x="6605" y="4037"/>
                    <a:pt x="5104" y="2602"/>
                    <a:pt x="3003" y="1402"/>
                  </a:cubicBezTo>
                  <a:cubicBezTo>
                    <a:pt x="2035" y="868"/>
                    <a:pt x="1035" y="36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1"/>
            <p:cNvSpPr/>
            <p:nvPr/>
          </p:nvSpPr>
          <p:spPr>
            <a:xfrm>
              <a:off x="7479394" y="3330445"/>
              <a:ext cx="635454" cy="336016"/>
            </a:xfrm>
            <a:custGeom>
              <a:avLst/>
              <a:gdLst/>
              <a:ahLst/>
              <a:cxnLst/>
              <a:rect l="l" t="t" r="r" b="b"/>
              <a:pathLst>
                <a:path w="40964" h="21661" extrusionOk="0">
                  <a:moveTo>
                    <a:pt x="20582" y="1"/>
                  </a:moveTo>
                  <a:cubicBezTo>
                    <a:pt x="15787" y="1"/>
                    <a:pt x="10992" y="1060"/>
                    <a:pt x="7339" y="3178"/>
                  </a:cubicBezTo>
                  <a:cubicBezTo>
                    <a:pt x="1" y="7414"/>
                    <a:pt x="1" y="14253"/>
                    <a:pt x="7339" y="18489"/>
                  </a:cubicBezTo>
                  <a:cubicBezTo>
                    <a:pt x="10993" y="20601"/>
                    <a:pt x="15776" y="21661"/>
                    <a:pt x="20560" y="21661"/>
                  </a:cubicBezTo>
                  <a:cubicBezTo>
                    <a:pt x="24163" y="21661"/>
                    <a:pt x="27766" y="21060"/>
                    <a:pt x="30889" y="19857"/>
                  </a:cubicBezTo>
                  <a:cubicBezTo>
                    <a:pt x="30989" y="19823"/>
                    <a:pt x="31089" y="19790"/>
                    <a:pt x="31189" y="19757"/>
                  </a:cubicBezTo>
                  <a:cubicBezTo>
                    <a:pt x="32090" y="19390"/>
                    <a:pt x="32991" y="18956"/>
                    <a:pt x="33825" y="18489"/>
                  </a:cubicBezTo>
                  <a:cubicBezTo>
                    <a:pt x="39929" y="14953"/>
                    <a:pt x="40963" y="9616"/>
                    <a:pt x="36894" y="5480"/>
                  </a:cubicBezTo>
                  <a:cubicBezTo>
                    <a:pt x="35960" y="4579"/>
                    <a:pt x="34959" y="3812"/>
                    <a:pt x="33825" y="3178"/>
                  </a:cubicBezTo>
                  <a:cubicBezTo>
                    <a:pt x="30172" y="1060"/>
                    <a:pt x="25377" y="1"/>
                    <a:pt x="20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1"/>
            <p:cNvSpPr/>
            <p:nvPr/>
          </p:nvSpPr>
          <p:spPr>
            <a:xfrm>
              <a:off x="7482496" y="3360072"/>
              <a:ext cx="151635" cy="221487"/>
            </a:xfrm>
            <a:custGeom>
              <a:avLst/>
              <a:gdLst/>
              <a:ahLst/>
              <a:cxnLst/>
              <a:rect l="l" t="t" r="r" b="b"/>
              <a:pathLst>
                <a:path w="9775" h="14278" extrusionOk="0">
                  <a:moveTo>
                    <a:pt x="9774" y="0"/>
                  </a:moveTo>
                  <a:lnTo>
                    <a:pt x="9774" y="0"/>
                  </a:lnTo>
                  <a:cubicBezTo>
                    <a:pt x="8874" y="367"/>
                    <a:pt x="7973" y="801"/>
                    <a:pt x="7139" y="1268"/>
                  </a:cubicBezTo>
                  <a:cubicBezTo>
                    <a:pt x="1035" y="4804"/>
                    <a:pt x="1" y="10141"/>
                    <a:pt x="4070" y="14277"/>
                  </a:cubicBezTo>
                  <a:cubicBezTo>
                    <a:pt x="4004" y="14177"/>
                    <a:pt x="1435" y="11475"/>
                    <a:pt x="2136" y="7606"/>
                  </a:cubicBezTo>
                  <a:cubicBezTo>
                    <a:pt x="2769" y="3903"/>
                    <a:pt x="7973" y="768"/>
                    <a:pt x="977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1"/>
            <p:cNvSpPr/>
            <p:nvPr/>
          </p:nvSpPr>
          <p:spPr>
            <a:xfrm>
              <a:off x="7528550" y="3341955"/>
              <a:ext cx="540238" cy="312049"/>
            </a:xfrm>
            <a:custGeom>
              <a:avLst/>
              <a:gdLst/>
              <a:ahLst/>
              <a:cxnLst/>
              <a:rect l="l" t="t" r="r" b="b"/>
              <a:pathLst>
                <a:path w="34826" h="20116" extrusionOk="0">
                  <a:moveTo>
                    <a:pt x="17413" y="1"/>
                  </a:moveTo>
                  <a:cubicBezTo>
                    <a:pt x="7806" y="1"/>
                    <a:pt x="0" y="4504"/>
                    <a:pt x="0" y="10075"/>
                  </a:cubicBezTo>
                  <a:cubicBezTo>
                    <a:pt x="0" y="15612"/>
                    <a:pt x="7806" y="20115"/>
                    <a:pt x="17413" y="20115"/>
                  </a:cubicBezTo>
                  <a:cubicBezTo>
                    <a:pt x="27053" y="20115"/>
                    <a:pt x="34825" y="15612"/>
                    <a:pt x="34825" y="10075"/>
                  </a:cubicBezTo>
                  <a:cubicBezTo>
                    <a:pt x="34825" y="4504"/>
                    <a:pt x="27053" y="1"/>
                    <a:pt x="17413"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1"/>
            <p:cNvSpPr/>
            <p:nvPr/>
          </p:nvSpPr>
          <p:spPr>
            <a:xfrm>
              <a:off x="7528550" y="3341955"/>
              <a:ext cx="540238" cy="312049"/>
            </a:xfrm>
            <a:custGeom>
              <a:avLst/>
              <a:gdLst/>
              <a:ahLst/>
              <a:cxnLst/>
              <a:rect l="l" t="t" r="r" b="b"/>
              <a:pathLst>
                <a:path w="34826" h="20116" extrusionOk="0">
                  <a:moveTo>
                    <a:pt x="17413" y="1"/>
                  </a:moveTo>
                  <a:cubicBezTo>
                    <a:pt x="7806" y="1"/>
                    <a:pt x="0" y="4504"/>
                    <a:pt x="0" y="10075"/>
                  </a:cubicBezTo>
                  <a:cubicBezTo>
                    <a:pt x="0" y="15612"/>
                    <a:pt x="7806" y="20115"/>
                    <a:pt x="17413" y="20115"/>
                  </a:cubicBezTo>
                  <a:cubicBezTo>
                    <a:pt x="27053" y="20115"/>
                    <a:pt x="34825" y="15612"/>
                    <a:pt x="34825" y="10075"/>
                  </a:cubicBezTo>
                  <a:cubicBezTo>
                    <a:pt x="34825" y="4504"/>
                    <a:pt x="27053" y="1"/>
                    <a:pt x="17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1"/>
            <p:cNvSpPr/>
            <p:nvPr/>
          </p:nvSpPr>
          <p:spPr>
            <a:xfrm>
              <a:off x="7989570" y="3433365"/>
              <a:ext cx="82294" cy="78524"/>
            </a:xfrm>
            <a:custGeom>
              <a:avLst/>
              <a:gdLst/>
              <a:ahLst/>
              <a:cxnLst/>
              <a:rect l="l" t="t" r="r" b="b"/>
              <a:pathLst>
                <a:path w="5305" h="5062" extrusionOk="0">
                  <a:moveTo>
                    <a:pt x="2020" y="0"/>
                  </a:moveTo>
                  <a:cubicBezTo>
                    <a:pt x="1947" y="0"/>
                    <a:pt x="1874" y="4"/>
                    <a:pt x="1802" y="12"/>
                  </a:cubicBezTo>
                  <a:cubicBezTo>
                    <a:pt x="601" y="146"/>
                    <a:pt x="1" y="1380"/>
                    <a:pt x="468" y="2781"/>
                  </a:cubicBezTo>
                  <a:cubicBezTo>
                    <a:pt x="907" y="4098"/>
                    <a:pt x="2142" y="5061"/>
                    <a:pt x="3286" y="5061"/>
                  </a:cubicBezTo>
                  <a:cubicBezTo>
                    <a:pt x="3359" y="5061"/>
                    <a:pt x="3431" y="5057"/>
                    <a:pt x="3503" y="5049"/>
                  </a:cubicBezTo>
                  <a:cubicBezTo>
                    <a:pt x="4704" y="4916"/>
                    <a:pt x="5305" y="3681"/>
                    <a:pt x="4838" y="2280"/>
                  </a:cubicBezTo>
                  <a:cubicBezTo>
                    <a:pt x="4399" y="964"/>
                    <a:pt x="3164" y="0"/>
                    <a:pt x="2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1"/>
            <p:cNvSpPr/>
            <p:nvPr/>
          </p:nvSpPr>
          <p:spPr>
            <a:xfrm>
              <a:off x="7514062" y="3387497"/>
              <a:ext cx="359642" cy="266582"/>
            </a:xfrm>
            <a:custGeom>
              <a:avLst/>
              <a:gdLst/>
              <a:ahLst/>
              <a:cxnLst/>
              <a:rect l="l" t="t" r="r" b="b"/>
              <a:pathLst>
                <a:path w="23184" h="17185" extrusionOk="0">
                  <a:moveTo>
                    <a:pt x="6105" y="0"/>
                  </a:moveTo>
                  <a:cubicBezTo>
                    <a:pt x="5604" y="267"/>
                    <a:pt x="5171" y="567"/>
                    <a:pt x="4704" y="901"/>
                  </a:cubicBezTo>
                  <a:cubicBezTo>
                    <a:pt x="4404" y="1101"/>
                    <a:pt x="4137" y="1335"/>
                    <a:pt x="3870" y="1568"/>
                  </a:cubicBezTo>
                  <a:cubicBezTo>
                    <a:pt x="0" y="4937"/>
                    <a:pt x="0" y="9340"/>
                    <a:pt x="3870" y="12710"/>
                  </a:cubicBezTo>
                  <a:cubicBezTo>
                    <a:pt x="4137" y="12943"/>
                    <a:pt x="4437" y="13143"/>
                    <a:pt x="4704" y="13377"/>
                  </a:cubicBezTo>
                  <a:cubicBezTo>
                    <a:pt x="5137" y="13677"/>
                    <a:pt x="5571" y="13944"/>
                    <a:pt x="6005" y="14211"/>
                  </a:cubicBezTo>
                  <a:cubicBezTo>
                    <a:pt x="6438" y="14477"/>
                    <a:pt x="6905" y="14711"/>
                    <a:pt x="7372" y="14944"/>
                  </a:cubicBezTo>
                  <a:cubicBezTo>
                    <a:pt x="7773" y="15111"/>
                    <a:pt x="8173" y="15278"/>
                    <a:pt x="8573" y="15445"/>
                  </a:cubicBezTo>
                  <a:cubicBezTo>
                    <a:pt x="8974" y="15578"/>
                    <a:pt x="9374" y="15745"/>
                    <a:pt x="9774" y="15878"/>
                  </a:cubicBezTo>
                  <a:cubicBezTo>
                    <a:pt x="11042" y="16279"/>
                    <a:pt x="12343" y="16612"/>
                    <a:pt x="13677" y="16812"/>
                  </a:cubicBezTo>
                  <a:cubicBezTo>
                    <a:pt x="13944" y="16846"/>
                    <a:pt x="14244" y="16913"/>
                    <a:pt x="14544" y="16946"/>
                  </a:cubicBezTo>
                  <a:cubicBezTo>
                    <a:pt x="15800" y="17107"/>
                    <a:pt x="17063" y="17184"/>
                    <a:pt x="18326" y="17184"/>
                  </a:cubicBezTo>
                  <a:cubicBezTo>
                    <a:pt x="19948" y="17184"/>
                    <a:pt x="21571" y="17056"/>
                    <a:pt x="23184" y="16812"/>
                  </a:cubicBezTo>
                  <a:cubicBezTo>
                    <a:pt x="23184" y="16812"/>
                    <a:pt x="21082" y="16379"/>
                    <a:pt x="21482" y="14411"/>
                  </a:cubicBezTo>
                  <a:cubicBezTo>
                    <a:pt x="21049" y="11442"/>
                    <a:pt x="8040" y="3169"/>
                    <a:pt x="8040" y="3169"/>
                  </a:cubicBezTo>
                  <a:cubicBezTo>
                    <a:pt x="8040" y="3169"/>
                    <a:pt x="5137" y="2002"/>
                    <a:pt x="6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1"/>
            <p:cNvSpPr/>
            <p:nvPr/>
          </p:nvSpPr>
          <p:spPr>
            <a:xfrm>
              <a:off x="7606170" y="3386985"/>
              <a:ext cx="384989" cy="222511"/>
            </a:xfrm>
            <a:custGeom>
              <a:avLst/>
              <a:gdLst/>
              <a:ahLst/>
              <a:cxnLst/>
              <a:rect l="l" t="t" r="r" b="b"/>
              <a:pathLst>
                <a:path w="24818" h="14344" extrusionOk="0">
                  <a:moveTo>
                    <a:pt x="12409" y="0"/>
                  </a:moveTo>
                  <a:cubicBezTo>
                    <a:pt x="5571" y="0"/>
                    <a:pt x="0" y="3202"/>
                    <a:pt x="0" y="7172"/>
                  </a:cubicBezTo>
                  <a:cubicBezTo>
                    <a:pt x="0" y="11108"/>
                    <a:pt x="5571" y="14344"/>
                    <a:pt x="12409" y="14344"/>
                  </a:cubicBezTo>
                  <a:cubicBezTo>
                    <a:pt x="19280" y="14344"/>
                    <a:pt x="24818" y="11108"/>
                    <a:pt x="24818" y="7172"/>
                  </a:cubicBezTo>
                  <a:cubicBezTo>
                    <a:pt x="24818" y="3202"/>
                    <a:pt x="19280" y="0"/>
                    <a:pt x="12409"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1"/>
            <p:cNvSpPr/>
            <p:nvPr/>
          </p:nvSpPr>
          <p:spPr>
            <a:xfrm>
              <a:off x="7606170" y="3386985"/>
              <a:ext cx="384989" cy="222511"/>
            </a:xfrm>
            <a:custGeom>
              <a:avLst/>
              <a:gdLst/>
              <a:ahLst/>
              <a:cxnLst/>
              <a:rect l="l" t="t" r="r" b="b"/>
              <a:pathLst>
                <a:path w="24818" h="14344" extrusionOk="0">
                  <a:moveTo>
                    <a:pt x="12409" y="0"/>
                  </a:moveTo>
                  <a:cubicBezTo>
                    <a:pt x="5571" y="0"/>
                    <a:pt x="0" y="3202"/>
                    <a:pt x="0" y="7172"/>
                  </a:cubicBezTo>
                  <a:cubicBezTo>
                    <a:pt x="0" y="11108"/>
                    <a:pt x="5571" y="14344"/>
                    <a:pt x="12409" y="14344"/>
                  </a:cubicBezTo>
                  <a:cubicBezTo>
                    <a:pt x="19280" y="14344"/>
                    <a:pt x="24818" y="11108"/>
                    <a:pt x="24818" y="7172"/>
                  </a:cubicBezTo>
                  <a:cubicBezTo>
                    <a:pt x="24818" y="3202"/>
                    <a:pt x="19280"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1"/>
            <p:cNvSpPr/>
            <p:nvPr/>
          </p:nvSpPr>
          <p:spPr>
            <a:xfrm>
              <a:off x="7608233" y="3418024"/>
              <a:ext cx="381375" cy="191471"/>
            </a:xfrm>
            <a:custGeom>
              <a:avLst/>
              <a:gdLst/>
              <a:ahLst/>
              <a:cxnLst/>
              <a:rect l="l" t="t" r="r" b="b"/>
              <a:pathLst>
                <a:path w="24585" h="12343" extrusionOk="0">
                  <a:moveTo>
                    <a:pt x="12276" y="0"/>
                  </a:moveTo>
                  <a:cubicBezTo>
                    <a:pt x="9099" y="0"/>
                    <a:pt x="5921" y="701"/>
                    <a:pt x="3503" y="2102"/>
                  </a:cubicBezTo>
                  <a:cubicBezTo>
                    <a:pt x="1535" y="3236"/>
                    <a:pt x="367" y="4670"/>
                    <a:pt x="0" y="6172"/>
                  </a:cubicBezTo>
                  <a:cubicBezTo>
                    <a:pt x="367" y="7639"/>
                    <a:pt x="1535" y="9074"/>
                    <a:pt x="3503" y="10241"/>
                  </a:cubicBezTo>
                  <a:cubicBezTo>
                    <a:pt x="5921" y="11642"/>
                    <a:pt x="9099" y="12343"/>
                    <a:pt x="12276" y="12343"/>
                  </a:cubicBezTo>
                  <a:cubicBezTo>
                    <a:pt x="15453" y="12343"/>
                    <a:pt x="18630" y="11642"/>
                    <a:pt x="21049" y="10241"/>
                  </a:cubicBezTo>
                  <a:cubicBezTo>
                    <a:pt x="23050" y="9074"/>
                    <a:pt x="24218" y="7639"/>
                    <a:pt x="24585" y="6172"/>
                  </a:cubicBezTo>
                  <a:cubicBezTo>
                    <a:pt x="24218" y="4670"/>
                    <a:pt x="23050" y="3236"/>
                    <a:pt x="21049" y="2102"/>
                  </a:cubicBezTo>
                  <a:cubicBezTo>
                    <a:pt x="18630" y="701"/>
                    <a:pt x="15453" y="0"/>
                    <a:pt x="12276"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1"/>
            <p:cNvSpPr/>
            <p:nvPr/>
          </p:nvSpPr>
          <p:spPr>
            <a:xfrm>
              <a:off x="7673428" y="3426819"/>
              <a:ext cx="251504" cy="165596"/>
            </a:xfrm>
            <a:custGeom>
              <a:avLst/>
              <a:gdLst/>
              <a:ahLst/>
              <a:cxnLst/>
              <a:rect l="l" t="t" r="r" b="b"/>
              <a:pathLst>
                <a:path w="16213" h="10675" extrusionOk="0">
                  <a:moveTo>
                    <a:pt x="11053" y="6213"/>
                  </a:moveTo>
                  <a:cubicBezTo>
                    <a:pt x="11436" y="6213"/>
                    <a:pt x="11798" y="6289"/>
                    <a:pt x="12142" y="6472"/>
                  </a:cubicBezTo>
                  <a:cubicBezTo>
                    <a:pt x="12042" y="6539"/>
                    <a:pt x="11976" y="6605"/>
                    <a:pt x="11876" y="6639"/>
                  </a:cubicBezTo>
                  <a:cubicBezTo>
                    <a:pt x="11742" y="6705"/>
                    <a:pt x="11609" y="6772"/>
                    <a:pt x="11442" y="6839"/>
                  </a:cubicBezTo>
                  <a:cubicBezTo>
                    <a:pt x="10929" y="7069"/>
                    <a:pt x="10370" y="7186"/>
                    <a:pt x="9808" y="7186"/>
                  </a:cubicBezTo>
                  <a:cubicBezTo>
                    <a:pt x="9310" y="7186"/>
                    <a:pt x="8810" y="7094"/>
                    <a:pt x="8340" y="6906"/>
                  </a:cubicBezTo>
                  <a:cubicBezTo>
                    <a:pt x="9356" y="6544"/>
                    <a:pt x="10250" y="6213"/>
                    <a:pt x="11053" y="6213"/>
                  </a:cubicBezTo>
                  <a:close/>
                  <a:moveTo>
                    <a:pt x="1902" y="1"/>
                  </a:moveTo>
                  <a:lnTo>
                    <a:pt x="0" y="1101"/>
                  </a:lnTo>
                  <a:lnTo>
                    <a:pt x="0" y="2569"/>
                  </a:lnTo>
                  <a:lnTo>
                    <a:pt x="634" y="2936"/>
                  </a:lnTo>
                  <a:cubicBezTo>
                    <a:pt x="467" y="3203"/>
                    <a:pt x="367" y="3503"/>
                    <a:pt x="367" y="3803"/>
                  </a:cubicBezTo>
                  <a:lnTo>
                    <a:pt x="367" y="5271"/>
                  </a:lnTo>
                  <a:cubicBezTo>
                    <a:pt x="367" y="5871"/>
                    <a:pt x="801" y="6472"/>
                    <a:pt x="1702" y="7006"/>
                  </a:cubicBezTo>
                  <a:cubicBezTo>
                    <a:pt x="2502" y="7473"/>
                    <a:pt x="3403" y="7739"/>
                    <a:pt x="4337" y="7739"/>
                  </a:cubicBezTo>
                  <a:lnTo>
                    <a:pt x="4871" y="7739"/>
                  </a:lnTo>
                  <a:cubicBezTo>
                    <a:pt x="5838" y="7673"/>
                    <a:pt x="6772" y="7473"/>
                    <a:pt x="7673" y="7139"/>
                  </a:cubicBezTo>
                  <a:lnTo>
                    <a:pt x="8240" y="6939"/>
                  </a:lnTo>
                  <a:lnTo>
                    <a:pt x="6605" y="8540"/>
                  </a:lnTo>
                  <a:lnTo>
                    <a:pt x="6605" y="10008"/>
                  </a:lnTo>
                  <a:cubicBezTo>
                    <a:pt x="7498" y="10350"/>
                    <a:pt x="8431" y="10520"/>
                    <a:pt x="9362" y="10520"/>
                  </a:cubicBezTo>
                  <a:cubicBezTo>
                    <a:pt x="10518" y="10520"/>
                    <a:pt x="11671" y="10258"/>
                    <a:pt x="12743" y="9741"/>
                  </a:cubicBezTo>
                  <a:lnTo>
                    <a:pt x="14311" y="10675"/>
                  </a:lnTo>
                  <a:lnTo>
                    <a:pt x="16212" y="9574"/>
                  </a:lnTo>
                  <a:lnTo>
                    <a:pt x="16212" y="8106"/>
                  </a:lnTo>
                  <a:lnTo>
                    <a:pt x="15545" y="7706"/>
                  </a:lnTo>
                  <a:cubicBezTo>
                    <a:pt x="15778" y="7439"/>
                    <a:pt x="15878" y="7106"/>
                    <a:pt x="15878" y="6739"/>
                  </a:cubicBezTo>
                  <a:lnTo>
                    <a:pt x="15878" y="5271"/>
                  </a:lnTo>
                  <a:cubicBezTo>
                    <a:pt x="15878" y="4671"/>
                    <a:pt x="15478" y="4070"/>
                    <a:pt x="14578" y="3536"/>
                  </a:cubicBezTo>
                  <a:lnTo>
                    <a:pt x="14544" y="3536"/>
                  </a:lnTo>
                  <a:cubicBezTo>
                    <a:pt x="13615" y="2998"/>
                    <a:pt x="12666" y="2800"/>
                    <a:pt x="11742" y="2800"/>
                  </a:cubicBezTo>
                  <a:cubicBezTo>
                    <a:pt x="11007" y="2800"/>
                    <a:pt x="10287" y="2925"/>
                    <a:pt x="9607" y="3103"/>
                  </a:cubicBezTo>
                  <a:cubicBezTo>
                    <a:pt x="8974" y="3270"/>
                    <a:pt x="8340" y="3470"/>
                    <a:pt x="7773" y="3670"/>
                  </a:cubicBezTo>
                  <a:cubicBezTo>
                    <a:pt x="7139" y="3903"/>
                    <a:pt x="6472" y="4103"/>
                    <a:pt x="5805" y="4270"/>
                  </a:cubicBezTo>
                  <a:cubicBezTo>
                    <a:pt x="5504" y="4337"/>
                    <a:pt x="5171" y="4370"/>
                    <a:pt x="4871" y="4370"/>
                  </a:cubicBezTo>
                  <a:cubicBezTo>
                    <a:pt x="4604" y="4337"/>
                    <a:pt x="4337" y="4270"/>
                    <a:pt x="4103" y="4170"/>
                  </a:cubicBezTo>
                  <a:lnTo>
                    <a:pt x="4170" y="4103"/>
                  </a:lnTo>
                  <a:cubicBezTo>
                    <a:pt x="4203" y="4070"/>
                    <a:pt x="4270" y="4037"/>
                    <a:pt x="4337" y="4003"/>
                  </a:cubicBezTo>
                  <a:cubicBezTo>
                    <a:pt x="4504" y="3903"/>
                    <a:pt x="4704" y="3803"/>
                    <a:pt x="4871" y="3737"/>
                  </a:cubicBezTo>
                  <a:cubicBezTo>
                    <a:pt x="5324" y="3527"/>
                    <a:pt x="5814" y="3427"/>
                    <a:pt x="6307" y="3427"/>
                  </a:cubicBezTo>
                  <a:cubicBezTo>
                    <a:pt x="6757" y="3427"/>
                    <a:pt x="7209" y="3511"/>
                    <a:pt x="7639" y="3670"/>
                  </a:cubicBezTo>
                  <a:lnTo>
                    <a:pt x="9207" y="2069"/>
                  </a:lnTo>
                  <a:lnTo>
                    <a:pt x="9207" y="601"/>
                  </a:lnTo>
                  <a:cubicBezTo>
                    <a:pt x="8409" y="335"/>
                    <a:pt x="7578" y="199"/>
                    <a:pt x="6746" y="199"/>
                  </a:cubicBezTo>
                  <a:cubicBezTo>
                    <a:pt x="6117" y="199"/>
                    <a:pt x="5488" y="276"/>
                    <a:pt x="4871" y="434"/>
                  </a:cubicBezTo>
                  <a:cubicBezTo>
                    <a:pt x="4404" y="568"/>
                    <a:pt x="3937" y="734"/>
                    <a:pt x="3470" y="901"/>
                  </a:cubicBezTo>
                  <a:lnTo>
                    <a:pt x="19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1"/>
            <p:cNvSpPr/>
            <p:nvPr/>
          </p:nvSpPr>
          <p:spPr>
            <a:xfrm>
              <a:off x="7672389" y="3426307"/>
              <a:ext cx="256158" cy="142824"/>
            </a:xfrm>
            <a:custGeom>
              <a:avLst/>
              <a:gdLst/>
              <a:ahLst/>
              <a:cxnLst/>
              <a:rect l="l" t="t" r="r" b="b"/>
              <a:pathLst>
                <a:path w="16513" h="9207" extrusionOk="0">
                  <a:moveTo>
                    <a:pt x="1969" y="0"/>
                  </a:moveTo>
                  <a:lnTo>
                    <a:pt x="67" y="1101"/>
                  </a:lnTo>
                  <a:lnTo>
                    <a:pt x="1635" y="2035"/>
                  </a:lnTo>
                  <a:cubicBezTo>
                    <a:pt x="34" y="3236"/>
                    <a:pt x="1" y="4503"/>
                    <a:pt x="1802" y="5537"/>
                  </a:cubicBezTo>
                  <a:cubicBezTo>
                    <a:pt x="2603" y="6004"/>
                    <a:pt x="3503" y="6238"/>
                    <a:pt x="4437" y="6271"/>
                  </a:cubicBezTo>
                  <a:lnTo>
                    <a:pt x="4938" y="6271"/>
                  </a:lnTo>
                  <a:cubicBezTo>
                    <a:pt x="5905" y="6205"/>
                    <a:pt x="6872" y="6004"/>
                    <a:pt x="7773" y="5671"/>
                  </a:cubicBezTo>
                  <a:cubicBezTo>
                    <a:pt x="9036" y="5250"/>
                    <a:pt x="10152" y="4763"/>
                    <a:pt x="11131" y="4763"/>
                  </a:cubicBezTo>
                  <a:cubicBezTo>
                    <a:pt x="11549" y="4763"/>
                    <a:pt x="11941" y="4851"/>
                    <a:pt x="12310" y="5070"/>
                  </a:cubicBezTo>
                  <a:cubicBezTo>
                    <a:pt x="13143" y="5537"/>
                    <a:pt x="12877" y="6138"/>
                    <a:pt x="11976" y="6638"/>
                  </a:cubicBezTo>
                  <a:cubicBezTo>
                    <a:pt x="11843" y="6738"/>
                    <a:pt x="11709" y="6805"/>
                    <a:pt x="11542" y="6872"/>
                  </a:cubicBezTo>
                  <a:cubicBezTo>
                    <a:pt x="11032" y="7093"/>
                    <a:pt x="10487" y="7201"/>
                    <a:pt x="9938" y="7201"/>
                  </a:cubicBezTo>
                  <a:cubicBezTo>
                    <a:pt x="9411" y="7201"/>
                    <a:pt x="8880" y="7101"/>
                    <a:pt x="8373" y="6905"/>
                  </a:cubicBezTo>
                  <a:lnTo>
                    <a:pt x="6706" y="8573"/>
                  </a:lnTo>
                  <a:cubicBezTo>
                    <a:pt x="7594" y="8899"/>
                    <a:pt x="8529" y="9060"/>
                    <a:pt x="9460" y="9060"/>
                  </a:cubicBezTo>
                  <a:cubicBezTo>
                    <a:pt x="10626" y="9060"/>
                    <a:pt x="11786" y="8807"/>
                    <a:pt x="12843" y="8306"/>
                  </a:cubicBezTo>
                  <a:lnTo>
                    <a:pt x="14411" y="9207"/>
                  </a:lnTo>
                  <a:lnTo>
                    <a:pt x="16312" y="8106"/>
                  </a:lnTo>
                  <a:lnTo>
                    <a:pt x="14745" y="7205"/>
                  </a:lnTo>
                  <a:cubicBezTo>
                    <a:pt x="16346" y="5971"/>
                    <a:pt x="16513" y="4637"/>
                    <a:pt x="14678" y="3569"/>
                  </a:cubicBezTo>
                  <a:lnTo>
                    <a:pt x="14645" y="3569"/>
                  </a:lnTo>
                  <a:cubicBezTo>
                    <a:pt x="13683" y="3023"/>
                    <a:pt x="12711" y="2828"/>
                    <a:pt x="11770" y="2828"/>
                  </a:cubicBezTo>
                  <a:cubicBezTo>
                    <a:pt x="11046" y="2828"/>
                    <a:pt x="10341" y="2943"/>
                    <a:pt x="9674" y="3102"/>
                  </a:cubicBezTo>
                  <a:cubicBezTo>
                    <a:pt x="9041" y="3269"/>
                    <a:pt x="8407" y="3503"/>
                    <a:pt x="7840" y="3703"/>
                  </a:cubicBezTo>
                  <a:cubicBezTo>
                    <a:pt x="7206" y="3936"/>
                    <a:pt x="6539" y="4136"/>
                    <a:pt x="5872" y="4303"/>
                  </a:cubicBezTo>
                  <a:cubicBezTo>
                    <a:pt x="5652" y="4352"/>
                    <a:pt x="5414" y="4383"/>
                    <a:pt x="5185" y="4383"/>
                  </a:cubicBezTo>
                  <a:cubicBezTo>
                    <a:pt x="5101" y="4383"/>
                    <a:pt x="5018" y="4379"/>
                    <a:pt x="4938" y="4370"/>
                  </a:cubicBezTo>
                  <a:cubicBezTo>
                    <a:pt x="4604" y="4370"/>
                    <a:pt x="4304" y="4270"/>
                    <a:pt x="4037" y="4103"/>
                  </a:cubicBezTo>
                  <a:cubicBezTo>
                    <a:pt x="3437" y="3770"/>
                    <a:pt x="3336" y="3236"/>
                    <a:pt x="4237" y="2669"/>
                  </a:cubicBezTo>
                  <a:cubicBezTo>
                    <a:pt x="4270" y="2602"/>
                    <a:pt x="4337" y="2569"/>
                    <a:pt x="4404" y="2535"/>
                  </a:cubicBezTo>
                  <a:cubicBezTo>
                    <a:pt x="4571" y="2435"/>
                    <a:pt x="4771" y="2369"/>
                    <a:pt x="4938" y="2268"/>
                  </a:cubicBezTo>
                  <a:cubicBezTo>
                    <a:pt x="5391" y="2077"/>
                    <a:pt x="5881" y="1976"/>
                    <a:pt x="6374" y="1976"/>
                  </a:cubicBezTo>
                  <a:cubicBezTo>
                    <a:pt x="6824" y="1976"/>
                    <a:pt x="7276" y="2060"/>
                    <a:pt x="7706" y="2235"/>
                  </a:cubicBezTo>
                  <a:lnTo>
                    <a:pt x="9274" y="601"/>
                  </a:lnTo>
                  <a:cubicBezTo>
                    <a:pt x="8493" y="340"/>
                    <a:pt x="7681" y="204"/>
                    <a:pt x="6867" y="204"/>
                  </a:cubicBezTo>
                  <a:cubicBezTo>
                    <a:pt x="6220" y="204"/>
                    <a:pt x="5572" y="290"/>
                    <a:pt x="4938" y="467"/>
                  </a:cubicBezTo>
                  <a:cubicBezTo>
                    <a:pt x="4471" y="567"/>
                    <a:pt x="4004" y="734"/>
                    <a:pt x="3537" y="934"/>
                  </a:cubicBezTo>
                  <a:lnTo>
                    <a:pt x="1969" y="0"/>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1"/>
            <p:cNvSpPr/>
            <p:nvPr/>
          </p:nvSpPr>
          <p:spPr>
            <a:xfrm>
              <a:off x="7672389" y="3426307"/>
              <a:ext cx="256158" cy="142824"/>
            </a:xfrm>
            <a:custGeom>
              <a:avLst/>
              <a:gdLst/>
              <a:ahLst/>
              <a:cxnLst/>
              <a:rect l="l" t="t" r="r" b="b"/>
              <a:pathLst>
                <a:path w="16513" h="9207" extrusionOk="0">
                  <a:moveTo>
                    <a:pt x="1969" y="0"/>
                  </a:moveTo>
                  <a:lnTo>
                    <a:pt x="67" y="1101"/>
                  </a:lnTo>
                  <a:lnTo>
                    <a:pt x="1635" y="2035"/>
                  </a:lnTo>
                  <a:cubicBezTo>
                    <a:pt x="34" y="3236"/>
                    <a:pt x="1" y="4503"/>
                    <a:pt x="1802" y="5537"/>
                  </a:cubicBezTo>
                  <a:cubicBezTo>
                    <a:pt x="2603" y="6004"/>
                    <a:pt x="3503" y="6238"/>
                    <a:pt x="4437" y="6271"/>
                  </a:cubicBezTo>
                  <a:lnTo>
                    <a:pt x="4938" y="6271"/>
                  </a:lnTo>
                  <a:cubicBezTo>
                    <a:pt x="5905" y="6205"/>
                    <a:pt x="6872" y="6004"/>
                    <a:pt x="7773" y="5671"/>
                  </a:cubicBezTo>
                  <a:cubicBezTo>
                    <a:pt x="9036" y="5250"/>
                    <a:pt x="10152" y="4763"/>
                    <a:pt x="11131" y="4763"/>
                  </a:cubicBezTo>
                  <a:cubicBezTo>
                    <a:pt x="11549" y="4763"/>
                    <a:pt x="11941" y="4851"/>
                    <a:pt x="12310" y="5070"/>
                  </a:cubicBezTo>
                  <a:cubicBezTo>
                    <a:pt x="13143" y="5537"/>
                    <a:pt x="12877" y="6138"/>
                    <a:pt x="11976" y="6638"/>
                  </a:cubicBezTo>
                  <a:cubicBezTo>
                    <a:pt x="11843" y="6738"/>
                    <a:pt x="11709" y="6805"/>
                    <a:pt x="11542" y="6872"/>
                  </a:cubicBezTo>
                  <a:cubicBezTo>
                    <a:pt x="11032" y="7093"/>
                    <a:pt x="10487" y="7201"/>
                    <a:pt x="9938" y="7201"/>
                  </a:cubicBezTo>
                  <a:cubicBezTo>
                    <a:pt x="9411" y="7201"/>
                    <a:pt x="8880" y="7101"/>
                    <a:pt x="8373" y="6905"/>
                  </a:cubicBezTo>
                  <a:lnTo>
                    <a:pt x="6706" y="8573"/>
                  </a:lnTo>
                  <a:cubicBezTo>
                    <a:pt x="7594" y="8899"/>
                    <a:pt x="8529" y="9060"/>
                    <a:pt x="9460" y="9060"/>
                  </a:cubicBezTo>
                  <a:cubicBezTo>
                    <a:pt x="10626" y="9060"/>
                    <a:pt x="11786" y="8807"/>
                    <a:pt x="12843" y="8306"/>
                  </a:cubicBezTo>
                  <a:lnTo>
                    <a:pt x="14411" y="9207"/>
                  </a:lnTo>
                  <a:lnTo>
                    <a:pt x="16312" y="8106"/>
                  </a:lnTo>
                  <a:lnTo>
                    <a:pt x="14745" y="7205"/>
                  </a:lnTo>
                  <a:cubicBezTo>
                    <a:pt x="16346" y="5971"/>
                    <a:pt x="16513" y="4637"/>
                    <a:pt x="14678" y="3569"/>
                  </a:cubicBezTo>
                  <a:lnTo>
                    <a:pt x="14645" y="3569"/>
                  </a:lnTo>
                  <a:cubicBezTo>
                    <a:pt x="13683" y="3023"/>
                    <a:pt x="12711" y="2828"/>
                    <a:pt x="11770" y="2828"/>
                  </a:cubicBezTo>
                  <a:cubicBezTo>
                    <a:pt x="11046" y="2828"/>
                    <a:pt x="10341" y="2943"/>
                    <a:pt x="9674" y="3102"/>
                  </a:cubicBezTo>
                  <a:cubicBezTo>
                    <a:pt x="9041" y="3269"/>
                    <a:pt x="8407" y="3503"/>
                    <a:pt x="7840" y="3703"/>
                  </a:cubicBezTo>
                  <a:cubicBezTo>
                    <a:pt x="7206" y="3936"/>
                    <a:pt x="6539" y="4136"/>
                    <a:pt x="5872" y="4303"/>
                  </a:cubicBezTo>
                  <a:cubicBezTo>
                    <a:pt x="5652" y="4352"/>
                    <a:pt x="5414" y="4383"/>
                    <a:pt x="5185" y="4383"/>
                  </a:cubicBezTo>
                  <a:cubicBezTo>
                    <a:pt x="5101" y="4383"/>
                    <a:pt x="5018" y="4379"/>
                    <a:pt x="4938" y="4370"/>
                  </a:cubicBezTo>
                  <a:cubicBezTo>
                    <a:pt x="4604" y="4370"/>
                    <a:pt x="4304" y="4270"/>
                    <a:pt x="4037" y="4103"/>
                  </a:cubicBezTo>
                  <a:cubicBezTo>
                    <a:pt x="3437" y="3770"/>
                    <a:pt x="3336" y="3236"/>
                    <a:pt x="4237" y="2669"/>
                  </a:cubicBezTo>
                  <a:cubicBezTo>
                    <a:pt x="4270" y="2602"/>
                    <a:pt x="4337" y="2569"/>
                    <a:pt x="4404" y="2535"/>
                  </a:cubicBezTo>
                  <a:cubicBezTo>
                    <a:pt x="4571" y="2435"/>
                    <a:pt x="4771" y="2369"/>
                    <a:pt x="4938" y="2268"/>
                  </a:cubicBezTo>
                  <a:cubicBezTo>
                    <a:pt x="5391" y="2077"/>
                    <a:pt x="5881" y="1976"/>
                    <a:pt x="6374" y="1976"/>
                  </a:cubicBezTo>
                  <a:cubicBezTo>
                    <a:pt x="6824" y="1976"/>
                    <a:pt x="7276" y="2060"/>
                    <a:pt x="7706" y="2235"/>
                  </a:cubicBezTo>
                  <a:lnTo>
                    <a:pt x="9274" y="601"/>
                  </a:lnTo>
                  <a:cubicBezTo>
                    <a:pt x="8493" y="340"/>
                    <a:pt x="7681" y="204"/>
                    <a:pt x="6867" y="204"/>
                  </a:cubicBezTo>
                  <a:cubicBezTo>
                    <a:pt x="6220" y="204"/>
                    <a:pt x="5572" y="290"/>
                    <a:pt x="4938" y="467"/>
                  </a:cubicBezTo>
                  <a:cubicBezTo>
                    <a:pt x="4471" y="567"/>
                    <a:pt x="4004" y="734"/>
                    <a:pt x="3537" y="934"/>
                  </a:cubicBez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1"/>
            <p:cNvSpPr/>
            <p:nvPr/>
          </p:nvSpPr>
          <p:spPr>
            <a:xfrm>
              <a:off x="7673428" y="3426819"/>
              <a:ext cx="53828" cy="17095"/>
            </a:xfrm>
            <a:custGeom>
              <a:avLst/>
              <a:gdLst/>
              <a:ahLst/>
              <a:cxnLst/>
              <a:rect l="l" t="t" r="r" b="b"/>
              <a:pathLst>
                <a:path w="3470" h="1102" extrusionOk="0">
                  <a:moveTo>
                    <a:pt x="1868" y="1"/>
                  </a:moveTo>
                  <a:lnTo>
                    <a:pt x="0" y="1101"/>
                  </a:lnTo>
                  <a:lnTo>
                    <a:pt x="1902" y="234"/>
                  </a:lnTo>
                  <a:lnTo>
                    <a:pt x="3470" y="901"/>
                  </a:lnTo>
                  <a:lnTo>
                    <a:pt x="186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1"/>
            <p:cNvSpPr/>
            <p:nvPr/>
          </p:nvSpPr>
          <p:spPr>
            <a:xfrm>
              <a:off x="7745356" y="3429642"/>
              <a:ext cx="70908" cy="31351"/>
            </a:xfrm>
            <a:custGeom>
              <a:avLst/>
              <a:gdLst/>
              <a:ahLst/>
              <a:cxnLst/>
              <a:rect l="l" t="t" r="r" b="b"/>
              <a:pathLst>
                <a:path w="4571" h="2021" extrusionOk="0">
                  <a:moveTo>
                    <a:pt x="2133" y="0"/>
                  </a:moveTo>
                  <a:cubicBezTo>
                    <a:pt x="1416" y="0"/>
                    <a:pt x="697" y="102"/>
                    <a:pt x="0" y="319"/>
                  </a:cubicBezTo>
                  <a:cubicBezTo>
                    <a:pt x="579" y="203"/>
                    <a:pt x="1171" y="144"/>
                    <a:pt x="1764" y="144"/>
                  </a:cubicBezTo>
                  <a:cubicBezTo>
                    <a:pt x="2538" y="144"/>
                    <a:pt x="3314" y="245"/>
                    <a:pt x="4070" y="452"/>
                  </a:cubicBezTo>
                  <a:lnTo>
                    <a:pt x="2969" y="2020"/>
                  </a:lnTo>
                  <a:lnTo>
                    <a:pt x="4570" y="386"/>
                  </a:lnTo>
                  <a:cubicBezTo>
                    <a:pt x="3784" y="136"/>
                    <a:pt x="2960" y="0"/>
                    <a:pt x="213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7822448" y="3470158"/>
              <a:ext cx="105578" cy="67929"/>
            </a:xfrm>
            <a:custGeom>
              <a:avLst/>
              <a:gdLst/>
              <a:ahLst/>
              <a:cxnLst/>
              <a:rect l="l" t="t" r="r" b="b"/>
              <a:pathLst>
                <a:path w="6806" h="4379" extrusionOk="0">
                  <a:moveTo>
                    <a:pt x="2093" y="1"/>
                  </a:moveTo>
                  <a:cubicBezTo>
                    <a:pt x="1372" y="1"/>
                    <a:pt x="667" y="116"/>
                    <a:pt x="0" y="275"/>
                  </a:cubicBezTo>
                  <a:cubicBezTo>
                    <a:pt x="411" y="196"/>
                    <a:pt x="906" y="143"/>
                    <a:pt x="1443" y="143"/>
                  </a:cubicBezTo>
                  <a:cubicBezTo>
                    <a:pt x="2476" y="143"/>
                    <a:pt x="3660" y="338"/>
                    <a:pt x="4670" y="909"/>
                  </a:cubicBezTo>
                  <a:cubicBezTo>
                    <a:pt x="6171" y="1776"/>
                    <a:pt x="6438" y="2844"/>
                    <a:pt x="5037" y="4378"/>
                  </a:cubicBezTo>
                  <a:cubicBezTo>
                    <a:pt x="6638" y="3144"/>
                    <a:pt x="6805" y="1810"/>
                    <a:pt x="4971" y="742"/>
                  </a:cubicBezTo>
                  <a:lnTo>
                    <a:pt x="4937" y="742"/>
                  </a:lnTo>
                  <a:cubicBezTo>
                    <a:pt x="3994" y="196"/>
                    <a:pt x="3030" y="1"/>
                    <a:pt x="209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1"/>
            <p:cNvSpPr/>
            <p:nvPr/>
          </p:nvSpPr>
          <p:spPr>
            <a:xfrm>
              <a:off x="7895399" y="3538067"/>
              <a:ext cx="29520" cy="31056"/>
            </a:xfrm>
            <a:custGeom>
              <a:avLst/>
              <a:gdLst/>
              <a:ahLst/>
              <a:cxnLst/>
              <a:rect l="l" t="t" r="r" b="b"/>
              <a:pathLst>
                <a:path w="1903" h="2002" extrusionOk="0">
                  <a:moveTo>
                    <a:pt x="334" y="0"/>
                  </a:moveTo>
                  <a:lnTo>
                    <a:pt x="1535" y="934"/>
                  </a:lnTo>
                  <a:lnTo>
                    <a:pt x="1" y="2002"/>
                  </a:lnTo>
                  <a:lnTo>
                    <a:pt x="1902" y="934"/>
                  </a:lnTo>
                  <a:lnTo>
                    <a:pt x="3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1"/>
            <p:cNvSpPr/>
            <p:nvPr/>
          </p:nvSpPr>
          <p:spPr>
            <a:xfrm>
              <a:off x="7775882" y="3532887"/>
              <a:ext cx="75034" cy="26402"/>
            </a:xfrm>
            <a:custGeom>
              <a:avLst/>
              <a:gdLst/>
              <a:ahLst/>
              <a:cxnLst/>
              <a:rect l="l" t="t" r="r" b="b"/>
              <a:pathLst>
                <a:path w="4837" h="1702" extrusionOk="0">
                  <a:moveTo>
                    <a:pt x="4837" y="1"/>
                  </a:moveTo>
                  <a:lnTo>
                    <a:pt x="4837" y="1"/>
                  </a:lnTo>
                  <a:cubicBezTo>
                    <a:pt x="4317" y="226"/>
                    <a:pt x="3762" y="343"/>
                    <a:pt x="3203" y="343"/>
                  </a:cubicBezTo>
                  <a:cubicBezTo>
                    <a:pt x="2686" y="343"/>
                    <a:pt x="2165" y="243"/>
                    <a:pt x="1668" y="34"/>
                  </a:cubicBezTo>
                  <a:lnTo>
                    <a:pt x="0" y="1702"/>
                  </a:lnTo>
                  <a:lnTo>
                    <a:pt x="1801" y="268"/>
                  </a:lnTo>
                  <a:cubicBezTo>
                    <a:pt x="2210" y="386"/>
                    <a:pt x="2623" y="448"/>
                    <a:pt x="3032" y="448"/>
                  </a:cubicBezTo>
                  <a:cubicBezTo>
                    <a:pt x="3658" y="448"/>
                    <a:pt x="4272" y="304"/>
                    <a:pt x="483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1"/>
            <p:cNvSpPr/>
            <p:nvPr/>
          </p:nvSpPr>
          <p:spPr>
            <a:xfrm>
              <a:off x="7719994" y="3467692"/>
              <a:ext cx="43482" cy="27969"/>
            </a:xfrm>
            <a:custGeom>
              <a:avLst/>
              <a:gdLst/>
              <a:ahLst/>
              <a:cxnLst/>
              <a:rect l="l" t="t" r="r" b="b"/>
              <a:pathLst>
                <a:path w="2803" h="1803" extrusionOk="0">
                  <a:moveTo>
                    <a:pt x="1135" y="1"/>
                  </a:moveTo>
                  <a:lnTo>
                    <a:pt x="1135" y="1"/>
                  </a:lnTo>
                  <a:cubicBezTo>
                    <a:pt x="334" y="434"/>
                    <a:pt x="1" y="968"/>
                    <a:pt x="501" y="1402"/>
                  </a:cubicBezTo>
                  <a:cubicBezTo>
                    <a:pt x="817" y="1678"/>
                    <a:pt x="1309" y="1803"/>
                    <a:pt x="1810" y="1803"/>
                  </a:cubicBezTo>
                  <a:cubicBezTo>
                    <a:pt x="2155" y="1803"/>
                    <a:pt x="2504" y="1744"/>
                    <a:pt x="2803" y="1635"/>
                  </a:cubicBezTo>
                  <a:lnTo>
                    <a:pt x="2803" y="1635"/>
                  </a:lnTo>
                  <a:cubicBezTo>
                    <a:pt x="2469" y="1702"/>
                    <a:pt x="2169" y="1735"/>
                    <a:pt x="1869" y="1735"/>
                  </a:cubicBezTo>
                  <a:cubicBezTo>
                    <a:pt x="1535" y="1702"/>
                    <a:pt x="1235" y="1602"/>
                    <a:pt x="968" y="1435"/>
                  </a:cubicBezTo>
                  <a:cubicBezTo>
                    <a:pt x="334" y="1102"/>
                    <a:pt x="267" y="568"/>
                    <a:pt x="113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1"/>
            <p:cNvSpPr/>
            <p:nvPr/>
          </p:nvSpPr>
          <p:spPr>
            <a:xfrm>
              <a:off x="7672389" y="3457857"/>
              <a:ext cx="68317" cy="66254"/>
            </a:xfrm>
            <a:custGeom>
              <a:avLst/>
              <a:gdLst/>
              <a:ahLst/>
              <a:cxnLst/>
              <a:rect l="l" t="t" r="r" b="b"/>
              <a:pathLst>
                <a:path w="4404" h="4271" extrusionOk="0">
                  <a:moveTo>
                    <a:pt x="1602" y="1"/>
                  </a:moveTo>
                  <a:cubicBezTo>
                    <a:pt x="1" y="1202"/>
                    <a:pt x="1" y="2469"/>
                    <a:pt x="1769" y="3503"/>
                  </a:cubicBezTo>
                  <a:cubicBezTo>
                    <a:pt x="2569" y="3970"/>
                    <a:pt x="3470" y="4237"/>
                    <a:pt x="4404" y="4271"/>
                  </a:cubicBezTo>
                  <a:cubicBezTo>
                    <a:pt x="3036" y="4104"/>
                    <a:pt x="1368" y="3403"/>
                    <a:pt x="835" y="2236"/>
                  </a:cubicBezTo>
                  <a:cubicBezTo>
                    <a:pt x="334" y="1202"/>
                    <a:pt x="1468" y="134"/>
                    <a:pt x="160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1"/>
            <p:cNvSpPr/>
            <p:nvPr/>
          </p:nvSpPr>
          <p:spPr>
            <a:xfrm>
              <a:off x="7523897" y="3272494"/>
              <a:ext cx="581114" cy="335722"/>
            </a:xfrm>
            <a:custGeom>
              <a:avLst/>
              <a:gdLst/>
              <a:ahLst/>
              <a:cxnLst/>
              <a:rect l="l" t="t" r="r" b="b"/>
              <a:pathLst>
                <a:path w="37461" h="21642" extrusionOk="0">
                  <a:moveTo>
                    <a:pt x="18714" y="1"/>
                  </a:moveTo>
                  <a:cubicBezTo>
                    <a:pt x="13919" y="1"/>
                    <a:pt x="9123" y="1060"/>
                    <a:pt x="5471" y="3178"/>
                  </a:cubicBezTo>
                  <a:cubicBezTo>
                    <a:pt x="3369" y="4379"/>
                    <a:pt x="1868" y="5813"/>
                    <a:pt x="968" y="7314"/>
                  </a:cubicBezTo>
                  <a:lnTo>
                    <a:pt x="0" y="7314"/>
                  </a:lnTo>
                  <a:lnTo>
                    <a:pt x="0" y="11150"/>
                  </a:lnTo>
                  <a:cubicBezTo>
                    <a:pt x="134" y="13819"/>
                    <a:pt x="1935" y="16454"/>
                    <a:pt x="5471" y="18489"/>
                  </a:cubicBezTo>
                  <a:cubicBezTo>
                    <a:pt x="9123" y="20591"/>
                    <a:pt x="13919" y="21641"/>
                    <a:pt x="18714" y="21641"/>
                  </a:cubicBezTo>
                  <a:cubicBezTo>
                    <a:pt x="23509" y="21641"/>
                    <a:pt x="28304" y="20591"/>
                    <a:pt x="31956" y="18489"/>
                  </a:cubicBezTo>
                  <a:cubicBezTo>
                    <a:pt x="35492" y="16454"/>
                    <a:pt x="37327" y="13819"/>
                    <a:pt x="37460" y="11150"/>
                  </a:cubicBezTo>
                  <a:lnTo>
                    <a:pt x="37460" y="7314"/>
                  </a:lnTo>
                  <a:lnTo>
                    <a:pt x="36460" y="7314"/>
                  </a:lnTo>
                  <a:cubicBezTo>
                    <a:pt x="35559" y="5813"/>
                    <a:pt x="34058" y="4379"/>
                    <a:pt x="31956" y="3178"/>
                  </a:cubicBezTo>
                  <a:cubicBezTo>
                    <a:pt x="28304" y="1060"/>
                    <a:pt x="23509" y="1"/>
                    <a:pt x="18714"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1"/>
            <p:cNvSpPr/>
            <p:nvPr/>
          </p:nvSpPr>
          <p:spPr>
            <a:xfrm>
              <a:off x="7523897" y="3272494"/>
              <a:ext cx="581114" cy="335722"/>
            </a:xfrm>
            <a:custGeom>
              <a:avLst/>
              <a:gdLst/>
              <a:ahLst/>
              <a:cxnLst/>
              <a:rect l="l" t="t" r="r" b="b"/>
              <a:pathLst>
                <a:path w="37461" h="21642" extrusionOk="0">
                  <a:moveTo>
                    <a:pt x="18714" y="1"/>
                  </a:moveTo>
                  <a:cubicBezTo>
                    <a:pt x="13919" y="1"/>
                    <a:pt x="9123" y="1060"/>
                    <a:pt x="5471" y="3178"/>
                  </a:cubicBezTo>
                  <a:cubicBezTo>
                    <a:pt x="3369" y="4379"/>
                    <a:pt x="1868" y="5813"/>
                    <a:pt x="968" y="7314"/>
                  </a:cubicBezTo>
                  <a:lnTo>
                    <a:pt x="0" y="7314"/>
                  </a:lnTo>
                  <a:lnTo>
                    <a:pt x="0" y="11150"/>
                  </a:lnTo>
                  <a:cubicBezTo>
                    <a:pt x="134" y="13819"/>
                    <a:pt x="1935" y="16454"/>
                    <a:pt x="5471" y="18489"/>
                  </a:cubicBezTo>
                  <a:cubicBezTo>
                    <a:pt x="9123" y="20591"/>
                    <a:pt x="13919" y="21641"/>
                    <a:pt x="18714" y="21641"/>
                  </a:cubicBezTo>
                  <a:cubicBezTo>
                    <a:pt x="23509" y="21641"/>
                    <a:pt x="28304" y="20591"/>
                    <a:pt x="31956" y="18489"/>
                  </a:cubicBezTo>
                  <a:cubicBezTo>
                    <a:pt x="35492" y="16454"/>
                    <a:pt x="37327" y="13819"/>
                    <a:pt x="37460" y="11150"/>
                  </a:cubicBezTo>
                  <a:lnTo>
                    <a:pt x="37460" y="7314"/>
                  </a:lnTo>
                  <a:lnTo>
                    <a:pt x="36460" y="7314"/>
                  </a:lnTo>
                  <a:cubicBezTo>
                    <a:pt x="35559" y="5813"/>
                    <a:pt x="34058" y="4379"/>
                    <a:pt x="31956" y="3178"/>
                  </a:cubicBezTo>
                  <a:cubicBezTo>
                    <a:pt x="28304" y="1060"/>
                    <a:pt x="23509" y="1"/>
                    <a:pt x="18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1"/>
            <p:cNvSpPr/>
            <p:nvPr/>
          </p:nvSpPr>
          <p:spPr>
            <a:xfrm>
              <a:off x="7973019" y="3299531"/>
              <a:ext cx="131965" cy="281505"/>
            </a:xfrm>
            <a:custGeom>
              <a:avLst/>
              <a:gdLst/>
              <a:ahLst/>
              <a:cxnLst/>
              <a:rect l="l" t="t" r="r" b="b"/>
              <a:pathLst>
                <a:path w="8507" h="18147" extrusionOk="0">
                  <a:moveTo>
                    <a:pt x="0" y="1"/>
                  </a:moveTo>
                  <a:lnTo>
                    <a:pt x="0" y="18147"/>
                  </a:lnTo>
                  <a:cubicBezTo>
                    <a:pt x="1034" y="17747"/>
                    <a:pt x="2035" y="17280"/>
                    <a:pt x="3002" y="16746"/>
                  </a:cubicBezTo>
                  <a:cubicBezTo>
                    <a:pt x="6538" y="14711"/>
                    <a:pt x="8373" y="12076"/>
                    <a:pt x="8506" y="9407"/>
                  </a:cubicBezTo>
                  <a:lnTo>
                    <a:pt x="8506" y="5571"/>
                  </a:lnTo>
                  <a:lnTo>
                    <a:pt x="7506" y="5571"/>
                  </a:lnTo>
                  <a:cubicBezTo>
                    <a:pt x="6605" y="4070"/>
                    <a:pt x="5104" y="2636"/>
                    <a:pt x="3002" y="1435"/>
                  </a:cubicBezTo>
                  <a:cubicBezTo>
                    <a:pt x="2035" y="868"/>
                    <a:pt x="1034" y="40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1"/>
            <p:cNvSpPr/>
            <p:nvPr/>
          </p:nvSpPr>
          <p:spPr>
            <a:xfrm>
              <a:off x="7494921" y="3218111"/>
              <a:ext cx="635439" cy="335644"/>
            </a:xfrm>
            <a:custGeom>
              <a:avLst/>
              <a:gdLst/>
              <a:ahLst/>
              <a:cxnLst/>
              <a:rect l="l" t="t" r="r" b="b"/>
              <a:pathLst>
                <a:path w="40963" h="21637" extrusionOk="0">
                  <a:moveTo>
                    <a:pt x="20553" y="0"/>
                  </a:moveTo>
                  <a:cubicBezTo>
                    <a:pt x="15768" y="0"/>
                    <a:pt x="10984" y="1051"/>
                    <a:pt x="7339" y="3148"/>
                  </a:cubicBezTo>
                  <a:cubicBezTo>
                    <a:pt x="0" y="7385"/>
                    <a:pt x="0" y="14256"/>
                    <a:pt x="7339" y="18459"/>
                  </a:cubicBezTo>
                  <a:cubicBezTo>
                    <a:pt x="11003" y="20578"/>
                    <a:pt x="15803" y="21637"/>
                    <a:pt x="20602" y="21637"/>
                  </a:cubicBezTo>
                  <a:cubicBezTo>
                    <a:pt x="24190" y="21637"/>
                    <a:pt x="27778" y="21045"/>
                    <a:pt x="30889" y="19860"/>
                  </a:cubicBezTo>
                  <a:lnTo>
                    <a:pt x="31189" y="19760"/>
                  </a:lnTo>
                  <a:cubicBezTo>
                    <a:pt x="32090" y="19393"/>
                    <a:pt x="32991" y="18959"/>
                    <a:pt x="33824" y="18459"/>
                  </a:cubicBezTo>
                  <a:cubicBezTo>
                    <a:pt x="39929" y="14957"/>
                    <a:pt x="40963" y="9586"/>
                    <a:pt x="36893" y="5450"/>
                  </a:cubicBezTo>
                  <a:cubicBezTo>
                    <a:pt x="35959" y="4583"/>
                    <a:pt x="34959" y="3782"/>
                    <a:pt x="33824" y="3182"/>
                  </a:cubicBezTo>
                  <a:cubicBezTo>
                    <a:pt x="30165" y="1059"/>
                    <a:pt x="25358" y="0"/>
                    <a:pt x="20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7498023" y="3247784"/>
              <a:ext cx="151635" cy="221487"/>
            </a:xfrm>
            <a:custGeom>
              <a:avLst/>
              <a:gdLst/>
              <a:ahLst/>
              <a:cxnLst/>
              <a:rect l="l" t="t" r="r" b="b"/>
              <a:pathLst>
                <a:path w="9775" h="14278" extrusionOk="0">
                  <a:moveTo>
                    <a:pt x="9774" y="1"/>
                  </a:moveTo>
                  <a:lnTo>
                    <a:pt x="9774" y="1"/>
                  </a:lnTo>
                  <a:cubicBezTo>
                    <a:pt x="8873" y="335"/>
                    <a:pt x="7973" y="768"/>
                    <a:pt x="7139" y="1235"/>
                  </a:cubicBezTo>
                  <a:cubicBezTo>
                    <a:pt x="1036" y="4770"/>
                    <a:pt x="1" y="10139"/>
                    <a:pt x="4101" y="14275"/>
                  </a:cubicBezTo>
                  <a:lnTo>
                    <a:pt x="4101" y="14275"/>
                  </a:lnTo>
                  <a:cubicBezTo>
                    <a:pt x="3968" y="14141"/>
                    <a:pt x="1440" y="11449"/>
                    <a:pt x="2135" y="7606"/>
                  </a:cubicBezTo>
                  <a:cubicBezTo>
                    <a:pt x="2769" y="3870"/>
                    <a:pt x="7973" y="735"/>
                    <a:pt x="9774" y="1"/>
                  </a:cubicBezTo>
                  <a:close/>
                  <a:moveTo>
                    <a:pt x="4101" y="14275"/>
                  </a:moveTo>
                  <a:cubicBezTo>
                    <a:pt x="4102" y="14276"/>
                    <a:pt x="4103" y="14277"/>
                    <a:pt x="4103" y="14278"/>
                  </a:cubicBezTo>
                  <a:cubicBezTo>
                    <a:pt x="4103" y="14277"/>
                    <a:pt x="4102" y="14276"/>
                    <a:pt x="4101" y="14275"/>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1"/>
            <p:cNvSpPr/>
            <p:nvPr/>
          </p:nvSpPr>
          <p:spPr>
            <a:xfrm>
              <a:off x="7544077" y="3229683"/>
              <a:ext cx="540750" cy="312034"/>
            </a:xfrm>
            <a:custGeom>
              <a:avLst/>
              <a:gdLst/>
              <a:ahLst/>
              <a:cxnLst/>
              <a:rect l="l" t="t" r="r" b="b"/>
              <a:pathLst>
                <a:path w="34859" h="20115" extrusionOk="0">
                  <a:moveTo>
                    <a:pt x="17413" y="0"/>
                  </a:moveTo>
                  <a:cubicBezTo>
                    <a:pt x="7806" y="0"/>
                    <a:pt x="0" y="4504"/>
                    <a:pt x="0" y="10074"/>
                  </a:cubicBezTo>
                  <a:cubicBezTo>
                    <a:pt x="0" y="15612"/>
                    <a:pt x="7806" y="20115"/>
                    <a:pt x="17413" y="20115"/>
                  </a:cubicBezTo>
                  <a:cubicBezTo>
                    <a:pt x="27053" y="20115"/>
                    <a:pt x="34858" y="15612"/>
                    <a:pt x="34858" y="10074"/>
                  </a:cubicBezTo>
                  <a:cubicBezTo>
                    <a:pt x="34858" y="4504"/>
                    <a:pt x="27053" y="0"/>
                    <a:pt x="17413"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1"/>
            <p:cNvSpPr/>
            <p:nvPr/>
          </p:nvSpPr>
          <p:spPr>
            <a:xfrm>
              <a:off x="7544077" y="3229683"/>
              <a:ext cx="540750" cy="312034"/>
            </a:xfrm>
            <a:custGeom>
              <a:avLst/>
              <a:gdLst/>
              <a:ahLst/>
              <a:cxnLst/>
              <a:rect l="l" t="t" r="r" b="b"/>
              <a:pathLst>
                <a:path w="34859" h="20115" extrusionOk="0">
                  <a:moveTo>
                    <a:pt x="17413" y="0"/>
                  </a:moveTo>
                  <a:cubicBezTo>
                    <a:pt x="7806" y="0"/>
                    <a:pt x="0" y="4504"/>
                    <a:pt x="0" y="10074"/>
                  </a:cubicBezTo>
                  <a:cubicBezTo>
                    <a:pt x="0" y="15612"/>
                    <a:pt x="7806" y="20115"/>
                    <a:pt x="17413" y="20115"/>
                  </a:cubicBezTo>
                  <a:cubicBezTo>
                    <a:pt x="27053" y="20115"/>
                    <a:pt x="34858" y="15612"/>
                    <a:pt x="34858" y="10074"/>
                  </a:cubicBezTo>
                  <a:cubicBezTo>
                    <a:pt x="34858" y="4504"/>
                    <a:pt x="27053" y="0"/>
                    <a:pt x="17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1"/>
            <p:cNvSpPr/>
            <p:nvPr/>
          </p:nvSpPr>
          <p:spPr>
            <a:xfrm>
              <a:off x="7529062" y="3274697"/>
              <a:ext cx="360169" cy="266505"/>
            </a:xfrm>
            <a:custGeom>
              <a:avLst/>
              <a:gdLst/>
              <a:ahLst/>
              <a:cxnLst/>
              <a:rect l="l" t="t" r="r" b="b"/>
              <a:pathLst>
                <a:path w="23218" h="17180" extrusionOk="0">
                  <a:moveTo>
                    <a:pt x="6139" y="1"/>
                  </a:moveTo>
                  <a:lnTo>
                    <a:pt x="6139" y="1"/>
                  </a:lnTo>
                  <a:cubicBezTo>
                    <a:pt x="5638" y="267"/>
                    <a:pt x="5171" y="568"/>
                    <a:pt x="4738" y="901"/>
                  </a:cubicBezTo>
                  <a:cubicBezTo>
                    <a:pt x="4437" y="1135"/>
                    <a:pt x="4137" y="1335"/>
                    <a:pt x="3904" y="1568"/>
                  </a:cubicBezTo>
                  <a:cubicBezTo>
                    <a:pt x="34" y="4937"/>
                    <a:pt x="1" y="9341"/>
                    <a:pt x="3904" y="12710"/>
                  </a:cubicBezTo>
                  <a:cubicBezTo>
                    <a:pt x="4170" y="12943"/>
                    <a:pt x="4437" y="13177"/>
                    <a:pt x="4738" y="13377"/>
                  </a:cubicBezTo>
                  <a:cubicBezTo>
                    <a:pt x="5138" y="13677"/>
                    <a:pt x="5571" y="13977"/>
                    <a:pt x="6038" y="14211"/>
                  </a:cubicBezTo>
                  <a:cubicBezTo>
                    <a:pt x="6472" y="14478"/>
                    <a:pt x="6939" y="14711"/>
                    <a:pt x="7406" y="14945"/>
                  </a:cubicBezTo>
                  <a:cubicBezTo>
                    <a:pt x="7773" y="15111"/>
                    <a:pt x="8173" y="15278"/>
                    <a:pt x="8574" y="15445"/>
                  </a:cubicBezTo>
                  <a:cubicBezTo>
                    <a:pt x="8974" y="15612"/>
                    <a:pt x="9374" y="15745"/>
                    <a:pt x="9808" y="15879"/>
                  </a:cubicBezTo>
                  <a:cubicBezTo>
                    <a:pt x="11075" y="16279"/>
                    <a:pt x="12376" y="16579"/>
                    <a:pt x="13711" y="16813"/>
                  </a:cubicBezTo>
                  <a:cubicBezTo>
                    <a:pt x="13977" y="16846"/>
                    <a:pt x="14278" y="16879"/>
                    <a:pt x="14578" y="16913"/>
                  </a:cubicBezTo>
                  <a:cubicBezTo>
                    <a:pt x="15845" y="17079"/>
                    <a:pt x="17146" y="17180"/>
                    <a:pt x="18447" y="17180"/>
                  </a:cubicBezTo>
                  <a:cubicBezTo>
                    <a:pt x="20048" y="17180"/>
                    <a:pt x="21650" y="17046"/>
                    <a:pt x="23217" y="16779"/>
                  </a:cubicBezTo>
                  <a:cubicBezTo>
                    <a:pt x="23217" y="16779"/>
                    <a:pt x="21116" y="16412"/>
                    <a:pt x="21483" y="14444"/>
                  </a:cubicBezTo>
                  <a:cubicBezTo>
                    <a:pt x="21083" y="11442"/>
                    <a:pt x="8073" y="3169"/>
                    <a:pt x="8073" y="3169"/>
                  </a:cubicBezTo>
                  <a:cubicBezTo>
                    <a:pt x="8073" y="3169"/>
                    <a:pt x="5171" y="2035"/>
                    <a:pt x="6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1"/>
            <p:cNvSpPr/>
            <p:nvPr/>
          </p:nvSpPr>
          <p:spPr>
            <a:xfrm>
              <a:off x="7593234" y="3269330"/>
              <a:ext cx="441920" cy="232548"/>
            </a:xfrm>
            <a:custGeom>
              <a:avLst/>
              <a:gdLst/>
              <a:ahLst/>
              <a:cxnLst/>
              <a:rect l="l" t="t" r="r" b="b"/>
              <a:pathLst>
                <a:path w="28488" h="14991" extrusionOk="0">
                  <a:moveTo>
                    <a:pt x="14252" y="1"/>
                  </a:moveTo>
                  <a:cubicBezTo>
                    <a:pt x="10932" y="1"/>
                    <a:pt x="7611" y="736"/>
                    <a:pt x="5070" y="2215"/>
                  </a:cubicBezTo>
                  <a:cubicBezTo>
                    <a:pt x="200" y="5017"/>
                    <a:pt x="0" y="9486"/>
                    <a:pt x="4470" y="12422"/>
                  </a:cubicBezTo>
                  <a:cubicBezTo>
                    <a:pt x="4670" y="12555"/>
                    <a:pt x="4870" y="12689"/>
                    <a:pt x="5070" y="12789"/>
                  </a:cubicBezTo>
                  <a:cubicBezTo>
                    <a:pt x="7606" y="14256"/>
                    <a:pt x="10925" y="14990"/>
                    <a:pt x="14244" y="14990"/>
                  </a:cubicBezTo>
                  <a:cubicBezTo>
                    <a:pt x="17563" y="14990"/>
                    <a:pt x="20882" y="14256"/>
                    <a:pt x="23417" y="12789"/>
                  </a:cubicBezTo>
                  <a:cubicBezTo>
                    <a:pt x="28487" y="9887"/>
                    <a:pt x="28487" y="5117"/>
                    <a:pt x="23417" y="2215"/>
                  </a:cubicBezTo>
                  <a:cubicBezTo>
                    <a:pt x="23217" y="2081"/>
                    <a:pt x="22983" y="1981"/>
                    <a:pt x="22783" y="1848"/>
                  </a:cubicBezTo>
                  <a:cubicBezTo>
                    <a:pt x="20342" y="619"/>
                    <a:pt x="17297" y="1"/>
                    <a:pt x="14252"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1"/>
            <p:cNvSpPr/>
            <p:nvPr/>
          </p:nvSpPr>
          <p:spPr>
            <a:xfrm>
              <a:off x="7621682" y="3274697"/>
              <a:ext cx="385005" cy="221999"/>
            </a:xfrm>
            <a:custGeom>
              <a:avLst/>
              <a:gdLst/>
              <a:ahLst/>
              <a:cxnLst/>
              <a:rect l="l" t="t" r="r" b="b"/>
              <a:pathLst>
                <a:path w="24819" h="14311" extrusionOk="0">
                  <a:moveTo>
                    <a:pt x="12410" y="1"/>
                  </a:moveTo>
                  <a:cubicBezTo>
                    <a:pt x="5571" y="1"/>
                    <a:pt x="1" y="3203"/>
                    <a:pt x="1" y="7172"/>
                  </a:cubicBezTo>
                  <a:cubicBezTo>
                    <a:pt x="1" y="11108"/>
                    <a:pt x="5571" y="14311"/>
                    <a:pt x="12410" y="14311"/>
                  </a:cubicBezTo>
                  <a:cubicBezTo>
                    <a:pt x="19281" y="14311"/>
                    <a:pt x="24819" y="11108"/>
                    <a:pt x="24819" y="7172"/>
                  </a:cubicBezTo>
                  <a:cubicBezTo>
                    <a:pt x="24819" y="3203"/>
                    <a:pt x="19281" y="1"/>
                    <a:pt x="12410"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1"/>
            <p:cNvSpPr/>
            <p:nvPr/>
          </p:nvSpPr>
          <p:spPr>
            <a:xfrm>
              <a:off x="7621682" y="3274697"/>
              <a:ext cx="385005" cy="221999"/>
            </a:xfrm>
            <a:custGeom>
              <a:avLst/>
              <a:gdLst/>
              <a:ahLst/>
              <a:cxnLst/>
              <a:rect l="l" t="t" r="r" b="b"/>
              <a:pathLst>
                <a:path w="24819" h="14311" extrusionOk="0">
                  <a:moveTo>
                    <a:pt x="12410" y="1"/>
                  </a:moveTo>
                  <a:cubicBezTo>
                    <a:pt x="5571" y="1"/>
                    <a:pt x="1" y="3203"/>
                    <a:pt x="1" y="7172"/>
                  </a:cubicBezTo>
                  <a:cubicBezTo>
                    <a:pt x="1" y="11108"/>
                    <a:pt x="5571" y="14311"/>
                    <a:pt x="12410" y="14311"/>
                  </a:cubicBezTo>
                  <a:cubicBezTo>
                    <a:pt x="19281" y="14311"/>
                    <a:pt x="24819" y="11108"/>
                    <a:pt x="24819" y="7172"/>
                  </a:cubicBezTo>
                  <a:cubicBezTo>
                    <a:pt x="24819" y="3203"/>
                    <a:pt x="19281" y="1"/>
                    <a:pt x="12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1"/>
            <p:cNvSpPr/>
            <p:nvPr/>
          </p:nvSpPr>
          <p:spPr>
            <a:xfrm>
              <a:off x="7623760" y="3305736"/>
              <a:ext cx="381375" cy="190959"/>
            </a:xfrm>
            <a:custGeom>
              <a:avLst/>
              <a:gdLst/>
              <a:ahLst/>
              <a:cxnLst/>
              <a:rect l="l" t="t" r="r" b="b"/>
              <a:pathLst>
                <a:path w="24585" h="12310" extrusionOk="0">
                  <a:moveTo>
                    <a:pt x="12288" y="1"/>
                  </a:moveTo>
                  <a:cubicBezTo>
                    <a:pt x="9115" y="1"/>
                    <a:pt x="5938" y="701"/>
                    <a:pt x="3503" y="2102"/>
                  </a:cubicBezTo>
                  <a:cubicBezTo>
                    <a:pt x="1535" y="3237"/>
                    <a:pt x="367" y="4671"/>
                    <a:pt x="0" y="6172"/>
                  </a:cubicBezTo>
                  <a:cubicBezTo>
                    <a:pt x="367" y="7640"/>
                    <a:pt x="1535" y="9074"/>
                    <a:pt x="3503" y="10208"/>
                  </a:cubicBezTo>
                  <a:cubicBezTo>
                    <a:pt x="5938" y="11609"/>
                    <a:pt x="9115" y="12310"/>
                    <a:pt x="12288" y="12310"/>
                  </a:cubicBezTo>
                  <a:cubicBezTo>
                    <a:pt x="15461" y="12310"/>
                    <a:pt x="18630" y="11609"/>
                    <a:pt x="21049" y="10208"/>
                  </a:cubicBezTo>
                  <a:cubicBezTo>
                    <a:pt x="23050" y="9074"/>
                    <a:pt x="24218" y="7640"/>
                    <a:pt x="24584" y="6172"/>
                  </a:cubicBezTo>
                  <a:cubicBezTo>
                    <a:pt x="24218" y="4671"/>
                    <a:pt x="23050" y="3237"/>
                    <a:pt x="21049" y="2102"/>
                  </a:cubicBezTo>
                  <a:cubicBezTo>
                    <a:pt x="18630" y="701"/>
                    <a:pt x="15461" y="1"/>
                    <a:pt x="12288"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1"/>
            <p:cNvSpPr/>
            <p:nvPr/>
          </p:nvSpPr>
          <p:spPr>
            <a:xfrm>
              <a:off x="7623760" y="3305736"/>
              <a:ext cx="381375" cy="190959"/>
            </a:xfrm>
            <a:custGeom>
              <a:avLst/>
              <a:gdLst/>
              <a:ahLst/>
              <a:cxnLst/>
              <a:rect l="l" t="t" r="r" b="b"/>
              <a:pathLst>
                <a:path w="24585" h="12310" extrusionOk="0">
                  <a:moveTo>
                    <a:pt x="12288" y="1"/>
                  </a:moveTo>
                  <a:cubicBezTo>
                    <a:pt x="9115" y="1"/>
                    <a:pt x="5938" y="701"/>
                    <a:pt x="3503" y="2102"/>
                  </a:cubicBezTo>
                  <a:cubicBezTo>
                    <a:pt x="1535" y="3237"/>
                    <a:pt x="367" y="4671"/>
                    <a:pt x="0" y="6172"/>
                  </a:cubicBezTo>
                  <a:cubicBezTo>
                    <a:pt x="367" y="7640"/>
                    <a:pt x="1535" y="9074"/>
                    <a:pt x="3503" y="10208"/>
                  </a:cubicBezTo>
                  <a:cubicBezTo>
                    <a:pt x="5938" y="11609"/>
                    <a:pt x="9115" y="12310"/>
                    <a:pt x="12288" y="12310"/>
                  </a:cubicBezTo>
                  <a:cubicBezTo>
                    <a:pt x="15461" y="12310"/>
                    <a:pt x="18630" y="11609"/>
                    <a:pt x="21049" y="10208"/>
                  </a:cubicBezTo>
                  <a:cubicBezTo>
                    <a:pt x="23050" y="9074"/>
                    <a:pt x="24218" y="7640"/>
                    <a:pt x="24584" y="6172"/>
                  </a:cubicBezTo>
                  <a:cubicBezTo>
                    <a:pt x="24218" y="4671"/>
                    <a:pt x="23050" y="3237"/>
                    <a:pt x="21049" y="2102"/>
                  </a:cubicBezTo>
                  <a:cubicBezTo>
                    <a:pt x="18630" y="701"/>
                    <a:pt x="15461" y="1"/>
                    <a:pt x="12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1"/>
            <p:cNvSpPr/>
            <p:nvPr/>
          </p:nvSpPr>
          <p:spPr>
            <a:xfrm>
              <a:off x="7688956" y="3314019"/>
              <a:ext cx="252016" cy="165596"/>
            </a:xfrm>
            <a:custGeom>
              <a:avLst/>
              <a:gdLst/>
              <a:ahLst/>
              <a:cxnLst/>
              <a:rect l="l" t="t" r="r" b="b"/>
              <a:pathLst>
                <a:path w="16246" h="10675" extrusionOk="0">
                  <a:moveTo>
                    <a:pt x="11044" y="6246"/>
                  </a:moveTo>
                  <a:cubicBezTo>
                    <a:pt x="11430" y="6246"/>
                    <a:pt x="11795" y="6321"/>
                    <a:pt x="12142" y="6505"/>
                  </a:cubicBezTo>
                  <a:cubicBezTo>
                    <a:pt x="12042" y="6572"/>
                    <a:pt x="11975" y="6605"/>
                    <a:pt x="11909" y="6639"/>
                  </a:cubicBezTo>
                  <a:cubicBezTo>
                    <a:pt x="11742" y="6739"/>
                    <a:pt x="11608" y="6806"/>
                    <a:pt x="11442" y="6872"/>
                  </a:cubicBezTo>
                  <a:cubicBezTo>
                    <a:pt x="10948" y="7093"/>
                    <a:pt x="10412" y="7202"/>
                    <a:pt x="9871" y="7202"/>
                  </a:cubicBezTo>
                  <a:cubicBezTo>
                    <a:pt x="9352" y="7202"/>
                    <a:pt x="8830" y="7102"/>
                    <a:pt x="8339" y="6906"/>
                  </a:cubicBezTo>
                  <a:cubicBezTo>
                    <a:pt x="9352" y="6568"/>
                    <a:pt x="10243" y="6246"/>
                    <a:pt x="11044" y="6246"/>
                  </a:cubicBezTo>
                  <a:close/>
                  <a:moveTo>
                    <a:pt x="1902" y="1"/>
                  </a:moveTo>
                  <a:lnTo>
                    <a:pt x="0" y="1101"/>
                  </a:lnTo>
                  <a:lnTo>
                    <a:pt x="0" y="2569"/>
                  </a:lnTo>
                  <a:lnTo>
                    <a:pt x="667" y="2936"/>
                  </a:lnTo>
                  <a:cubicBezTo>
                    <a:pt x="467" y="3203"/>
                    <a:pt x="367" y="3503"/>
                    <a:pt x="367" y="3803"/>
                  </a:cubicBezTo>
                  <a:lnTo>
                    <a:pt x="367" y="5271"/>
                  </a:lnTo>
                  <a:cubicBezTo>
                    <a:pt x="367" y="5905"/>
                    <a:pt x="801" y="6472"/>
                    <a:pt x="1735" y="7006"/>
                  </a:cubicBezTo>
                  <a:cubicBezTo>
                    <a:pt x="2535" y="7473"/>
                    <a:pt x="3436" y="7740"/>
                    <a:pt x="4337" y="7773"/>
                  </a:cubicBezTo>
                  <a:lnTo>
                    <a:pt x="4870" y="7773"/>
                  </a:lnTo>
                  <a:cubicBezTo>
                    <a:pt x="5838" y="7673"/>
                    <a:pt x="6772" y="7473"/>
                    <a:pt x="7672" y="7139"/>
                  </a:cubicBezTo>
                  <a:lnTo>
                    <a:pt x="8239" y="6972"/>
                  </a:lnTo>
                  <a:lnTo>
                    <a:pt x="6638" y="8573"/>
                  </a:lnTo>
                  <a:lnTo>
                    <a:pt x="6638" y="10041"/>
                  </a:lnTo>
                  <a:cubicBezTo>
                    <a:pt x="7531" y="10383"/>
                    <a:pt x="8464" y="10553"/>
                    <a:pt x="9395" y="10553"/>
                  </a:cubicBezTo>
                  <a:cubicBezTo>
                    <a:pt x="10551" y="10553"/>
                    <a:pt x="11704" y="10292"/>
                    <a:pt x="12776" y="9774"/>
                  </a:cubicBezTo>
                  <a:lnTo>
                    <a:pt x="14344" y="10675"/>
                  </a:lnTo>
                  <a:lnTo>
                    <a:pt x="16245" y="9574"/>
                  </a:lnTo>
                  <a:lnTo>
                    <a:pt x="16245" y="8106"/>
                  </a:lnTo>
                  <a:lnTo>
                    <a:pt x="15578" y="7740"/>
                  </a:lnTo>
                  <a:cubicBezTo>
                    <a:pt x="15778" y="7439"/>
                    <a:pt x="15878" y="7139"/>
                    <a:pt x="15912" y="6772"/>
                  </a:cubicBezTo>
                  <a:lnTo>
                    <a:pt x="15912" y="5304"/>
                  </a:lnTo>
                  <a:cubicBezTo>
                    <a:pt x="15912" y="4704"/>
                    <a:pt x="15478" y="4104"/>
                    <a:pt x="14577" y="3570"/>
                  </a:cubicBezTo>
                  <a:lnTo>
                    <a:pt x="14544" y="3570"/>
                  </a:lnTo>
                  <a:cubicBezTo>
                    <a:pt x="13615" y="3031"/>
                    <a:pt x="12666" y="2834"/>
                    <a:pt x="11742" y="2834"/>
                  </a:cubicBezTo>
                  <a:cubicBezTo>
                    <a:pt x="11006" y="2834"/>
                    <a:pt x="10287" y="2959"/>
                    <a:pt x="9607" y="3136"/>
                  </a:cubicBezTo>
                  <a:cubicBezTo>
                    <a:pt x="8973" y="3303"/>
                    <a:pt x="8373" y="3503"/>
                    <a:pt x="7772" y="3703"/>
                  </a:cubicBezTo>
                  <a:cubicBezTo>
                    <a:pt x="7139" y="3937"/>
                    <a:pt x="6471" y="4137"/>
                    <a:pt x="5804" y="4304"/>
                  </a:cubicBezTo>
                  <a:cubicBezTo>
                    <a:pt x="5504" y="4370"/>
                    <a:pt x="5204" y="4404"/>
                    <a:pt x="4870" y="4404"/>
                  </a:cubicBezTo>
                  <a:cubicBezTo>
                    <a:pt x="4603" y="4370"/>
                    <a:pt x="4337" y="4304"/>
                    <a:pt x="4103" y="4170"/>
                  </a:cubicBezTo>
                  <a:lnTo>
                    <a:pt x="4170" y="4137"/>
                  </a:lnTo>
                  <a:lnTo>
                    <a:pt x="4370" y="4037"/>
                  </a:lnTo>
                  <a:cubicBezTo>
                    <a:pt x="4537" y="3937"/>
                    <a:pt x="4704" y="3837"/>
                    <a:pt x="4870" y="3770"/>
                  </a:cubicBezTo>
                  <a:cubicBezTo>
                    <a:pt x="5324" y="3561"/>
                    <a:pt x="5814" y="3461"/>
                    <a:pt x="6307" y="3461"/>
                  </a:cubicBezTo>
                  <a:cubicBezTo>
                    <a:pt x="6757" y="3461"/>
                    <a:pt x="7209" y="3544"/>
                    <a:pt x="7639" y="3703"/>
                  </a:cubicBezTo>
                  <a:lnTo>
                    <a:pt x="9240" y="2102"/>
                  </a:lnTo>
                  <a:lnTo>
                    <a:pt x="9240" y="601"/>
                  </a:lnTo>
                  <a:cubicBezTo>
                    <a:pt x="8441" y="341"/>
                    <a:pt x="7620" y="205"/>
                    <a:pt x="6802" y="205"/>
                  </a:cubicBezTo>
                  <a:cubicBezTo>
                    <a:pt x="6153" y="205"/>
                    <a:pt x="5505" y="291"/>
                    <a:pt x="4870" y="468"/>
                  </a:cubicBezTo>
                  <a:cubicBezTo>
                    <a:pt x="4403" y="568"/>
                    <a:pt x="3936" y="735"/>
                    <a:pt x="3503" y="935"/>
                  </a:cubicBezTo>
                  <a:lnTo>
                    <a:pt x="19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1"/>
            <p:cNvSpPr/>
            <p:nvPr/>
          </p:nvSpPr>
          <p:spPr>
            <a:xfrm>
              <a:off x="7687916" y="3314019"/>
              <a:ext cx="256158" cy="142839"/>
            </a:xfrm>
            <a:custGeom>
              <a:avLst/>
              <a:gdLst/>
              <a:ahLst/>
              <a:cxnLst/>
              <a:rect l="l" t="t" r="r" b="b"/>
              <a:pathLst>
                <a:path w="16513" h="9208" extrusionOk="0">
                  <a:moveTo>
                    <a:pt x="1969" y="1"/>
                  </a:moveTo>
                  <a:lnTo>
                    <a:pt x="67" y="1101"/>
                  </a:lnTo>
                  <a:lnTo>
                    <a:pt x="1635" y="2002"/>
                  </a:lnTo>
                  <a:cubicBezTo>
                    <a:pt x="34" y="3236"/>
                    <a:pt x="0" y="4471"/>
                    <a:pt x="1802" y="5505"/>
                  </a:cubicBezTo>
                  <a:cubicBezTo>
                    <a:pt x="2602" y="5972"/>
                    <a:pt x="3503" y="6238"/>
                    <a:pt x="4437" y="6272"/>
                  </a:cubicBezTo>
                  <a:lnTo>
                    <a:pt x="4971" y="6272"/>
                  </a:lnTo>
                  <a:cubicBezTo>
                    <a:pt x="5905" y="6205"/>
                    <a:pt x="6872" y="6005"/>
                    <a:pt x="7773" y="5671"/>
                  </a:cubicBezTo>
                  <a:cubicBezTo>
                    <a:pt x="9075" y="5245"/>
                    <a:pt x="10192" y="4752"/>
                    <a:pt x="11172" y="4752"/>
                  </a:cubicBezTo>
                  <a:cubicBezTo>
                    <a:pt x="11573" y="4752"/>
                    <a:pt x="11951" y="4834"/>
                    <a:pt x="12309" y="5038"/>
                  </a:cubicBezTo>
                  <a:cubicBezTo>
                    <a:pt x="13143" y="5538"/>
                    <a:pt x="12876" y="6105"/>
                    <a:pt x="11976" y="6639"/>
                  </a:cubicBezTo>
                  <a:cubicBezTo>
                    <a:pt x="11842" y="6705"/>
                    <a:pt x="11709" y="6806"/>
                    <a:pt x="11542" y="6872"/>
                  </a:cubicBezTo>
                  <a:cubicBezTo>
                    <a:pt x="11042" y="7089"/>
                    <a:pt x="10508" y="7198"/>
                    <a:pt x="9970" y="7198"/>
                  </a:cubicBezTo>
                  <a:cubicBezTo>
                    <a:pt x="9432" y="7198"/>
                    <a:pt x="8890" y="7089"/>
                    <a:pt x="8373" y="6872"/>
                  </a:cubicBezTo>
                  <a:lnTo>
                    <a:pt x="6705" y="8540"/>
                  </a:lnTo>
                  <a:cubicBezTo>
                    <a:pt x="7598" y="8882"/>
                    <a:pt x="8538" y="9052"/>
                    <a:pt x="9473" y="9052"/>
                  </a:cubicBezTo>
                  <a:cubicBezTo>
                    <a:pt x="10634" y="9052"/>
                    <a:pt x="11790" y="8791"/>
                    <a:pt x="12843" y="8273"/>
                  </a:cubicBezTo>
                  <a:lnTo>
                    <a:pt x="14411" y="9207"/>
                  </a:lnTo>
                  <a:lnTo>
                    <a:pt x="16312" y="8106"/>
                  </a:lnTo>
                  <a:lnTo>
                    <a:pt x="14744" y="7206"/>
                  </a:lnTo>
                  <a:cubicBezTo>
                    <a:pt x="16345" y="5972"/>
                    <a:pt x="16512" y="4637"/>
                    <a:pt x="14678" y="3570"/>
                  </a:cubicBezTo>
                  <a:lnTo>
                    <a:pt x="14644" y="3570"/>
                  </a:lnTo>
                  <a:cubicBezTo>
                    <a:pt x="13675" y="3019"/>
                    <a:pt x="12695" y="2814"/>
                    <a:pt x="11747" y="2814"/>
                  </a:cubicBezTo>
                  <a:cubicBezTo>
                    <a:pt x="11031" y="2814"/>
                    <a:pt x="10334" y="2931"/>
                    <a:pt x="9674" y="3103"/>
                  </a:cubicBezTo>
                  <a:cubicBezTo>
                    <a:pt x="9040" y="3270"/>
                    <a:pt x="8440" y="3470"/>
                    <a:pt x="7839" y="3670"/>
                  </a:cubicBezTo>
                  <a:cubicBezTo>
                    <a:pt x="7206" y="3903"/>
                    <a:pt x="6538" y="4104"/>
                    <a:pt x="5871" y="4270"/>
                  </a:cubicBezTo>
                  <a:cubicBezTo>
                    <a:pt x="5571" y="4370"/>
                    <a:pt x="5271" y="4370"/>
                    <a:pt x="4937" y="4370"/>
                  </a:cubicBezTo>
                  <a:cubicBezTo>
                    <a:pt x="4637" y="4370"/>
                    <a:pt x="4304" y="4270"/>
                    <a:pt x="4037" y="4104"/>
                  </a:cubicBezTo>
                  <a:cubicBezTo>
                    <a:pt x="3436" y="3737"/>
                    <a:pt x="3336" y="3236"/>
                    <a:pt x="4237" y="2636"/>
                  </a:cubicBezTo>
                  <a:lnTo>
                    <a:pt x="4437" y="2536"/>
                  </a:lnTo>
                  <a:cubicBezTo>
                    <a:pt x="4604" y="2436"/>
                    <a:pt x="4771" y="2336"/>
                    <a:pt x="4937" y="2269"/>
                  </a:cubicBezTo>
                  <a:cubicBezTo>
                    <a:pt x="5391" y="2060"/>
                    <a:pt x="5881" y="1960"/>
                    <a:pt x="6374" y="1960"/>
                  </a:cubicBezTo>
                  <a:cubicBezTo>
                    <a:pt x="6824" y="1960"/>
                    <a:pt x="7276" y="2043"/>
                    <a:pt x="7706" y="2202"/>
                  </a:cubicBezTo>
                  <a:lnTo>
                    <a:pt x="9307" y="601"/>
                  </a:lnTo>
                  <a:cubicBezTo>
                    <a:pt x="8490" y="335"/>
                    <a:pt x="7651" y="199"/>
                    <a:pt x="6815" y="199"/>
                  </a:cubicBezTo>
                  <a:cubicBezTo>
                    <a:pt x="6184" y="199"/>
                    <a:pt x="5554" y="276"/>
                    <a:pt x="4937" y="434"/>
                  </a:cubicBezTo>
                  <a:cubicBezTo>
                    <a:pt x="4470" y="568"/>
                    <a:pt x="4003" y="735"/>
                    <a:pt x="3570" y="935"/>
                  </a:cubicBezTo>
                  <a:lnTo>
                    <a:pt x="1969"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1"/>
            <p:cNvSpPr/>
            <p:nvPr/>
          </p:nvSpPr>
          <p:spPr>
            <a:xfrm>
              <a:off x="7687916" y="3314019"/>
              <a:ext cx="256158" cy="142839"/>
            </a:xfrm>
            <a:custGeom>
              <a:avLst/>
              <a:gdLst/>
              <a:ahLst/>
              <a:cxnLst/>
              <a:rect l="l" t="t" r="r" b="b"/>
              <a:pathLst>
                <a:path w="16513" h="9208" extrusionOk="0">
                  <a:moveTo>
                    <a:pt x="1969" y="1"/>
                  </a:moveTo>
                  <a:lnTo>
                    <a:pt x="67" y="1101"/>
                  </a:lnTo>
                  <a:lnTo>
                    <a:pt x="1635" y="2002"/>
                  </a:lnTo>
                  <a:cubicBezTo>
                    <a:pt x="34" y="3236"/>
                    <a:pt x="0" y="4471"/>
                    <a:pt x="1802" y="5505"/>
                  </a:cubicBezTo>
                  <a:cubicBezTo>
                    <a:pt x="2602" y="5972"/>
                    <a:pt x="3503" y="6238"/>
                    <a:pt x="4437" y="6272"/>
                  </a:cubicBezTo>
                  <a:lnTo>
                    <a:pt x="4971" y="6272"/>
                  </a:lnTo>
                  <a:cubicBezTo>
                    <a:pt x="5905" y="6205"/>
                    <a:pt x="6872" y="6005"/>
                    <a:pt x="7773" y="5671"/>
                  </a:cubicBezTo>
                  <a:cubicBezTo>
                    <a:pt x="9075" y="5245"/>
                    <a:pt x="10192" y="4752"/>
                    <a:pt x="11172" y="4752"/>
                  </a:cubicBezTo>
                  <a:cubicBezTo>
                    <a:pt x="11573" y="4752"/>
                    <a:pt x="11951" y="4834"/>
                    <a:pt x="12309" y="5038"/>
                  </a:cubicBezTo>
                  <a:cubicBezTo>
                    <a:pt x="13143" y="5538"/>
                    <a:pt x="12876" y="6105"/>
                    <a:pt x="11976" y="6639"/>
                  </a:cubicBezTo>
                  <a:cubicBezTo>
                    <a:pt x="11842" y="6705"/>
                    <a:pt x="11709" y="6806"/>
                    <a:pt x="11542" y="6872"/>
                  </a:cubicBezTo>
                  <a:cubicBezTo>
                    <a:pt x="11042" y="7089"/>
                    <a:pt x="10508" y="7198"/>
                    <a:pt x="9970" y="7198"/>
                  </a:cubicBezTo>
                  <a:cubicBezTo>
                    <a:pt x="9432" y="7198"/>
                    <a:pt x="8890" y="7089"/>
                    <a:pt x="8373" y="6872"/>
                  </a:cubicBezTo>
                  <a:lnTo>
                    <a:pt x="6705" y="8540"/>
                  </a:lnTo>
                  <a:cubicBezTo>
                    <a:pt x="7598" y="8882"/>
                    <a:pt x="8538" y="9052"/>
                    <a:pt x="9473" y="9052"/>
                  </a:cubicBezTo>
                  <a:cubicBezTo>
                    <a:pt x="10634" y="9052"/>
                    <a:pt x="11790" y="8791"/>
                    <a:pt x="12843" y="8273"/>
                  </a:cubicBezTo>
                  <a:lnTo>
                    <a:pt x="14411" y="9207"/>
                  </a:lnTo>
                  <a:lnTo>
                    <a:pt x="16312" y="8106"/>
                  </a:lnTo>
                  <a:lnTo>
                    <a:pt x="14744" y="7206"/>
                  </a:lnTo>
                  <a:cubicBezTo>
                    <a:pt x="16345" y="5972"/>
                    <a:pt x="16512" y="4637"/>
                    <a:pt x="14678" y="3570"/>
                  </a:cubicBezTo>
                  <a:lnTo>
                    <a:pt x="14644" y="3570"/>
                  </a:lnTo>
                  <a:cubicBezTo>
                    <a:pt x="13675" y="3019"/>
                    <a:pt x="12695" y="2814"/>
                    <a:pt x="11747" y="2814"/>
                  </a:cubicBezTo>
                  <a:cubicBezTo>
                    <a:pt x="11031" y="2814"/>
                    <a:pt x="10334" y="2931"/>
                    <a:pt x="9674" y="3103"/>
                  </a:cubicBezTo>
                  <a:cubicBezTo>
                    <a:pt x="9040" y="3270"/>
                    <a:pt x="8440" y="3470"/>
                    <a:pt x="7839" y="3670"/>
                  </a:cubicBezTo>
                  <a:cubicBezTo>
                    <a:pt x="7206" y="3903"/>
                    <a:pt x="6538" y="4104"/>
                    <a:pt x="5871" y="4270"/>
                  </a:cubicBezTo>
                  <a:cubicBezTo>
                    <a:pt x="5571" y="4370"/>
                    <a:pt x="5271" y="4370"/>
                    <a:pt x="4937" y="4370"/>
                  </a:cubicBezTo>
                  <a:cubicBezTo>
                    <a:pt x="4637" y="4370"/>
                    <a:pt x="4304" y="4270"/>
                    <a:pt x="4037" y="4104"/>
                  </a:cubicBezTo>
                  <a:cubicBezTo>
                    <a:pt x="3436" y="3737"/>
                    <a:pt x="3336" y="3236"/>
                    <a:pt x="4237" y="2636"/>
                  </a:cubicBezTo>
                  <a:lnTo>
                    <a:pt x="4437" y="2536"/>
                  </a:lnTo>
                  <a:cubicBezTo>
                    <a:pt x="4604" y="2436"/>
                    <a:pt x="4771" y="2336"/>
                    <a:pt x="4937" y="2269"/>
                  </a:cubicBezTo>
                  <a:cubicBezTo>
                    <a:pt x="5391" y="2060"/>
                    <a:pt x="5881" y="1960"/>
                    <a:pt x="6374" y="1960"/>
                  </a:cubicBezTo>
                  <a:cubicBezTo>
                    <a:pt x="6824" y="1960"/>
                    <a:pt x="7276" y="2043"/>
                    <a:pt x="7706" y="2202"/>
                  </a:cubicBezTo>
                  <a:lnTo>
                    <a:pt x="9307" y="601"/>
                  </a:lnTo>
                  <a:cubicBezTo>
                    <a:pt x="8490" y="335"/>
                    <a:pt x="7651" y="199"/>
                    <a:pt x="6815" y="199"/>
                  </a:cubicBezTo>
                  <a:cubicBezTo>
                    <a:pt x="6184" y="199"/>
                    <a:pt x="5554" y="276"/>
                    <a:pt x="4937" y="434"/>
                  </a:cubicBezTo>
                  <a:cubicBezTo>
                    <a:pt x="4470" y="568"/>
                    <a:pt x="4003" y="735"/>
                    <a:pt x="3570" y="935"/>
                  </a:cubicBezTo>
                  <a:lnTo>
                    <a:pt x="19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1"/>
            <p:cNvSpPr/>
            <p:nvPr/>
          </p:nvSpPr>
          <p:spPr>
            <a:xfrm>
              <a:off x="7688956" y="3314019"/>
              <a:ext cx="53828" cy="17095"/>
            </a:xfrm>
            <a:custGeom>
              <a:avLst/>
              <a:gdLst/>
              <a:ahLst/>
              <a:cxnLst/>
              <a:rect l="l" t="t" r="r" b="b"/>
              <a:pathLst>
                <a:path w="3470" h="1102" extrusionOk="0">
                  <a:moveTo>
                    <a:pt x="1902" y="1"/>
                  </a:moveTo>
                  <a:lnTo>
                    <a:pt x="0" y="1101"/>
                  </a:lnTo>
                  <a:lnTo>
                    <a:pt x="0" y="1101"/>
                  </a:lnTo>
                  <a:lnTo>
                    <a:pt x="1902" y="234"/>
                  </a:lnTo>
                  <a:lnTo>
                    <a:pt x="3469" y="935"/>
                  </a:lnTo>
                  <a:lnTo>
                    <a:pt x="19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1"/>
            <p:cNvSpPr/>
            <p:nvPr/>
          </p:nvSpPr>
          <p:spPr>
            <a:xfrm>
              <a:off x="7760867" y="3317323"/>
              <a:ext cx="70908" cy="31382"/>
            </a:xfrm>
            <a:custGeom>
              <a:avLst/>
              <a:gdLst/>
              <a:ahLst/>
              <a:cxnLst/>
              <a:rect l="l" t="t" r="r" b="b"/>
              <a:pathLst>
                <a:path w="4571" h="2023" extrusionOk="0">
                  <a:moveTo>
                    <a:pt x="2051" y="0"/>
                  </a:moveTo>
                  <a:cubicBezTo>
                    <a:pt x="1362" y="0"/>
                    <a:pt x="671" y="94"/>
                    <a:pt x="1" y="288"/>
                  </a:cubicBezTo>
                  <a:cubicBezTo>
                    <a:pt x="572" y="177"/>
                    <a:pt x="1143" y="123"/>
                    <a:pt x="1711" y="123"/>
                  </a:cubicBezTo>
                  <a:cubicBezTo>
                    <a:pt x="2504" y="123"/>
                    <a:pt x="3293" y="227"/>
                    <a:pt x="4070" y="421"/>
                  </a:cubicBezTo>
                  <a:lnTo>
                    <a:pt x="2970" y="2023"/>
                  </a:lnTo>
                  <a:lnTo>
                    <a:pt x="4571" y="421"/>
                  </a:lnTo>
                  <a:cubicBezTo>
                    <a:pt x="3759" y="145"/>
                    <a:pt x="2906" y="0"/>
                    <a:pt x="205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1"/>
            <p:cNvSpPr/>
            <p:nvPr/>
          </p:nvSpPr>
          <p:spPr>
            <a:xfrm>
              <a:off x="7837975" y="3357560"/>
              <a:ext cx="105563" cy="67728"/>
            </a:xfrm>
            <a:custGeom>
              <a:avLst/>
              <a:gdLst/>
              <a:ahLst/>
              <a:cxnLst/>
              <a:rect l="l" t="t" r="r" b="b"/>
              <a:pathLst>
                <a:path w="6805" h="4366" extrusionOk="0">
                  <a:moveTo>
                    <a:pt x="2026" y="1"/>
                  </a:moveTo>
                  <a:cubicBezTo>
                    <a:pt x="1328" y="1"/>
                    <a:pt x="646" y="108"/>
                    <a:pt x="0" y="263"/>
                  </a:cubicBezTo>
                  <a:cubicBezTo>
                    <a:pt x="406" y="195"/>
                    <a:pt x="899" y="146"/>
                    <a:pt x="1432" y="146"/>
                  </a:cubicBezTo>
                  <a:cubicBezTo>
                    <a:pt x="2477" y="146"/>
                    <a:pt x="3676" y="333"/>
                    <a:pt x="4670" y="930"/>
                  </a:cubicBezTo>
                  <a:cubicBezTo>
                    <a:pt x="6204" y="1797"/>
                    <a:pt x="6438" y="2864"/>
                    <a:pt x="5037" y="4365"/>
                  </a:cubicBezTo>
                  <a:cubicBezTo>
                    <a:pt x="6638" y="3165"/>
                    <a:pt x="6805" y="1830"/>
                    <a:pt x="4970" y="763"/>
                  </a:cubicBezTo>
                  <a:lnTo>
                    <a:pt x="4937" y="763"/>
                  </a:lnTo>
                  <a:cubicBezTo>
                    <a:pt x="3972" y="203"/>
                    <a:pt x="2984" y="1"/>
                    <a:pt x="202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1"/>
            <p:cNvSpPr/>
            <p:nvPr/>
          </p:nvSpPr>
          <p:spPr>
            <a:xfrm>
              <a:off x="7911438" y="3425779"/>
              <a:ext cx="28993" cy="31072"/>
            </a:xfrm>
            <a:custGeom>
              <a:avLst/>
              <a:gdLst/>
              <a:ahLst/>
              <a:cxnLst/>
              <a:rect l="l" t="t" r="r" b="b"/>
              <a:pathLst>
                <a:path w="1869" h="2003" extrusionOk="0">
                  <a:moveTo>
                    <a:pt x="301" y="1"/>
                  </a:moveTo>
                  <a:lnTo>
                    <a:pt x="1502" y="935"/>
                  </a:lnTo>
                  <a:lnTo>
                    <a:pt x="1" y="2002"/>
                  </a:lnTo>
                  <a:lnTo>
                    <a:pt x="1869" y="901"/>
                  </a:lnTo>
                  <a:lnTo>
                    <a:pt x="30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1"/>
            <p:cNvSpPr/>
            <p:nvPr/>
          </p:nvSpPr>
          <p:spPr>
            <a:xfrm>
              <a:off x="7791394" y="3420614"/>
              <a:ext cx="75049" cy="26402"/>
            </a:xfrm>
            <a:custGeom>
              <a:avLst/>
              <a:gdLst/>
              <a:ahLst/>
              <a:cxnLst/>
              <a:rect l="l" t="t" r="r" b="b"/>
              <a:pathLst>
                <a:path w="4838" h="1702" extrusionOk="0">
                  <a:moveTo>
                    <a:pt x="4838" y="0"/>
                  </a:moveTo>
                  <a:cubicBezTo>
                    <a:pt x="4327" y="221"/>
                    <a:pt x="3782" y="330"/>
                    <a:pt x="3233" y="330"/>
                  </a:cubicBezTo>
                  <a:cubicBezTo>
                    <a:pt x="2706" y="330"/>
                    <a:pt x="2175" y="230"/>
                    <a:pt x="1669" y="34"/>
                  </a:cubicBezTo>
                  <a:lnTo>
                    <a:pt x="1" y="1701"/>
                  </a:lnTo>
                  <a:lnTo>
                    <a:pt x="1802" y="267"/>
                  </a:lnTo>
                  <a:cubicBezTo>
                    <a:pt x="2184" y="382"/>
                    <a:pt x="2579" y="438"/>
                    <a:pt x="2975" y="438"/>
                  </a:cubicBezTo>
                  <a:cubicBezTo>
                    <a:pt x="3618" y="438"/>
                    <a:pt x="4260" y="289"/>
                    <a:pt x="483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1"/>
            <p:cNvSpPr/>
            <p:nvPr/>
          </p:nvSpPr>
          <p:spPr>
            <a:xfrm>
              <a:off x="7735521" y="3355419"/>
              <a:ext cx="43482" cy="27969"/>
            </a:xfrm>
            <a:custGeom>
              <a:avLst/>
              <a:gdLst/>
              <a:ahLst/>
              <a:cxnLst/>
              <a:rect l="l" t="t" r="r" b="b"/>
              <a:pathLst>
                <a:path w="2803" h="1803" extrusionOk="0">
                  <a:moveTo>
                    <a:pt x="1134" y="0"/>
                  </a:moveTo>
                  <a:lnTo>
                    <a:pt x="1134" y="0"/>
                  </a:lnTo>
                  <a:cubicBezTo>
                    <a:pt x="334" y="434"/>
                    <a:pt x="0" y="968"/>
                    <a:pt x="534" y="1401"/>
                  </a:cubicBezTo>
                  <a:cubicBezTo>
                    <a:pt x="831" y="1678"/>
                    <a:pt x="1314" y="1802"/>
                    <a:pt x="1812" y="1802"/>
                  </a:cubicBezTo>
                  <a:cubicBezTo>
                    <a:pt x="2154" y="1802"/>
                    <a:pt x="2503" y="1744"/>
                    <a:pt x="2802" y="1635"/>
                  </a:cubicBezTo>
                  <a:lnTo>
                    <a:pt x="2802" y="1635"/>
                  </a:lnTo>
                  <a:cubicBezTo>
                    <a:pt x="2583" y="1684"/>
                    <a:pt x="2345" y="1715"/>
                    <a:pt x="2116" y="1715"/>
                  </a:cubicBezTo>
                  <a:cubicBezTo>
                    <a:pt x="2032" y="1715"/>
                    <a:pt x="1949" y="1710"/>
                    <a:pt x="1868" y="1701"/>
                  </a:cubicBezTo>
                  <a:cubicBezTo>
                    <a:pt x="1535" y="1701"/>
                    <a:pt x="1235" y="1601"/>
                    <a:pt x="968" y="1435"/>
                  </a:cubicBezTo>
                  <a:cubicBezTo>
                    <a:pt x="334" y="1101"/>
                    <a:pt x="267" y="567"/>
                    <a:pt x="11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1"/>
            <p:cNvSpPr/>
            <p:nvPr/>
          </p:nvSpPr>
          <p:spPr>
            <a:xfrm>
              <a:off x="7687404" y="3345585"/>
              <a:ext cx="68829" cy="65726"/>
            </a:xfrm>
            <a:custGeom>
              <a:avLst/>
              <a:gdLst/>
              <a:ahLst/>
              <a:cxnLst/>
              <a:rect l="l" t="t" r="r" b="b"/>
              <a:pathLst>
                <a:path w="4437" h="4237" extrusionOk="0">
                  <a:moveTo>
                    <a:pt x="1635" y="1"/>
                  </a:moveTo>
                  <a:lnTo>
                    <a:pt x="1635" y="1"/>
                  </a:lnTo>
                  <a:cubicBezTo>
                    <a:pt x="33" y="1201"/>
                    <a:pt x="0" y="2469"/>
                    <a:pt x="1801" y="3503"/>
                  </a:cubicBezTo>
                  <a:cubicBezTo>
                    <a:pt x="2602" y="3970"/>
                    <a:pt x="3503" y="4237"/>
                    <a:pt x="4437" y="4237"/>
                  </a:cubicBezTo>
                  <a:cubicBezTo>
                    <a:pt x="3069" y="4103"/>
                    <a:pt x="1401" y="3370"/>
                    <a:pt x="867" y="2235"/>
                  </a:cubicBezTo>
                  <a:cubicBezTo>
                    <a:pt x="367" y="1168"/>
                    <a:pt x="1501" y="101"/>
                    <a:pt x="163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1"/>
            <p:cNvSpPr/>
            <p:nvPr/>
          </p:nvSpPr>
          <p:spPr>
            <a:xfrm>
              <a:off x="7463867" y="3175222"/>
              <a:ext cx="581114" cy="336109"/>
            </a:xfrm>
            <a:custGeom>
              <a:avLst/>
              <a:gdLst/>
              <a:ahLst/>
              <a:cxnLst/>
              <a:rect l="l" t="t" r="r" b="b"/>
              <a:pathLst>
                <a:path w="37461" h="21667" extrusionOk="0">
                  <a:moveTo>
                    <a:pt x="18731" y="1"/>
                  </a:moveTo>
                  <a:cubicBezTo>
                    <a:pt x="13936" y="1"/>
                    <a:pt x="9141" y="1060"/>
                    <a:pt x="5471" y="3178"/>
                  </a:cubicBezTo>
                  <a:cubicBezTo>
                    <a:pt x="3403" y="4379"/>
                    <a:pt x="1902" y="5813"/>
                    <a:pt x="1002" y="7314"/>
                  </a:cubicBezTo>
                  <a:lnTo>
                    <a:pt x="1" y="7314"/>
                  </a:lnTo>
                  <a:lnTo>
                    <a:pt x="1" y="11150"/>
                  </a:lnTo>
                  <a:cubicBezTo>
                    <a:pt x="134" y="13819"/>
                    <a:pt x="1936" y="16454"/>
                    <a:pt x="5471" y="18489"/>
                  </a:cubicBezTo>
                  <a:cubicBezTo>
                    <a:pt x="9124" y="20607"/>
                    <a:pt x="13919" y="21666"/>
                    <a:pt x="18714" y="21666"/>
                  </a:cubicBezTo>
                  <a:cubicBezTo>
                    <a:pt x="23509" y="21666"/>
                    <a:pt x="28304" y="20607"/>
                    <a:pt x="31957" y="18489"/>
                  </a:cubicBezTo>
                  <a:cubicBezTo>
                    <a:pt x="35493" y="16454"/>
                    <a:pt x="37328" y="13819"/>
                    <a:pt x="37461" y="11150"/>
                  </a:cubicBezTo>
                  <a:lnTo>
                    <a:pt x="37461" y="7314"/>
                  </a:lnTo>
                  <a:lnTo>
                    <a:pt x="36460" y="7314"/>
                  </a:lnTo>
                  <a:cubicBezTo>
                    <a:pt x="35560" y="5813"/>
                    <a:pt x="34059" y="4412"/>
                    <a:pt x="31990" y="3178"/>
                  </a:cubicBezTo>
                  <a:cubicBezTo>
                    <a:pt x="28321" y="1060"/>
                    <a:pt x="23526" y="1"/>
                    <a:pt x="18731"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1"/>
            <p:cNvSpPr/>
            <p:nvPr/>
          </p:nvSpPr>
          <p:spPr>
            <a:xfrm>
              <a:off x="7463867" y="3175222"/>
              <a:ext cx="581114" cy="336109"/>
            </a:xfrm>
            <a:custGeom>
              <a:avLst/>
              <a:gdLst/>
              <a:ahLst/>
              <a:cxnLst/>
              <a:rect l="l" t="t" r="r" b="b"/>
              <a:pathLst>
                <a:path w="37461" h="21667" extrusionOk="0">
                  <a:moveTo>
                    <a:pt x="18731" y="1"/>
                  </a:moveTo>
                  <a:cubicBezTo>
                    <a:pt x="13936" y="1"/>
                    <a:pt x="9141" y="1060"/>
                    <a:pt x="5471" y="3178"/>
                  </a:cubicBezTo>
                  <a:cubicBezTo>
                    <a:pt x="3403" y="4379"/>
                    <a:pt x="1902" y="5813"/>
                    <a:pt x="1002" y="7314"/>
                  </a:cubicBezTo>
                  <a:lnTo>
                    <a:pt x="1" y="7314"/>
                  </a:lnTo>
                  <a:lnTo>
                    <a:pt x="1" y="11150"/>
                  </a:lnTo>
                  <a:cubicBezTo>
                    <a:pt x="134" y="13819"/>
                    <a:pt x="1936" y="16454"/>
                    <a:pt x="5471" y="18489"/>
                  </a:cubicBezTo>
                  <a:cubicBezTo>
                    <a:pt x="9124" y="20607"/>
                    <a:pt x="13919" y="21666"/>
                    <a:pt x="18714" y="21666"/>
                  </a:cubicBezTo>
                  <a:cubicBezTo>
                    <a:pt x="23509" y="21666"/>
                    <a:pt x="28304" y="20607"/>
                    <a:pt x="31957" y="18489"/>
                  </a:cubicBezTo>
                  <a:cubicBezTo>
                    <a:pt x="35493" y="16454"/>
                    <a:pt x="37328" y="13819"/>
                    <a:pt x="37461" y="11150"/>
                  </a:cubicBezTo>
                  <a:lnTo>
                    <a:pt x="37461" y="7314"/>
                  </a:lnTo>
                  <a:lnTo>
                    <a:pt x="36460" y="7314"/>
                  </a:lnTo>
                  <a:cubicBezTo>
                    <a:pt x="35560" y="5813"/>
                    <a:pt x="34059" y="4412"/>
                    <a:pt x="31990" y="3178"/>
                  </a:cubicBezTo>
                  <a:cubicBezTo>
                    <a:pt x="28321" y="1060"/>
                    <a:pt x="23526" y="1"/>
                    <a:pt x="18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1"/>
            <p:cNvSpPr/>
            <p:nvPr/>
          </p:nvSpPr>
          <p:spPr>
            <a:xfrm>
              <a:off x="7463867" y="3202770"/>
              <a:ext cx="131965" cy="280993"/>
            </a:xfrm>
            <a:custGeom>
              <a:avLst/>
              <a:gdLst/>
              <a:ahLst/>
              <a:cxnLst/>
              <a:rect l="l" t="t" r="r" b="b"/>
              <a:pathLst>
                <a:path w="8507" h="18114" extrusionOk="0">
                  <a:moveTo>
                    <a:pt x="8507" y="1"/>
                  </a:moveTo>
                  <a:cubicBezTo>
                    <a:pt x="7439" y="368"/>
                    <a:pt x="6439" y="835"/>
                    <a:pt x="5471" y="1402"/>
                  </a:cubicBezTo>
                  <a:cubicBezTo>
                    <a:pt x="3403" y="2603"/>
                    <a:pt x="1902" y="4037"/>
                    <a:pt x="1002" y="5538"/>
                  </a:cubicBezTo>
                  <a:lnTo>
                    <a:pt x="1" y="5538"/>
                  </a:lnTo>
                  <a:lnTo>
                    <a:pt x="1" y="9374"/>
                  </a:lnTo>
                  <a:cubicBezTo>
                    <a:pt x="134" y="12043"/>
                    <a:pt x="1936" y="14678"/>
                    <a:pt x="5471" y="16713"/>
                  </a:cubicBezTo>
                  <a:cubicBezTo>
                    <a:pt x="6439" y="17247"/>
                    <a:pt x="7439" y="17747"/>
                    <a:pt x="8474" y="18114"/>
                  </a:cubicBezTo>
                  <a:lnTo>
                    <a:pt x="85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1"/>
            <p:cNvSpPr/>
            <p:nvPr/>
          </p:nvSpPr>
          <p:spPr>
            <a:xfrm>
              <a:off x="7912989" y="3202770"/>
              <a:ext cx="131965" cy="280993"/>
            </a:xfrm>
            <a:custGeom>
              <a:avLst/>
              <a:gdLst/>
              <a:ahLst/>
              <a:cxnLst/>
              <a:rect l="l" t="t" r="r" b="b"/>
              <a:pathLst>
                <a:path w="8507" h="18114" extrusionOk="0">
                  <a:moveTo>
                    <a:pt x="1" y="1"/>
                  </a:moveTo>
                  <a:lnTo>
                    <a:pt x="1" y="18114"/>
                  </a:lnTo>
                  <a:cubicBezTo>
                    <a:pt x="1068" y="17747"/>
                    <a:pt x="2069" y="17247"/>
                    <a:pt x="3036" y="16713"/>
                  </a:cubicBezTo>
                  <a:cubicBezTo>
                    <a:pt x="6539" y="14678"/>
                    <a:pt x="8374" y="12043"/>
                    <a:pt x="8507" y="9374"/>
                  </a:cubicBezTo>
                  <a:lnTo>
                    <a:pt x="8507" y="5538"/>
                  </a:lnTo>
                  <a:lnTo>
                    <a:pt x="7506" y="5538"/>
                  </a:lnTo>
                  <a:cubicBezTo>
                    <a:pt x="6606" y="4037"/>
                    <a:pt x="5105" y="2603"/>
                    <a:pt x="3036" y="1402"/>
                  </a:cubicBezTo>
                  <a:cubicBezTo>
                    <a:pt x="2069" y="835"/>
                    <a:pt x="1068" y="36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1"/>
            <p:cNvSpPr/>
            <p:nvPr/>
          </p:nvSpPr>
          <p:spPr>
            <a:xfrm>
              <a:off x="7435419" y="3120900"/>
              <a:ext cx="634927" cy="335846"/>
            </a:xfrm>
            <a:custGeom>
              <a:avLst/>
              <a:gdLst/>
              <a:ahLst/>
              <a:cxnLst/>
              <a:rect l="l" t="t" r="r" b="b"/>
              <a:pathLst>
                <a:path w="40930" h="21650" extrusionOk="0">
                  <a:moveTo>
                    <a:pt x="20565" y="0"/>
                  </a:moveTo>
                  <a:cubicBezTo>
                    <a:pt x="15770" y="0"/>
                    <a:pt x="10975" y="1059"/>
                    <a:pt x="7305" y="3177"/>
                  </a:cubicBezTo>
                  <a:cubicBezTo>
                    <a:pt x="0" y="7414"/>
                    <a:pt x="0" y="14252"/>
                    <a:pt x="7305" y="18488"/>
                  </a:cubicBezTo>
                  <a:cubicBezTo>
                    <a:pt x="10969" y="20587"/>
                    <a:pt x="15779" y="21649"/>
                    <a:pt x="20586" y="21649"/>
                  </a:cubicBezTo>
                  <a:cubicBezTo>
                    <a:pt x="24182" y="21649"/>
                    <a:pt x="27777" y="21055"/>
                    <a:pt x="30889" y="19856"/>
                  </a:cubicBezTo>
                  <a:lnTo>
                    <a:pt x="31156" y="19756"/>
                  </a:lnTo>
                  <a:cubicBezTo>
                    <a:pt x="32090" y="19389"/>
                    <a:pt x="32957" y="18955"/>
                    <a:pt x="33824" y="18488"/>
                  </a:cubicBezTo>
                  <a:cubicBezTo>
                    <a:pt x="39929" y="14952"/>
                    <a:pt x="40929" y="9582"/>
                    <a:pt x="36860" y="5479"/>
                  </a:cubicBezTo>
                  <a:cubicBezTo>
                    <a:pt x="35959" y="4578"/>
                    <a:pt x="34925" y="3811"/>
                    <a:pt x="33824" y="3177"/>
                  </a:cubicBezTo>
                  <a:cubicBezTo>
                    <a:pt x="30155" y="1059"/>
                    <a:pt x="25360" y="0"/>
                    <a:pt x="20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1"/>
            <p:cNvSpPr/>
            <p:nvPr/>
          </p:nvSpPr>
          <p:spPr>
            <a:xfrm>
              <a:off x="7438521" y="3150512"/>
              <a:ext cx="151619" cy="221487"/>
            </a:xfrm>
            <a:custGeom>
              <a:avLst/>
              <a:gdLst/>
              <a:ahLst/>
              <a:cxnLst/>
              <a:rect l="l" t="t" r="r" b="b"/>
              <a:pathLst>
                <a:path w="9774" h="14278" extrusionOk="0">
                  <a:moveTo>
                    <a:pt x="9774" y="1"/>
                  </a:moveTo>
                  <a:lnTo>
                    <a:pt x="9774" y="1"/>
                  </a:lnTo>
                  <a:cubicBezTo>
                    <a:pt x="8840" y="334"/>
                    <a:pt x="7973" y="768"/>
                    <a:pt x="7105" y="1268"/>
                  </a:cubicBezTo>
                  <a:cubicBezTo>
                    <a:pt x="1001" y="4771"/>
                    <a:pt x="0" y="10141"/>
                    <a:pt x="4070" y="14278"/>
                  </a:cubicBezTo>
                  <a:cubicBezTo>
                    <a:pt x="4003" y="14178"/>
                    <a:pt x="1435" y="11476"/>
                    <a:pt x="2102" y="7606"/>
                  </a:cubicBezTo>
                  <a:cubicBezTo>
                    <a:pt x="2769" y="3870"/>
                    <a:pt x="7939" y="735"/>
                    <a:pt x="97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1"/>
            <p:cNvSpPr/>
            <p:nvPr/>
          </p:nvSpPr>
          <p:spPr>
            <a:xfrm>
              <a:off x="7484047" y="3132410"/>
              <a:ext cx="540750" cy="312034"/>
            </a:xfrm>
            <a:custGeom>
              <a:avLst/>
              <a:gdLst/>
              <a:ahLst/>
              <a:cxnLst/>
              <a:rect l="l" t="t" r="r" b="b"/>
              <a:pathLst>
                <a:path w="34859" h="20115" extrusionOk="0">
                  <a:moveTo>
                    <a:pt x="17447" y="0"/>
                  </a:moveTo>
                  <a:cubicBezTo>
                    <a:pt x="7806" y="0"/>
                    <a:pt x="1" y="4504"/>
                    <a:pt x="1" y="10074"/>
                  </a:cubicBezTo>
                  <a:cubicBezTo>
                    <a:pt x="1" y="15611"/>
                    <a:pt x="7806" y="20115"/>
                    <a:pt x="17447" y="20115"/>
                  </a:cubicBezTo>
                  <a:cubicBezTo>
                    <a:pt x="27053" y="20115"/>
                    <a:pt x="34859" y="15611"/>
                    <a:pt x="34859" y="10074"/>
                  </a:cubicBezTo>
                  <a:cubicBezTo>
                    <a:pt x="34859" y="4504"/>
                    <a:pt x="27053" y="0"/>
                    <a:pt x="17447"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1"/>
            <p:cNvSpPr/>
            <p:nvPr/>
          </p:nvSpPr>
          <p:spPr>
            <a:xfrm>
              <a:off x="7484047" y="3132410"/>
              <a:ext cx="540750" cy="312034"/>
            </a:xfrm>
            <a:custGeom>
              <a:avLst/>
              <a:gdLst/>
              <a:ahLst/>
              <a:cxnLst/>
              <a:rect l="l" t="t" r="r" b="b"/>
              <a:pathLst>
                <a:path w="34859" h="20115" extrusionOk="0">
                  <a:moveTo>
                    <a:pt x="17447" y="0"/>
                  </a:moveTo>
                  <a:cubicBezTo>
                    <a:pt x="7806" y="0"/>
                    <a:pt x="1" y="4504"/>
                    <a:pt x="1" y="10074"/>
                  </a:cubicBezTo>
                  <a:cubicBezTo>
                    <a:pt x="1" y="15611"/>
                    <a:pt x="7806" y="20115"/>
                    <a:pt x="17447" y="20115"/>
                  </a:cubicBezTo>
                  <a:cubicBezTo>
                    <a:pt x="27053" y="20115"/>
                    <a:pt x="34859" y="15611"/>
                    <a:pt x="34859" y="10074"/>
                  </a:cubicBezTo>
                  <a:cubicBezTo>
                    <a:pt x="34859" y="4504"/>
                    <a:pt x="27053" y="0"/>
                    <a:pt x="17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1"/>
            <p:cNvSpPr/>
            <p:nvPr/>
          </p:nvSpPr>
          <p:spPr>
            <a:xfrm>
              <a:off x="7945595" y="3223804"/>
              <a:ext cx="81766" cy="78524"/>
            </a:xfrm>
            <a:custGeom>
              <a:avLst/>
              <a:gdLst/>
              <a:ahLst/>
              <a:cxnLst/>
              <a:rect l="l" t="t" r="r" b="b"/>
              <a:pathLst>
                <a:path w="5271" h="5062" extrusionOk="0">
                  <a:moveTo>
                    <a:pt x="2019" y="1"/>
                  </a:moveTo>
                  <a:cubicBezTo>
                    <a:pt x="1946" y="1"/>
                    <a:pt x="1874" y="5"/>
                    <a:pt x="1802" y="13"/>
                  </a:cubicBezTo>
                  <a:cubicBezTo>
                    <a:pt x="601" y="146"/>
                    <a:pt x="0" y="1380"/>
                    <a:pt x="467" y="2781"/>
                  </a:cubicBezTo>
                  <a:cubicBezTo>
                    <a:pt x="906" y="4098"/>
                    <a:pt x="2112" y="5061"/>
                    <a:pt x="3252" y="5061"/>
                  </a:cubicBezTo>
                  <a:cubicBezTo>
                    <a:pt x="3325" y="5061"/>
                    <a:pt x="3397" y="5057"/>
                    <a:pt x="3470" y="5049"/>
                  </a:cubicBezTo>
                  <a:cubicBezTo>
                    <a:pt x="4670" y="4916"/>
                    <a:pt x="5271" y="3682"/>
                    <a:pt x="4804" y="2281"/>
                  </a:cubicBezTo>
                  <a:cubicBezTo>
                    <a:pt x="4365" y="964"/>
                    <a:pt x="3159" y="1"/>
                    <a:pt x="20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1"/>
            <p:cNvSpPr/>
            <p:nvPr/>
          </p:nvSpPr>
          <p:spPr>
            <a:xfrm>
              <a:off x="7469560" y="3177936"/>
              <a:ext cx="359642" cy="266505"/>
            </a:xfrm>
            <a:custGeom>
              <a:avLst/>
              <a:gdLst/>
              <a:ahLst/>
              <a:cxnLst/>
              <a:rect l="l" t="t" r="r" b="b"/>
              <a:pathLst>
                <a:path w="23184" h="17180" extrusionOk="0">
                  <a:moveTo>
                    <a:pt x="6105" y="1"/>
                  </a:moveTo>
                  <a:lnTo>
                    <a:pt x="6105" y="1"/>
                  </a:lnTo>
                  <a:cubicBezTo>
                    <a:pt x="5638" y="268"/>
                    <a:pt x="5171" y="568"/>
                    <a:pt x="4704" y="901"/>
                  </a:cubicBezTo>
                  <a:cubicBezTo>
                    <a:pt x="4404" y="1102"/>
                    <a:pt x="4137" y="1335"/>
                    <a:pt x="3870" y="1569"/>
                  </a:cubicBezTo>
                  <a:cubicBezTo>
                    <a:pt x="1" y="4938"/>
                    <a:pt x="1" y="9341"/>
                    <a:pt x="3870" y="12710"/>
                  </a:cubicBezTo>
                  <a:cubicBezTo>
                    <a:pt x="4137" y="12943"/>
                    <a:pt x="4437" y="13143"/>
                    <a:pt x="4704" y="13377"/>
                  </a:cubicBezTo>
                  <a:cubicBezTo>
                    <a:pt x="5138" y="13677"/>
                    <a:pt x="5571" y="13944"/>
                    <a:pt x="6005" y="14211"/>
                  </a:cubicBezTo>
                  <a:cubicBezTo>
                    <a:pt x="6439" y="14478"/>
                    <a:pt x="6906" y="14711"/>
                    <a:pt x="7373" y="14945"/>
                  </a:cubicBezTo>
                  <a:cubicBezTo>
                    <a:pt x="7773" y="15112"/>
                    <a:pt x="8173" y="15278"/>
                    <a:pt x="8574" y="15445"/>
                  </a:cubicBezTo>
                  <a:cubicBezTo>
                    <a:pt x="8974" y="15579"/>
                    <a:pt x="9374" y="15745"/>
                    <a:pt x="9774" y="15879"/>
                  </a:cubicBezTo>
                  <a:cubicBezTo>
                    <a:pt x="11042" y="16279"/>
                    <a:pt x="12343" y="16613"/>
                    <a:pt x="13677" y="16813"/>
                  </a:cubicBezTo>
                  <a:cubicBezTo>
                    <a:pt x="13977" y="16846"/>
                    <a:pt x="14244" y="16913"/>
                    <a:pt x="14544" y="16946"/>
                  </a:cubicBezTo>
                  <a:cubicBezTo>
                    <a:pt x="15845" y="17113"/>
                    <a:pt x="17146" y="17180"/>
                    <a:pt x="18447" y="17180"/>
                  </a:cubicBezTo>
                  <a:cubicBezTo>
                    <a:pt x="20015" y="17180"/>
                    <a:pt x="21616" y="17046"/>
                    <a:pt x="23184" y="16779"/>
                  </a:cubicBezTo>
                  <a:cubicBezTo>
                    <a:pt x="23184" y="16779"/>
                    <a:pt x="21082" y="16379"/>
                    <a:pt x="21483" y="14411"/>
                  </a:cubicBezTo>
                  <a:cubicBezTo>
                    <a:pt x="21082" y="11442"/>
                    <a:pt x="8040" y="3170"/>
                    <a:pt x="8040" y="3170"/>
                  </a:cubicBezTo>
                  <a:cubicBezTo>
                    <a:pt x="8040" y="3170"/>
                    <a:pt x="5138" y="2002"/>
                    <a:pt x="6105"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1"/>
            <p:cNvSpPr/>
            <p:nvPr/>
          </p:nvSpPr>
          <p:spPr>
            <a:xfrm>
              <a:off x="7466457" y="3177936"/>
              <a:ext cx="360169" cy="266505"/>
            </a:xfrm>
            <a:custGeom>
              <a:avLst/>
              <a:gdLst/>
              <a:ahLst/>
              <a:cxnLst/>
              <a:rect l="l" t="t" r="r" b="b"/>
              <a:pathLst>
                <a:path w="23218" h="17180" extrusionOk="0">
                  <a:moveTo>
                    <a:pt x="6105" y="1"/>
                  </a:moveTo>
                  <a:lnTo>
                    <a:pt x="6105" y="1"/>
                  </a:lnTo>
                  <a:cubicBezTo>
                    <a:pt x="5638" y="268"/>
                    <a:pt x="5171" y="568"/>
                    <a:pt x="4737" y="901"/>
                  </a:cubicBezTo>
                  <a:cubicBezTo>
                    <a:pt x="4437" y="1102"/>
                    <a:pt x="4137" y="1335"/>
                    <a:pt x="3903" y="1569"/>
                  </a:cubicBezTo>
                  <a:cubicBezTo>
                    <a:pt x="1" y="4938"/>
                    <a:pt x="1" y="9341"/>
                    <a:pt x="3903" y="12710"/>
                  </a:cubicBezTo>
                  <a:cubicBezTo>
                    <a:pt x="4170" y="12943"/>
                    <a:pt x="4437" y="13143"/>
                    <a:pt x="4737" y="13377"/>
                  </a:cubicBezTo>
                  <a:cubicBezTo>
                    <a:pt x="5138" y="13677"/>
                    <a:pt x="5571" y="13944"/>
                    <a:pt x="6005" y="14211"/>
                  </a:cubicBezTo>
                  <a:cubicBezTo>
                    <a:pt x="6472" y="14478"/>
                    <a:pt x="6939" y="14711"/>
                    <a:pt x="7406" y="14945"/>
                  </a:cubicBezTo>
                  <a:cubicBezTo>
                    <a:pt x="7773" y="15112"/>
                    <a:pt x="8173" y="15278"/>
                    <a:pt x="8573" y="15445"/>
                  </a:cubicBezTo>
                  <a:cubicBezTo>
                    <a:pt x="8974" y="15579"/>
                    <a:pt x="9374" y="15745"/>
                    <a:pt x="9808" y="15879"/>
                  </a:cubicBezTo>
                  <a:cubicBezTo>
                    <a:pt x="11075" y="16279"/>
                    <a:pt x="12376" y="16613"/>
                    <a:pt x="13677" y="16813"/>
                  </a:cubicBezTo>
                  <a:cubicBezTo>
                    <a:pt x="13977" y="16846"/>
                    <a:pt x="14277" y="16913"/>
                    <a:pt x="14578" y="16946"/>
                  </a:cubicBezTo>
                  <a:cubicBezTo>
                    <a:pt x="15845" y="17113"/>
                    <a:pt x="17146" y="17180"/>
                    <a:pt x="18447" y="17180"/>
                  </a:cubicBezTo>
                  <a:cubicBezTo>
                    <a:pt x="20048" y="17180"/>
                    <a:pt x="21649" y="17046"/>
                    <a:pt x="23217" y="16779"/>
                  </a:cubicBezTo>
                  <a:cubicBezTo>
                    <a:pt x="23217" y="16779"/>
                    <a:pt x="21116" y="16379"/>
                    <a:pt x="21483" y="14411"/>
                  </a:cubicBezTo>
                  <a:cubicBezTo>
                    <a:pt x="21082" y="11442"/>
                    <a:pt x="8040" y="3170"/>
                    <a:pt x="8040" y="3170"/>
                  </a:cubicBezTo>
                  <a:cubicBezTo>
                    <a:pt x="8040" y="3170"/>
                    <a:pt x="5171" y="2002"/>
                    <a:pt x="6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1"/>
            <p:cNvSpPr/>
            <p:nvPr/>
          </p:nvSpPr>
          <p:spPr>
            <a:xfrm>
              <a:off x="7533731" y="3172523"/>
              <a:ext cx="441393" cy="232207"/>
            </a:xfrm>
            <a:custGeom>
              <a:avLst/>
              <a:gdLst/>
              <a:ahLst/>
              <a:cxnLst/>
              <a:rect l="l" t="t" r="r" b="b"/>
              <a:pathLst>
                <a:path w="28454" h="14969" extrusionOk="0">
                  <a:moveTo>
                    <a:pt x="14204" y="0"/>
                  </a:moveTo>
                  <a:cubicBezTo>
                    <a:pt x="10889" y="0"/>
                    <a:pt x="7570" y="727"/>
                    <a:pt x="5037" y="2184"/>
                  </a:cubicBezTo>
                  <a:cubicBezTo>
                    <a:pt x="167" y="4986"/>
                    <a:pt x="0" y="9456"/>
                    <a:pt x="4437" y="12425"/>
                  </a:cubicBezTo>
                  <a:cubicBezTo>
                    <a:pt x="4637" y="12525"/>
                    <a:pt x="4837" y="12659"/>
                    <a:pt x="5037" y="12792"/>
                  </a:cubicBezTo>
                  <a:cubicBezTo>
                    <a:pt x="7572" y="14243"/>
                    <a:pt x="10900" y="14969"/>
                    <a:pt x="14223" y="14969"/>
                  </a:cubicBezTo>
                  <a:cubicBezTo>
                    <a:pt x="17546" y="14969"/>
                    <a:pt x="20865" y="14243"/>
                    <a:pt x="23383" y="12792"/>
                  </a:cubicBezTo>
                  <a:cubicBezTo>
                    <a:pt x="28454" y="9857"/>
                    <a:pt x="28454" y="5120"/>
                    <a:pt x="23383" y="2184"/>
                  </a:cubicBezTo>
                  <a:cubicBezTo>
                    <a:pt x="23183" y="2051"/>
                    <a:pt x="22983" y="1951"/>
                    <a:pt x="22750" y="1851"/>
                  </a:cubicBezTo>
                  <a:cubicBezTo>
                    <a:pt x="20317" y="618"/>
                    <a:pt x="17262" y="0"/>
                    <a:pt x="14204"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1"/>
            <p:cNvSpPr/>
            <p:nvPr/>
          </p:nvSpPr>
          <p:spPr>
            <a:xfrm>
              <a:off x="7533731" y="3172523"/>
              <a:ext cx="441393" cy="232207"/>
            </a:xfrm>
            <a:custGeom>
              <a:avLst/>
              <a:gdLst/>
              <a:ahLst/>
              <a:cxnLst/>
              <a:rect l="l" t="t" r="r" b="b"/>
              <a:pathLst>
                <a:path w="28454" h="14969" extrusionOk="0">
                  <a:moveTo>
                    <a:pt x="14204" y="0"/>
                  </a:moveTo>
                  <a:cubicBezTo>
                    <a:pt x="10889" y="0"/>
                    <a:pt x="7570" y="727"/>
                    <a:pt x="5037" y="2184"/>
                  </a:cubicBezTo>
                  <a:cubicBezTo>
                    <a:pt x="167" y="4986"/>
                    <a:pt x="0" y="9456"/>
                    <a:pt x="4437" y="12425"/>
                  </a:cubicBezTo>
                  <a:cubicBezTo>
                    <a:pt x="4637" y="12525"/>
                    <a:pt x="4837" y="12659"/>
                    <a:pt x="5037" y="12792"/>
                  </a:cubicBezTo>
                  <a:cubicBezTo>
                    <a:pt x="7572" y="14243"/>
                    <a:pt x="10900" y="14969"/>
                    <a:pt x="14223" y="14969"/>
                  </a:cubicBezTo>
                  <a:cubicBezTo>
                    <a:pt x="17546" y="14969"/>
                    <a:pt x="20865" y="14243"/>
                    <a:pt x="23383" y="12792"/>
                  </a:cubicBezTo>
                  <a:cubicBezTo>
                    <a:pt x="28454" y="9857"/>
                    <a:pt x="28454" y="5120"/>
                    <a:pt x="23383" y="2184"/>
                  </a:cubicBezTo>
                  <a:cubicBezTo>
                    <a:pt x="23183" y="2051"/>
                    <a:pt x="22983" y="1951"/>
                    <a:pt x="22750" y="1851"/>
                  </a:cubicBezTo>
                  <a:cubicBezTo>
                    <a:pt x="20317" y="618"/>
                    <a:pt x="17262" y="0"/>
                    <a:pt x="14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1"/>
            <p:cNvSpPr/>
            <p:nvPr/>
          </p:nvSpPr>
          <p:spPr>
            <a:xfrm>
              <a:off x="7562179" y="3177424"/>
              <a:ext cx="385005" cy="222511"/>
            </a:xfrm>
            <a:custGeom>
              <a:avLst/>
              <a:gdLst/>
              <a:ahLst/>
              <a:cxnLst/>
              <a:rect l="l" t="t" r="r" b="b"/>
              <a:pathLst>
                <a:path w="24819" h="14344" extrusionOk="0">
                  <a:moveTo>
                    <a:pt x="12410" y="0"/>
                  </a:moveTo>
                  <a:cubicBezTo>
                    <a:pt x="5538" y="0"/>
                    <a:pt x="1" y="3203"/>
                    <a:pt x="1" y="7172"/>
                  </a:cubicBezTo>
                  <a:cubicBezTo>
                    <a:pt x="1" y="11108"/>
                    <a:pt x="5538" y="14344"/>
                    <a:pt x="12410" y="14344"/>
                  </a:cubicBezTo>
                  <a:cubicBezTo>
                    <a:pt x="19248" y="14344"/>
                    <a:pt x="24818" y="11108"/>
                    <a:pt x="24818" y="7172"/>
                  </a:cubicBezTo>
                  <a:cubicBezTo>
                    <a:pt x="24818" y="3203"/>
                    <a:pt x="19248" y="0"/>
                    <a:pt x="12410" y="0"/>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1"/>
            <p:cNvSpPr/>
            <p:nvPr/>
          </p:nvSpPr>
          <p:spPr>
            <a:xfrm>
              <a:off x="7562179" y="3177424"/>
              <a:ext cx="385005" cy="222511"/>
            </a:xfrm>
            <a:custGeom>
              <a:avLst/>
              <a:gdLst/>
              <a:ahLst/>
              <a:cxnLst/>
              <a:rect l="l" t="t" r="r" b="b"/>
              <a:pathLst>
                <a:path w="24819" h="14344" extrusionOk="0">
                  <a:moveTo>
                    <a:pt x="12410" y="0"/>
                  </a:moveTo>
                  <a:cubicBezTo>
                    <a:pt x="5538" y="0"/>
                    <a:pt x="1" y="3203"/>
                    <a:pt x="1" y="7172"/>
                  </a:cubicBezTo>
                  <a:cubicBezTo>
                    <a:pt x="1" y="11108"/>
                    <a:pt x="5538" y="14344"/>
                    <a:pt x="12410" y="14344"/>
                  </a:cubicBezTo>
                  <a:cubicBezTo>
                    <a:pt x="19248" y="14344"/>
                    <a:pt x="24818" y="11108"/>
                    <a:pt x="24818" y="7172"/>
                  </a:cubicBezTo>
                  <a:cubicBezTo>
                    <a:pt x="24818" y="3203"/>
                    <a:pt x="19248" y="0"/>
                    <a:pt x="124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1"/>
            <p:cNvSpPr/>
            <p:nvPr/>
          </p:nvSpPr>
          <p:spPr>
            <a:xfrm>
              <a:off x="7563730" y="3208463"/>
              <a:ext cx="381375" cy="191083"/>
            </a:xfrm>
            <a:custGeom>
              <a:avLst/>
              <a:gdLst/>
              <a:ahLst/>
              <a:cxnLst/>
              <a:rect l="l" t="t" r="r" b="b"/>
              <a:pathLst>
                <a:path w="24585" h="12318" extrusionOk="0">
                  <a:moveTo>
                    <a:pt x="12297" y="1"/>
                  </a:moveTo>
                  <a:cubicBezTo>
                    <a:pt x="9124" y="1"/>
                    <a:pt x="5955" y="701"/>
                    <a:pt x="3537" y="2102"/>
                  </a:cubicBezTo>
                  <a:cubicBezTo>
                    <a:pt x="1535" y="3236"/>
                    <a:pt x="368" y="4671"/>
                    <a:pt x="1" y="6172"/>
                  </a:cubicBezTo>
                  <a:cubicBezTo>
                    <a:pt x="368" y="7640"/>
                    <a:pt x="1535" y="9074"/>
                    <a:pt x="3537" y="10241"/>
                  </a:cubicBezTo>
                  <a:cubicBezTo>
                    <a:pt x="5955" y="11626"/>
                    <a:pt x="9124" y="12318"/>
                    <a:pt x="12297" y="12318"/>
                  </a:cubicBezTo>
                  <a:cubicBezTo>
                    <a:pt x="15470" y="12318"/>
                    <a:pt x="18647" y="11626"/>
                    <a:pt x="21082" y="10241"/>
                  </a:cubicBezTo>
                  <a:cubicBezTo>
                    <a:pt x="23051" y="9074"/>
                    <a:pt x="24218" y="7640"/>
                    <a:pt x="24585" y="6172"/>
                  </a:cubicBezTo>
                  <a:cubicBezTo>
                    <a:pt x="24218" y="4671"/>
                    <a:pt x="23051" y="3236"/>
                    <a:pt x="21082" y="2102"/>
                  </a:cubicBezTo>
                  <a:cubicBezTo>
                    <a:pt x="18647" y="701"/>
                    <a:pt x="15470" y="1"/>
                    <a:pt x="12297" y="1"/>
                  </a:cubicBez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1"/>
            <p:cNvSpPr/>
            <p:nvPr/>
          </p:nvSpPr>
          <p:spPr>
            <a:xfrm>
              <a:off x="7563730" y="3208463"/>
              <a:ext cx="381375" cy="191083"/>
            </a:xfrm>
            <a:custGeom>
              <a:avLst/>
              <a:gdLst/>
              <a:ahLst/>
              <a:cxnLst/>
              <a:rect l="l" t="t" r="r" b="b"/>
              <a:pathLst>
                <a:path w="24585" h="12318" extrusionOk="0">
                  <a:moveTo>
                    <a:pt x="12297" y="1"/>
                  </a:moveTo>
                  <a:cubicBezTo>
                    <a:pt x="9124" y="1"/>
                    <a:pt x="5955" y="701"/>
                    <a:pt x="3537" y="2102"/>
                  </a:cubicBezTo>
                  <a:cubicBezTo>
                    <a:pt x="1535" y="3236"/>
                    <a:pt x="368" y="4671"/>
                    <a:pt x="1" y="6172"/>
                  </a:cubicBezTo>
                  <a:cubicBezTo>
                    <a:pt x="368" y="7640"/>
                    <a:pt x="1535" y="9074"/>
                    <a:pt x="3537" y="10241"/>
                  </a:cubicBezTo>
                  <a:cubicBezTo>
                    <a:pt x="5955" y="11626"/>
                    <a:pt x="9124" y="12318"/>
                    <a:pt x="12297" y="12318"/>
                  </a:cubicBezTo>
                  <a:cubicBezTo>
                    <a:pt x="15470" y="12318"/>
                    <a:pt x="18647" y="11626"/>
                    <a:pt x="21082" y="10241"/>
                  </a:cubicBezTo>
                  <a:cubicBezTo>
                    <a:pt x="23051" y="9074"/>
                    <a:pt x="24218" y="7640"/>
                    <a:pt x="24585" y="6172"/>
                  </a:cubicBezTo>
                  <a:cubicBezTo>
                    <a:pt x="24218" y="4671"/>
                    <a:pt x="23051" y="3236"/>
                    <a:pt x="21082" y="2102"/>
                  </a:cubicBezTo>
                  <a:cubicBezTo>
                    <a:pt x="18647" y="701"/>
                    <a:pt x="15470" y="1"/>
                    <a:pt x="122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1"/>
            <p:cNvSpPr/>
            <p:nvPr/>
          </p:nvSpPr>
          <p:spPr>
            <a:xfrm>
              <a:off x="7628926" y="3216746"/>
              <a:ext cx="252016" cy="165596"/>
            </a:xfrm>
            <a:custGeom>
              <a:avLst/>
              <a:gdLst/>
              <a:ahLst/>
              <a:cxnLst/>
              <a:rect l="l" t="t" r="r" b="b"/>
              <a:pathLst>
                <a:path w="16246" h="10675" extrusionOk="0">
                  <a:moveTo>
                    <a:pt x="11054" y="6247"/>
                  </a:moveTo>
                  <a:cubicBezTo>
                    <a:pt x="11436" y="6247"/>
                    <a:pt x="11798" y="6322"/>
                    <a:pt x="12143" y="6505"/>
                  </a:cubicBezTo>
                  <a:cubicBezTo>
                    <a:pt x="12076" y="6572"/>
                    <a:pt x="11976" y="6605"/>
                    <a:pt x="11909" y="6672"/>
                  </a:cubicBezTo>
                  <a:cubicBezTo>
                    <a:pt x="11776" y="6739"/>
                    <a:pt x="11609" y="6805"/>
                    <a:pt x="11476" y="6872"/>
                  </a:cubicBezTo>
                  <a:cubicBezTo>
                    <a:pt x="10954" y="7098"/>
                    <a:pt x="10406" y="7206"/>
                    <a:pt x="9859" y="7206"/>
                  </a:cubicBezTo>
                  <a:cubicBezTo>
                    <a:pt x="9355" y="7206"/>
                    <a:pt x="8853" y="7115"/>
                    <a:pt x="8373" y="6939"/>
                  </a:cubicBezTo>
                  <a:cubicBezTo>
                    <a:pt x="9367" y="6577"/>
                    <a:pt x="10254" y="6247"/>
                    <a:pt x="11054" y="6247"/>
                  </a:cubicBezTo>
                  <a:close/>
                  <a:moveTo>
                    <a:pt x="1902" y="1"/>
                  </a:moveTo>
                  <a:lnTo>
                    <a:pt x="1" y="1101"/>
                  </a:lnTo>
                  <a:lnTo>
                    <a:pt x="1" y="2569"/>
                  </a:lnTo>
                  <a:lnTo>
                    <a:pt x="668" y="2936"/>
                  </a:lnTo>
                  <a:cubicBezTo>
                    <a:pt x="501" y="3203"/>
                    <a:pt x="401" y="3503"/>
                    <a:pt x="401" y="3803"/>
                  </a:cubicBezTo>
                  <a:lnTo>
                    <a:pt x="401" y="5271"/>
                  </a:lnTo>
                  <a:cubicBezTo>
                    <a:pt x="401" y="5905"/>
                    <a:pt x="801" y="6472"/>
                    <a:pt x="1735" y="7006"/>
                  </a:cubicBezTo>
                  <a:cubicBezTo>
                    <a:pt x="2536" y="7473"/>
                    <a:pt x="3437" y="7739"/>
                    <a:pt x="4371" y="7773"/>
                  </a:cubicBezTo>
                  <a:lnTo>
                    <a:pt x="4871" y="7773"/>
                  </a:lnTo>
                  <a:cubicBezTo>
                    <a:pt x="5838" y="7706"/>
                    <a:pt x="6806" y="7473"/>
                    <a:pt x="7706" y="7139"/>
                  </a:cubicBezTo>
                  <a:lnTo>
                    <a:pt x="8240" y="6972"/>
                  </a:lnTo>
                  <a:lnTo>
                    <a:pt x="8240" y="6972"/>
                  </a:lnTo>
                  <a:lnTo>
                    <a:pt x="6639" y="8573"/>
                  </a:lnTo>
                  <a:lnTo>
                    <a:pt x="6639" y="10041"/>
                  </a:lnTo>
                  <a:cubicBezTo>
                    <a:pt x="7532" y="10383"/>
                    <a:pt x="8465" y="10553"/>
                    <a:pt x="9396" y="10553"/>
                  </a:cubicBezTo>
                  <a:cubicBezTo>
                    <a:pt x="10552" y="10553"/>
                    <a:pt x="11705" y="10292"/>
                    <a:pt x="12777" y="9774"/>
                  </a:cubicBezTo>
                  <a:lnTo>
                    <a:pt x="14344" y="10675"/>
                  </a:lnTo>
                  <a:lnTo>
                    <a:pt x="16246" y="9574"/>
                  </a:lnTo>
                  <a:lnTo>
                    <a:pt x="16246" y="8106"/>
                  </a:lnTo>
                  <a:lnTo>
                    <a:pt x="15612" y="7739"/>
                  </a:lnTo>
                  <a:cubicBezTo>
                    <a:pt x="15779" y="7473"/>
                    <a:pt x="15912" y="7139"/>
                    <a:pt x="15912" y="6772"/>
                  </a:cubicBezTo>
                  <a:lnTo>
                    <a:pt x="15912" y="5304"/>
                  </a:lnTo>
                  <a:cubicBezTo>
                    <a:pt x="15912" y="4704"/>
                    <a:pt x="15478" y="4103"/>
                    <a:pt x="14578" y="3570"/>
                  </a:cubicBezTo>
                  <a:lnTo>
                    <a:pt x="14544" y="3570"/>
                  </a:lnTo>
                  <a:cubicBezTo>
                    <a:pt x="13602" y="3023"/>
                    <a:pt x="12648" y="2828"/>
                    <a:pt x="11720" y="2828"/>
                  </a:cubicBezTo>
                  <a:cubicBezTo>
                    <a:pt x="11007" y="2828"/>
                    <a:pt x="10308" y="2943"/>
                    <a:pt x="9641" y="3103"/>
                  </a:cubicBezTo>
                  <a:cubicBezTo>
                    <a:pt x="8974" y="3270"/>
                    <a:pt x="8373" y="3470"/>
                    <a:pt x="7806" y="3670"/>
                  </a:cubicBezTo>
                  <a:cubicBezTo>
                    <a:pt x="7139" y="3903"/>
                    <a:pt x="6505" y="4137"/>
                    <a:pt x="5838" y="4304"/>
                  </a:cubicBezTo>
                  <a:cubicBezTo>
                    <a:pt x="5505" y="4370"/>
                    <a:pt x="5204" y="4370"/>
                    <a:pt x="4904" y="4370"/>
                  </a:cubicBezTo>
                  <a:cubicBezTo>
                    <a:pt x="4604" y="4370"/>
                    <a:pt x="4371" y="4304"/>
                    <a:pt x="4104" y="4170"/>
                  </a:cubicBezTo>
                  <a:lnTo>
                    <a:pt x="4170" y="4137"/>
                  </a:lnTo>
                  <a:lnTo>
                    <a:pt x="4371" y="4003"/>
                  </a:lnTo>
                  <a:cubicBezTo>
                    <a:pt x="4537" y="3903"/>
                    <a:pt x="4704" y="3837"/>
                    <a:pt x="4904" y="3737"/>
                  </a:cubicBezTo>
                  <a:cubicBezTo>
                    <a:pt x="5369" y="3540"/>
                    <a:pt x="5862" y="3439"/>
                    <a:pt x="6358" y="3439"/>
                  </a:cubicBezTo>
                  <a:cubicBezTo>
                    <a:pt x="6789" y="3439"/>
                    <a:pt x="7221" y="3515"/>
                    <a:pt x="7640" y="3670"/>
                  </a:cubicBezTo>
                  <a:lnTo>
                    <a:pt x="9241" y="2069"/>
                  </a:lnTo>
                  <a:lnTo>
                    <a:pt x="9241" y="601"/>
                  </a:lnTo>
                  <a:cubicBezTo>
                    <a:pt x="8442" y="335"/>
                    <a:pt x="7601" y="199"/>
                    <a:pt x="6765" y="199"/>
                  </a:cubicBezTo>
                  <a:cubicBezTo>
                    <a:pt x="6134" y="199"/>
                    <a:pt x="5507" y="276"/>
                    <a:pt x="4904" y="434"/>
                  </a:cubicBezTo>
                  <a:cubicBezTo>
                    <a:pt x="4404" y="568"/>
                    <a:pt x="3937" y="734"/>
                    <a:pt x="3503" y="935"/>
                  </a:cubicBezTo>
                  <a:lnTo>
                    <a:pt x="1902"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1"/>
            <p:cNvSpPr/>
            <p:nvPr/>
          </p:nvSpPr>
          <p:spPr>
            <a:xfrm>
              <a:off x="7628414" y="3216746"/>
              <a:ext cx="255630" cy="142312"/>
            </a:xfrm>
            <a:custGeom>
              <a:avLst/>
              <a:gdLst/>
              <a:ahLst/>
              <a:cxnLst/>
              <a:rect l="l" t="t" r="r" b="b"/>
              <a:pathLst>
                <a:path w="16479" h="9174" extrusionOk="0">
                  <a:moveTo>
                    <a:pt x="1935" y="1"/>
                  </a:moveTo>
                  <a:lnTo>
                    <a:pt x="34" y="1101"/>
                  </a:lnTo>
                  <a:lnTo>
                    <a:pt x="1635" y="2002"/>
                  </a:lnTo>
                  <a:cubicBezTo>
                    <a:pt x="34" y="3236"/>
                    <a:pt x="0" y="4470"/>
                    <a:pt x="1768" y="5504"/>
                  </a:cubicBezTo>
                  <a:cubicBezTo>
                    <a:pt x="2569" y="5971"/>
                    <a:pt x="3470" y="6238"/>
                    <a:pt x="4404" y="6272"/>
                  </a:cubicBezTo>
                  <a:lnTo>
                    <a:pt x="4937" y="6272"/>
                  </a:lnTo>
                  <a:cubicBezTo>
                    <a:pt x="5905" y="6205"/>
                    <a:pt x="6839" y="6005"/>
                    <a:pt x="7739" y="5671"/>
                  </a:cubicBezTo>
                  <a:cubicBezTo>
                    <a:pt x="9041" y="5245"/>
                    <a:pt x="10159" y="4752"/>
                    <a:pt x="11139" y="4752"/>
                  </a:cubicBezTo>
                  <a:cubicBezTo>
                    <a:pt x="11540" y="4752"/>
                    <a:pt x="11918" y="4834"/>
                    <a:pt x="12276" y="5037"/>
                  </a:cubicBezTo>
                  <a:cubicBezTo>
                    <a:pt x="13110" y="5538"/>
                    <a:pt x="12876" y="6105"/>
                    <a:pt x="11976" y="6639"/>
                  </a:cubicBezTo>
                  <a:cubicBezTo>
                    <a:pt x="11809" y="6739"/>
                    <a:pt x="11675" y="6805"/>
                    <a:pt x="11542" y="6872"/>
                  </a:cubicBezTo>
                  <a:cubicBezTo>
                    <a:pt x="11025" y="7072"/>
                    <a:pt x="10483" y="7172"/>
                    <a:pt x="9945" y="7172"/>
                  </a:cubicBezTo>
                  <a:cubicBezTo>
                    <a:pt x="9407" y="7172"/>
                    <a:pt x="8873" y="7072"/>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2"/>
                  </a:lnTo>
                  <a:cubicBezTo>
                    <a:pt x="16312" y="5938"/>
                    <a:pt x="16479" y="4604"/>
                    <a:pt x="14644" y="3536"/>
                  </a:cubicBezTo>
                  <a:lnTo>
                    <a:pt x="14611" y="3503"/>
                  </a:lnTo>
                  <a:cubicBezTo>
                    <a:pt x="13668" y="3004"/>
                    <a:pt x="12724" y="2822"/>
                    <a:pt x="11809" y="2822"/>
                  </a:cubicBezTo>
                  <a:cubicBezTo>
                    <a:pt x="11074" y="2822"/>
                    <a:pt x="10358" y="2939"/>
                    <a:pt x="9674" y="3103"/>
                  </a:cubicBezTo>
                  <a:cubicBezTo>
                    <a:pt x="9007" y="3270"/>
                    <a:pt x="8406" y="3470"/>
                    <a:pt x="7839" y="3670"/>
                  </a:cubicBezTo>
                  <a:cubicBezTo>
                    <a:pt x="7172" y="3903"/>
                    <a:pt x="6538" y="4137"/>
                    <a:pt x="5871" y="4304"/>
                  </a:cubicBezTo>
                  <a:cubicBezTo>
                    <a:pt x="5538" y="4370"/>
                    <a:pt x="5237" y="4370"/>
                    <a:pt x="4937" y="4370"/>
                  </a:cubicBezTo>
                  <a:cubicBezTo>
                    <a:pt x="4604" y="4370"/>
                    <a:pt x="4303" y="4270"/>
                    <a:pt x="4003" y="4103"/>
                  </a:cubicBezTo>
                  <a:cubicBezTo>
                    <a:pt x="3403" y="3770"/>
                    <a:pt x="3303" y="3236"/>
                    <a:pt x="4203" y="2636"/>
                  </a:cubicBezTo>
                  <a:lnTo>
                    <a:pt x="4404" y="2536"/>
                  </a:lnTo>
                  <a:cubicBezTo>
                    <a:pt x="4570" y="2436"/>
                    <a:pt x="4737" y="2336"/>
                    <a:pt x="4937" y="2269"/>
                  </a:cubicBezTo>
                  <a:cubicBezTo>
                    <a:pt x="5402" y="2072"/>
                    <a:pt x="5895" y="1971"/>
                    <a:pt x="6391" y="1971"/>
                  </a:cubicBezTo>
                  <a:cubicBezTo>
                    <a:pt x="6822" y="1971"/>
                    <a:pt x="7254" y="2047"/>
                    <a:pt x="7673" y="2202"/>
                  </a:cubicBezTo>
                  <a:lnTo>
                    <a:pt x="9274" y="601"/>
                  </a:lnTo>
                  <a:cubicBezTo>
                    <a:pt x="8475" y="335"/>
                    <a:pt x="7634" y="199"/>
                    <a:pt x="6798" y="199"/>
                  </a:cubicBezTo>
                  <a:cubicBezTo>
                    <a:pt x="6167" y="199"/>
                    <a:pt x="5540" y="276"/>
                    <a:pt x="4937" y="434"/>
                  </a:cubicBezTo>
                  <a:cubicBezTo>
                    <a:pt x="4437" y="568"/>
                    <a:pt x="3970" y="734"/>
                    <a:pt x="3536" y="935"/>
                  </a:cubicBezTo>
                  <a:lnTo>
                    <a:pt x="1935"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1"/>
            <p:cNvSpPr/>
            <p:nvPr/>
          </p:nvSpPr>
          <p:spPr>
            <a:xfrm>
              <a:off x="7628414" y="3216746"/>
              <a:ext cx="255630" cy="142312"/>
            </a:xfrm>
            <a:custGeom>
              <a:avLst/>
              <a:gdLst/>
              <a:ahLst/>
              <a:cxnLst/>
              <a:rect l="l" t="t" r="r" b="b"/>
              <a:pathLst>
                <a:path w="16479" h="9174" extrusionOk="0">
                  <a:moveTo>
                    <a:pt x="1935" y="1"/>
                  </a:moveTo>
                  <a:lnTo>
                    <a:pt x="34" y="1101"/>
                  </a:lnTo>
                  <a:lnTo>
                    <a:pt x="1635" y="2002"/>
                  </a:lnTo>
                  <a:cubicBezTo>
                    <a:pt x="34" y="3236"/>
                    <a:pt x="0" y="4470"/>
                    <a:pt x="1768" y="5504"/>
                  </a:cubicBezTo>
                  <a:cubicBezTo>
                    <a:pt x="2569" y="5971"/>
                    <a:pt x="3470" y="6238"/>
                    <a:pt x="4404" y="6272"/>
                  </a:cubicBezTo>
                  <a:lnTo>
                    <a:pt x="4937" y="6272"/>
                  </a:lnTo>
                  <a:cubicBezTo>
                    <a:pt x="5905" y="6205"/>
                    <a:pt x="6839" y="6005"/>
                    <a:pt x="7739" y="5671"/>
                  </a:cubicBezTo>
                  <a:cubicBezTo>
                    <a:pt x="9041" y="5245"/>
                    <a:pt x="10159" y="4752"/>
                    <a:pt x="11139" y="4752"/>
                  </a:cubicBezTo>
                  <a:cubicBezTo>
                    <a:pt x="11540" y="4752"/>
                    <a:pt x="11918" y="4834"/>
                    <a:pt x="12276" y="5037"/>
                  </a:cubicBezTo>
                  <a:cubicBezTo>
                    <a:pt x="13110" y="5538"/>
                    <a:pt x="12876" y="6105"/>
                    <a:pt x="11976" y="6639"/>
                  </a:cubicBezTo>
                  <a:cubicBezTo>
                    <a:pt x="11809" y="6739"/>
                    <a:pt x="11675" y="6805"/>
                    <a:pt x="11542" y="6872"/>
                  </a:cubicBezTo>
                  <a:cubicBezTo>
                    <a:pt x="11025" y="7072"/>
                    <a:pt x="10483" y="7172"/>
                    <a:pt x="9945" y="7172"/>
                  </a:cubicBezTo>
                  <a:cubicBezTo>
                    <a:pt x="9407" y="7172"/>
                    <a:pt x="8873" y="7072"/>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2"/>
                  </a:lnTo>
                  <a:cubicBezTo>
                    <a:pt x="16312" y="5938"/>
                    <a:pt x="16479" y="4604"/>
                    <a:pt x="14644" y="3536"/>
                  </a:cubicBezTo>
                  <a:lnTo>
                    <a:pt x="14611" y="3503"/>
                  </a:lnTo>
                  <a:cubicBezTo>
                    <a:pt x="13668" y="3004"/>
                    <a:pt x="12724" y="2822"/>
                    <a:pt x="11809" y="2822"/>
                  </a:cubicBezTo>
                  <a:cubicBezTo>
                    <a:pt x="11074" y="2822"/>
                    <a:pt x="10358" y="2939"/>
                    <a:pt x="9674" y="3103"/>
                  </a:cubicBezTo>
                  <a:cubicBezTo>
                    <a:pt x="9007" y="3270"/>
                    <a:pt x="8406" y="3470"/>
                    <a:pt x="7839" y="3670"/>
                  </a:cubicBezTo>
                  <a:cubicBezTo>
                    <a:pt x="7172" y="3903"/>
                    <a:pt x="6538" y="4137"/>
                    <a:pt x="5871" y="4304"/>
                  </a:cubicBezTo>
                  <a:cubicBezTo>
                    <a:pt x="5538" y="4370"/>
                    <a:pt x="5237" y="4370"/>
                    <a:pt x="4937" y="4370"/>
                  </a:cubicBezTo>
                  <a:cubicBezTo>
                    <a:pt x="4604" y="4370"/>
                    <a:pt x="4303" y="4270"/>
                    <a:pt x="4003" y="4103"/>
                  </a:cubicBezTo>
                  <a:cubicBezTo>
                    <a:pt x="3403" y="3770"/>
                    <a:pt x="3303" y="3236"/>
                    <a:pt x="4203" y="2636"/>
                  </a:cubicBezTo>
                  <a:lnTo>
                    <a:pt x="4404" y="2536"/>
                  </a:lnTo>
                  <a:cubicBezTo>
                    <a:pt x="4570" y="2436"/>
                    <a:pt x="4737" y="2336"/>
                    <a:pt x="4937" y="2269"/>
                  </a:cubicBezTo>
                  <a:cubicBezTo>
                    <a:pt x="5402" y="2072"/>
                    <a:pt x="5895" y="1971"/>
                    <a:pt x="6391" y="1971"/>
                  </a:cubicBezTo>
                  <a:cubicBezTo>
                    <a:pt x="6822" y="1971"/>
                    <a:pt x="7254" y="2047"/>
                    <a:pt x="7673" y="2202"/>
                  </a:cubicBezTo>
                  <a:lnTo>
                    <a:pt x="9274" y="601"/>
                  </a:lnTo>
                  <a:cubicBezTo>
                    <a:pt x="8475" y="335"/>
                    <a:pt x="7634" y="199"/>
                    <a:pt x="6798" y="199"/>
                  </a:cubicBezTo>
                  <a:cubicBezTo>
                    <a:pt x="6167" y="199"/>
                    <a:pt x="5540" y="276"/>
                    <a:pt x="4937" y="434"/>
                  </a:cubicBezTo>
                  <a:cubicBezTo>
                    <a:pt x="4437" y="568"/>
                    <a:pt x="3970" y="734"/>
                    <a:pt x="3536" y="935"/>
                  </a:cubicBezTo>
                  <a:lnTo>
                    <a:pt x="19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1"/>
            <p:cNvSpPr/>
            <p:nvPr/>
          </p:nvSpPr>
          <p:spPr>
            <a:xfrm>
              <a:off x="7628926" y="3217258"/>
              <a:ext cx="54356" cy="16583"/>
            </a:xfrm>
            <a:custGeom>
              <a:avLst/>
              <a:gdLst/>
              <a:ahLst/>
              <a:cxnLst/>
              <a:rect l="l" t="t" r="r" b="b"/>
              <a:pathLst>
                <a:path w="3504" h="1069" extrusionOk="0">
                  <a:moveTo>
                    <a:pt x="1902" y="1"/>
                  </a:moveTo>
                  <a:lnTo>
                    <a:pt x="1" y="1068"/>
                  </a:lnTo>
                  <a:lnTo>
                    <a:pt x="1902" y="201"/>
                  </a:lnTo>
                  <a:lnTo>
                    <a:pt x="3503" y="902"/>
                  </a:lnTo>
                  <a:lnTo>
                    <a:pt x="19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1"/>
            <p:cNvSpPr/>
            <p:nvPr/>
          </p:nvSpPr>
          <p:spPr>
            <a:xfrm>
              <a:off x="7700853" y="3219817"/>
              <a:ext cx="70908" cy="31103"/>
            </a:xfrm>
            <a:custGeom>
              <a:avLst/>
              <a:gdLst/>
              <a:ahLst/>
              <a:cxnLst/>
              <a:rect l="l" t="t" r="r" b="b"/>
              <a:pathLst>
                <a:path w="4571" h="2005" extrusionOk="0">
                  <a:moveTo>
                    <a:pt x="2133" y="1"/>
                  </a:moveTo>
                  <a:cubicBezTo>
                    <a:pt x="1416" y="1"/>
                    <a:pt x="697" y="102"/>
                    <a:pt x="0" y="303"/>
                  </a:cubicBezTo>
                  <a:cubicBezTo>
                    <a:pt x="559" y="194"/>
                    <a:pt x="1123" y="141"/>
                    <a:pt x="1686" y="141"/>
                  </a:cubicBezTo>
                  <a:cubicBezTo>
                    <a:pt x="2501" y="141"/>
                    <a:pt x="3314" y="253"/>
                    <a:pt x="4103" y="470"/>
                  </a:cubicBezTo>
                  <a:lnTo>
                    <a:pt x="3003" y="2004"/>
                  </a:lnTo>
                  <a:lnTo>
                    <a:pt x="4570" y="403"/>
                  </a:lnTo>
                  <a:cubicBezTo>
                    <a:pt x="3784" y="135"/>
                    <a:pt x="2960" y="1"/>
                    <a:pt x="213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1"/>
            <p:cNvSpPr/>
            <p:nvPr/>
          </p:nvSpPr>
          <p:spPr>
            <a:xfrm>
              <a:off x="7778457" y="3260597"/>
              <a:ext cx="105578" cy="67929"/>
            </a:xfrm>
            <a:custGeom>
              <a:avLst/>
              <a:gdLst/>
              <a:ahLst/>
              <a:cxnLst/>
              <a:rect l="l" t="t" r="r" b="b"/>
              <a:pathLst>
                <a:path w="6806" h="4379" extrusionOk="0">
                  <a:moveTo>
                    <a:pt x="2080" y="1"/>
                  </a:moveTo>
                  <a:cubicBezTo>
                    <a:pt x="1367" y="1"/>
                    <a:pt x="668" y="116"/>
                    <a:pt x="1" y="276"/>
                  </a:cubicBezTo>
                  <a:cubicBezTo>
                    <a:pt x="411" y="196"/>
                    <a:pt x="907" y="143"/>
                    <a:pt x="1443" y="143"/>
                  </a:cubicBezTo>
                  <a:cubicBezTo>
                    <a:pt x="2477" y="143"/>
                    <a:pt x="3661" y="339"/>
                    <a:pt x="4671" y="910"/>
                  </a:cubicBezTo>
                  <a:cubicBezTo>
                    <a:pt x="6172" y="1810"/>
                    <a:pt x="6439" y="2878"/>
                    <a:pt x="5038" y="4379"/>
                  </a:cubicBezTo>
                  <a:cubicBezTo>
                    <a:pt x="6606" y="3144"/>
                    <a:pt x="6806" y="1844"/>
                    <a:pt x="4938" y="743"/>
                  </a:cubicBezTo>
                  <a:lnTo>
                    <a:pt x="4904" y="743"/>
                  </a:lnTo>
                  <a:cubicBezTo>
                    <a:pt x="3962" y="196"/>
                    <a:pt x="3008" y="1"/>
                    <a:pt x="208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1"/>
            <p:cNvSpPr/>
            <p:nvPr/>
          </p:nvSpPr>
          <p:spPr>
            <a:xfrm>
              <a:off x="7851424" y="3328507"/>
              <a:ext cx="29505" cy="31072"/>
            </a:xfrm>
            <a:custGeom>
              <a:avLst/>
              <a:gdLst/>
              <a:ahLst/>
              <a:cxnLst/>
              <a:rect l="l" t="t" r="r" b="b"/>
              <a:pathLst>
                <a:path w="1902" h="2003" extrusionOk="0">
                  <a:moveTo>
                    <a:pt x="334" y="1"/>
                  </a:moveTo>
                  <a:lnTo>
                    <a:pt x="1535" y="935"/>
                  </a:lnTo>
                  <a:lnTo>
                    <a:pt x="0" y="2002"/>
                  </a:lnTo>
                  <a:lnTo>
                    <a:pt x="1902" y="901"/>
                  </a:lnTo>
                  <a:lnTo>
                    <a:pt x="3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1"/>
            <p:cNvSpPr/>
            <p:nvPr/>
          </p:nvSpPr>
          <p:spPr>
            <a:xfrm>
              <a:off x="7731892" y="3323341"/>
              <a:ext cx="75049" cy="26402"/>
            </a:xfrm>
            <a:custGeom>
              <a:avLst/>
              <a:gdLst/>
              <a:ahLst/>
              <a:cxnLst/>
              <a:rect l="l" t="t" r="r" b="b"/>
              <a:pathLst>
                <a:path w="4838" h="1702" extrusionOk="0">
                  <a:moveTo>
                    <a:pt x="4838" y="0"/>
                  </a:moveTo>
                  <a:lnTo>
                    <a:pt x="4838" y="0"/>
                  </a:lnTo>
                  <a:cubicBezTo>
                    <a:pt x="4310" y="221"/>
                    <a:pt x="3757" y="330"/>
                    <a:pt x="3208" y="330"/>
                  </a:cubicBezTo>
                  <a:cubicBezTo>
                    <a:pt x="2681" y="330"/>
                    <a:pt x="2159" y="230"/>
                    <a:pt x="1669" y="33"/>
                  </a:cubicBezTo>
                  <a:lnTo>
                    <a:pt x="1" y="1701"/>
                  </a:lnTo>
                  <a:lnTo>
                    <a:pt x="1802" y="267"/>
                  </a:lnTo>
                  <a:cubicBezTo>
                    <a:pt x="2183" y="381"/>
                    <a:pt x="2579" y="438"/>
                    <a:pt x="2975" y="438"/>
                  </a:cubicBezTo>
                  <a:cubicBezTo>
                    <a:pt x="3618" y="438"/>
                    <a:pt x="4260" y="289"/>
                    <a:pt x="483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1"/>
            <p:cNvSpPr/>
            <p:nvPr/>
          </p:nvSpPr>
          <p:spPr>
            <a:xfrm>
              <a:off x="7675491" y="3258146"/>
              <a:ext cx="43482" cy="27969"/>
            </a:xfrm>
            <a:custGeom>
              <a:avLst/>
              <a:gdLst/>
              <a:ahLst/>
              <a:cxnLst/>
              <a:rect l="l" t="t" r="r" b="b"/>
              <a:pathLst>
                <a:path w="2803" h="1803" extrusionOk="0">
                  <a:moveTo>
                    <a:pt x="1168" y="0"/>
                  </a:moveTo>
                  <a:cubicBezTo>
                    <a:pt x="334" y="434"/>
                    <a:pt x="1" y="967"/>
                    <a:pt x="535" y="1401"/>
                  </a:cubicBezTo>
                  <a:cubicBezTo>
                    <a:pt x="851" y="1678"/>
                    <a:pt x="1331" y="1802"/>
                    <a:pt x="1822" y="1802"/>
                  </a:cubicBezTo>
                  <a:cubicBezTo>
                    <a:pt x="2160" y="1802"/>
                    <a:pt x="2504" y="1743"/>
                    <a:pt x="2803" y="1635"/>
                  </a:cubicBezTo>
                  <a:lnTo>
                    <a:pt x="2803" y="1635"/>
                  </a:lnTo>
                  <a:cubicBezTo>
                    <a:pt x="2583" y="1683"/>
                    <a:pt x="2346" y="1714"/>
                    <a:pt x="2116" y="1714"/>
                  </a:cubicBezTo>
                  <a:cubicBezTo>
                    <a:pt x="2032" y="1714"/>
                    <a:pt x="1949" y="1710"/>
                    <a:pt x="1869" y="1701"/>
                  </a:cubicBezTo>
                  <a:cubicBezTo>
                    <a:pt x="1535" y="1701"/>
                    <a:pt x="1235" y="1601"/>
                    <a:pt x="968" y="1434"/>
                  </a:cubicBezTo>
                  <a:cubicBezTo>
                    <a:pt x="368" y="1101"/>
                    <a:pt x="268" y="567"/>
                    <a:pt x="11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1"/>
            <p:cNvSpPr/>
            <p:nvPr/>
          </p:nvSpPr>
          <p:spPr>
            <a:xfrm>
              <a:off x="7627902" y="3248312"/>
              <a:ext cx="68317" cy="66254"/>
            </a:xfrm>
            <a:custGeom>
              <a:avLst/>
              <a:gdLst/>
              <a:ahLst/>
              <a:cxnLst/>
              <a:rect l="l" t="t" r="r" b="b"/>
              <a:pathLst>
                <a:path w="4404" h="4271" extrusionOk="0">
                  <a:moveTo>
                    <a:pt x="1635" y="0"/>
                  </a:moveTo>
                  <a:lnTo>
                    <a:pt x="1635" y="0"/>
                  </a:lnTo>
                  <a:cubicBezTo>
                    <a:pt x="33" y="1201"/>
                    <a:pt x="0" y="2469"/>
                    <a:pt x="1801" y="3503"/>
                  </a:cubicBezTo>
                  <a:cubicBezTo>
                    <a:pt x="2569" y="3970"/>
                    <a:pt x="3469" y="4237"/>
                    <a:pt x="4403" y="4270"/>
                  </a:cubicBezTo>
                  <a:cubicBezTo>
                    <a:pt x="3069" y="4103"/>
                    <a:pt x="1368" y="3403"/>
                    <a:pt x="834" y="2235"/>
                  </a:cubicBezTo>
                  <a:cubicBezTo>
                    <a:pt x="334" y="1201"/>
                    <a:pt x="1501" y="134"/>
                    <a:pt x="163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1"/>
            <p:cNvSpPr/>
            <p:nvPr/>
          </p:nvSpPr>
          <p:spPr>
            <a:xfrm>
              <a:off x="7459725" y="3623955"/>
              <a:ext cx="188896" cy="367010"/>
            </a:xfrm>
            <a:custGeom>
              <a:avLst/>
              <a:gdLst/>
              <a:ahLst/>
              <a:cxnLst/>
              <a:rect l="l" t="t" r="r" b="b"/>
              <a:pathLst>
                <a:path w="12177" h="23659" extrusionOk="0">
                  <a:moveTo>
                    <a:pt x="8073" y="1"/>
                  </a:moveTo>
                  <a:lnTo>
                    <a:pt x="1" y="3503"/>
                  </a:lnTo>
                  <a:cubicBezTo>
                    <a:pt x="1" y="3503"/>
                    <a:pt x="4337" y="10141"/>
                    <a:pt x="5138" y="12943"/>
                  </a:cubicBezTo>
                  <a:cubicBezTo>
                    <a:pt x="5972" y="15845"/>
                    <a:pt x="6939" y="16646"/>
                    <a:pt x="7173" y="19982"/>
                  </a:cubicBezTo>
                  <a:cubicBezTo>
                    <a:pt x="7239" y="20682"/>
                    <a:pt x="7173" y="22183"/>
                    <a:pt x="7239" y="22784"/>
                  </a:cubicBezTo>
                  <a:cubicBezTo>
                    <a:pt x="7239" y="23278"/>
                    <a:pt x="7640" y="23658"/>
                    <a:pt x="8124" y="23658"/>
                  </a:cubicBezTo>
                  <a:cubicBezTo>
                    <a:pt x="8162" y="23658"/>
                    <a:pt x="8201" y="23656"/>
                    <a:pt x="8240" y="23651"/>
                  </a:cubicBezTo>
                  <a:cubicBezTo>
                    <a:pt x="9641" y="23618"/>
                    <a:pt x="11242" y="20715"/>
                    <a:pt x="11643" y="17880"/>
                  </a:cubicBezTo>
                  <a:cubicBezTo>
                    <a:pt x="12076" y="15045"/>
                    <a:pt x="12176" y="8807"/>
                    <a:pt x="12076" y="8073"/>
                  </a:cubicBezTo>
                  <a:cubicBezTo>
                    <a:pt x="11943" y="7339"/>
                    <a:pt x="11643" y="6672"/>
                    <a:pt x="11176" y="6105"/>
                  </a:cubicBezTo>
                  <a:cubicBezTo>
                    <a:pt x="10942" y="5771"/>
                    <a:pt x="10642" y="5471"/>
                    <a:pt x="10342" y="5171"/>
                  </a:cubicBezTo>
                  <a:cubicBezTo>
                    <a:pt x="9608" y="3970"/>
                    <a:pt x="8841" y="1602"/>
                    <a:pt x="8073"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1"/>
            <p:cNvSpPr/>
            <p:nvPr/>
          </p:nvSpPr>
          <p:spPr>
            <a:xfrm>
              <a:off x="7496984" y="3782281"/>
              <a:ext cx="211141" cy="315230"/>
            </a:xfrm>
            <a:custGeom>
              <a:avLst/>
              <a:gdLst/>
              <a:ahLst/>
              <a:cxnLst/>
              <a:rect l="l" t="t" r="r" b="b"/>
              <a:pathLst>
                <a:path w="13611" h="20321" extrusionOk="0">
                  <a:moveTo>
                    <a:pt x="12877" y="1"/>
                  </a:moveTo>
                  <a:cubicBezTo>
                    <a:pt x="12877" y="1"/>
                    <a:pt x="901" y="17046"/>
                    <a:pt x="468" y="17814"/>
                  </a:cubicBezTo>
                  <a:cubicBezTo>
                    <a:pt x="1" y="18548"/>
                    <a:pt x="1335" y="19815"/>
                    <a:pt x="1335" y="19815"/>
                  </a:cubicBezTo>
                  <a:cubicBezTo>
                    <a:pt x="1335" y="19815"/>
                    <a:pt x="1903" y="20320"/>
                    <a:pt x="3025" y="20320"/>
                  </a:cubicBezTo>
                  <a:cubicBezTo>
                    <a:pt x="3726" y="20320"/>
                    <a:pt x="4642" y="20123"/>
                    <a:pt x="5771" y="19482"/>
                  </a:cubicBezTo>
                  <a:cubicBezTo>
                    <a:pt x="8173" y="18181"/>
                    <a:pt x="10108" y="16213"/>
                    <a:pt x="11375" y="13777"/>
                  </a:cubicBezTo>
                  <a:cubicBezTo>
                    <a:pt x="12243" y="11943"/>
                    <a:pt x="12676" y="9941"/>
                    <a:pt x="12143" y="8073"/>
                  </a:cubicBezTo>
                  <a:cubicBezTo>
                    <a:pt x="11742" y="6906"/>
                    <a:pt x="11809" y="5638"/>
                    <a:pt x="12343" y="4504"/>
                  </a:cubicBezTo>
                  <a:cubicBezTo>
                    <a:pt x="12710" y="3704"/>
                    <a:pt x="13610" y="1469"/>
                    <a:pt x="13444" y="868"/>
                  </a:cubicBezTo>
                  <a:cubicBezTo>
                    <a:pt x="13310" y="535"/>
                    <a:pt x="13110" y="234"/>
                    <a:pt x="12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1"/>
            <p:cNvSpPr/>
            <p:nvPr/>
          </p:nvSpPr>
          <p:spPr>
            <a:xfrm>
              <a:off x="7491819" y="3704134"/>
              <a:ext cx="204920" cy="375573"/>
            </a:xfrm>
            <a:custGeom>
              <a:avLst/>
              <a:gdLst/>
              <a:ahLst/>
              <a:cxnLst/>
              <a:rect l="l" t="t" r="r" b="b"/>
              <a:pathLst>
                <a:path w="13210" h="24211" extrusionOk="0">
                  <a:moveTo>
                    <a:pt x="8445" y="0"/>
                  </a:moveTo>
                  <a:cubicBezTo>
                    <a:pt x="8372" y="0"/>
                    <a:pt x="8316" y="21"/>
                    <a:pt x="8273" y="35"/>
                  </a:cubicBezTo>
                  <a:cubicBezTo>
                    <a:pt x="8339" y="135"/>
                    <a:pt x="8373" y="269"/>
                    <a:pt x="8439" y="369"/>
                  </a:cubicBezTo>
                  <a:cubicBezTo>
                    <a:pt x="8740" y="869"/>
                    <a:pt x="8706" y="1536"/>
                    <a:pt x="8339" y="1970"/>
                  </a:cubicBezTo>
                  <a:cubicBezTo>
                    <a:pt x="8028" y="2423"/>
                    <a:pt x="7524" y="2660"/>
                    <a:pt x="7012" y="2660"/>
                  </a:cubicBezTo>
                  <a:cubicBezTo>
                    <a:pt x="6921" y="2660"/>
                    <a:pt x="6829" y="2652"/>
                    <a:pt x="6738" y="2637"/>
                  </a:cubicBezTo>
                  <a:cubicBezTo>
                    <a:pt x="6271" y="2537"/>
                    <a:pt x="5838" y="2370"/>
                    <a:pt x="5437" y="2204"/>
                  </a:cubicBezTo>
                  <a:cubicBezTo>
                    <a:pt x="5226" y="2159"/>
                    <a:pt x="5011" y="2137"/>
                    <a:pt x="4797" y="2137"/>
                  </a:cubicBezTo>
                  <a:cubicBezTo>
                    <a:pt x="4370" y="2137"/>
                    <a:pt x="3947" y="2226"/>
                    <a:pt x="3569" y="2404"/>
                  </a:cubicBezTo>
                  <a:cubicBezTo>
                    <a:pt x="3002" y="2671"/>
                    <a:pt x="2469" y="2971"/>
                    <a:pt x="1968" y="3371"/>
                  </a:cubicBezTo>
                  <a:cubicBezTo>
                    <a:pt x="1601" y="3538"/>
                    <a:pt x="1334" y="3838"/>
                    <a:pt x="1168" y="4205"/>
                  </a:cubicBezTo>
                  <a:cubicBezTo>
                    <a:pt x="1068" y="4572"/>
                    <a:pt x="1101" y="4972"/>
                    <a:pt x="1268" y="5339"/>
                  </a:cubicBezTo>
                  <a:cubicBezTo>
                    <a:pt x="1501" y="6106"/>
                    <a:pt x="1935" y="6907"/>
                    <a:pt x="2068" y="7708"/>
                  </a:cubicBezTo>
                  <a:cubicBezTo>
                    <a:pt x="2202" y="8575"/>
                    <a:pt x="2268" y="9409"/>
                    <a:pt x="2302" y="10276"/>
                  </a:cubicBezTo>
                  <a:cubicBezTo>
                    <a:pt x="2302" y="10276"/>
                    <a:pt x="2402" y="16347"/>
                    <a:pt x="1168" y="19449"/>
                  </a:cubicBezTo>
                  <a:cubicBezTo>
                    <a:pt x="0" y="22351"/>
                    <a:pt x="200" y="23686"/>
                    <a:pt x="1601" y="24119"/>
                  </a:cubicBezTo>
                  <a:cubicBezTo>
                    <a:pt x="1800" y="24180"/>
                    <a:pt x="2039" y="24211"/>
                    <a:pt x="2309" y="24211"/>
                  </a:cubicBezTo>
                  <a:cubicBezTo>
                    <a:pt x="3986" y="24211"/>
                    <a:pt x="6889" y="23008"/>
                    <a:pt x="9273" y="20050"/>
                  </a:cubicBezTo>
                  <a:cubicBezTo>
                    <a:pt x="12075" y="16614"/>
                    <a:pt x="11542" y="14112"/>
                    <a:pt x="11342" y="11844"/>
                  </a:cubicBezTo>
                  <a:cubicBezTo>
                    <a:pt x="11175" y="9609"/>
                    <a:pt x="13009" y="7507"/>
                    <a:pt x="13210" y="5039"/>
                  </a:cubicBezTo>
                  <a:cubicBezTo>
                    <a:pt x="12776" y="3871"/>
                    <a:pt x="11175" y="2771"/>
                    <a:pt x="10508" y="2137"/>
                  </a:cubicBezTo>
                  <a:cubicBezTo>
                    <a:pt x="9874" y="1536"/>
                    <a:pt x="8973" y="269"/>
                    <a:pt x="8840" y="169"/>
                  </a:cubicBezTo>
                  <a:cubicBezTo>
                    <a:pt x="8669" y="36"/>
                    <a:pt x="8542" y="0"/>
                    <a:pt x="84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1"/>
            <p:cNvSpPr/>
            <p:nvPr/>
          </p:nvSpPr>
          <p:spPr>
            <a:xfrm>
              <a:off x="7491291" y="3948689"/>
              <a:ext cx="168187" cy="132446"/>
            </a:xfrm>
            <a:custGeom>
              <a:avLst/>
              <a:gdLst/>
              <a:ahLst/>
              <a:cxnLst/>
              <a:rect l="l" t="t" r="r" b="b"/>
              <a:pathLst>
                <a:path w="10842" h="8538" extrusionOk="0">
                  <a:moveTo>
                    <a:pt x="6806" y="1"/>
                  </a:moveTo>
                  <a:cubicBezTo>
                    <a:pt x="6334" y="1"/>
                    <a:pt x="5822" y="54"/>
                    <a:pt x="5271" y="181"/>
                  </a:cubicBezTo>
                  <a:cubicBezTo>
                    <a:pt x="1669" y="1015"/>
                    <a:pt x="835" y="3116"/>
                    <a:pt x="534" y="4284"/>
                  </a:cubicBezTo>
                  <a:cubicBezTo>
                    <a:pt x="168" y="5685"/>
                    <a:pt x="1" y="8120"/>
                    <a:pt x="1669" y="8453"/>
                  </a:cubicBezTo>
                  <a:cubicBezTo>
                    <a:pt x="1961" y="8509"/>
                    <a:pt x="2255" y="8537"/>
                    <a:pt x="2554" y="8537"/>
                  </a:cubicBezTo>
                  <a:cubicBezTo>
                    <a:pt x="4064" y="8537"/>
                    <a:pt x="5701" y="7806"/>
                    <a:pt x="7873" y="6052"/>
                  </a:cubicBezTo>
                  <a:cubicBezTo>
                    <a:pt x="10475" y="3950"/>
                    <a:pt x="10842" y="1682"/>
                    <a:pt x="10842" y="1682"/>
                  </a:cubicBezTo>
                  <a:cubicBezTo>
                    <a:pt x="10842" y="1682"/>
                    <a:pt x="9449" y="1"/>
                    <a:pt x="6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1"/>
            <p:cNvSpPr/>
            <p:nvPr/>
          </p:nvSpPr>
          <p:spPr>
            <a:xfrm>
              <a:off x="7521306" y="3800724"/>
              <a:ext cx="92129" cy="40565"/>
            </a:xfrm>
            <a:custGeom>
              <a:avLst/>
              <a:gdLst/>
              <a:ahLst/>
              <a:cxnLst/>
              <a:rect l="l" t="t" r="r" b="b"/>
              <a:pathLst>
                <a:path w="5939" h="2615" extrusionOk="0">
                  <a:moveTo>
                    <a:pt x="4770" y="0"/>
                  </a:moveTo>
                  <a:cubicBezTo>
                    <a:pt x="3561" y="0"/>
                    <a:pt x="1529" y="345"/>
                    <a:pt x="201" y="1647"/>
                  </a:cubicBezTo>
                  <a:cubicBezTo>
                    <a:pt x="0" y="2181"/>
                    <a:pt x="34" y="2515"/>
                    <a:pt x="301" y="2615"/>
                  </a:cubicBezTo>
                  <a:cubicBezTo>
                    <a:pt x="1385" y="1081"/>
                    <a:pt x="3560" y="721"/>
                    <a:pt x="4730" y="721"/>
                  </a:cubicBezTo>
                  <a:cubicBezTo>
                    <a:pt x="5036" y="721"/>
                    <a:pt x="5273" y="746"/>
                    <a:pt x="5404" y="780"/>
                  </a:cubicBezTo>
                  <a:cubicBezTo>
                    <a:pt x="5504" y="780"/>
                    <a:pt x="5638" y="780"/>
                    <a:pt x="5738" y="713"/>
                  </a:cubicBezTo>
                  <a:cubicBezTo>
                    <a:pt x="5805" y="647"/>
                    <a:pt x="5838" y="580"/>
                    <a:pt x="5871" y="513"/>
                  </a:cubicBezTo>
                  <a:cubicBezTo>
                    <a:pt x="5938" y="313"/>
                    <a:pt x="5805" y="113"/>
                    <a:pt x="5604" y="80"/>
                  </a:cubicBezTo>
                  <a:cubicBezTo>
                    <a:pt x="5433" y="33"/>
                    <a:pt x="5140" y="0"/>
                    <a:pt x="47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1"/>
            <p:cNvSpPr/>
            <p:nvPr/>
          </p:nvSpPr>
          <p:spPr>
            <a:xfrm>
              <a:off x="7524920" y="3836602"/>
              <a:ext cx="87987" cy="38316"/>
            </a:xfrm>
            <a:custGeom>
              <a:avLst/>
              <a:gdLst/>
              <a:ahLst/>
              <a:cxnLst/>
              <a:rect l="l" t="t" r="r" b="b"/>
              <a:pathLst>
                <a:path w="5672" h="2470" extrusionOk="0">
                  <a:moveTo>
                    <a:pt x="4549" y="0"/>
                  </a:moveTo>
                  <a:cubicBezTo>
                    <a:pt x="3394" y="0"/>
                    <a:pt x="1490" y="292"/>
                    <a:pt x="168" y="1436"/>
                  </a:cubicBezTo>
                  <a:cubicBezTo>
                    <a:pt x="1" y="1769"/>
                    <a:pt x="1" y="2136"/>
                    <a:pt x="201" y="2470"/>
                  </a:cubicBezTo>
                  <a:cubicBezTo>
                    <a:pt x="1305" y="1051"/>
                    <a:pt x="3360" y="708"/>
                    <a:pt x="4477" y="708"/>
                  </a:cubicBezTo>
                  <a:cubicBezTo>
                    <a:pt x="4778" y="708"/>
                    <a:pt x="5011" y="733"/>
                    <a:pt x="5138" y="769"/>
                  </a:cubicBezTo>
                  <a:cubicBezTo>
                    <a:pt x="5174" y="778"/>
                    <a:pt x="5207" y="782"/>
                    <a:pt x="5239" y="782"/>
                  </a:cubicBezTo>
                  <a:cubicBezTo>
                    <a:pt x="5325" y="782"/>
                    <a:pt x="5398" y="751"/>
                    <a:pt x="5472" y="702"/>
                  </a:cubicBezTo>
                  <a:cubicBezTo>
                    <a:pt x="5538" y="635"/>
                    <a:pt x="5605" y="569"/>
                    <a:pt x="5605" y="502"/>
                  </a:cubicBezTo>
                  <a:cubicBezTo>
                    <a:pt x="5672" y="302"/>
                    <a:pt x="5572" y="102"/>
                    <a:pt x="5371" y="68"/>
                  </a:cubicBezTo>
                  <a:cubicBezTo>
                    <a:pt x="5197" y="29"/>
                    <a:pt x="4909" y="0"/>
                    <a:pt x="45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1"/>
            <p:cNvSpPr/>
            <p:nvPr/>
          </p:nvSpPr>
          <p:spPr>
            <a:xfrm>
              <a:off x="7520267" y="3908095"/>
              <a:ext cx="92129" cy="45995"/>
            </a:xfrm>
            <a:custGeom>
              <a:avLst/>
              <a:gdLst/>
              <a:ahLst/>
              <a:cxnLst/>
              <a:rect l="l" t="t" r="r" b="b"/>
              <a:pathLst>
                <a:path w="5939" h="2965" extrusionOk="0">
                  <a:moveTo>
                    <a:pt x="4868" y="1"/>
                  </a:moveTo>
                  <a:cubicBezTo>
                    <a:pt x="3679" y="1"/>
                    <a:pt x="1655" y="321"/>
                    <a:pt x="301" y="1597"/>
                  </a:cubicBezTo>
                  <a:cubicBezTo>
                    <a:pt x="67" y="2031"/>
                    <a:pt x="1" y="2498"/>
                    <a:pt x="134" y="2965"/>
                  </a:cubicBezTo>
                  <a:cubicBezTo>
                    <a:pt x="1123" y="1097"/>
                    <a:pt x="3625" y="722"/>
                    <a:pt x="4833" y="722"/>
                  </a:cubicBezTo>
                  <a:cubicBezTo>
                    <a:pt x="5093" y="722"/>
                    <a:pt x="5293" y="739"/>
                    <a:pt x="5405" y="763"/>
                  </a:cubicBezTo>
                  <a:cubicBezTo>
                    <a:pt x="5434" y="767"/>
                    <a:pt x="5463" y="769"/>
                    <a:pt x="5492" y="769"/>
                  </a:cubicBezTo>
                  <a:cubicBezTo>
                    <a:pt x="5687" y="769"/>
                    <a:pt x="5847" y="671"/>
                    <a:pt x="5905" y="496"/>
                  </a:cubicBezTo>
                  <a:cubicBezTo>
                    <a:pt x="5938" y="296"/>
                    <a:pt x="5805" y="129"/>
                    <a:pt x="5638" y="62"/>
                  </a:cubicBezTo>
                  <a:cubicBezTo>
                    <a:pt x="5470" y="26"/>
                    <a:pt x="5202" y="1"/>
                    <a:pt x="4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1"/>
            <p:cNvSpPr/>
            <p:nvPr/>
          </p:nvSpPr>
          <p:spPr>
            <a:xfrm>
              <a:off x="7523897" y="3872294"/>
              <a:ext cx="89011" cy="39883"/>
            </a:xfrm>
            <a:custGeom>
              <a:avLst/>
              <a:gdLst/>
              <a:ahLst/>
              <a:cxnLst/>
              <a:rect l="l" t="t" r="r" b="b"/>
              <a:pathLst>
                <a:path w="5738" h="2571" extrusionOk="0">
                  <a:moveTo>
                    <a:pt x="4600" y="1"/>
                  </a:moveTo>
                  <a:cubicBezTo>
                    <a:pt x="3458" y="1"/>
                    <a:pt x="1548" y="292"/>
                    <a:pt x="200" y="1436"/>
                  </a:cubicBezTo>
                  <a:cubicBezTo>
                    <a:pt x="34" y="1803"/>
                    <a:pt x="0" y="2204"/>
                    <a:pt x="167" y="2571"/>
                  </a:cubicBezTo>
                  <a:cubicBezTo>
                    <a:pt x="1263" y="1047"/>
                    <a:pt x="3430" y="723"/>
                    <a:pt x="4574" y="723"/>
                  </a:cubicBezTo>
                  <a:cubicBezTo>
                    <a:pt x="4857" y="723"/>
                    <a:pt x="5078" y="743"/>
                    <a:pt x="5204" y="769"/>
                  </a:cubicBezTo>
                  <a:cubicBezTo>
                    <a:pt x="5231" y="778"/>
                    <a:pt x="5260" y="782"/>
                    <a:pt x="5290" y="782"/>
                  </a:cubicBezTo>
                  <a:cubicBezTo>
                    <a:pt x="5373" y="782"/>
                    <a:pt x="5464" y="751"/>
                    <a:pt x="5538" y="703"/>
                  </a:cubicBezTo>
                  <a:cubicBezTo>
                    <a:pt x="5604" y="669"/>
                    <a:pt x="5638" y="603"/>
                    <a:pt x="5671" y="502"/>
                  </a:cubicBezTo>
                  <a:cubicBezTo>
                    <a:pt x="5738" y="336"/>
                    <a:pt x="5604" y="102"/>
                    <a:pt x="5404" y="69"/>
                  </a:cubicBezTo>
                  <a:cubicBezTo>
                    <a:pt x="5238" y="29"/>
                    <a:pt x="4956" y="1"/>
                    <a:pt x="46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1"/>
            <p:cNvSpPr/>
            <p:nvPr/>
          </p:nvSpPr>
          <p:spPr>
            <a:xfrm>
              <a:off x="7322618" y="3844374"/>
              <a:ext cx="273222" cy="385672"/>
            </a:xfrm>
            <a:custGeom>
              <a:avLst/>
              <a:gdLst/>
              <a:ahLst/>
              <a:cxnLst/>
              <a:rect l="l" t="t" r="r" b="b"/>
              <a:pathLst>
                <a:path w="17613" h="24862" extrusionOk="0">
                  <a:moveTo>
                    <a:pt x="7205" y="1"/>
                  </a:moveTo>
                  <a:lnTo>
                    <a:pt x="7205" y="1"/>
                  </a:lnTo>
                  <a:cubicBezTo>
                    <a:pt x="7205" y="1"/>
                    <a:pt x="7306" y="6873"/>
                    <a:pt x="7372" y="12176"/>
                  </a:cubicBezTo>
                  <a:cubicBezTo>
                    <a:pt x="7406" y="16012"/>
                    <a:pt x="4637" y="17947"/>
                    <a:pt x="2402" y="20649"/>
                  </a:cubicBezTo>
                  <a:cubicBezTo>
                    <a:pt x="1902" y="21249"/>
                    <a:pt x="801" y="22317"/>
                    <a:pt x="401" y="22817"/>
                  </a:cubicBezTo>
                  <a:cubicBezTo>
                    <a:pt x="0" y="23217"/>
                    <a:pt x="67" y="23885"/>
                    <a:pt x="534" y="24185"/>
                  </a:cubicBezTo>
                  <a:cubicBezTo>
                    <a:pt x="998" y="24605"/>
                    <a:pt x="2091" y="24862"/>
                    <a:pt x="3375" y="24862"/>
                  </a:cubicBezTo>
                  <a:cubicBezTo>
                    <a:pt x="5049" y="24862"/>
                    <a:pt x="7048" y="24426"/>
                    <a:pt x="8406" y="23351"/>
                  </a:cubicBezTo>
                  <a:cubicBezTo>
                    <a:pt x="10808" y="21483"/>
                    <a:pt x="12910" y="17580"/>
                    <a:pt x="14311" y="16079"/>
                  </a:cubicBezTo>
                  <a:cubicBezTo>
                    <a:pt x="14844" y="15545"/>
                    <a:pt x="15345" y="14945"/>
                    <a:pt x="15812" y="14344"/>
                  </a:cubicBezTo>
                  <a:cubicBezTo>
                    <a:pt x="16279" y="13777"/>
                    <a:pt x="16112" y="13244"/>
                    <a:pt x="16145" y="12576"/>
                  </a:cubicBezTo>
                  <a:cubicBezTo>
                    <a:pt x="16145" y="12276"/>
                    <a:pt x="16078" y="11442"/>
                    <a:pt x="16078" y="11442"/>
                  </a:cubicBezTo>
                  <a:cubicBezTo>
                    <a:pt x="16345" y="9908"/>
                    <a:pt x="17179" y="5271"/>
                    <a:pt x="17613" y="3770"/>
                  </a:cubicBezTo>
                  <a:lnTo>
                    <a:pt x="7205" y="1"/>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1"/>
            <p:cNvSpPr/>
            <p:nvPr/>
          </p:nvSpPr>
          <p:spPr>
            <a:xfrm>
              <a:off x="7238794" y="4126885"/>
              <a:ext cx="350846" cy="188710"/>
            </a:xfrm>
            <a:custGeom>
              <a:avLst/>
              <a:gdLst/>
              <a:ahLst/>
              <a:cxnLst/>
              <a:rect l="l" t="t" r="r" b="b"/>
              <a:pathLst>
                <a:path w="22617" h="12165" extrusionOk="0">
                  <a:moveTo>
                    <a:pt x="22583" y="1"/>
                  </a:moveTo>
                  <a:cubicBezTo>
                    <a:pt x="22583" y="1"/>
                    <a:pt x="1702" y="7039"/>
                    <a:pt x="868" y="7406"/>
                  </a:cubicBezTo>
                  <a:cubicBezTo>
                    <a:pt x="0" y="7740"/>
                    <a:pt x="334" y="9641"/>
                    <a:pt x="334" y="9641"/>
                  </a:cubicBezTo>
                  <a:cubicBezTo>
                    <a:pt x="334" y="9641"/>
                    <a:pt x="768" y="11643"/>
                    <a:pt x="4304" y="12043"/>
                  </a:cubicBezTo>
                  <a:cubicBezTo>
                    <a:pt x="4930" y="12124"/>
                    <a:pt x="5560" y="12164"/>
                    <a:pt x="6189" y="12164"/>
                  </a:cubicBezTo>
                  <a:cubicBezTo>
                    <a:pt x="8405" y="12164"/>
                    <a:pt x="10609" y="11663"/>
                    <a:pt x="12609" y="10675"/>
                  </a:cubicBezTo>
                  <a:cubicBezTo>
                    <a:pt x="14511" y="9674"/>
                    <a:pt x="16112" y="8273"/>
                    <a:pt x="16846" y="6372"/>
                  </a:cubicBezTo>
                  <a:cubicBezTo>
                    <a:pt x="17546" y="4604"/>
                    <a:pt x="18447" y="3970"/>
                    <a:pt x="19281" y="3503"/>
                  </a:cubicBezTo>
                  <a:cubicBezTo>
                    <a:pt x="20115" y="3036"/>
                    <a:pt x="22283" y="1702"/>
                    <a:pt x="22517" y="1102"/>
                  </a:cubicBezTo>
                  <a:cubicBezTo>
                    <a:pt x="22583" y="735"/>
                    <a:pt x="22617" y="368"/>
                    <a:pt x="22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1"/>
            <p:cNvSpPr/>
            <p:nvPr/>
          </p:nvSpPr>
          <p:spPr>
            <a:xfrm>
              <a:off x="7236731" y="3998248"/>
              <a:ext cx="358091" cy="294893"/>
            </a:xfrm>
            <a:custGeom>
              <a:avLst/>
              <a:gdLst/>
              <a:ahLst/>
              <a:cxnLst/>
              <a:rect l="l" t="t" r="r" b="b"/>
              <a:pathLst>
                <a:path w="23084" h="19010" extrusionOk="0">
                  <a:moveTo>
                    <a:pt x="14023" y="1"/>
                  </a:moveTo>
                  <a:cubicBezTo>
                    <a:pt x="13699" y="1"/>
                    <a:pt x="13366" y="96"/>
                    <a:pt x="13076" y="255"/>
                  </a:cubicBezTo>
                  <a:cubicBezTo>
                    <a:pt x="12776" y="522"/>
                    <a:pt x="12542" y="855"/>
                    <a:pt x="12476" y="1255"/>
                  </a:cubicBezTo>
                  <a:cubicBezTo>
                    <a:pt x="12175" y="2089"/>
                    <a:pt x="12042" y="3023"/>
                    <a:pt x="11642" y="3757"/>
                  </a:cubicBezTo>
                  <a:cubicBezTo>
                    <a:pt x="11208" y="4558"/>
                    <a:pt x="10741" y="5325"/>
                    <a:pt x="10241" y="6059"/>
                  </a:cubicBezTo>
                  <a:cubicBezTo>
                    <a:pt x="10241" y="6059"/>
                    <a:pt x="6505" y="11229"/>
                    <a:pt x="3503" y="13064"/>
                  </a:cubicBezTo>
                  <a:cubicBezTo>
                    <a:pt x="667" y="14799"/>
                    <a:pt x="0" y="16066"/>
                    <a:pt x="934" y="17267"/>
                  </a:cubicBezTo>
                  <a:cubicBezTo>
                    <a:pt x="1600" y="18147"/>
                    <a:pt x="3605" y="19010"/>
                    <a:pt x="6345" y="19010"/>
                  </a:cubicBezTo>
                  <a:cubicBezTo>
                    <a:pt x="7449" y="19010"/>
                    <a:pt x="8671" y="18870"/>
                    <a:pt x="9974" y="18535"/>
                  </a:cubicBezTo>
                  <a:cubicBezTo>
                    <a:pt x="14477" y="17367"/>
                    <a:pt x="15611" y="14899"/>
                    <a:pt x="16879" y="12897"/>
                  </a:cubicBezTo>
                  <a:cubicBezTo>
                    <a:pt x="18146" y="10896"/>
                    <a:pt x="21015" y="10262"/>
                    <a:pt x="22750" y="8294"/>
                  </a:cubicBezTo>
                  <a:cubicBezTo>
                    <a:pt x="23083" y="7060"/>
                    <a:pt x="22449" y="5225"/>
                    <a:pt x="22283" y="4258"/>
                  </a:cubicBezTo>
                  <a:cubicBezTo>
                    <a:pt x="22116" y="3324"/>
                    <a:pt x="22183" y="1689"/>
                    <a:pt x="22116" y="1556"/>
                  </a:cubicBezTo>
                  <a:cubicBezTo>
                    <a:pt x="21982" y="1155"/>
                    <a:pt x="21816" y="1122"/>
                    <a:pt x="21716" y="1089"/>
                  </a:cubicBezTo>
                  <a:cubicBezTo>
                    <a:pt x="21682" y="1189"/>
                    <a:pt x="21682" y="1322"/>
                    <a:pt x="21649" y="1456"/>
                  </a:cubicBezTo>
                  <a:cubicBezTo>
                    <a:pt x="21582" y="2056"/>
                    <a:pt x="21148" y="2590"/>
                    <a:pt x="20548" y="2757"/>
                  </a:cubicBezTo>
                  <a:cubicBezTo>
                    <a:pt x="20371" y="2813"/>
                    <a:pt x="20188" y="2840"/>
                    <a:pt x="20007" y="2840"/>
                  </a:cubicBezTo>
                  <a:cubicBezTo>
                    <a:pt x="19540" y="2840"/>
                    <a:pt x="19083" y="2659"/>
                    <a:pt x="18747" y="2323"/>
                  </a:cubicBezTo>
                  <a:cubicBezTo>
                    <a:pt x="18447" y="1956"/>
                    <a:pt x="18180" y="1556"/>
                    <a:pt x="17946" y="1155"/>
                  </a:cubicBezTo>
                  <a:cubicBezTo>
                    <a:pt x="17513" y="655"/>
                    <a:pt x="16912" y="321"/>
                    <a:pt x="16245" y="188"/>
                  </a:cubicBezTo>
                  <a:cubicBezTo>
                    <a:pt x="15720" y="78"/>
                    <a:pt x="15172" y="13"/>
                    <a:pt x="14620" y="13"/>
                  </a:cubicBezTo>
                  <a:cubicBezTo>
                    <a:pt x="14506" y="13"/>
                    <a:pt x="14391" y="16"/>
                    <a:pt x="14277" y="21"/>
                  </a:cubicBezTo>
                  <a:cubicBezTo>
                    <a:pt x="14193" y="7"/>
                    <a:pt x="14108" y="1"/>
                    <a:pt x="14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1"/>
            <p:cNvSpPr/>
            <p:nvPr/>
          </p:nvSpPr>
          <p:spPr>
            <a:xfrm>
              <a:off x="7231038" y="4182665"/>
              <a:ext cx="204920" cy="112853"/>
            </a:xfrm>
            <a:custGeom>
              <a:avLst/>
              <a:gdLst/>
              <a:ahLst/>
              <a:cxnLst/>
              <a:rect l="l" t="t" r="r" b="b"/>
              <a:pathLst>
                <a:path w="13210" h="7275" extrusionOk="0">
                  <a:moveTo>
                    <a:pt x="6304" y="1"/>
                  </a:moveTo>
                  <a:cubicBezTo>
                    <a:pt x="4618" y="1"/>
                    <a:pt x="3527" y="715"/>
                    <a:pt x="2869" y="1242"/>
                  </a:cubicBezTo>
                  <a:cubicBezTo>
                    <a:pt x="1668" y="2209"/>
                    <a:pt x="0" y="4177"/>
                    <a:pt x="1201" y="5445"/>
                  </a:cubicBezTo>
                  <a:cubicBezTo>
                    <a:pt x="2326" y="6688"/>
                    <a:pt x="3975" y="7274"/>
                    <a:pt x="6803" y="7274"/>
                  </a:cubicBezTo>
                  <a:cubicBezTo>
                    <a:pt x="7162" y="7274"/>
                    <a:pt x="7540" y="7265"/>
                    <a:pt x="7939" y="7246"/>
                  </a:cubicBezTo>
                  <a:cubicBezTo>
                    <a:pt x="11475" y="7079"/>
                    <a:pt x="13210" y="5378"/>
                    <a:pt x="13210" y="5378"/>
                  </a:cubicBezTo>
                  <a:cubicBezTo>
                    <a:pt x="13210" y="5378"/>
                    <a:pt x="13043" y="2242"/>
                    <a:pt x="9440" y="708"/>
                  </a:cubicBezTo>
                  <a:cubicBezTo>
                    <a:pt x="8219" y="194"/>
                    <a:pt x="7181" y="1"/>
                    <a:pt x="6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1"/>
            <p:cNvSpPr/>
            <p:nvPr/>
          </p:nvSpPr>
          <p:spPr>
            <a:xfrm>
              <a:off x="7405404" y="4058185"/>
              <a:ext cx="98846" cy="40782"/>
            </a:xfrm>
            <a:custGeom>
              <a:avLst/>
              <a:gdLst/>
              <a:ahLst/>
              <a:cxnLst/>
              <a:rect l="l" t="t" r="r" b="b"/>
              <a:pathLst>
                <a:path w="6372" h="2629" extrusionOk="0">
                  <a:moveTo>
                    <a:pt x="1437" y="1"/>
                  </a:moveTo>
                  <a:cubicBezTo>
                    <a:pt x="1182" y="1"/>
                    <a:pt x="925" y="19"/>
                    <a:pt x="668" y="60"/>
                  </a:cubicBezTo>
                  <a:cubicBezTo>
                    <a:pt x="167" y="360"/>
                    <a:pt x="0" y="660"/>
                    <a:pt x="134" y="927"/>
                  </a:cubicBezTo>
                  <a:cubicBezTo>
                    <a:pt x="553" y="788"/>
                    <a:pt x="981" y="728"/>
                    <a:pt x="1403" y="728"/>
                  </a:cubicBezTo>
                  <a:cubicBezTo>
                    <a:pt x="3399" y="728"/>
                    <a:pt x="5274" y="2055"/>
                    <a:pt x="5604" y="2495"/>
                  </a:cubicBezTo>
                  <a:cubicBezTo>
                    <a:pt x="5671" y="2595"/>
                    <a:pt x="5805" y="2629"/>
                    <a:pt x="5938" y="2629"/>
                  </a:cubicBezTo>
                  <a:cubicBezTo>
                    <a:pt x="6005" y="2629"/>
                    <a:pt x="6105" y="2595"/>
                    <a:pt x="6172" y="2562"/>
                  </a:cubicBezTo>
                  <a:cubicBezTo>
                    <a:pt x="6338" y="2428"/>
                    <a:pt x="6372" y="2195"/>
                    <a:pt x="6238" y="2028"/>
                  </a:cubicBezTo>
                  <a:cubicBezTo>
                    <a:pt x="5759" y="1459"/>
                    <a:pt x="3691" y="1"/>
                    <a:pt x="1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1"/>
            <p:cNvSpPr/>
            <p:nvPr/>
          </p:nvSpPr>
          <p:spPr>
            <a:xfrm>
              <a:off x="7387814" y="4087827"/>
              <a:ext cx="93664" cy="40875"/>
            </a:xfrm>
            <a:custGeom>
              <a:avLst/>
              <a:gdLst/>
              <a:ahLst/>
              <a:cxnLst/>
              <a:rect l="l" t="t" r="r" b="b"/>
              <a:pathLst>
                <a:path w="6038" h="2635" extrusionOk="0">
                  <a:moveTo>
                    <a:pt x="1045" y="0"/>
                  </a:moveTo>
                  <a:cubicBezTo>
                    <a:pt x="908" y="0"/>
                    <a:pt x="771" y="6"/>
                    <a:pt x="634" y="17"/>
                  </a:cubicBezTo>
                  <a:cubicBezTo>
                    <a:pt x="301" y="184"/>
                    <a:pt x="67" y="517"/>
                    <a:pt x="0" y="884"/>
                  </a:cubicBezTo>
                  <a:cubicBezTo>
                    <a:pt x="348" y="790"/>
                    <a:pt x="701" y="749"/>
                    <a:pt x="1050" y="749"/>
                  </a:cubicBezTo>
                  <a:cubicBezTo>
                    <a:pt x="3044" y="749"/>
                    <a:pt x="4930" y="2088"/>
                    <a:pt x="5271" y="2486"/>
                  </a:cubicBezTo>
                  <a:cubicBezTo>
                    <a:pt x="5349" y="2583"/>
                    <a:pt x="5460" y="2635"/>
                    <a:pt x="5579" y="2635"/>
                  </a:cubicBezTo>
                  <a:cubicBezTo>
                    <a:pt x="5665" y="2635"/>
                    <a:pt x="5754" y="2608"/>
                    <a:pt x="5838" y="2552"/>
                  </a:cubicBezTo>
                  <a:cubicBezTo>
                    <a:pt x="6005" y="2452"/>
                    <a:pt x="6038" y="2185"/>
                    <a:pt x="5905" y="2052"/>
                  </a:cubicBezTo>
                  <a:cubicBezTo>
                    <a:pt x="5433" y="1486"/>
                    <a:pt x="3300" y="0"/>
                    <a:pt x="10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1"/>
            <p:cNvSpPr/>
            <p:nvPr/>
          </p:nvSpPr>
          <p:spPr>
            <a:xfrm>
              <a:off x="7332965" y="4147950"/>
              <a:ext cx="102987" cy="41046"/>
            </a:xfrm>
            <a:custGeom>
              <a:avLst/>
              <a:gdLst/>
              <a:ahLst/>
              <a:cxnLst/>
              <a:rect l="l" t="t" r="r" b="b"/>
              <a:pathLst>
                <a:path w="6639" h="2646" extrusionOk="0">
                  <a:moveTo>
                    <a:pt x="1691" y="1"/>
                  </a:moveTo>
                  <a:cubicBezTo>
                    <a:pt x="1474" y="1"/>
                    <a:pt x="1254" y="15"/>
                    <a:pt x="1035" y="44"/>
                  </a:cubicBezTo>
                  <a:cubicBezTo>
                    <a:pt x="568" y="277"/>
                    <a:pt x="201" y="644"/>
                    <a:pt x="0" y="1111"/>
                  </a:cubicBezTo>
                  <a:cubicBezTo>
                    <a:pt x="547" y="845"/>
                    <a:pt x="1117" y="738"/>
                    <a:pt x="1677" y="738"/>
                  </a:cubicBezTo>
                  <a:cubicBezTo>
                    <a:pt x="3648" y="738"/>
                    <a:pt x="5508" y="2063"/>
                    <a:pt x="5871" y="2479"/>
                  </a:cubicBezTo>
                  <a:cubicBezTo>
                    <a:pt x="5971" y="2579"/>
                    <a:pt x="6071" y="2646"/>
                    <a:pt x="6205" y="2646"/>
                  </a:cubicBezTo>
                  <a:cubicBezTo>
                    <a:pt x="6272" y="2646"/>
                    <a:pt x="6372" y="2612"/>
                    <a:pt x="6438" y="2546"/>
                  </a:cubicBezTo>
                  <a:cubicBezTo>
                    <a:pt x="6605" y="2412"/>
                    <a:pt x="6639" y="2179"/>
                    <a:pt x="6505" y="2045"/>
                  </a:cubicBezTo>
                  <a:cubicBezTo>
                    <a:pt x="6018" y="1467"/>
                    <a:pt x="3950" y="1"/>
                    <a:pt x="1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1"/>
            <p:cNvSpPr/>
            <p:nvPr/>
          </p:nvSpPr>
          <p:spPr>
            <a:xfrm>
              <a:off x="7363491" y="4118338"/>
              <a:ext cx="95231" cy="40643"/>
            </a:xfrm>
            <a:custGeom>
              <a:avLst/>
              <a:gdLst/>
              <a:ahLst/>
              <a:cxnLst/>
              <a:rect l="l" t="t" r="r" b="b"/>
              <a:pathLst>
                <a:path w="6139" h="2620" extrusionOk="0">
                  <a:moveTo>
                    <a:pt x="1158" y="1"/>
                  </a:moveTo>
                  <a:cubicBezTo>
                    <a:pt x="1017" y="1"/>
                    <a:pt x="876" y="7"/>
                    <a:pt x="734" y="18"/>
                  </a:cubicBezTo>
                  <a:cubicBezTo>
                    <a:pt x="367" y="152"/>
                    <a:pt x="101" y="485"/>
                    <a:pt x="1" y="885"/>
                  </a:cubicBezTo>
                  <a:cubicBezTo>
                    <a:pt x="387" y="764"/>
                    <a:pt x="781" y="712"/>
                    <a:pt x="1173" y="712"/>
                  </a:cubicBezTo>
                  <a:cubicBezTo>
                    <a:pt x="3146" y="712"/>
                    <a:pt x="5037" y="2036"/>
                    <a:pt x="5371" y="2453"/>
                  </a:cubicBezTo>
                  <a:cubicBezTo>
                    <a:pt x="5471" y="2553"/>
                    <a:pt x="5571" y="2620"/>
                    <a:pt x="5705" y="2620"/>
                  </a:cubicBezTo>
                  <a:cubicBezTo>
                    <a:pt x="5771" y="2620"/>
                    <a:pt x="5871" y="2587"/>
                    <a:pt x="5938" y="2553"/>
                  </a:cubicBezTo>
                  <a:cubicBezTo>
                    <a:pt x="6105" y="2420"/>
                    <a:pt x="6138" y="2186"/>
                    <a:pt x="6005" y="2020"/>
                  </a:cubicBezTo>
                  <a:cubicBezTo>
                    <a:pt x="5534" y="1454"/>
                    <a:pt x="3435" y="1"/>
                    <a:pt x="1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1"/>
            <p:cNvSpPr/>
            <p:nvPr/>
          </p:nvSpPr>
          <p:spPr>
            <a:xfrm>
              <a:off x="7267769" y="3023224"/>
              <a:ext cx="612682" cy="668061"/>
            </a:xfrm>
            <a:custGeom>
              <a:avLst/>
              <a:gdLst/>
              <a:ahLst/>
              <a:cxnLst/>
              <a:rect l="l" t="t" r="r" b="b"/>
              <a:pathLst>
                <a:path w="39496" h="43066" extrusionOk="0">
                  <a:moveTo>
                    <a:pt x="23317" y="1"/>
                  </a:moveTo>
                  <a:cubicBezTo>
                    <a:pt x="23317" y="1"/>
                    <a:pt x="9774" y="8407"/>
                    <a:pt x="3570" y="15746"/>
                  </a:cubicBezTo>
                  <a:cubicBezTo>
                    <a:pt x="1335" y="18381"/>
                    <a:pt x="0" y="20649"/>
                    <a:pt x="2936" y="26853"/>
                  </a:cubicBezTo>
                  <a:cubicBezTo>
                    <a:pt x="5171" y="31657"/>
                    <a:pt x="8873" y="36861"/>
                    <a:pt x="12343" y="43065"/>
                  </a:cubicBezTo>
                  <a:lnTo>
                    <a:pt x="39495" y="6372"/>
                  </a:lnTo>
                  <a:lnTo>
                    <a:pt x="23317"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1"/>
            <p:cNvSpPr/>
            <p:nvPr/>
          </p:nvSpPr>
          <p:spPr>
            <a:xfrm>
              <a:off x="7267769" y="3023224"/>
              <a:ext cx="612682" cy="668061"/>
            </a:xfrm>
            <a:custGeom>
              <a:avLst/>
              <a:gdLst/>
              <a:ahLst/>
              <a:cxnLst/>
              <a:rect l="l" t="t" r="r" b="b"/>
              <a:pathLst>
                <a:path w="39496" h="43066" extrusionOk="0">
                  <a:moveTo>
                    <a:pt x="23317" y="1"/>
                  </a:moveTo>
                  <a:cubicBezTo>
                    <a:pt x="23317" y="1"/>
                    <a:pt x="9774" y="8407"/>
                    <a:pt x="3570" y="15746"/>
                  </a:cubicBezTo>
                  <a:cubicBezTo>
                    <a:pt x="1335" y="18381"/>
                    <a:pt x="0" y="20649"/>
                    <a:pt x="2936" y="26853"/>
                  </a:cubicBezTo>
                  <a:cubicBezTo>
                    <a:pt x="5171" y="31657"/>
                    <a:pt x="8873" y="36861"/>
                    <a:pt x="12343" y="43065"/>
                  </a:cubicBezTo>
                  <a:lnTo>
                    <a:pt x="39495" y="6372"/>
                  </a:lnTo>
                  <a:lnTo>
                    <a:pt x="2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1"/>
            <p:cNvSpPr/>
            <p:nvPr/>
          </p:nvSpPr>
          <p:spPr>
            <a:xfrm>
              <a:off x="7400223" y="3131370"/>
              <a:ext cx="317743" cy="546971"/>
            </a:xfrm>
            <a:custGeom>
              <a:avLst/>
              <a:gdLst/>
              <a:ahLst/>
              <a:cxnLst/>
              <a:rect l="l" t="t" r="r" b="b"/>
              <a:pathLst>
                <a:path w="20483" h="35260" extrusionOk="0">
                  <a:moveTo>
                    <a:pt x="14378" y="1"/>
                  </a:moveTo>
                  <a:lnTo>
                    <a:pt x="14378" y="1"/>
                  </a:lnTo>
                  <a:cubicBezTo>
                    <a:pt x="14078" y="1935"/>
                    <a:pt x="15045" y="4637"/>
                    <a:pt x="16346" y="6038"/>
                  </a:cubicBezTo>
                  <a:cubicBezTo>
                    <a:pt x="14445" y="7639"/>
                    <a:pt x="10108" y="11275"/>
                    <a:pt x="3503" y="16946"/>
                  </a:cubicBezTo>
                  <a:cubicBezTo>
                    <a:pt x="2336" y="17947"/>
                    <a:pt x="1" y="19815"/>
                    <a:pt x="368" y="23184"/>
                  </a:cubicBezTo>
                  <a:cubicBezTo>
                    <a:pt x="868" y="27620"/>
                    <a:pt x="1302" y="31957"/>
                    <a:pt x="1302" y="31957"/>
                  </a:cubicBezTo>
                  <a:lnTo>
                    <a:pt x="3337" y="35259"/>
                  </a:lnTo>
                  <a:cubicBezTo>
                    <a:pt x="7640" y="30789"/>
                    <a:pt x="20482" y="6105"/>
                    <a:pt x="20482" y="6105"/>
                  </a:cubicBezTo>
                  <a:lnTo>
                    <a:pt x="19815" y="6038"/>
                  </a:lnTo>
                  <a:cubicBezTo>
                    <a:pt x="16146" y="4704"/>
                    <a:pt x="14378" y="1"/>
                    <a:pt x="143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1"/>
            <p:cNvSpPr/>
            <p:nvPr/>
          </p:nvSpPr>
          <p:spPr>
            <a:xfrm>
              <a:off x="7417301" y="3023224"/>
              <a:ext cx="670636" cy="919286"/>
            </a:xfrm>
            <a:custGeom>
              <a:avLst/>
              <a:gdLst/>
              <a:ahLst/>
              <a:cxnLst/>
              <a:rect l="l" t="t" r="r" b="b"/>
              <a:pathLst>
                <a:path w="43232" h="59261" extrusionOk="0">
                  <a:moveTo>
                    <a:pt x="13644" y="1"/>
                  </a:moveTo>
                  <a:lnTo>
                    <a:pt x="13644" y="1"/>
                  </a:lnTo>
                  <a:cubicBezTo>
                    <a:pt x="11576" y="6672"/>
                    <a:pt x="18714" y="13010"/>
                    <a:pt x="18714" y="13010"/>
                  </a:cubicBezTo>
                  <a:cubicBezTo>
                    <a:pt x="18714" y="13010"/>
                    <a:pt x="4804" y="23985"/>
                    <a:pt x="2603" y="26453"/>
                  </a:cubicBezTo>
                  <a:cubicBezTo>
                    <a:pt x="1" y="29355"/>
                    <a:pt x="468" y="32724"/>
                    <a:pt x="501" y="36360"/>
                  </a:cubicBezTo>
                  <a:cubicBezTo>
                    <a:pt x="568" y="40630"/>
                    <a:pt x="1035" y="58009"/>
                    <a:pt x="1035" y="58009"/>
                  </a:cubicBezTo>
                  <a:cubicBezTo>
                    <a:pt x="3253" y="59010"/>
                    <a:pt x="5788" y="59260"/>
                    <a:pt x="7769" y="59260"/>
                  </a:cubicBezTo>
                  <a:cubicBezTo>
                    <a:pt x="9749" y="59260"/>
                    <a:pt x="11175" y="59010"/>
                    <a:pt x="11175" y="59010"/>
                  </a:cubicBezTo>
                  <a:cubicBezTo>
                    <a:pt x="11175" y="59010"/>
                    <a:pt x="11909" y="55974"/>
                    <a:pt x="12543" y="52505"/>
                  </a:cubicBezTo>
                  <a:cubicBezTo>
                    <a:pt x="13877" y="45333"/>
                    <a:pt x="14111" y="43499"/>
                    <a:pt x="14278" y="40163"/>
                  </a:cubicBezTo>
                  <a:cubicBezTo>
                    <a:pt x="14444" y="36994"/>
                    <a:pt x="14044" y="34326"/>
                    <a:pt x="15178" y="33592"/>
                  </a:cubicBezTo>
                  <a:cubicBezTo>
                    <a:pt x="16713" y="32658"/>
                    <a:pt x="22684" y="29222"/>
                    <a:pt x="29355" y="25119"/>
                  </a:cubicBezTo>
                  <a:cubicBezTo>
                    <a:pt x="36527" y="20716"/>
                    <a:pt x="38495" y="18848"/>
                    <a:pt x="40229" y="15879"/>
                  </a:cubicBezTo>
                  <a:cubicBezTo>
                    <a:pt x="42598" y="11776"/>
                    <a:pt x="43232" y="5905"/>
                    <a:pt x="42998" y="2436"/>
                  </a:cubicBezTo>
                  <a:lnTo>
                    <a:pt x="13644" y="1"/>
                  </a:lnTo>
                  <a:close/>
                </a:path>
              </a:pathLst>
            </a:custGeom>
            <a:solidFill>
              <a:srgbClr val="FF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1"/>
            <p:cNvSpPr/>
            <p:nvPr/>
          </p:nvSpPr>
          <p:spPr>
            <a:xfrm>
              <a:off x="7417301" y="3023224"/>
              <a:ext cx="670636" cy="919286"/>
            </a:xfrm>
            <a:custGeom>
              <a:avLst/>
              <a:gdLst/>
              <a:ahLst/>
              <a:cxnLst/>
              <a:rect l="l" t="t" r="r" b="b"/>
              <a:pathLst>
                <a:path w="43232" h="59261" extrusionOk="0">
                  <a:moveTo>
                    <a:pt x="13644" y="1"/>
                  </a:moveTo>
                  <a:lnTo>
                    <a:pt x="13644" y="1"/>
                  </a:lnTo>
                  <a:cubicBezTo>
                    <a:pt x="11576" y="6672"/>
                    <a:pt x="18714" y="13010"/>
                    <a:pt x="18714" y="13010"/>
                  </a:cubicBezTo>
                  <a:cubicBezTo>
                    <a:pt x="18714" y="13010"/>
                    <a:pt x="4804" y="23985"/>
                    <a:pt x="2603" y="26453"/>
                  </a:cubicBezTo>
                  <a:cubicBezTo>
                    <a:pt x="1" y="29355"/>
                    <a:pt x="468" y="32724"/>
                    <a:pt x="501" y="36360"/>
                  </a:cubicBezTo>
                  <a:cubicBezTo>
                    <a:pt x="568" y="40630"/>
                    <a:pt x="1035" y="58009"/>
                    <a:pt x="1035" y="58009"/>
                  </a:cubicBezTo>
                  <a:cubicBezTo>
                    <a:pt x="3253" y="59010"/>
                    <a:pt x="5788" y="59260"/>
                    <a:pt x="7769" y="59260"/>
                  </a:cubicBezTo>
                  <a:cubicBezTo>
                    <a:pt x="9749" y="59260"/>
                    <a:pt x="11175" y="59010"/>
                    <a:pt x="11175" y="59010"/>
                  </a:cubicBezTo>
                  <a:cubicBezTo>
                    <a:pt x="11175" y="59010"/>
                    <a:pt x="11909" y="55974"/>
                    <a:pt x="12543" y="52505"/>
                  </a:cubicBezTo>
                  <a:cubicBezTo>
                    <a:pt x="13877" y="45333"/>
                    <a:pt x="14111" y="43499"/>
                    <a:pt x="14278" y="40163"/>
                  </a:cubicBezTo>
                  <a:cubicBezTo>
                    <a:pt x="14444" y="36994"/>
                    <a:pt x="14044" y="34326"/>
                    <a:pt x="15178" y="33592"/>
                  </a:cubicBezTo>
                  <a:cubicBezTo>
                    <a:pt x="16713" y="32658"/>
                    <a:pt x="22684" y="29222"/>
                    <a:pt x="29355" y="25119"/>
                  </a:cubicBezTo>
                  <a:cubicBezTo>
                    <a:pt x="36527" y="20716"/>
                    <a:pt x="38495" y="18848"/>
                    <a:pt x="40229" y="15879"/>
                  </a:cubicBezTo>
                  <a:cubicBezTo>
                    <a:pt x="42598" y="11776"/>
                    <a:pt x="43232" y="5905"/>
                    <a:pt x="42998" y="2436"/>
                  </a:cubicBezTo>
                  <a:lnTo>
                    <a:pt x="136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1"/>
            <p:cNvSpPr/>
            <p:nvPr/>
          </p:nvSpPr>
          <p:spPr>
            <a:xfrm>
              <a:off x="7559077" y="3050648"/>
              <a:ext cx="474527" cy="891596"/>
            </a:xfrm>
            <a:custGeom>
              <a:avLst/>
              <a:gdLst/>
              <a:ahLst/>
              <a:cxnLst/>
              <a:rect l="l" t="t" r="r" b="b"/>
              <a:pathLst>
                <a:path w="30590" h="57476" extrusionOk="0">
                  <a:moveTo>
                    <a:pt x="25852" y="1"/>
                  </a:moveTo>
                  <a:lnTo>
                    <a:pt x="25852" y="1"/>
                  </a:lnTo>
                  <a:cubicBezTo>
                    <a:pt x="25886" y="1569"/>
                    <a:pt x="25719" y="3136"/>
                    <a:pt x="25452" y="4671"/>
                  </a:cubicBezTo>
                  <a:cubicBezTo>
                    <a:pt x="25285" y="5605"/>
                    <a:pt x="25052" y="6439"/>
                    <a:pt x="24852" y="7206"/>
                  </a:cubicBezTo>
                  <a:cubicBezTo>
                    <a:pt x="24218" y="9708"/>
                    <a:pt x="23784" y="11376"/>
                    <a:pt x="26253" y="12877"/>
                  </a:cubicBezTo>
                  <a:cubicBezTo>
                    <a:pt x="25452" y="13777"/>
                    <a:pt x="24551" y="14611"/>
                    <a:pt x="23617" y="15379"/>
                  </a:cubicBezTo>
                  <a:cubicBezTo>
                    <a:pt x="18714" y="19348"/>
                    <a:pt x="11742" y="24151"/>
                    <a:pt x="7573" y="26987"/>
                  </a:cubicBezTo>
                  <a:cubicBezTo>
                    <a:pt x="6138" y="27988"/>
                    <a:pt x="4971" y="28788"/>
                    <a:pt x="4404" y="29222"/>
                  </a:cubicBezTo>
                  <a:cubicBezTo>
                    <a:pt x="2002" y="30990"/>
                    <a:pt x="1969" y="31924"/>
                    <a:pt x="2336" y="36160"/>
                  </a:cubicBezTo>
                  <a:cubicBezTo>
                    <a:pt x="2669" y="39829"/>
                    <a:pt x="968" y="52338"/>
                    <a:pt x="1" y="57475"/>
                  </a:cubicBezTo>
                  <a:lnTo>
                    <a:pt x="434" y="57442"/>
                  </a:lnTo>
                  <a:cubicBezTo>
                    <a:pt x="1402" y="52205"/>
                    <a:pt x="3069" y="39796"/>
                    <a:pt x="2769" y="36127"/>
                  </a:cubicBezTo>
                  <a:cubicBezTo>
                    <a:pt x="2369" y="31857"/>
                    <a:pt x="2469" y="31123"/>
                    <a:pt x="4637" y="29555"/>
                  </a:cubicBezTo>
                  <a:cubicBezTo>
                    <a:pt x="5204" y="29122"/>
                    <a:pt x="6372" y="28321"/>
                    <a:pt x="7806" y="27320"/>
                  </a:cubicBezTo>
                  <a:cubicBezTo>
                    <a:pt x="11976" y="24485"/>
                    <a:pt x="18981" y="19682"/>
                    <a:pt x="23884" y="15645"/>
                  </a:cubicBezTo>
                  <a:cubicBezTo>
                    <a:pt x="29889" y="10742"/>
                    <a:pt x="30589" y="6439"/>
                    <a:pt x="30389" y="368"/>
                  </a:cubicBezTo>
                  <a:lnTo>
                    <a:pt x="29989" y="334"/>
                  </a:lnTo>
                  <a:lnTo>
                    <a:pt x="29989" y="334"/>
                  </a:lnTo>
                  <a:cubicBezTo>
                    <a:pt x="30122" y="5138"/>
                    <a:pt x="29722" y="8807"/>
                    <a:pt x="26519" y="12543"/>
                  </a:cubicBezTo>
                  <a:cubicBezTo>
                    <a:pt x="24218" y="11209"/>
                    <a:pt x="24585" y="9808"/>
                    <a:pt x="25219" y="7306"/>
                  </a:cubicBezTo>
                  <a:cubicBezTo>
                    <a:pt x="25419" y="6539"/>
                    <a:pt x="25652" y="5705"/>
                    <a:pt x="25819" y="4738"/>
                  </a:cubicBezTo>
                  <a:cubicBezTo>
                    <a:pt x="26119" y="3170"/>
                    <a:pt x="26286" y="1602"/>
                    <a:pt x="26286" y="34"/>
                  </a:cubicBezTo>
                  <a:lnTo>
                    <a:pt x="258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1"/>
            <p:cNvSpPr/>
            <p:nvPr/>
          </p:nvSpPr>
          <p:spPr>
            <a:xfrm>
              <a:off x="7113057" y="2465041"/>
              <a:ext cx="627682" cy="488333"/>
            </a:xfrm>
            <a:custGeom>
              <a:avLst/>
              <a:gdLst/>
              <a:ahLst/>
              <a:cxnLst/>
              <a:rect l="l" t="t" r="r" b="b"/>
              <a:pathLst>
                <a:path w="40463" h="31480" extrusionOk="0">
                  <a:moveTo>
                    <a:pt x="39113" y="1"/>
                  </a:moveTo>
                  <a:cubicBezTo>
                    <a:pt x="33097" y="1"/>
                    <a:pt x="31035" y="5694"/>
                    <a:pt x="29622" y="10768"/>
                  </a:cubicBezTo>
                  <a:cubicBezTo>
                    <a:pt x="29121" y="12636"/>
                    <a:pt x="26586" y="21309"/>
                    <a:pt x="26586" y="21309"/>
                  </a:cubicBezTo>
                  <a:cubicBezTo>
                    <a:pt x="26586" y="21309"/>
                    <a:pt x="19681" y="19874"/>
                    <a:pt x="16412" y="18607"/>
                  </a:cubicBezTo>
                  <a:cubicBezTo>
                    <a:pt x="14511" y="17873"/>
                    <a:pt x="13677" y="16972"/>
                    <a:pt x="13077" y="15471"/>
                  </a:cubicBezTo>
                  <a:cubicBezTo>
                    <a:pt x="12243" y="13336"/>
                    <a:pt x="12109" y="12102"/>
                    <a:pt x="11742" y="11702"/>
                  </a:cubicBezTo>
                  <a:cubicBezTo>
                    <a:pt x="11375" y="11302"/>
                    <a:pt x="8907" y="9901"/>
                    <a:pt x="8073" y="9067"/>
                  </a:cubicBezTo>
                  <a:cubicBezTo>
                    <a:pt x="7530" y="8565"/>
                    <a:pt x="7157" y="8483"/>
                    <a:pt x="6708" y="8483"/>
                  </a:cubicBezTo>
                  <a:cubicBezTo>
                    <a:pt x="6487" y="8483"/>
                    <a:pt x="6248" y="8503"/>
                    <a:pt x="5960" y="8503"/>
                  </a:cubicBezTo>
                  <a:cubicBezTo>
                    <a:pt x="5900" y="8503"/>
                    <a:pt x="5837" y="8502"/>
                    <a:pt x="5771" y="8500"/>
                  </a:cubicBezTo>
                  <a:cubicBezTo>
                    <a:pt x="4537" y="8500"/>
                    <a:pt x="1" y="9133"/>
                    <a:pt x="101" y="9467"/>
                  </a:cubicBezTo>
                  <a:cubicBezTo>
                    <a:pt x="201" y="10301"/>
                    <a:pt x="868" y="10935"/>
                    <a:pt x="1702" y="11035"/>
                  </a:cubicBezTo>
                  <a:cubicBezTo>
                    <a:pt x="1948" y="11079"/>
                    <a:pt x="2302" y="11095"/>
                    <a:pt x="2691" y="11095"/>
                  </a:cubicBezTo>
                  <a:cubicBezTo>
                    <a:pt x="3779" y="11095"/>
                    <a:pt x="5138" y="10968"/>
                    <a:pt x="5138" y="10968"/>
                  </a:cubicBezTo>
                  <a:lnTo>
                    <a:pt x="5138" y="10968"/>
                  </a:lnTo>
                  <a:cubicBezTo>
                    <a:pt x="5138" y="10968"/>
                    <a:pt x="4737" y="12102"/>
                    <a:pt x="4537" y="12636"/>
                  </a:cubicBezTo>
                  <a:cubicBezTo>
                    <a:pt x="4337" y="13136"/>
                    <a:pt x="4537" y="13403"/>
                    <a:pt x="5505" y="14404"/>
                  </a:cubicBezTo>
                  <a:cubicBezTo>
                    <a:pt x="5238" y="14671"/>
                    <a:pt x="5104" y="15004"/>
                    <a:pt x="5138" y="15371"/>
                  </a:cubicBezTo>
                  <a:cubicBezTo>
                    <a:pt x="5271" y="15805"/>
                    <a:pt x="5505" y="16238"/>
                    <a:pt x="5872" y="16572"/>
                  </a:cubicBezTo>
                  <a:cubicBezTo>
                    <a:pt x="5671" y="16772"/>
                    <a:pt x="5571" y="17039"/>
                    <a:pt x="5538" y="17339"/>
                  </a:cubicBezTo>
                  <a:cubicBezTo>
                    <a:pt x="5538" y="17773"/>
                    <a:pt x="6272" y="18674"/>
                    <a:pt x="7006" y="19341"/>
                  </a:cubicBezTo>
                  <a:cubicBezTo>
                    <a:pt x="7506" y="20441"/>
                    <a:pt x="8140" y="21442"/>
                    <a:pt x="8874" y="22376"/>
                  </a:cubicBezTo>
                  <a:cubicBezTo>
                    <a:pt x="9674" y="23310"/>
                    <a:pt x="10542" y="23477"/>
                    <a:pt x="11509" y="23610"/>
                  </a:cubicBezTo>
                  <a:cubicBezTo>
                    <a:pt x="12610" y="23811"/>
                    <a:pt x="13277" y="24244"/>
                    <a:pt x="15011" y="25111"/>
                  </a:cubicBezTo>
                  <a:cubicBezTo>
                    <a:pt x="16779" y="26012"/>
                    <a:pt x="25486" y="30482"/>
                    <a:pt x="28688" y="31216"/>
                  </a:cubicBezTo>
                  <a:cubicBezTo>
                    <a:pt x="29456" y="31392"/>
                    <a:pt x="30091" y="31480"/>
                    <a:pt x="30627" y="31480"/>
                  </a:cubicBezTo>
                  <a:cubicBezTo>
                    <a:pt x="32326" y="31480"/>
                    <a:pt x="33023" y="30597"/>
                    <a:pt x="33758" y="28847"/>
                  </a:cubicBezTo>
                  <a:cubicBezTo>
                    <a:pt x="35526" y="24478"/>
                    <a:pt x="39095" y="17206"/>
                    <a:pt x="40463" y="12469"/>
                  </a:cubicBezTo>
                  <a:lnTo>
                    <a:pt x="39829" y="27"/>
                  </a:lnTo>
                  <a:cubicBezTo>
                    <a:pt x="39585" y="9"/>
                    <a:pt x="39346" y="1"/>
                    <a:pt x="39113"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1"/>
            <p:cNvSpPr/>
            <p:nvPr/>
          </p:nvSpPr>
          <p:spPr>
            <a:xfrm>
              <a:off x="7536833" y="2458371"/>
              <a:ext cx="208550" cy="357532"/>
            </a:xfrm>
            <a:custGeom>
              <a:avLst/>
              <a:gdLst/>
              <a:ahLst/>
              <a:cxnLst/>
              <a:rect l="l" t="t" r="r" b="b"/>
              <a:pathLst>
                <a:path w="13444" h="23048" extrusionOk="0">
                  <a:moveTo>
                    <a:pt x="11289" y="0"/>
                  </a:moveTo>
                  <a:cubicBezTo>
                    <a:pt x="8912" y="0"/>
                    <a:pt x="6417" y="680"/>
                    <a:pt x="4603" y="4493"/>
                  </a:cubicBezTo>
                  <a:cubicBezTo>
                    <a:pt x="2335" y="9263"/>
                    <a:pt x="0" y="18503"/>
                    <a:pt x="0" y="18503"/>
                  </a:cubicBezTo>
                  <a:cubicBezTo>
                    <a:pt x="0" y="18503"/>
                    <a:pt x="1068" y="20271"/>
                    <a:pt x="4537" y="21906"/>
                  </a:cubicBezTo>
                  <a:cubicBezTo>
                    <a:pt x="6537" y="22848"/>
                    <a:pt x="7882" y="23047"/>
                    <a:pt x="8664" y="23047"/>
                  </a:cubicBezTo>
                  <a:cubicBezTo>
                    <a:pt x="9238" y="23047"/>
                    <a:pt x="9507" y="22940"/>
                    <a:pt x="9507" y="22940"/>
                  </a:cubicBezTo>
                  <a:lnTo>
                    <a:pt x="13443" y="12999"/>
                  </a:lnTo>
                  <a:lnTo>
                    <a:pt x="13043" y="90"/>
                  </a:lnTo>
                  <a:cubicBezTo>
                    <a:pt x="12474" y="43"/>
                    <a:pt x="11885" y="0"/>
                    <a:pt x="11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1"/>
            <p:cNvSpPr/>
            <p:nvPr/>
          </p:nvSpPr>
          <p:spPr>
            <a:xfrm>
              <a:off x="7524920" y="2779522"/>
              <a:ext cx="70908" cy="56931"/>
            </a:xfrm>
            <a:custGeom>
              <a:avLst/>
              <a:gdLst/>
              <a:ahLst/>
              <a:cxnLst/>
              <a:rect l="l" t="t" r="r" b="b"/>
              <a:pathLst>
                <a:path w="4571" h="3670" extrusionOk="0">
                  <a:moveTo>
                    <a:pt x="301" y="1"/>
                  </a:moveTo>
                  <a:lnTo>
                    <a:pt x="1" y="1035"/>
                  </a:lnTo>
                  <a:cubicBezTo>
                    <a:pt x="1736" y="1468"/>
                    <a:pt x="3337" y="2369"/>
                    <a:pt x="4571" y="3670"/>
                  </a:cubicBezTo>
                  <a:cubicBezTo>
                    <a:pt x="3770" y="2236"/>
                    <a:pt x="2269" y="601"/>
                    <a:pt x="301"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1"/>
            <p:cNvSpPr/>
            <p:nvPr/>
          </p:nvSpPr>
          <p:spPr>
            <a:xfrm>
              <a:off x="7198944" y="2605715"/>
              <a:ext cx="100412" cy="185219"/>
            </a:xfrm>
            <a:custGeom>
              <a:avLst/>
              <a:gdLst/>
              <a:ahLst/>
              <a:cxnLst/>
              <a:rect l="l" t="t" r="r" b="b"/>
              <a:pathLst>
                <a:path w="6473" h="11940" extrusionOk="0">
                  <a:moveTo>
                    <a:pt x="1345" y="1"/>
                  </a:moveTo>
                  <a:cubicBezTo>
                    <a:pt x="1052" y="1"/>
                    <a:pt x="729" y="271"/>
                    <a:pt x="468" y="1165"/>
                  </a:cubicBezTo>
                  <a:cubicBezTo>
                    <a:pt x="1" y="2733"/>
                    <a:pt x="1002" y="3867"/>
                    <a:pt x="1936" y="4901"/>
                  </a:cubicBezTo>
                  <a:cubicBezTo>
                    <a:pt x="2870" y="5935"/>
                    <a:pt x="2870" y="6102"/>
                    <a:pt x="2970" y="6903"/>
                  </a:cubicBezTo>
                  <a:cubicBezTo>
                    <a:pt x="3070" y="7670"/>
                    <a:pt x="2770" y="9538"/>
                    <a:pt x="4037" y="10739"/>
                  </a:cubicBezTo>
                  <a:cubicBezTo>
                    <a:pt x="4671" y="11439"/>
                    <a:pt x="5538" y="11873"/>
                    <a:pt x="6472" y="11940"/>
                  </a:cubicBezTo>
                  <a:cubicBezTo>
                    <a:pt x="4871" y="11473"/>
                    <a:pt x="3737" y="10038"/>
                    <a:pt x="3637" y="8404"/>
                  </a:cubicBezTo>
                  <a:cubicBezTo>
                    <a:pt x="3637" y="7570"/>
                    <a:pt x="3604" y="6536"/>
                    <a:pt x="3403" y="6169"/>
                  </a:cubicBezTo>
                  <a:cubicBezTo>
                    <a:pt x="3203" y="5802"/>
                    <a:pt x="2002" y="4534"/>
                    <a:pt x="1168" y="3233"/>
                  </a:cubicBezTo>
                  <a:cubicBezTo>
                    <a:pt x="368" y="1932"/>
                    <a:pt x="902" y="698"/>
                    <a:pt x="1369" y="531"/>
                  </a:cubicBezTo>
                  <a:cubicBezTo>
                    <a:pt x="1383" y="526"/>
                    <a:pt x="1398" y="523"/>
                    <a:pt x="1414" y="523"/>
                  </a:cubicBezTo>
                  <a:cubicBezTo>
                    <a:pt x="1699" y="523"/>
                    <a:pt x="2266" y="1338"/>
                    <a:pt x="2803" y="2032"/>
                  </a:cubicBezTo>
                  <a:cubicBezTo>
                    <a:pt x="3403" y="2766"/>
                    <a:pt x="4204" y="3300"/>
                    <a:pt x="5138" y="3500"/>
                  </a:cubicBezTo>
                  <a:cubicBezTo>
                    <a:pt x="3570" y="3100"/>
                    <a:pt x="2269" y="665"/>
                    <a:pt x="1936" y="331"/>
                  </a:cubicBezTo>
                  <a:cubicBezTo>
                    <a:pt x="1788" y="169"/>
                    <a:pt x="1576" y="1"/>
                    <a:pt x="1345"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1"/>
            <p:cNvSpPr/>
            <p:nvPr/>
          </p:nvSpPr>
          <p:spPr>
            <a:xfrm>
              <a:off x="7187574" y="2634644"/>
              <a:ext cx="20709" cy="15032"/>
            </a:xfrm>
            <a:custGeom>
              <a:avLst/>
              <a:gdLst/>
              <a:ahLst/>
              <a:cxnLst/>
              <a:rect l="l" t="t" r="r" b="b"/>
              <a:pathLst>
                <a:path w="1335" h="969" extrusionOk="0">
                  <a:moveTo>
                    <a:pt x="300" y="1"/>
                  </a:moveTo>
                  <a:lnTo>
                    <a:pt x="0" y="968"/>
                  </a:lnTo>
                  <a:cubicBezTo>
                    <a:pt x="207" y="613"/>
                    <a:pt x="597" y="390"/>
                    <a:pt x="1008" y="390"/>
                  </a:cubicBezTo>
                  <a:cubicBezTo>
                    <a:pt x="1061" y="390"/>
                    <a:pt x="1114" y="393"/>
                    <a:pt x="1168" y="401"/>
                  </a:cubicBezTo>
                  <a:lnTo>
                    <a:pt x="1334" y="67"/>
                  </a:lnTo>
                  <a:lnTo>
                    <a:pt x="300"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1"/>
            <p:cNvSpPr/>
            <p:nvPr/>
          </p:nvSpPr>
          <p:spPr>
            <a:xfrm>
              <a:off x="7198433" y="2680698"/>
              <a:ext cx="39340" cy="38300"/>
            </a:xfrm>
            <a:custGeom>
              <a:avLst/>
              <a:gdLst/>
              <a:ahLst/>
              <a:cxnLst/>
              <a:rect l="l" t="t" r="r" b="b"/>
              <a:pathLst>
                <a:path w="2536" h="2469" extrusionOk="0">
                  <a:moveTo>
                    <a:pt x="1" y="501"/>
                  </a:moveTo>
                  <a:lnTo>
                    <a:pt x="1" y="501"/>
                  </a:lnTo>
                  <a:cubicBezTo>
                    <a:pt x="5" y="506"/>
                    <a:pt x="9" y="511"/>
                    <a:pt x="14" y="516"/>
                  </a:cubicBezTo>
                  <a:lnTo>
                    <a:pt x="14" y="516"/>
                  </a:lnTo>
                  <a:cubicBezTo>
                    <a:pt x="10" y="511"/>
                    <a:pt x="5" y="506"/>
                    <a:pt x="1" y="501"/>
                  </a:cubicBezTo>
                  <a:close/>
                  <a:moveTo>
                    <a:pt x="2035" y="0"/>
                  </a:moveTo>
                  <a:lnTo>
                    <a:pt x="2035" y="0"/>
                  </a:lnTo>
                  <a:cubicBezTo>
                    <a:pt x="2269" y="434"/>
                    <a:pt x="2369" y="934"/>
                    <a:pt x="2269" y="1401"/>
                  </a:cubicBezTo>
                  <a:cubicBezTo>
                    <a:pt x="2192" y="1861"/>
                    <a:pt x="1921" y="2105"/>
                    <a:pt x="1707" y="2105"/>
                  </a:cubicBezTo>
                  <a:cubicBezTo>
                    <a:pt x="1642" y="2105"/>
                    <a:pt x="1582" y="2082"/>
                    <a:pt x="1535" y="2035"/>
                  </a:cubicBezTo>
                  <a:cubicBezTo>
                    <a:pt x="1338" y="1838"/>
                    <a:pt x="331" y="863"/>
                    <a:pt x="14" y="516"/>
                  </a:cubicBezTo>
                  <a:lnTo>
                    <a:pt x="14" y="516"/>
                  </a:lnTo>
                  <a:cubicBezTo>
                    <a:pt x="678" y="1251"/>
                    <a:pt x="1404" y="2469"/>
                    <a:pt x="1702" y="2469"/>
                  </a:cubicBezTo>
                  <a:cubicBezTo>
                    <a:pt x="2002" y="2436"/>
                    <a:pt x="2402" y="2169"/>
                    <a:pt x="2502" y="1401"/>
                  </a:cubicBezTo>
                  <a:cubicBezTo>
                    <a:pt x="2536" y="901"/>
                    <a:pt x="2369" y="401"/>
                    <a:pt x="2035"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1"/>
            <p:cNvSpPr/>
            <p:nvPr/>
          </p:nvSpPr>
          <p:spPr>
            <a:xfrm>
              <a:off x="7203613" y="2708123"/>
              <a:ext cx="46491" cy="46646"/>
            </a:xfrm>
            <a:custGeom>
              <a:avLst/>
              <a:gdLst/>
              <a:ahLst/>
              <a:cxnLst/>
              <a:rect l="l" t="t" r="r" b="b"/>
              <a:pathLst>
                <a:path w="2997" h="3007" extrusionOk="0">
                  <a:moveTo>
                    <a:pt x="1968" y="0"/>
                  </a:moveTo>
                  <a:lnTo>
                    <a:pt x="1768" y="201"/>
                  </a:lnTo>
                  <a:cubicBezTo>
                    <a:pt x="2002" y="467"/>
                    <a:pt x="2202" y="768"/>
                    <a:pt x="2402" y="1101"/>
                  </a:cubicBezTo>
                  <a:cubicBezTo>
                    <a:pt x="2702" y="1668"/>
                    <a:pt x="2435" y="2502"/>
                    <a:pt x="2135" y="2669"/>
                  </a:cubicBezTo>
                  <a:cubicBezTo>
                    <a:pt x="2088" y="2693"/>
                    <a:pt x="2042" y="2704"/>
                    <a:pt x="1995" y="2704"/>
                  </a:cubicBezTo>
                  <a:cubicBezTo>
                    <a:pt x="1781" y="2704"/>
                    <a:pt x="1570" y="2465"/>
                    <a:pt x="1268" y="2135"/>
                  </a:cubicBezTo>
                  <a:cubicBezTo>
                    <a:pt x="601" y="1435"/>
                    <a:pt x="234" y="1135"/>
                    <a:pt x="0" y="868"/>
                  </a:cubicBezTo>
                  <a:lnTo>
                    <a:pt x="0" y="868"/>
                  </a:lnTo>
                  <a:cubicBezTo>
                    <a:pt x="1" y="868"/>
                    <a:pt x="534" y="1502"/>
                    <a:pt x="1034" y="2102"/>
                  </a:cubicBezTo>
                  <a:cubicBezTo>
                    <a:pt x="1568" y="2702"/>
                    <a:pt x="1768" y="2969"/>
                    <a:pt x="2135" y="3003"/>
                  </a:cubicBezTo>
                  <a:cubicBezTo>
                    <a:pt x="2150" y="3005"/>
                    <a:pt x="2165" y="3006"/>
                    <a:pt x="2181" y="3006"/>
                  </a:cubicBezTo>
                  <a:cubicBezTo>
                    <a:pt x="2570" y="3006"/>
                    <a:pt x="2996" y="2208"/>
                    <a:pt x="2836" y="1501"/>
                  </a:cubicBezTo>
                  <a:cubicBezTo>
                    <a:pt x="2669" y="934"/>
                    <a:pt x="2369" y="434"/>
                    <a:pt x="1968"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1"/>
            <p:cNvSpPr/>
            <p:nvPr/>
          </p:nvSpPr>
          <p:spPr>
            <a:xfrm>
              <a:off x="7221715" y="2751074"/>
              <a:ext cx="18134" cy="17514"/>
            </a:xfrm>
            <a:custGeom>
              <a:avLst/>
              <a:gdLst/>
              <a:ahLst/>
              <a:cxnLst/>
              <a:rect l="l" t="t" r="r" b="b"/>
              <a:pathLst>
                <a:path w="1169" h="1129" extrusionOk="0">
                  <a:moveTo>
                    <a:pt x="1101" y="0"/>
                  </a:moveTo>
                  <a:lnTo>
                    <a:pt x="768" y="67"/>
                  </a:lnTo>
                  <a:cubicBezTo>
                    <a:pt x="901" y="267"/>
                    <a:pt x="968" y="767"/>
                    <a:pt x="634" y="901"/>
                  </a:cubicBezTo>
                  <a:cubicBezTo>
                    <a:pt x="534" y="951"/>
                    <a:pt x="426" y="976"/>
                    <a:pt x="318" y="976"/>
                  </a:cubicBezTo>
                  <a:cubicBezTo>
                    <a:pt x="209" y="976"/>
                    <a:pt x="101" y="951"/>
                    <a:pt x="1" y="901"/>
                  </a:cubicBezTo>
                  <a:lnTo>
                    <a:pt x="1" y="901"/>
                  </a:lnTo>
                  <a:cubicBezTo>
                    <a:pt x="138" y="1038"/>
                    <a:pt x="322" y="1128"/>
                    <a:pt x="511" y="1128"/>
                  </a:cubicBezTo>
                  <a:cubicBezTo>
                    <a:pt x="597" y="1128"/>
                    <a:pt x="684" y="1109"/>
                    <a:pt x="768" y="1067"/>
                  </a:cubicBezTo>
                  <a:cubicBezTo>
                    <a:pt x="1168" y="901"/>
                    <a:pt x="1168" y="400"/>
                    <a:pt x="1101"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1"/>
            <p:cNvSpPr/>
            <p:nvPr/>
          </p:nvSpPr>
          <p:spPr>
            <a:xfrm>
              <a:off x="7609784" y="2459752"/>
              <a:ext cx="495733" cy="734858"/>
            </a:xfrm>
            <a:custGeom>
              <a:avLst/>
              <a:gdLst/>
              <a:ahLst/>
              <a:cxnLst/>
              <a:rect l="l" t="t" r="r" b="b"/>
              <a:pathLst>
                <a:path w="31957" h="47372" extrusionOk="0">
                  <a:moveTo>
                    <a:pt x="8373" y="1"/>
                  </a:moveTo>
                  <a:cubicBezTo>
                    <a:pt x="4070" y="535"/>
                    <a:pt x="601" y="4004"/>
                    <a:pt x="301" y="12477"/>
                  </a:cubicBezTo>
                  <a:cubicBezTo>
                    <a:pt x="167" y="15145"/>
                    <a:pt x="501" y="24652"/>
                    <a:pt x="568" y="27487"/>
                  </a:cubicBezTo>
                  <a:cubicBezTo>
                    <a:pt x="634" y="30356"/>
                    <a:pt x="534" y="35360"/>
                    <a:pt x="1" y="36861"/>
                  </a:cubicBezTo>
                  <a:cubicBezTo>
                    <a:pt x="3897" y="44323"/>
                    <a:pt x="16077" y="47371"/>
                    <a:pt x="24219" y="47371"/>
                  </a:cubicBezTo>
                  <a:cubicBezTo>
                    <a:pt x="26741" y="47371"/>
                    <a:pt x="28875" y="47079"/>
                    <a:pt x="30256" y="46534"/>
                  </a:cubicBezTo>
                  <a:cubicBezTo>
                    <a:pt x="31056" y="40096"/>
                    <a:pt x="31123" y="36360"/>
                    <a:pt x="31456" y="31457"/>
                  </a:cubicBezTo>
                  <a:cubicBezTo>
                    <a:pt x="31957" y="23918"/>
                    <a:pt x="31223" y="18548"/>
                    <a:pt x="30989" y="14311"/>
                  </a:cubicBezTo>
                  <a:cubicBezTo>
                    <a:pt x="30622" y="8340"/>
                    <a:pt x="28187" y="4171"/>
                    <a:pt x="26520" y="3437"/>
                  </a:cubicBezTo>
                  <a:cubicBezTo>
                    <a:pt x="25352" y="3036"/>
                    <a:pt x="21216" y="1435"/>
                    <a:pt x="17046" y="868"/>
                  </a:cubicBezTo>
                  <a:cubicBezTo>
                    <a:pt x="13610" y="401"/>
                    <a:pt x="8373" y="1"/>
                    <a:pt x="8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1"/>
            <p:cNvSpPr/>
            <p:nvPr/>
          </p:nvSpPr>
          <p:spPr>
            <a:xfrm>
              <a:off x="7564304" y="2041390"/>
              <a:ext cx="390636" cy="369244"/>
            </a:xfrm>
            <a:custGeom>
              <a:avLst/>
              <a:gdLst/>
              <a:ahLst/>
              <a:cxnLst/>
              <a:rect l="l" t="t" r="r" b="b"/>
              <a:pathLst>
                <a:path w="25182" h="23803" extrusionOk="0">
                  <a:moveTo>
                    <a:pt x="12364" y="1"/>
                  </a:moveTo>
                  <a:cubicBezTo>
                    <a:pt x="11385" y="1"/>
                    <a:pt x="10444" y="483"/>
                    <a:pt x="10071" y="1520"/>
                  </a:cubicBezTo>
                  <a:cubicBezTo>
                    <a:pt x="9564" y="1031"/>
                    <a:pt x="9020" y="844"/>
                    <a:pt x="8440" y="844"/>
                  </a:cubicBezTo>
                  <a:cubicBezTo>
                    <a:pt x="7913" y="844"/>
                    <a:pt x="7356" y="998"/>
                    <a:pt x="6769" y="1220"/>
                  </a:cubicBezTo>
                  <a:cubicBezTo>
                    <a:pt x="5668" y="1620"/>
                    <a:pt x="5067" y="2788"/>
                    <a:pt x="5401" y="3889"/>
                  </a:cubicBezTo>
                  <a:cubicBezTo>
                    <a:pt x="5039" y="3744"/>
                    <a:pt x="4693" y="3681"/>
                    <a:pt x="4370" y="3681"/>
                  </a:cubicBezTo>
                  <a:cubicBezTo>
                    <a:pt x="3055" y="3681"/>
                    <a:pt x="2125" y="4726"/>
                    <a:pt x="2099" y="5557"/>
                  </a:cubicBezTo>
                  <a:cubicBezTo>
                    <a:pt x="2099" y="6324"/>
                    <a:pt x="2332" y="6924"/>
                    <a:pt x="1898" y="7658"/>
                  </a:cubicBezTo>
                  <a:cubicBezTo>
                    <a:pt x="1650" y="8135"/>
                    <a:pt x="1206" y="8361"/>
                    <a:pt x="796" y="8361"/>
                  </a:cubicBezTo>
                  <a:cubicBezTo>
                    <a:pt x="489" y="8361"/>
                    <a:pt x="202" y="8234"/>
                    <a:pt x="30" y="7992"/>
                  </a:cubicBezTo>
                  <a:lnTo>
                    <a:pt x="30" y="7992"/>
                  </a:lnTo>
                  <a:cubicBezTo>
                    <a:pt x="1" y="8970"/>
                    <a:pt x="393" y="9659"/>
                    <a:pt x="1278" y="9659"/>
                  </a:cubicBezTo>
                  <a:cubicBezTo>
                    <a:pt x="1388" y="9659"/>
                    <a:pt x="1506" y="9648"/>
                    <a:pt x="1632" y="9626"/>
                  </a:cubicBezTo>
                  <a:lnTo>
                    <a:pt x="1632" y="9626"/>
                  </a:lnTo>
                  <a:cubicBezTo>
                    <a:pt x="1298" y="10260"/>
                    <a:pt x="1298" y="11027"/>
                    <a:pt x="1565" y="11694"/>
                  </a:cubicBezTo>
                  <a:cubicBezTo>
                    <a:pt x="1941" y="12447"/>
                    <a:pt x="2731" y="12934"/>
                    <a:pt x="3572" y="12934"/>
                  </a:cubicBezTo>
                  <a:cubicBezTo>
                    <a:pt x="3626" y="12934"/>
                    <a:pt x="3679" y="12933"/>
                    <a:pt x="3733" y="12929"/>
                  </a:cubicBezTo>
                  <a:cubicBezTo>
                    <a:pt x="3933" y="13496"/>
                    <a:pt x="4000" y="14029"/>
                    <a:pt x="4434" y="14496"/>
                  </a:cubicBezTo>
                  <a:cubicBezTo>
                    <a:pt x="4834" y="14930"/>
                    <a:pt x="5334" y="15297"/>
                    <a:pt x="5935" y="15530"/>
                  </a:cubicBezTo>
                  <a:cubicBezTo>
                    <a:pt x="7769" y="16164"/>
                    <a:pt x="9704" y="16198"/>
                    <a:pt x="11605" y="16364"/>
                  </a:cubicBezTo>
                  <a:lnTo>
                    <a:pt x="13874" y="16564"/>
                  </a:lnTo>
                  <a:cubicBezTo>
                    <a:pt x="13927" y="16564"/>
                    <a:pt x="14066" y="16559"/>
                    <a:pt x="14220" y="16559"/>
                  </a:cubicBezTo>
                  <a:cubicBezTo>
                    <a:pt x="14450" y="16559"/>
                    <a:pt x="14714" y="16571"/>
                    <a:pt x="14774" y="16631"/>
                  </a:cubicBezTo>
                  <a:lnTo>
                    <a:pt x="21045" y="23803"/>
                  </a:lnTo>
                  <a:cubicBezTo>
                    <a:pt x="21146" y="21401"/>
                    <a:pt x="23180" y="18666"/>
                    <a:pt x="23981" y="16498"/>
                  </a:cubicBezTo>
                  <a:cubicBezTo>
                    <a:pt x="24748" y="14430"/>
                    <a:pt x="25182" y="12795"/>
                    <a:pt x="24848" y="10960"/>
                  </a:cubicBezTo>
                  <a:cubicBezTo>
                    <a:pt x="24648" y="9860"/>
                    <a:pt x="23781" y="8459"/>
                    <a:pt x="22913" y="8259"/>
                  </a:cubicBezTo>
                  <a:cubicBezTo>
                    <a:pt x="23380" y="4056"/>
                    <a:pt x="20078" y="2554"/>
                    <a:pt x="18410" y="2354"/>
                  </a:cubicBezTo>
                  <a:cubicBezTo>
                    <a:pt x="17610" y="2288"/>
                    <a:pt x="16842" y="2154"/>
                    <a:pt x="16075" y="1987"/>
                  </a:cubicBezTo>
                  <a:cubicBezTo>
                    <a:pt x="15141" y="1721"/>
                    <a:pt x="14874" y="1053"/>
                    <a:pt x="14074" y="520"/>
                  </a:cubicBezTo>
                  <a:cubicBezTo>
                    <a:pt x="13569" y="179"/>
                    <a:pt x="12960" y="1"/>
                    <a:pt x="123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1"/>
            <p:cNvSpPr/>
            <p:nvPr/>
          </p:nvSpPr>
          <p:spPr>
            <a:xfrm>
              <a:off x="7613926" y="2167065"/>
              <a:ext cx="347232" cy="379994"/>
            </a:xfrm>
            <a:custGeom>
              <a:avLst/>
              <a:gdLst/>
              <a:ahLst/>
              <a:cxnLst/>
              <a:rect l="l" t="t" r="r" b="b"/>
              <a:pathLst>
                <a:path w="22384" h="24496" extrusionOk="0">
                  <a:moveTo>
                    <a:pt x="6374" y="0"/>
                  </a:moveTo>
                  <a:cubicBezTo>
                    <a:pt x="3765" y="0"/>
                    <a:pt x="1578" y="873"/>
                    <a:pt x="467" y="2025"/>
                  </a:cubicBezTo>
                  <a:cubicBezTo>
                    <a:pt x="201" y="3526"/>
                    <a:pt x="0" y="4593"/>
                    <a:pt x="401" y="6261"/>
                  </a:cubicBezTo>
                  <a:cubicBezTo>
                    <a:pt x="534" y="6895"/>
                    <a:pt x="567" y="7528"/>
                    <a:pt x="534" y="8196"/>
                  </a:cubicBezTo>
                  <a:cubicBezTo>
                    <a:pt x="401" y="10864"/>
                    <a:pt x="801" y="13533"/>
                    <a:pt x="1702" y="16035"/>
                  </a:cubicBezTo>
                  <a:cubicBezTo>
                    <a:pt x="2469" y="17969"/>
                    <a:pt x="4037" y="19304"/>
                    <a:pt x="5905" y="19337"/>
                  </a:cubicBezTo>
                  <a:cubicBezTo>
                    <a:pt x="6839" y="19304"/>
                    <a:pt x="7773" y="19237"/>
                    <a:pt x="8707" y="19103"/>
                  </a:cubicBezTo>
                  <a:lnTo>
                    <a:pt x="9007" y="20371"/>
                  </a:lnTo>
                  <a:cubicBezTo>
                    <a:pt x="7873" y="22372"/>
                    <a:pt x="7773" y="23640"/>
                    <a:pt x="9941" y="24307"/>
                  </a:cubicBezTo>
                  <a:cubicBezTo>
                    <a:pt x="10328" y="24432"/>
                    <a:pt x="10825" y="24496"/>
                    <a:pt x="11384" y="24496"/>
                  </a:cubicBezTo>
                  <a:cubicBezTo>
                    <a:pt x="13959" y="24496"/>
                    <a:pt x="17868" y="23154"/>
                    <a:pt x="18580" y="20304"/>
                  </a:cubicBezTo>
                  <a:lnTo>
                    <a:pt x="17546" y="12565"/>
                  </a:lnTo>
                  <a:lnTo>
                    <a:pt x="17546" y="12565"/>
                  </a:lnTo>
                  <a:cubicBezTo>
                    <a:pt x="17546" y="12566"/>
                    <a:pt x="18004" y="12911"/>
                    <a:pt x="18708" y="12911"/>
                  </a:cubicBezTo>
                  <a:cubicBezTo>
                    <a:pt x="19160" y="12911"/>
                    <a:pt x="19714" y="12768"/>
                    <a:pt x="20315" y="12299"/>
                  </a:cubicBezTo>
                  <a:cubicBezTo>
                    <a:pt x="21983" y="11031"/>
                    <a:pt x="22383" y="8129"/>
                    <a:pt x="21049" y="6394"/>
                  </a:cubicBezTo>
                  <a:cubicBezTo>
                    <a:pt x="20654" y="5859"/>
                    <a:pt x="20081" y="5639"/>
                    <a:pt x="19493" y="5639"/>
                  </a:cubicBezTo>
                  <a:cubicBezTo>
                    <a:pt x="18688" y="5639"/>
                    <a:pt x="17856" y="6050"/>
                    <a:pt x="17413" y="6628"/>
                  </a:cubicBezTo>
                  <a:cubicBezTo>
                    <a:pt x="16679" y="7662"/>
                    <a:pt x="16779" y="8696"/>
                    <a:pt x="15945" y="8829"/>
                  </a:cubicBezTo>
                  <a:cubicBezTo>
                    <a:pt x="15884" y="8840"/>
                    <a:pt x="15826" y="8845"/>
                    <a:pt x="15771" y="8845"/>
                  </a:cubicBezTo>
                  <a:cubicBezTo>
                    <a:pt x="14764" y="8845"/>
                    <a:pt x="14644" y="7192"/>
                    <a:pt x="14644" y="6528"/>
                  </a:cubicBezTo>
                  <a:cubicBezTo>
                    <a:pt x="12643" y="5761"/>
                    <a:pt x="11375" y="3826"/>
                    <a:pt x="11575" y="1157"/>
                  </a:cubicBezTo>
                  <a:cubicBezTo>
                    <a:pt x="9784" y="338"/>
                    <a:pt x="7998" y="0"/>
                    <a:pt x="6374"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1"/>
            <p:cNvSpPr/>
            <p:nvPr/>
          </p:nvSpPr>
          <p:spPr>
            <a:xfrm>
              <a:off x="7800717" y="2251230"/>
              <a:ext cx="88499" cy="28481"/>
            </a:xfrm>
            <a:custGeom>
              <a:avLst/>
              <a:gdLst/>
              <a:ahLst/>
              <a:cxnLst/>
              <a:rect l="l" t="t" r="r" b="b"/>
              <a:pathLst>
                <a:path w="5705" h="1836" extrusionOk="0">
                  <a:moveTo>
                    <a:pt x="0" y="1"/>
                  </a:moveTo>
                  <a:lnTo>
                    <a:pt x="67" y="1302"/>
                  </a:lnTo>
                  <a:lnTo>
                    <a:pt x="5004" y="1836"/>
                  </a:lnTo>
                  <a:cubicBezTo>
                    <a:pt x="5137" y="1435"/>
                    <a:pt x="5371" y="1102"/>
                    <a:pt x="5704" y="835"/>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1"/>
            <p:cNvSpPr/>
            <p:nvPr/>
          </p:nvSpPr>
          <p:spPr>
            <a:xfrm>
              <a:off x="7592768" y="2250191"/>
              <a:ext cx="216772" cy="88064"/>
            </a:xfrm>
            <a:custGeom>
              <a:avLst/>
              <a:gdLst/>
              <a:ahLst/>
              <a:cxnLst/>
              <a:rect l="l" t="t" r="r" b="b"/>
              <a:pathLst>
                <a:path w="13974" h="5677" extrusionOk="0">
                  <a:moveTo>
                    <a:pt x="11091" y="533"/>
                  </a:moveTo>
                  <a:cubicBezTo>
                    <a:pt x="11949" y="533"/>
                    <a:pt x="12527" y="751"/>
                    <a:pt x="12773" y="969"/>
                  </a:cubicBezTo>
                  <a:cubicBezTo>
                    <a:pt x="13073" y="1202"/>
                    <a:pt x="13139" y="2370"/>
                    <a:pt x="13139" y="2937"/>
                  </a:cubicBezTo>
                  <a:lnTo>
                    <a:pt x="13139" y="2970"/>
                  </a:lnTo>
                  <a:lnTo>
                    <a:pt x="13139" y="3037"/>
                  </a:lnTo>
                  <a:lnTo>
                    <a:pt x="13139" y="3270"/>
                  </a:lnTo>
                  <a:lnTo>
                    <a:pt x="13139" y="3404"/>
                  </a:lnTo>
                  <a:cubicBezTo>
                    <a:pt x="13139" y="3504"/>
                    <a:pt x="13106" y="3570"/>
                    <a:pt x="13106" y="3671"/>
                  </a:cubicBezTo>
                  <a:cubicBezTo>
                    <a:pt x="13073" y="3671"/>
                    <a:pt x="13073" y="3704"/>
                    <a:pt x="13073" y="3737"/>
                  </a:cubicBezTo>
                  <a:cubicBezTo>
                    <a:pt x="13073" y="3737"/>
                    <a:pt x="13073" y="3771"/>
                    <a:pt x="13073" y="3804"/>
                  </a:cubicBezTo>
                  <a:lnTo>
                    <a:pt x="13073" y="3837"/>
                  </a:lnTo>
                  <a:lnTo>
                    <a:pt x="13039" y="3904"/>
                  </a:lnTo>
                  <a:cubicBezTo>
                    <a:pt x="13039" y="3937"/>
                    <a:pt x="13039" y="3971"/>
                    <a:pt x="13006" y="4004"/>
                  </a:cubicBezTo>
                  <a:cubicBezTo>
                    <a:pt x="13006" y="4037"/>
                    <a:pt x="13006" y="4037"/>
                    <a:pt x="12973" y="4071"/>
                  </a:cubicBezTo>
                  <a:cubicBezTo>
                    <a:pt x="12973" y="4104"/>
                    <a:pt x="12939" y="4138"/>
                    <a:pt x="12939" y="4171"/>
                  </a:cubicBezTo>
                  <a:cubicBezTo>
                    <a:pt x="12653" y="4712"/>
                    <a:pt x="12063" y="5040"/>
                    <a:pt x="11430" y="5040"/>
                  </a:cubicBezTo>
                  <a:cubicBezTo>
                    <a:pt x="11399" y="5040"/>
                    <a:pt x="11369" y="5040"/>
                    <a:pt x="11338" y="5038"/>
                  </a:cubicBezTo>
                  <a:cubicBezTo>
                    <a:pt x="11294" y="5040"/>
                    <a:pt x="11250" y="5041"/>
                    <a:pt x="11207" y="5041"/>
                  </a:cubicBezTo>
                  <a:cubicBezTo>
                    <a:pt x="10555" y="5041"/>
                    <a:pt x="9937" y="4809"/>
                    <a:pt x="9437" y="4371"/>
                  </a:cubicBezTo>
                  <a:cubicBezTo>
                    <a:pt x="9103" y="4037"/>
                    <a:pt x="8836" y="3637"/>
                    <a:pt x="8703" y="3170"/>
                  </a:cubicBezTo>
                  <a:cubicBezTo>
                    <a:pt x="8369" y="2536"/>
                    <a:pt x="8203" y="1769"/>
                    <a:pt x="8369" y="1402"/>
                  </a:cubicBezTo>
                  <a:cubicBezTo>
                    <a:pt x="8469" y="1302"/>
                    <a:pt x="8570" y="1202"/>
                    <a:pt x="8703" y="1102"/>
                  </a:cubicBezTo>
                  <a:cubicBezTo>
                    <a:pt x="8703" y="1102"/>
                    <a:pt x="8736" y="1102"/>
                    <a:pt x="8736" y="1069"/>
                  </a:cubicBezTo>
                  <a:lnTo>
                    <a:pt x="8770" y="1069"/>
                  </a:lnTo>
                  <a:cubicBezTo>
                    <a:pt x="8836" y="1035"/>
                    <a:pt x="8903" y="1002"/>
                    <a:pt x="8936" y="969"/>
                  </a:cubicBezTo>
                  <a:lnTo>
                    <a:pt x="9103" y="902"/>
                  </a:lnTo>
                  <a:cubicBezTo>
                    <a:pt x="9270" y="835"/>
                    <a:pt x="9437" y="768"/>
                    <a:pt x="9604" y="702"/>
                  </a:cubicBezTo>
                  <a:lnTo>
                    <a:pt x="9804" y="668"/>
                  </a:lnTo>
                  <a:cubicBezTo>
                    <a:pt x="10004" y="602"/>
                    <a:pt x="10171" y="602"/>
                    <a:pt x="10371" y="568"/>
                  </a:cubicBezTo>
                  <a:lnTo>
                    <a:pt x="10471" y="568"/>
                  </a:lnTo>
                  <a:cubicBezTo>
                    <a:pt x="10691" y="544"/>
                    <a:pt x="10898" y="533"/>
                    <a:pt x="11091" y="533"/>
                  </a:cubicBezTo>
                  <a:close/>
                  <a:moveTo>
                    <a:pt x="2799" y="602"/>
                  </a:moveTo>
                  <a:cubicBezTo>
                    <a:pt x="2966" y="602"/>
                    <a:pt x="3166" y="602"/>
                    <a:pt x="3366" y="668"/>
                  </a:cubicBezTo>
                  <a:cubicBezTo>
                    <a:pt x="4233" y="768"/>
                    <a:pt x="5167" y="1135"/>
                    <a:pt x="5434" y="1502"/>
                  </a:cubicBezTo>
                  <a:cubicBezTo>
                    <a:pt x="5701" y="1836"/>
                    <a:pt x="5768" y="2603"/>
                    <a:pt x="5734" y="3237"/>
                  </a:cubicBezTo>
                  <a:cubicBezTo>
                    <a:pt x="5734" y="3404"/>
                    <a:pt x="5701" y="3537"/>
                    <a:pt x="5667" y="3671"/>
                  </a:cubicBezTo>
                  <a:cubicBezTo>
                    <a:pt x="5667" y="3704"/>
                    <a:pt x="5667" y="3704"/>
                    <a:pt x="5667" y="3704"/>
                  </a:cubicBezTo>
                  <a:lnTo>
                    <a:pt x="5667" y="3771"/>
                  </a:lnTo>
                  <a:lnTo>
                    <a:pt x="5667" y="3804"/>
                  </a:lnTo>
                  <a:lnTo>
                    <a:pt x="5667" y="3837"/>
                  </a:lnTo>
                  <a:lnTo>
                    <a:pt x="5634" y="3971"/>
                  </a:lnTo>
                  <a:cubicBezTo>
                    <a:pt x="5634" y="3971"/>
                    <a:pt x="5634" y="4004"/>
                    <a:pt x="5601" y="4037"/>
                  </a:cubicBezTo>
                  <a:lnTo>
                    <a:pt x="5601" y="4071"/>
                  </a:lnTo>
                  <a:lnTo>
                    <a:pt x="5601" y="4138"/>
                  </a:lnTo>
                  <a:cubicBezTo>
                    <a:pt x="5567" y="4171"/>
                    <a:pt x="5567" y="4171"/>
                    <a:pt x="5567" y="4204"/>
                  </a:cubicBezTo>
                  <a:cubicBezTo>
                    <a:pt x="5342" y="4654"/>
                    <a:pt x="4870" y="5073"/>
                    <a:pt x="3940" y="5073"/>
                  </a:cubicBezTo>
                  <a:cubicBezTo>
                    <a:pt x="3905" y="5073"/>
                    <a:pt x="3869" y="5073"/>
                    <a:pt x="3833" y="5072"/>
                  </a:cubicBezTo>
                  <a:cubicBezTo>
                    <a:pt x="3533" y="5072"/>
                    <a:pt x="3199" y="5005"/>
                    <a:pt x="2899" y="4871"/>
                  </a:cubicBezTo>
                  <a:cubicBezTo>
                    <a:pt x="1998" y="4471"/>
                    <a:pt x="1665" y="3437"/>
                    <a:pt x="1498" y="3003"/>
                  </a:cubicBezTo>
                  <a:cubicBezTo>
                    <a:pt x="1298" y="2370"/>
                    <a:pt x="997" y="1235"/>
                    <a:pt x="1231" y="969"/>
                  </a:cubicBezTo>
                  <a:cubicBezTo>
                    <a:pt x="1298" y="869"/>
                    <a:pt x="1398" y="802"/>
                    <a:pt x="1498" y="768"/>
                  </a:cubicBezTo>
                  <a:lnTo>
                    <a:pt x="1531" y="768"/>
                  </a:lnTo>
                  <a:lnTo>
                    <a:pt x="1631" y="702"/>
                  </a:lnTo>
                  <a:lnTo>
                    <a:pt x="1731" y="702"/>
                  </a:lnTo>
                  <a:lnTo>
                    <a:pt x="1798" y="668"/>
                  </a:lnTo>
                  <a:lnTo>
                    <a:pt x="1898" y="668"/>
                  </a:lnTo>
                  <a:cubicBezTo>
                    <a:pt x="1965" y="635"/>
                    <a:pt x="2065" y="635"/>
                    <a:pt x="2165" y="602"/>
                  </a:cubicBezTo>
                  <a:close/>
                  <a:moveTo>
                    <a:pt x="11093" y="0"/>
                  </a:moveTo>
                  <a:cubicBezTo>
                    <a:pt x="10326" y="0"/>
                    <a:pt x="9595" y="57"/>
                    <a:pt x="9070" y="201"/>
                  </a:cubicBezTo>
                  <a:cubicBezTo>
                    <a:pt x="7869" y="602"/>
                    <a:pt x="7502" y="1002"/>
                    <a:pt x="6802" y="1002"/>
                  </a:cubicBezTo>
                  <a:cubicBezTo>
                    <a:pt x="6101" y="1002"/>
                    <a:pt x="5667" y="602"/>
                    <a:pt x="4433" y="235"/>
                  </a:cubicBezTo>
                  <a:cubicBezTo>
                    <a:pt x="3892" y="67"/>
                    <a:pt x="3173" y="3"/>
                    <a:pt x="2434" y="3"/>
                  </a:cubicBezTo>
                  <a:cubicBezTo>
                    <a:pt x="1853" y="3"/>
                    <a:pt x="1259" y="43"/>
                    <a:pt x="731" y="101"/>
                  </a:cubicBezTo>
                  <a:lnTo>
                    <a:pt x="364" y="168"/>
                  </a:lnTo>
                  <a:cubicBezTo>
                    <a:pt x="355" y="166"/>
                    <a:pt x="347" y="166"/>
                    <a:pt x="338" y="166"/>
                  </a:cubicBezTo>
                  <a:cubicBezTo>
                    <a:pt x="177" y="166"/>
                    <a:pt x="0" y="454"/>
                    <a:pt x="63" y="802"/>
                  </a:cubicBezTo>
                  <a:cubicBezTo>
                    <a:pt x="130" y="1102"/>
                    <a:pt x="297" y="1369"/>
                    <a:pt x="497" y="1602"/>
                  </a:cubicBezTo>
                  <a:cubicBezTo>
                    <a:pt x="564" y="1669"/>
                    <a:pt x="631" y="1769"/>
                    <a:pt x="664" y="1869"/>
                  </a:cubicBezTo>
                  <a:cubicBezTo>
                    <a:pt x="864" y="2636"/>
                    <a:pt x="1131" y="3370"/>
                    <a:pt x="1431" y="4104"/>
                  </a:cubicBezTo>
                  <a:cubicBezTo>
                    <a:pt x="1853" y="5046"/>
                    <a:pt x="2813" y="5640"/>
                    <a:pt x="3848" y="5640"/>
                  </a:cubicBezTo>
                  <a:cubicBezTo>
                    <a:pt x="3876" y="5640"/>
                    <a:pt x="3905" y="5640"/>
                    <a:pt x="3933" y="5639"/>
                  </a:cubicBezTo>
                  <a:cubicBezTo>
                    <a:pt x="4200" y="5639"/>
                    <a:pt x="4467" y="5605"/>
                    <a:pt x="4733" y="5539"/>
                  </a:cubicBezTo>
                  <a:lnTo>
                    <a:pt x="4800" y="5539"/>
                  </a:lnTo>
                  <a:cubicBezTo>
                    <a:pt x="5034" y="5505"/>
                    <a:pt x="5234" y="5405"/>
                    <a:pt x="5434" y="5272"/>
                  </a:cubicBezTo>
                  <a:lnTo>
                    <a:pt x="5467" y="5238"/>
                  </a:lnTo>
                  <a:lnTo>
                    <a:pt x="5501" y="5205"/>
                  </a:lnTo>
                  <a:lnTo>
                    <a:pt x="5567" y="5172"/>
                  </a:lnTo>
                  <a:lnTo>
                    <a:pt x="5634" y="5105"/>
                  </a:lnTo>
                  <a:lnTo>
                    <a:pt x="5701" y="5038"/>
                  </a:lnTo>
                  <a:lnTo>
                    <a:pt x="5768" y="4971"/>
                  </a:lnTo>
                  <a:cubicBezTo>
                    <a:pt x="5801" y="4938"/>
                    <a:pt x="5834" y="4905"/>
                    <a:pt x="5868" y="4838"/>
                  </a:cubicBezTo>
                  <a:cubicBezTo>
                    <a:pt x="6068" y="4605"/>
                    <a:pt x="6201" y="4304"/>
                    <a:pt x="6268" y="3971"/>
                  </a:cubicBezTo>
                  <a:cubicBezTo>
                    <a:pt x="6501" y="3204"/>
                    <a:pt x="6268" y="2103"/>
                    <a:pt x="6835" y="1969"/>
                  </a:cubicBezTo>
                  <a:lnTo>
                    <a:pt x="6968" y="1969"/>
                  </a:lnTo>
                  <a:cubicBezTo>
                    <a:pt x="7702" y="1969"/>
                    <a:pt x="7802" y="3170"/>
                    <a:pt x="8336" y="4004"/>
                  </a:cubicBezTo>
                  <a:cubicBezTo>
                    <a:pt x="8909" y="5023"/>
                    <a:pt x="9998" y="5677"/>
                    <a:pt x="11169" y="5677"/>
                  </a:cubicBezTo>
                  <a:cubicBezTo>
                    <a:pt x="11225" y="5677"/>
                    <a:pt x="11282" y="5675"/>
                    <a:pt x="11338" y="5672"/>
                  </a:cubicBezTo>
                  <a:lnTo>
                    <a:pt x="11738" y="5672"/>
                  </a:lnTo>
                  <a:cubicBezTo>
                    <a:pt x="11872" y="5672"/>
                    <a:pt x="12005" y="5639"/>
                    <a:pt x="12105" y="5605"/>
                  </a:cubicBezTo>
                  <a:lnTo>
                    <a:pt x="12239" y="5572"/>
                  </a:lnTo>
                  <a:lnTo>
                    <a:pt x="12339" y="5539"/>
                  </a:lnTo>
                  <a:cubicBezTo>
                    <a:pt x="12372" y="5539"/>
                    <a:pt x="12406" y="5505"/>
                    <a:pt x="12439" y="5505"/>
                  </a:cubicBezTo>
                  <a:cubicBezTo>
                    <a:pt x="12572" y="5438"/>
                    <a:pt x="12706" y="5372"/>
                    <a:pt x="12839" y="5272"/>
                  </a:cubicBezTo>
                  <a:lnTo>
                    <a:pt x="12973" y="5172"/>
                  </a:lnTo>
                  <a:cubicBezTo>
                    <a:pt x="13073" y="5105"/>
                    <a:pt x="13139" y="5005"/>
                    <a:pt x="13206" y="4938"/>
                  </a:cubicBezTo>
                  <a:cubicBezTo>
                    <a:pt x="13373" y="4705"/>
                    <a:pt x="13506" y="4404"/>
                    <a:pt x="13573" y="4138"/>
                  </a:cubicBezTo>
                  <a:cubicBezTo>
                    <a:pt x="13740" y="3537"/>
                    <a:pt x="13640" y="2470"/>
                    <a:pt x="13673" y="1903"/>
                  </a:cubicBezTo>
                  <a:cubicBezTo>
                    <a:pt x="13673" y="1803"/>
                    <a:pt x="13707" y="1702"/>
                    <a:pt x="13740" y="1602"/>
                  </a:cubicBezTo>
                  <a:cubicBezTo>
                    <a:pt x="13907" y="1369"/>
                    <a:pt x="13973" y="1102"/>
                    <a:pt x="13973" y="802"/>
                  </a:cubicBezTo>
                  <a:cubicBezTo>
                    <a:pt x="13940" y="502"/>
                    <a:pt x="13707" y="235"/>
                    <a:pt x="13406" y="135"/>
                  </a:cubicBezTo>
                  <a:lnTo>
                    <a:pt x="13006" y="101"/>
                  </a:lnTo>
                  <a:cubicBezTo>
                    <a:pt x="12411" y="40"/>
                    <a:pt x="11739" y="0"/>
                    <a:pt x="110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1"/>
            <p:cNvSpPr/>
            <p:nvPr/>
          </p:nvSpPr>
          <p:spPr>
            <a:xfrm>
              <a:off x="7658429" y="2280345"/>
              <a:ext cx="52789" cy="82682"/>
            </a:xfrm>
            <a:custGeom>
              <a:avLst/>
              <a:gdLst/>
              <a:ahLst/>
              <a:cxnLst/>
              <a:rect l="l" t="t" r="r" b="b"/>
              <a:pathLst>
                <a:path w="3403" h="5330" extrusionOk="0">
                  <a:moveTo>
                    <a:pt x="2685" y="0"/>
                  </a:moveTo>
                  <a:cubicBezTo>
                    <a:pt x="2669" y="0"/>
                    <a:pt x="2652" y="9"/>
                    <a:pt x="2635" y="25"/>
                  </a:cubicBezTo>
                  <a:lnTo>
                    <a:pt x="2569" y="25"/>
                  </a:lnTo>
                  <a:cubicBezTo>
                    <a:pt x="2535" y="25"/>
                    <a:pt x="2502" y="25"/>
                    <a:pt x="2502" y="59"/>
                  </a:cubicBezTo>
                  <a:cubicBezTo>
                    <a:pt x="2502" y="59"/>
                    <a:pt x="2402" y="125"/>
                    <a:pt x="2368" y="192"/>
                  </a:cubicBezTo>
                  <a:cubicBezTo>
                    <a:pt x="2035" y="559"/>
                    <a:pt x="1768" y="959"/>
                    <a:pt x="1535" y="1393"/>
                  </a:cubicBezTo>
                  <a:cubicBezTo>
                    <a:pt x="1268" y="1793"/>
                    <a:pt x="1001" y="2294"/>
                    <a:pt x="734" y="2794"/>
                  </a:cubicBezTo>
                  <a:cubicBezTo>
                    <a:pt x="601" y="3061"/>
                    <a:pt x="467" y="3361"/>
                    <a:pt x="300" y="3628"/>
                  </a:cubicBezTo>
                  <a:cubicBezTo>
                    <a:pt x="200" y="3861"/>
                    <a:pt x="100" y="4028"/>
                    <a:pt x="0" y="4228"/>
                  </a:cubicBezTo>
                  <a:lnTo>
                    <a:pt x="2936" y="5329"/>
                  </a:lnTo>
                  <a:lnTo>
                    <a:pt x="3403" y="526"/>
                  </a:lnTo>
                  <a:cubicBezTo>
                    <a:pt x="3236" y="225"/>
                    <a:pt x="3036" y="25"/>
                    <a:pt x="2735" y="25"/>
                  </a:cubicBezTo>
                  <a:cubicBezTo>
                    <a:pt x="2719" y="9"/>
                    <a:pt x="2702" y="0"/>
                    <a:pt x="2685"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1"/>
            <p:cNvSpPr/>
            <p:nvPr/>
          </p:nvSpPr>
          <p:spPr>
            <a:xfrm>
              <a:off x="7748970" y="2351094"/>
              <a:ext cx="118515" cy="128350"/>
            </a:xfrm>
            <a:custGeom>
              <a:avLst/>
              <a:gdLst/>
              <a:ahLst/>
              <a:cxnLst/>
              <a:rect l="l" t="t" r="r" b="b"/>
              <a:pathLst>
                <a:path w="7640" h="8274" extrusionOk="0">
                  <a:moveTo>
                    <a:pt x="7639" y="1"/>
                  </a:moveTo>
                  <a:lnTo>
                    <a:pt x="7639" y="1"/>
                  </a:lnTo>
                  <a:cubicBezTo>
                    <a:pt x="7339" y="1268"/>
                    <a:pt x="6906" y="2469"/>
                    <a:pt x="6305" y="3670"/>
                  </a:cubicBezTo>
                  <a:cubicBezTo>
                    <a:pt x="5038" y="5972"/>
                    <a:pt x="2869" y="6539"/>
                    <a:pt x="1" y="7239"/>
                  </a:cubicBezTo>
                  <a:lnTo>
                    <a:pt x="267" y="8274"/>
                  </a:lnTo>
                  <a:cubicBezTo>
                    <a:pt x="4771" y="7306"/>
                    <a:pt x="6338" y="5905"/>
                    <a:pt x="6939" y="4471"/>
                  </a:cubicBezTo>
                  <a:cubicBezTo>
                    <a:pt x="7639" y="2603"/>
                    <a:pt x="7639" y="1"/>
                    <a:pt x="7639"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1"/>
            <p:cNvSpPr/>
            <p:nvPr/>
          </p:nvSpPr>
          <p:spPr>
            <a:xfrm>
              <a:off x="7743277" y="2279120"/>
              <a:ext cx="30808" cy="25890"/>
            </a:xfrm>
            <a:custGeom>
              <a:avLst/>
              <a:gdLst/>
              <a:ahLst/>
              <a:cxnLst/>
              <a:rect l="l" t="t" r="r" b="b"/>
              <a:pathLst>
                <a:path w="1986" h="1669" extrusionOk="0">
                  <a:moveTo>
                    <a:pt x="881" y="1"/>
                  </a:moveTo>
                  <a:cubicBezTo>
                    <a:pt x="855" y="1"/>
                    <a:pt x="828" y="2"/>
                    <a:pt x="801" y="4"/>
                  </a:cubicBezTo>
                  <a:cubicBezTo>
                    <a:pt x="334" y="38"/>
                    <a:pt x="1" y="471"/>
                    <a:pt x="67" y="938"/>
                  </a:cubicBezTo>
                  <a:cubicBezTo>
                    <a:pt x="110" y="1385"/>
                    <a:pt x="505" y="1669"/>
                    <a:pt x="907" y="1669"/>
                  </a:cubicBezTo>
                  <a:cubicBezTo>
                    <a:pt x="1136" y="1669"/>
                    <a:pt x="1366" y="1577"/>
                    <a:pt x="1535" y="1372"/>
                  </a:cubicBezTo>
                  <a:cubicBezTo>
                    <a:pt x="1985" y="826"/>
                    <a:pt x="1568" y="1"/>
                    <a:pt x="8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1"/>
            <p:cNvSpPr/>
            <p:nvPr/>
          </p:nvSpPr>
          <p:spPr>
            <a:xfrm>
              <a:off x="7744316" y="2220828"/>
              <a:ext cx="32607" cy="19561"/>
            </a:xfrm>
            <a:custGeom>
              <a:avLst/>
              <a:gdLst/>
              <a:ahLst/>
              <a:cxnLst/>
              <a:rect l="l" t="t" r="r" b="b"/>
              <a:pathLst>
                <a:path w="2102" h="1261" extrusionOk="0">
                  <a:moveTo>
                    <a:pt x="980" y="0"/>
                  </a:moveTo>
                  <a:cubicBezTo>
                    <a:pt x="494" y="0"/>
                    <a:pt x="58" y="367"/>
                    <a:pt x="0" y="860"/>
                  </a:cubicBezTo>
                  <a:lnTo>
                    <a:pt x="1968" y="1260"/>
                  </a:lnTo>
                  <a:cubicBezTo>
                    <a:pt x="2102" y="693"/>
                    <a:pt x="1735" y="160"/>
                    <a:pt x="1201" y="26"/>
                  </a:cubicBezTo>
                  <a:cubicBezTo>
                    <a:pt x="1127" y="9"/>
                    <a:pt x="1053" y="0"/>
                    <a:pt x="9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1"/>
            <p:cNvSpPr/>
            <p:nvPr/>
          </p:nvSpPr>
          <p:spPr>
            <a:xfrm>
              <a:off x="7717931" y="2367133"/>
              <a:ext cx="46584" cy="31227"/>
            </a:xfrm>
            <a:custGeom>
              <a:avLst/>
              <a:gdLst/>
              <a:ahLst/>
              <a:cxnLst/>
              <a:rect l="l" t="t" r="r" b="b"/>
              <a:pathLst>
                <a:path w="3003" h="2013" extrusionOk="0">
                  <a:moveTo>
                    <a:pt x="2635" y="1"/>
                  </a:moveTo>
                  <a:lnTo>
                    <a:pt x="0" y="1168"/>
                  </a:lnTo>
                  <a:cubicBezTo>
                    <a:pt x="250" y="1694"/>
                    <a:pt x="782" y="2013"/>
                    <a:pt x="1356" y="2013"/>
                  </a:cubicBezTo>
                  <a:cubicBezTo>
                    <a:pt x="1547" y="2013"/>
                    <a:pt x="1743" y="1977"/>
                    <a:pt x="1935" y="1902"/>
                  </a:cubicBezTo>
                  <a:cubicBezTo>
                    <a:pt x="2669" y="1602"/>
                    <a:pt x="3002" y="701"/>
                    <a:pt x="2635"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1"/>
            <p:cNvSpPr/>
            <p:nvPr/>
          </p:nvSpPr>
          <p:spPr>
            <a:xfrm>
              <a:off x="7735521" y="2373353"/>
              <a:ext cx="26402" cy="25037"/>
            </a:xfrm>
            <a:custGeom>
              <a:avLst/>
              <a:gdLst/>
              <a:ahLst/>
              <a:cxnLst/>
              <a:rect l="l" t="t" r="r" b="b"/>
              <a:pathLst>
                <a:path w="1702" h="1614" extrusionOk="0">
                  <a:moveTo>
                    <a:pt x="1601" y="0"/>
                  </a:moveTo>
                  <a:cubicBezTo>
                    <a:pt x="734" y="34"/>
                    <a:pt x="67" y="734"/>
                    <a:pt x="0" y="1601"/>
                  </a:cubicBezTo>
                  <a:cubicBezTo>
                    <a:pt x="67" y="1610"/>
                    <a:pt x="134" y="1614"/>
                    <a:pt x="200" y="1614"/>
                  </a:cubicBezTo>
                  <a:cubicBezTo>
                    <a:pt x="401" y="1614"/>
                    <a:pt x="601" y="1576"/>
                    <a:pt x="801" y="1501"/>
                  </a:cubicBezTo>
                  <a:cubicBezTo>
                    <a:pt x="1368" y="1234"/>
                    <a:pt x="1702" y="601"/>
                    <a:pt x="160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1"/>
            <p:cNvSpPr/>
            <p:nvPr/>
          </p:nvSpPr>
          <p:spPr>
            <a:xfrm>
              <a:off x="7627375" y="2227498"/>
              <a:ext cx="32623" cy="19623"/>
            </a:xfrm>
            <a:custGeom>
              <a:avLst/>
              <a:gdLst/>
              <a:ahLst/>
              <a:cxnLst/>
              <a:rect l="l" t="t" r="r" b="b"/>
              <a:pathLst>
                <a:path w="2103" h="1265" extrusionOk="0">
                  <a:moveTo>
                    <a:pt x="1150" y="1"/>
                  </a:moveTo>
                  <a:cubicBezTo>
                    <a:pt x="1069" y="1"/>
                    <a:pt x="985" y="10"/>
                    <a:pt x="901" y="30"/>
                  </a:cubicBezTo>
                  <a:cubicBezTo>
                    <a:pt x="368" y="163"/>
                    <a:pt x="1" y="697"/>
                    <a:pt x="134" y="1264"/>
                  </a:cubicBezTo>
                  <a:lnTo>
                    <a:pt x="2102" y="797"/>
                  </a:lnTo>
                  <a:cubicBezTo>
                    <a:pt x="2017" y="314"/>
                    <a:pt x="1617" y="1"/>
                    <a:pt x="1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1"/>
            <p:cNvSpPr/>
            <p:nvPr/>
          </p:nvSpPr>
          <p:spPr>
            <a:xfrm>
              <a:off x="7642902" y="2280082"/>
              <a:ext cx="31196" cy="25999"/>
            </a:xfrm>
            <a:custGeom>
              <a:avLst/>
              <a:gdLst/>
              <a:ahLst/>
              <a:cxnLst/>
              <a:rect l="l" t="t" r="r" b="b"/>
              <a:pathLst>
                <a:path w="2011" h="1676" extrusionOk="0">
                  <a:moveTo>
                    <a:pt x="892" y="0"/>
                  </a:moveTo>
                  <a:cubicBezTo>
                    <a:pt x="851" y="0"/>
                    <a:pt x="810" y="3"/>
                    <a:pt x="768" y="9"/>
                  </a:cubicBezTo>
                  <a:cubicBezTo>
                    <a:pt x="301" y="109"/>
                    <a:pt x="0" y="543"/>
                    <a:pt x="100" y="1010"/>
                  </a:cubicBezTo>
                  <a:cubicBezTo>
                    <a:pt x="179" y="1440"/>
                    <a:pt x="532" y="1675"/>
                    <a:pt x="899" y="1675"/>
                  </a:cubicBezTo>
                  <a:cubicBezTo>
                    <a:pt x="1157" y="1675"/>
                    <a:pt x="1422" y="1558"/>
                    <a:pt x="1602" y="1310"/>
                  </a:cubicBezTo>
                  <a:cubicBezTo>
                    <a:pt x="2010" y="744"/>
                    <a:pt x="1560" y="0"/>
                    <a:pt x="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1"/>
            <p:cNvSpPr/>
            <p:nvPr/>
          </p:nvSpPr>
          <p:spPr>
            <a:xfrm>
              <a:off x="7246038" y="3183629"/>
              <a:ext cx="704268" cy="291046"/>
            </a:xfrm>
            <a:custGeom>
              <a:avLst/>
              <a:gdLst/>
              <a:ahLst/>
              <a:cxnLst/>
              <a:rect l="l" t="t" r="r" b="b"/>
              <a:pathLst>
                <a:path w="45400" h="18762" extrusionOk="0">
                  <a:moveTo>
                    <a:pt x="34" y="1"/>
                  </a:moveTo>
                  <a:lnTo>
                    <a:pt x="34" y="368"/>
                  </a:lnTo>
                  <a:cubicBezTo>
                    <a:pt x="0" y="935"/>
                    <a:pt x="301" y="1468"/>
                    <a:pt x="768" y="1769"/>
                  </a:cubicBezTo>
                  <a:lnTo>
                    <a:pt x="27720" y="18514"/>
                  </a:lnTo>
                  <a:cubicBezTo>
                    <a:pt x="27974" y="18677"/>
                    <a:pt x="28268" y="18762"/>
                    <a:pt x="28563" y="18762"/>
                  </a:cubicBezTo>
                  <a:cubicBezTo>
                    <a:pt x="28811" y="18762"/>
                    <a:pt x="29060" y="18702"/>
                    <a:pt x="29288" y="18581"/>
                  </a:cubicBezTo>
                  <a:lnTo>
                    <a:pt x="44566" y="10441"/>
                  </a:lnTo>
                  <a:cubicBezTo>
                    <a:pt x="45066" y="10175"/>
                    <a:pt x="45366" y="9674"/>
                    <a:pt x="45400" y="9107"/>
                  </a:cubicBezTo>
                  <a:lnTo>
                    <a:pt x="45400" y="8607"/>
                  </a:lnTo>
                  <a:cubicBezTo>
                    <a:pt x="45400" y="8674"/>
                    <a:pt x="45333" y="8740"/>
                    <a:pt x="45266" y="8774"/>
                  </a:cubicBezTo>
                  <a:lnTo>
                    <a:pt x="28521" y="17747"/>
                  </a:lnTo>
                  <a:lnTo>
                    <a:pt x="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1"/>
            <p:cNvSpPr/>
            <p:nvPr/>
          </p:nvSpPr>
          <p:spPr>
            <a:xfrm>
              <a:off x="7246038" y="3183629"/>
              <a:ext cx="442432" cy="291340"/>
            </a:xfrm>
            <a:custGeom>
              <a:avLst/>
              <a:gdLst/>
              <a:ahLst/>
              <a:cxnLst/>
              <a:rect l="l" t="t" r="r" b="b"/>
              <a:pathLst>
                <a:path w="28521" h="18781" extrusionOk="0">
                  <a:moveTo>
                    <a:pt x="0" y="1"/>
                  </a:moveTo>
                  <a:lnTo>
                    <a:pt x="0" y="401"/>
                  </a:lnTo>
                  <a:cubicBezTo>
                    <a:pt x="0" y="968"/>
                    <a:pt x="267" y="1468"/>
                    <a:pt x="768" y="1769"/>
                  </a:cubicBezTo>
                  <a:lnTo>
                    <a:pt x="27720" y="18547"/>
                  </a:lnTo>
                  <a:cubicBezTo>
                    <a:pt x="27954" y="18681"/>
                    <a:pt x="28221" y="18781"/>
                    <a:pt x="28487" y="18781"/>
                  </a:cubicBezTo>
                  <a:lnTo>
                    <a:pt x="28521" y="1774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1"/>
            <p:cNvSpPr/>
            <p:nvPr/>
          </p:nvSpPr>
          <p:spPr>
            <a:xfrm>
              <a:off x="7248101" y="3045343"/>
              <a:ext cx="701165" cy="412043"/>
            </a:xfrm>
            <a:custGeom>
              <a:avLst/>
              <a:gdLst/>
              <a:ahLst/>
              <a:cxnLst/>
              <a:rect l="l" t="t" r="r" b="b"/>
              <a:pathLst>
                <a:path w="45200" h="26562" extrusionOk="0">
                  <a:moveTo>
                    <a:pt x="16858" y="0"/>
                  </a:moveTo>
                  <a:cubicBezTo>
                    <a:pt x="16731" y="0"/>
                    <a:pt x="16622" y="55"/>
                    <a:pt x="16513" y="109"/>
                  </a:cubicBezTo>
                  <a:lnTo>
                    <a:pt x="1" y="8916"/>
                  </a:lnTo>
                  <a:lnTo>
                    <a:pt x="28388" y="26562"/>
                  </a:lnTo>
                  <a:lnTo>
                    <a:pt x="45100" y="17622"/>
                  </a:lnTo>
                  <a:cubicBezTo>
                    <a:pt x="45166" y="17589"/>
                    <a:pt x="45200" y="17555"/>
                    <a:pt x="45200" y="17488"/>
                  </a:cubicBezTo>
                  <a:cubicBezTo>
                    <a:pt x="45200" y="17455"/>
                    <a:pt x="45166" y="17388"/>
                    <a:pt x="45133" y="17388"/>
                  </a:cubicBezTo>
                  <a:lnTo>
                    <a:pt x="17380" y="109"/>
                  </a:lnTo>
                  <a:cubicBezTo>
                    <a:pt x="17271" y="55"/>
                    <a:pt x="17162" y="0"/>
                    <a:pt x="17035" y="0"/>
                  </a:cubicBezTo>
                  <a:cubicBezTo>
                    <a:pt x="17006" y="0"/>
                    <a:pt x="16977" y="3"/>
                    <a:pt x="16946" y="9"/>
                  </a:cubicBezTo>
                  <a:cubicBezTo>
                    <a:pt x="16916" y="3"/>
                    <a:pt x="16886" y="0"/>
                    <a:pt x="16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1"/>
            <p:cNvSpPr/>
            <p:nvPr/>
          </p:nvSpPr>
          <p:spPr>
            <a:xfrm>
              <a:off x="7246550" y="3044444"/>
              <a:ext cx="703756" cy="414494"/>
            </a:xfrm>
            <a:custGeom>
              <a:avLst/>
              <a:gdLst/>
              <a:ahLst/>
              <a:cxnLst/>
              <a:rect l="l" t="t" r="r" b="b"/>
              <a:pathLst>
                <a:path w="45367" h="26720" extrusionOk="0">
                  <a:moveTo>
                    <a:pt x="17013" y="1"/>
                  </a:moveTo>
                  <a:cubicBezTo>
                    <a:pt x="17019" y="1"/>
                    <a:pt x="17024" y="1"/>
                    <a:pt x="17030" y="1"/>
                  </a:cubicBezTo>
                  <a:lnTo>
                    <a:pt x="17030" y="1"/>
                  </a:lnTo>
                  <a:cubicBezTo>
                    <a:pt x="17035" y="1"/>
                    <a:pt x="17041" y="1"/>
                    <a:pt x="17046" y="1"/>
                  </a:cubicBezTo>
                  <a:close/>
                  <a:moveTo>
                    <a:pt x="17046" y="101"/>
                  </a:moveTo>
                  <a:cubicBezTo>
                    <a:pt x="17180" y="101"/>
                    <a:pt x="17313" y="167"/>
                    <a:pt x="17447" y="234"/>
                  </a:cubicBezTo>
                  <a:lnTo>
                    <a:pt x="45166" y="17480"/>
                  </a:lnTo>
                  <a:cubicBezTo>
                    <a:pt x="45200" y="17480"/>
                    <a:pt x="45200" y="17513"/>
                    <a:pt x="45200" y="17546"/>
                  </a:cubicBezTo>
                  <a:cubicBezTo>
                    <a:pt x="45200" y="17580"/>
                    <a:pt x="45200" y="17613"/>
                    <a:pt x="45166" y="17613"/>
                  </a:cubicBezTo>
                  <a:lnTo>
                    <a:pt x="28488" y="26553"/>
                  </a:lnTo>
                  <a:lnTo>
                    <a:pt x="234" y="8974"/>
                  </a:lnTo>
                  <a:lnTo>
                    <a:pt x="16646" y="234"/>
                  </a:lnTo>
                  <a:cubicBezTo>
                    <a:pt x="16779" y="167"/>
                    <a:pt x="16880" y="134"/>
                    <a:pt x="17046" y="134"/>
                  </a:cubicBezTo>
                  <a:lnTo>
                    <a:pt x="17046" y="101"/>
                  </a:lnTo>
                  <a:close/>
                  <a:moveTo>
                    <a:pt x="17030" y="1"/>
                  </a:moveTo>
                  <a:cubicBezTo>
                    <a:pt x="16868" y="3"/>
                    <a:pt x="16708" y="36"/>
                    <a:pt x="16579" y="101"/>
                  </a:cubicBezTo>
                  <a:lnTo>
                    <a:pt x="1" y="8974"/>
                  </a:lnTo>
                  <a:lnTo>
                    <a:pt x="28488" y="26720"/>
                  </a:lnTo>
                  <a:lnTo>
                    <a:pt x="45233" y="17747"/>
                  </a:lnTo>
                  <a:cubicBezTo>
                    <a:pt x="45367" y="17680"/>
                    <a:pt x="45367" y="17480"/>
                    <a:pt x="45233" y="17380"/>
                  </a:cubicBezTo>
                  <a:lnTo>
                    <a:pt x="17513" y="134"/>
                  </a:lnTo>
                  <a:cubicBezTo>
                    <a:pt x="17384" y="37"/>
                    <a:pt x="17193" y="3"/>
                    <a:pt x="17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1"/>
            <p:cNvSpPr/>
            <p:nvPr/>
          </p:nvSpPr>
          <p:spPr>
            <a:xfrm>
              <a:off x="7299847" y="3119985"/>
              <a:ext cx="530403" cy="317215"/>
            </a:xfrm>
            <a:custGeom>
              <a:avLst/>
              <a:gdLst/>
              <a:ahLst/>
              <a:cxnLst/>
              <a:rect l="l" t="t" r="r" b="b"/>
              <a:pathLst>
                <a:path w="34192" h="20449" extrusionOk="0">
                  <a:moveTo>
                    <a:pt x="9007" y="1"/>
                  </a:moveTo>
                  <a:lnTo>
                    <a:pt x="1" y="4737"/>
                  </a:lnTo>
                  <a:lnTo>
                    <a:pt x="25252" y="20449"/>
                  </a:lnTo>
                  <a:lnTo>
                    <a:pt x="34192" y="15679"/>
                  </a:lnTo>
                  <a:lnTo>
                    <a:pt x="90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1"/>
            <p:cNvSpPr/>
            <p:nvPr/>
          </p:nvSpPr>
          <p:spPr>
            <a:xfrm>
              <a:off x="7299847" y="3119985"/>
              <a:ext cx="530403" cy="245811"/>
            </a:xfrm>
            <a:custGeom>
              <a:avLst/>
              <a:gdLst/>
              <a:ahLst/>
              <a:cxnLst/>
              <a:rect l="l" t="t" r="r" b="b"/>
              <a:pathLst>
                <a:path w="34192" h="15846" extrusionOk="0">
                  <a:moveTo>
                    <a:pt x="9007" y="1"/>
                  </a:moveTo>
                  <a:lnTo>
                    <a:pt x="1" y="4737"/>
                  </a:lnTo>
                  <a:lnTo>
                    <a:pt x="334" y="4938"/>
                  </a:lnTo>
                  <a:lnTo>
                    <a:pt x="8974" y="368"/>
                  </a:lnTo>
                  <a:lnTo>
                    <a:pt x="33858" y="15845"/>
                  </a:lnTo>
                  <a:lnTo>
                    <a:pt x="34192" y="15679"/>
                  </a:lnTo>
                  <a:lnTo>
                    <a:pt x="9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1"/>
            <p:cNvSpPr/>
            <p:nvPr/>
          </p:nvSpPr>
          <p:spPr>
            <a:xfrm>
              <a:off x="7576155" y="3146897"/>
              <a:ext cx="189408" cy="111271"/>
            </a:xfrm>
            <a:custGeom>
              <a:avLst/>
              <a:gdLst/>
              <a:ahLst/>
              <a:cxnLst/>
              <a:rect l="l" t="t" r="r" b="b"/>
              <a:pathLst>
                <a:path w="12210" h="7173" extrusionOk="0">
                  <a:moveTo>
                    <a:pt x="4537" y="0"/>
                  </a:moveTo>
                  <a:lnTo>
                    <a:pt x="0" y="2435"/>
                  </a:lnTo>
                  <a:lnTo>
                    <a:pt x="134" y="2502"/>
                  </a:lnTo>
                  <a:lnTo>
                    <a:pt x="7672" y="7172"/>
                  </a:lnTo>
                  <a:lnTo>
                    <a:pt x="12042" y="4837"/>
                  </a:lnTo>
                  <a:lnTo>
                    <a:pt x="12209" y="4770"/>
                  </a:lnTo>
                  <a:lnTo>
                    <a:pt x="45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1"/>
            <p:cNvSpPr/>
            <p:nvPr/>
          </p:nvSpPr>
          <p:spPr>
            <a:xfrm>
              <a:off x="7578218" y="3149488"/>
              <a:ext cx="184754" cy="108681"/>
            </a:xfrm>
            <a:custGeom>
              <a:avLst/>
              <a:gdLst/>
              <a:ahLst/>
              <a:cxnLst/>
              <a:rect l="l" t="t" r="r" b="b"/>
              <a:pathLst>
                <a:path w="11910" h="7006" extrusionOk="0">
                  <a:moveTo>
                    <a:pt x="4404" y="0"/>
                  </a:moveTo>
                  <a:lnTo>
                    <a:pt x="1" y="2335"/>
                  </a:lnTo>
                  <a:lnTo>
                    <a:pt x="7539" y="7005"/>
                  </a:lnTo>
                  <a:lnTo>
                    <a:pt x="11909" y="4670"/>
                  </a:lnTo>
                  <a:lnTo>
                    <a:pt x="44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1"/>
            <p:cNvSpPr/>
            <p:nvPr/>
          </p:nvSpPr>
          <p:spPr>
            <a:xfrm>
              <a:off x="7680160" y="2519782"/>
              <a:ext cx="577484" cy="773779"/>
            </a:xfrm>
            <a:custGeom>
              <a:avLst/>
              <a:gdLst/>
              <a:ahLst/>
              <a:cxnLst/>
              <a:rect l="l" t="t" r="r" b="b"/>
              <a:pathLst>
                <a:path w="37227" h="49881" extrusionOk="0">
                  <a:moveTo>
                    <a:pt x="22116" y="0"/>
                  </a:moveTo>
                  <a:cubicBezTo>
                    <a:pt x="18480" y="3136"/>
                    <a:pt x="20281" y="11108"/>
                    <a:pt x="21015" y="13076"/>
                  </a:cubicBezTo>
                  <a:lnTo>
                    <a:pt x="25852" y="28654"/>
                  </a:lnTo>
                  <a:cubicBezTo>
                    <a:pt x="25852" y="28654"/>
                    <a:pt x="24818" y="30055"/>
                    <a:pt x="21349" y="33825"/>
                  </a:cubicBezTo>
                  <a:cubicBezTo>
                    <a:pt x="18413" y="36994"/>
                    <a:pt x="16979" y="38194"/>
                    <a:pt x="13476" y="38928"/>
                  </a:cubicBezTo>
                  <a:cubicBezTo>
                    <a:pt x="9974" y="39662"/>
                    <a:pt x="9640" y="39429"/>
                    <a:pt x="7839" y="40396"/>
                  </a:cubicBezTo>
                  <a:cubicBezTo>
                    <a:pt x="6905" y="40896"/>
                    <a:pt x="4737" y="42097"/>
                    <a:pt x="4003" y="42564"/>
                  </a:cubicBezTo>
                  <a:cubicBezTo>
                    <a:pt x="3269" y="43031"/>
                    <a:pt x="2035" y="44532"/>
                    <a:pt x="834" y="45566"/>
                  </a:cubicBezTo>
                  <a:cubicBezTo>
                    <a:pt x="1" y="46374"/>
                    <a:pt x="678" y="46800"/>
                    <a:pt x="1446" y="46800"/>
                  </a:cubicBezTo>
                  <a:cubicBezTo>
                    <a:pt x="1693" y="46800"/>
                    <a:pt x="1950" y="46756"/>
                    <a:pt x="2168" y="46667"/>
                  </a:cubicBezTo>
                  <a:cubicBezTo>
                    <a:pt x="3136" y="46267"/>
                    <a:pt x="4036" y="45733"/>
                    <a:pt x="4837" y="45066"/>
                  </a:cubicBezTo>
                  <a:cubicBezTo>
                    <a:pt x="5571" y="44632"/>
                    <a:pt x="6338" y="44265"/>
                    <a:pt x="7139" y="43932"/>
                  </a:cubicBezTo>
                  <a:lnTo>
                    <a:pt x="7139" y="43932"/>
                  </a:lnTo>
                  <a:cubicBezTo>
                    <a:pt x="6972" y="44866"/>
                    <a:pt x="6872" y="45833"/>
                    <a:pt x="6905" y="46767"/>
                  </a:cubicBezTo>
                  <a:cubicBezTo>
                    <a:pt x="6938" y="47301"/>
                    <a:pt x="6905" y="47935"/>
                    <a:pt x="7339" y="48268"/>
                  </a:cubicBezTo>
                  <a:cubicBezTo>
                    <a:pt x="7706" y="48435"/>
                    <a:pt x="8073" y="48535"/>
                    <a:pt x="8473" y="48602"/>
                  </a:cubicBezTo>
                  <a:cubicBezTo>
                    <a:pt x="8473" y="48802"/>
                    <a:pt x="8573" y="48969"/>
                    <a:pt x="8706" y="49069"/>
                  </a:cubicBezTo>
                  <a:cubicBezTo>
                    <a:pt x="8929" y="49193"/>
                    <a:pt x="9152" y="49261"/>
                    <a:pt x="9388" y="49261"/>
                  </a:cubicBezTo>
                  <a:cubicBezTo>
                    <a:pt x="9470" y="49261"/>
                    <a:pt x="9554" y="49253"/>
                    <a:pt x="9640" y="49236"/>
                  </a:cubicBezTo>
                  <a:cubicBezTo>
                    <a:pt x="9807" y="49202"/>
                    <a:pt x="9974" y="49169"/>
                    <a:pt x="10141" y="49102"/>
                  </a:cubicBezTo>
                  <a:cubicBezTo>
                    <a:pt x="10241" y="49436"/>
                    <a:pt x="10474" y="49703"/>
                    <a:pt x="10808" y="49803"/>
                  </a:cubicBezTo>
                  <a:cubicBezTo>
                    <a:pt x="11078" y="49854"/>
                    <a:pt x="11357" y="49881"/>
                    <a:pt x="11639" y="49881"/>
                  </a:cubicBezTo>
                  <a:cubicBezTo>
                    <a:pt x="12089" y="49881"/>
                    <a:pt x="12545" y="49813"/>
                    <a:pt x="12976" y="49669"/>
                  </a:cubicBezTo>
                  <a:cubicBezTo>
                    <a:pt x="13076" y="49636"/>
                    <a:pt x="13843" y="49102"/>
                    <a:pt x="14077" y="48969"/>
                  </a:cubicBezTo>
                  <a:cubicBezTo>
                    <a:pt x="14410" y="48769"/>
                    <a:pt x="14711" y="48635"/>
                    <a:pt x="14844" y="48402"/>
                  </a:cubicBezTo>
                  <a:cubicBezTo>
                    <a:pt x="14977" y="48168"/>
                    <a:pt x="14410" y="47568"/>
                    <a:pt x="14010" y="47501"/>
                  </a:cubicBezTo>
                  <a:cubicBezTo>
                    <a:pt x="13543" y="47501"/>
                    <a:pt x="13076" y="47601"/>
                    <a:pt x="12609" y="47735"/>
                  </a:cubicBezTo>
                  <a:cubicBezTo>
                    <a:pt x="12776" y="47334"/>
                    <a:pt x="12876" y="46934"/>
                    <a:pt x="12909" y="46500"/>
                  </a:cubicBezTo>
                  <a:cubicBezTo>
                    <a:pt x="13243" y="45867"/>
                    <a:pt x="16012" y="46233"/>
                    <a:pt x="18413" y="45600"/>
                  </a:cubicBezTo>
                  <a:cubicBezTo>
                    <a:pt x="20215" y="45133"/>
                    <a:pt x="21415" y="43365"/>
                    <a:pt x="22149" y="42831"/>
                  </a:cubicBezTo>
                  <a:cubicBezTo>
                    <a:pt x="26686" y="39662"/>
                    <a:pt x="27853" y="38928"/>
                    <a:pt x="32590" y="34925"/>
                  </a:cubicBezTo>
                  <a:cubicBezTo>
                    <a:pt x="37093" y="31123"/>
                    <a:pt x="37227" y="30522"/>
                    <a:pt x="36093" y="26886"/>
                  </a:cubicBezTo>
                  <a:cubicBezTo>
                    <a:pt x="34024" y="20081"/>
                    <a:pt x="32023" y="13577"/>
                    <a:pt x="30088" y="8473"/>
                  </a:cubicBezTo>
                  <a:cubicBezTo>
                    <a:pt x="28988" y="5638"/>
                    <a:pt x="28354" y="1735"/>
                    <a:pt x="22116"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1"/>
            <p:cNvSpPr/>
            <p:nvPr/>
          </p:nvSpPr>
          <p:spPr>
            <a:xfrm>
              <a:off x="7784150" y="3176385"/>
              <a:ext cx="113350" cy="105066"/>
            </a:xfrm>
            <a:custGeom>
              <a:avLst/>
              <a:gdLst/>
              <a:ahLst/>
              <a:cxnLst/>
              <a:rect l="l" t="t" r="r" b="b"/>
              <a:pathLst>
                <a:path w="7307" h="6773" extrusionOk="0">
                  <a:moveTo>
                    <a:pt x="1068" y="1"/>
                  </a:moveTo>
                  <a:lnTo>
                    <a:pt x="1068" y="1"/>
                  </a:lnTo>
                  <a:cubicBezTo>
                    <a:pt x="568" y="268"/>
                    <a:pt x="201" y="1101"/>
                    <a:pt x="1" y="1835"/>
                  </a:cubicBezTo>
                  <a:lnTo>
                    <a:pt x="468" y="1635"/>
                  </a:lnTo>
                  <a:cubicBezTo>
                    <a:pt x="601" y="1068"/>
                    <a:pt x="801" y="501"/>
                    <a:pt x="1068" y="1"/>
                  </a:cubicBezTo>
                  <a:close/>
                  <a:moveTo>
                    <a:pt x="2703" y="501"/>
                  </a:moveTo>
                  <a:cubicBezTo>
                    <a:pt x="2336" y="835"/>
                    <a:pt x="2069" y="1268"/>
                    <a:pt x="1936" y="1769"/>
                  </a:cubicBezTo>
                  <a:cubicBezTo>
                    <a:pt x="1769" y="2269"/>
                    <a:pt x="1669" y="2769"/>
                    <a:pt x="1635" y="3270"/>
                  </a:cubicBezTo>
                  <a:cubicBezTo>
                    <a:pt x="1602" y="3770"/>
                    <a:pt x="1569" y="4270"/>
                    <a:pt x="1569" y="4771"/>
                  </a:cubicBezTo>
                  <a:cubicBezTo>
                    <a:pt x="1569" y="5271"/>
                    <a:pt x="1635" y="5771"/>
                    <a:pt x="1769" y="6272"/>
                  </a:cubicBezTo>
                  <a:cubicBezTo>
                    <a:pt x="1735" y="5771"/>
                    <a:pt x="1769" y="5271"/>
                    <a:pt x="1802" y="4771"/>
                  </a:cubicBezTo>
                  <a:cubicBezTo>
                    <a:pt x="1836" y="4270"/>
                    <a:pt x="1869" y="3803"/>
                    <a:pt x="1936" y="3303"/>
                  </a:cubicBezTo>
                  <a:cubicBezTo>
                    <a:pt x="1969" y="2803"/>
                    <a:pt x="2036" y="2302"/>
                    <a:pt x="2136" y="1835"/>
                  </a:cubicBezTo>
                  <a:cubicBezTo>
                    <a:pt x="2202" y="1602"/>
                    <a:pt x="2269" y="1368"/>
                    <a:pt x="2369" y="1135"/>
                  </a:cubicBezTo>
                  <a:cubicBezTo>
                    <a:pt x="2436" y="901"/>
                    <a:pt x="2569" y="668"/>
                    <a:pt x="2703" y="501"/>
                  </a:cubicBezTo>
                  <a:close/>
                  <a:moveTo>
                    <a:pt x="6873" y="5135"/>
                  </a:moveTo>
                  <a:cubicBezTo>
                    <a:pt x="6784" y="5135"/>
                    <a:pt x="6695" y="5146"/>
                    <a:pt x="6606" y="5171"/>
                  </a:cubicBezTo>
                  <a:cubicBezTo>
                    <a:pt x="6405" y="5204"/>
                    <a:pt x="6205" y="5271"/>
                    <a:pt x="6039" y="5338"/>
                  </a:cubicBezTo>
                  <a:lnTo>
                    <a:pt x="5938" y="5405"/>
                  </a:lnTo>
                  <a:lnTo>
                    <a:pt x="5972" y="5505"/>
                  </a:lnTo>
                  <a:cubicBezTo>
                    <a:pt x="5972" y="5571"/>
                    <a:pt x="5972" y="5638"/>
                    <a:pt x="5972" y="5671"/>
                  </a:cubicBezTo>
                  <a:cubicBezTo>
                    <a:pt x="5938" y="5738"/>
                    <a:pt x="5938" y="5805"/>
                    <a:pt x="5905" y="5872"/>
                  </a:cubicBezTo>
                  <a:cubicBezTo>
                    <a:pt x="5872" y="6038"/>
                    <a:pt x="5772" y="6172"/>
                    <a:pt x="5705" y="6305"/>
                  </a:cubicBezTo>
                  <a:cubicBezTo>
                    <a:pt x="5838" y="6238"/>
                    <a:pt x="6005" y="6138"/>
                    <a:pt x="6105" y="6005"/>
                  </a:cubicBezTo>
                  <a:cubicBezTo>
                    <a:pt x="6139" y="5905"/>
                    <a:pt x="6172" y="5838"/>
                    <a:pt x="6205" y="5738"/>
                  </a:cubicBezTo>
                  <a:cubicBezTo>
                    <a:pt x="6205" y="5705"/>
                    <a:pt x="6239" y="5638"/>
                    <a:pt x="6239" y="5571"/>
                  </a:cubicBezTo>
                  <a:cubicBezTo>
                    <a:pt x="6372" y="5505"/>
                    <a:pt x="6539" y="5405"/>
                    <a:pt x="6706" y="5338"/>
                  </a:cubicBezTo>
                  <a:cubicBezTo>
                    <a:pt x="6906" y="5271"/>
                    <a:pt x="7106" y="5238"/>
                    <a:pt x="7306" y="5204"/>
                  </a:cubicBezTo>
                  <a:cubicBezTo>
                    <a:pt x="7162" y="5163"/>
                    <a:pt x="7018" y="5135"/>
                    <a:pt x="6873" y="5135"/>
                  </a:cubicBezTo>
                  <a:close/>
                  <a:moveTo>
                    <a:pt x="4337" y="1035"/>
                  </a:moveTo>
                  <a:lnTo>
                    <a:pt x="4337" y="1035"/>
                  </a:lnTo>
                  <a:cubicBezTo>
                    <a:pt x="4004" y="1402"/>
                    <a:pt x="3770" y="1869"/>
                    <a:pt x="3704" y="2369"/>
                  </a:cubicBezTo>
                  <a:cubicBezTo>
                    <a:pt x="3570" y="2836"/>
                    <a:pt x="3470" y="3336"/>
                    <a:pt x="3403" y="3837"/>
                  </a:cubicBezTo>
                  <a:cubicBezTo>
                    <a:pt x="3337" y="4304"/>
                    <a:pt x="3337" y="4804"/>
                    <a:pt x="3303" y="5304"/>
                  </a:cubicBezTo>
                  <a:cubicBezTo>
                    <a:pt x="3303" y="5805"/>
                    <a:pt x="3337" y="6305"/>
                    <a:pt x="3437" y="6772"/>
                  </a:cubicBezTo>
                  <a:cubicBezTo>
                    <a:pt x="3470" y="5805"/>
                    <a:pt x="3570" y="4837"/>
                    <a:pt x="3704" y="3870"/>
                  </a:cubicBezTo>
                  <a:cubicBezTo>
                    <a:pt x="3770" y="3370"/>
                    <a:pt x="3837" y="2903"/>
                    <a:pt x="3904" y="2402"/>
                  </a:cubicBezTo>
                  <a:cubicBezTo>
                    <a:pt x="3937" y="2169"/>
                    <a:pt x="4004" y="1935"/>
                    <a:pt x="4070" y="1702"/>
                  </a:cubicBezTo>
                  <a:cubicBezTo>
                    <a:pt x="4104" y="1468"/>
                    <a:pt x="4204" y="1235"/>
                    <a:pt x="4337" y="1035"/>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1"/>
            <p:cNvSpPr/>
            <p:nvPr/>
          </p:nvSpPr>
          <p:spPr>
            <a:xfrm>
              <a:off x="7956453" y="2513050"/>
              <a:ext cx="252543" cy="368298"/>
            </a:xfrm>
            <a:custGeom>
              <a:avLst/>
              <a:gdLst/>
              <a:ahLst/>
              <a:cxnLst/>
              <a:rect l="l" t="t" r="r" b="b"/>
              <a:pathLst>
                <a:path w="16280" h="23742" extrusionOk="0">
                  <a:moveTo>
                    <a:pt x="4171" y="1"/>
                  </a:moveTo>
                  <a:cubicBezTo>
                    <a:pt x="1" y="2669"/>
                    <a:pt x="1735" y="10942"/>
                    <a:pt x="2636" y="13777"/>
                  </a:cubicBezTo>
                  <a:cubicBezTo>
                    <a:pt x="3537" y="16613"/>
                    <a:pt x="5872" y="23417"/>
                    <a:pt x="5872" y="23417"/>
                  </a:cubicBezTo>
                  <a:cubicBezTo>
                    <a:pt x="5872" y="23417"/>
                    <a:pt x="6532" y="23742"/>
                    <a:pt x="7904" y="23742"/>
                  </a:cubicBezTo>
                  <a:cubicBezTo>
                    <a:pt x="8818" y="23742"/>
                    <a:pt x="10048" y="23598"/>
                    <a:pt x="11609" y="23117"/>
                  </a:cubicBezTo>
                  <a:cubicBezTo>
                    <a:pt x="15512" y="21916"/>
                    <a:pt x="16279" y="19748"/>
                    <a:pt x="16279" y="19748"/>
                  </a:cubicBezTo>
                  <a:cubicBezTo>
                    <a:pt x="16279" y="19748"/>
                    <a:pt x="13711" y="11576"/>
                    <a:pt x="11676" y="6205"/>
                  </a:cubicBezTo>
                  <a:cubicBezTo>
                    <a:pt x="10008" y="1802"/>
                    <a:pt x="7406" y="1068"/>
                    <a:pt x="4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1"/>
            <p:cNvSpPr/>
            <p:nvPr/>
          </p:nvSpPr>
          <p:spPr>
            <a:xfrm>
              <a:off x="7189638" y="2875771"/>
              <a:ext cx="492119" cy="587676"/>
            </a:xfrm>
            <a:custGeom>
              <a:avLst/>
              <a:gdLst/>
              <a:ahLst/>
              <a:cxnLst/>
              <a:rect l="l" t="t" r="r" b="b"/>
              <a:pathLst>
                <a:path w="31724" h="37884" extrusionOk="0">
                  <a:moveTo>
                    <a:pt x="601" y="0"/>
                  </a:moveTo>
                  <a:cubicBezTo>
                    <a:pt x="234" y="334"/>
                    <a:pt x="1" y="801"/>
                    <a:pt x="1" y="1301"/>
                  </a:cubicBezTo>
                  <a:cubicBezTo>
                    <a:pt x="1" y="1401"/>
                    <a:pt x="1" y="1501"/>
                    <a:pt x="1" y="1601"/>
                  </a:cubicBezTo>
                  <a:lnTo>
                    <a:pt x="2402" y="19581"/>
                  </a:lnTo>
                  <a:cubicBezTo>
                    <a:pt x="2469" y="20115"/>
                    <a:pt x="2803" y="20615"/>
                    <a:pt x="3270" y="20915"/>
                  </a:cubicBezTo>
                  <a:lnTo>
                    <a:pt x="30122" y="37594"/>
                  </a:lnTo>
                  <a:cubicBezTo>
                    <a:pt x="30422" y="37787"/>
                    <a:pt x="30778" y="37883"/>
                    <a:pt x="31135" y="37883"/>
                  </a:cubicBezTo>
                  <a:cubicBezTo>
                    <a:pt x="31333" y="37883"/>
                    <a:pt x="31533" y="37853"/>
                    <a:pt x="31723" y="37794"/>
                  </a:cubicBezTo>
                  <a:lnTo>
                    <a:pt x="29121" y="18347"/>
                  </a:lnTo>
                  <a:cubicBezTo>
                    <a:pt x="29055" y="17913"/>
                    <a:pt x="28821" y="17579"/>
                    <a:pt x="28488" y="17346"/>
                  </a:cubicBezTo>
                  <a:lnTo>
                    <a:pt x="6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1"/>
            <p:cNvSpPr/>
            <p:nvPr/>
          </p:nvSpPr>
          <p:spPr>
            <a:xfrm>
              <a:off x="7198433" y="2872142"/>
              <a:ext cx="490040" cy="589909"/>
            </a:xfrm>
            <a:custGeom>
              <a:avLst/>
              <a:gdLst/>
              <a:ahLst/>
              <a:cxnLst/>
              <a:rect l="l" t="t" r="r" b="b"/>
              <a:pathLst>
                <a:path w="31590" h="38028" extrusionOk="0">
                  <a:moveTo>
                    <a:pt x="401" y="1"/>
                  </a:moveTo>
                  <a:cubicBezTo>
                    <a:pt x="267" y="67"/>
                    <a:pt x="134" y="167"/>
                    <a:pt x="1" y="267"/>
                  </a:cubicBezTo>
                  <a:lnTo>
                    <a:pt x="27887" y="17613"/>
                  </a:lnTo>
                  <a:cubicBezTo>
                    <a:pt x="28254" y="17847"/>
                    <a:pt x="28488" y="18180"/>
                    <a:pt x="28554" y="18581"/>
                  </a:cubicBezTo>
                  <a:lnTo>
                    <a:pt x="31156" y="38028"/>
                  </a:lnTo>
                  <a:cubicBezTo>
                    <a:pt x="31223" y="37994"/>
                    <a:pt x="31323" y="37961"/>
                    <a:pt x="31390" y="37928"/>
                  </a:cubicBezTo>
                  <a:lnTo>
                    <a:pt x="31590" y="37828"/>
                  </a:lnTo>
                  <a:lnTo>
                    <a:pt x="28988" y="18347"/>
                  </a:lnTo>
                  <a:cubicBezTo>
                    <a:pt x="28921" y="17947"/>
                    <a:pt x="28688" y="17580"/>
                    <a:pt x="28354" y="17380"/>
                  </a:cubicBezTo>
                  <a:lnTo>
                    <a:pt x="4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1"/>
            <p:cNvSpPr/>
            <p:nvPr/>
          </p:nvSpPr>
          <p:spPr>
            <a:xfrm>
              <a:off x="7637209" y="3147409"/>
              <a:ext cx="51238" cy="314625"/>
            </a:xfrm>
            <a:custGeom>
              <a:avLst/>
              <a:gdLst/>
              <a:ahLst/>
              <a:cxnLst/>
              <a:rect l="l" t="t" r="r" b="b"/>
              <a:pathLst>
                <a:path w="3303" h="20282" extrusionOk="0">
                  <a:moveTo>
                    <a:pt x="467" y="1"/>
                  </a:moveTo>
                  <a:lnTo>
                    <a:pt x="0" y="234"/>
                  </a:lnTo>
                  <a:cubicBezTo>
                    <a:pt x="134" y="401"/>
                    <a:pt x="234" y="634"/>
                    <a:pt x="267" y="835"/>
                  </a:cubicBezTo>
                  <a:lnTo>
                    <a:pt x="2869" y="20282"/>
                  </a:lnTo>
                  <a:cubicBezTo>
                    <a:pt x="2936" y="20248"/>
                    <a:pt x="3036" y="20215"/>
                    <a:pt x="3103" y="20182"/>
                  </a:cubicBezTo>
                  <a:lnTo>
                    <a:pt x="3303" y="20082"/>
                  </a:lnTo>
                  <a:lnTo>
                    <a:pt x="701" y="601"/>
                  </a:lnTo>
                  <a:cubicBezTo>
                    <a:pt x="668" y="368"/>
                    <a:pt x="568" y="167"/>
                    <a:pt x="4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1"/>
            <p:cNvSpPr/>
            <p:nvPr/>
          </p:nvSpPr>
          <p:spPr>
            <a:xfrm>
              <a:off x="7376351" y="3134954"/>
              <a:ext cx="76244" cy="81332"/>
            </a:xfrm>
            <a:custGeom>
              <a:avLst/>
              <a:gdLst/>
              <a:ahLst/>
              <a:cxnLst/>
              <a:rect l="l" t="t" r="r" b="b"/>
              <a:pathLst>
                <a:path w="4915" h="5243" extrusionOk="0">
                  <a:moveTo>
                    <a:pt x="920" y="0"/>
                  </a:moveTo>
                  <a:cubicBezTo>
                    <a:pt x="333" y="0"/>
                    <a:pt x="0" y="413"/>
                    <a:pt x="106" y="1171"/>
                  </a:cubicBezTo>
                  <a:cubicBezTo>
                    <a:pt x="272" y="2371"/>
                    <a:pt x="1440" y="4006"/>
                    <a:pt x="2741" y="4807"/>
                  </a:cubicBezTo>
                  <a:cubicBezTo>
                    <a:pt x="3221" y="5102"/>
                    <a:pt x="3651" y="5243"/>
                    <a:pt x="3994" y="5243"/>
                  </a:cubicBezTo>
                  <a:cubicBezTo>
                    <a:pt x="4581" y="5243"/>
                    <a:pt x="4914" y="4830"/>
                    <a:pt x="4809" y="4073"/>
                  </a:cubicBezTo>
                  <a:cubicBezTo>
                    <a:pt x="4642" y="2872"/>
                    <a:pt x="3475" y="1237"/>
                    <a:pt x="2174" y="437"/>
                  </a:cubicBezTo>
                  <a:cubicBezTo>
                    <a:pt x="1694" y="141"/>
                    <a:pt x="1264" y="0"/>
                    <a:pt x="9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0" name="Google Shape;1890;p41"/>
          <p:cNvSpPr/>
          <p:nvPr/>
        </p:nvSpPr>
        <p:spPr>
          <a:xfrm>
            <a:off x="3770421" y="76157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1"/>
          <p:cNvSpPr/>
          <p:nvPr/>
        </p:nvSpPr>
        <p:spPr>
          <a:xfrm rot="3474706">
            <a:off x="2219797" y="269376"/>
            <a:ext cx="448676" cy="533658"/>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924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0"/>
        <p:cNvGrpSpPr/>
        <p:nvPr/>
      </p:nvGrpSpPr>
      <p:grpSpPr>
        <a:xfrm>
          <a:off x="0" y="0"/>
          <a:ext cx="0" cy="0"/>
          <a:chOff x="0" y="0"/>
          <a:chExt cx="0" cy="0"/>
        </a:xfrm>
      </p:grpSpPr>
      <p:sp>
        <p:nvSpPr>
          <p:cNvPr id="2178" name="Google Shape;2178;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7</a:t>
            </a:fld>
            <a:endParaRPr/>
          </a:p>
        </p:txBody>
      </p:sp>
      <p:sp>
        <p:nvSpPr>
          <p:cNvPr id="2184" name="Google Shape;2184;p48"/>
          <p:cNvSpPr/>
          <p:nvPr/>
        </p:nvSpPr>
        <p:spPr>
          <a:xfrm rot="3613074">
            <a:off x="2713697" y="4337255"/>
            <a:ext cx="454063" cy="540085"/>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6" name="Tabla 15">
            <a:extLst>
              <a:ext uri="{FF2B5EF4-FFF2-40B4-BE49-F238E27FC236}">
                <a16:creationId xmlns:a16="http://schemas.microsoft.com/office/drawing/2014/main" id="{A3C719BA-4C11-838F-822E-7EF18C370489}"/>
              </a:ext>
            </a:extLst>
          </p:cNvPr>
          <p:cNvGraphicFramePr>
            <a:graphicFrameLocks noGrp="1"/>
          </p:cNvGraphicFramePr>
          <p:nvPr>
            <p:extLst>
              <p:ext uri="{D42A27DB-BD31-4B8C-83A1-F6EECF244321}">
                <p14:modId xmlns:p14="http://schemas.microsoft.com/office/powerpoint/2010/main" val="1889853781"/>
              </p:ext>
            </p:extLst>
          </p:nvPr>
        </p:nvGraphicFramePr>
        <p:xfrm>
          <a:off x="1003610" y="826049"/>
          <a:ext cx="7315200" cy="3352347"/>
        </p:xfrm>
        <a:graphic>
          <a:graphicData uri="http://schemas.openxmlformats.org/drawingml/2006/table">
            <a:tbl>
              <a:tblPr firstRow="1" firstCol="1" bandRow="1">
                <a:tableStyleId>{208223EF-DFDE-47A2-982B-88BE66ED2DEA}</a:tableStyleId>
              </a:tblPr>
              <a:tblGrid>
                <a:gridCol w="2070100">
                  <a:extLst>
                    <a:ext uri="{9D8B030D-6E8A-4147-A177-3AD203B41FA5}">
                      <a16:colId xmlns:a16="http://schemas.microsoft.com/office/drawing/2014/main" val="791821647"/>
                    </a:ext>
                  </a:extLst>
                </a:gridCol>
                <a:gridCol w="5245100">
                  <a:extLst>
                    <a:ext uri="{9D8B030D-6E8A-4147-A177-3AD203B41FA5}">
                      <a16:colId xmlns:a16="http://schemas.microsoft.com/office/drawing/2014/main" val="2545029552"/>
                    </a:ext>
                  </a:extLst>
                </a:gridCol>
              </a:tblGrid>
              <a:tr h="154662">
                <a:tc>
                  <a:txBody>
                    <a:bodyPr/>
                    <a:lstStyle/>
                    <a:p>
                      <a:pPr marL="0" marR="0" algn="ctr">
                        <a:lnSpc>
                          <a:spcPct val="107000"/>
                        </a:lnSpc>
                        <a:spcBef>
                          <a:spcPts val="0"/>
                        </a:spcBef>
                        <a:spcAft>
                          <a:spcPts val="0"/>
                        </a:spcAft>
                      </a:pPr>
                      <a:r>
                        <a:rPr lang="es-US" sz="1000" b="1" kern="0">
                          <a:effectLst/>
                          <a:latin typeface="Open Sans" panose="020B0606030504020204" pitchFamily="34" charset="0"/>
                          <a:ea typeface="Open Sans" panose="020B0606030504020204" pitchFamily="34" charset="0"/>
                          <a:cs typeface="Open Sans" panose="020B0606030504020204" pitchFamily="34" charset="0"/>
                        </a:rPr>
                        <a:t>Feature Name</a:t>
                      </a:r>
                      <a:endParaRPr lang="es-US" sz="1050" b="1"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tc>
                  <a:txBody>
                    <a:bodyPr/>
                    <a:lstStyle/>
                    <a:p>
                      <a:pPr marL="0" marR="0" algn="ctr">
                        <a:lnSpc>
                          <a:spcPct val="107000"/>
                        </a:lnSpc>
                        <a:spcBef>
                          <a:spcPts val="0"/>
                        </a:spcBef>
                        <a:spcAft>
                          <a:spcPts val="0"/>
                        </a:spcAft>
                      </a:pPr>
                      <a:r>
                        <a:rPr lang="es-US" sz="1000" b="1" kern="0" dirty="0" err="1">
                          <a:effectLst/>
                          <a:latin typeface="Open Sans" panose="020B0606030504020204" pitchFamily="34" charset="0"/>
                          <a:ea typeface="Open Sans" panose="020B0606030504020204" pitchFamily="34" charset="0"/>
                          <a:cs typeface="Open Sans" panose="020B0606030504020204" pitchFamily="34" charset="0"/>
                        </a:rPr>
                        <a:t>Description</a:t>
                      </a:r>
                      <a:endParaRPr lang="es-US" sz="1050" b="1" kern="100" dirty="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extLst>
                  <a:ext uri="{0D108BD9-81ED-4DB2-BD59-A6C34878D82A}">
                    <a16:rowId xmlns:a16="http://schemas.microsoft.com/office/drawing/2014/main" val="2576305711"/>
                  </a:ext>
                </a:extLst>
              </a:tr>
              <a:tr h="159864">
                <a:tc>
                  <a:txBody>
                    <a:bodyPr/>
                    <a:lstStyle/>
                    <a:p>
                      <a:pPr marL="0" marR="0">
                        <a:lnSpc>
                          <a:spcPct val="107000"/>
                        </a:lnSpc>
                        <a:spcBef>
                          <a:spcPts val="0"/>
                        </a:spcBef>
                        <a:spcAft>
                          <a:spcPts val="0"/>
                        </a:spcAft>
                      </a:pPr>
                      <a:r>
                        <a:rPr lang="es-US" sz="1000" kern="0">
                          <a:effectLst/>
                          <a:latin typeface="Open Sans" panose="020B0606030504020204" pitchFamily="34" charset="0"/>
                          <a:ea typeface="Open Sans" panose="020B0606030504020204" pitchFamily="34" charset="0"/>
                          <a:cs typeface="Open Sans" panose="020B0606030504020204" pitchFamily="34" charset="0"/>
                        </a:rPr>
                        <a:t>CLIENTNUM</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tc>
                  <a:txBody>
                    <a:bodyPr/>
                    <a:lstStyle/>
                    <a:p>
                      <a:pPr marL="0" marR="0">
                        <a:lnSpc>
                          <a:spcPct val="107000"/>
                        </a:lnSpc>
                        <a:spcBef>
                          <a:spcPts val="0"/>
                        </a:spcBef>
                        <a:spcAft>
                          <a:spcPts val="0"/>
                        </a:spcAft>
                      </a:pPr>
                      <a:r>
                        <a:rPr lang="en-US" sz="1000" kern="0">
                          <a:effectLst/>
                          <a:latin typeface="Open Sans" panose="020B0606030504020204" pitchFamily="34" charset="0"/>
                          <a:ea typeface="Open Sans" panose="020B0606030504020204" pitchFamily="34" charset="0"/>
                          <a:cs typeface="Open Sans" panose="020B0606030504020204" pitchFamily="34" charset="0"/>
                        </a:rPr>
                        <a:t>Unique identifier for each customer</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extLst>
                  <a:ext uri="{0D108BD9-81ED-4DB2-BD59-A6C34878D82A}">
                    <a16:rowId xmlns:a16="http://schemas.microsoft.com/office/drawing/2014/main" val="2609320924"/>
                  </a:ext>
                </a:extLst>
              </a:tr>
              <a:tr h="159864">
                <a:tc>
                  <a:txBody>
                    <a:bodyPr/>
                    <a:lstStyle/>
                    <a:p>
                      <a:pPr marL="0" marR="0">
                        <a:lnSpc>
                          <a:spcPct val="107000"/>
                        </a:lnSpc>
                        <a:spcBef>
                          <a:spcPts val="0"/>
                        </a:spcBef>
                        <a:spcAft>
                          <a:spcPts val="0"/>
                        </a:spcAft>
                      </a:pPr>
                      <a:r>
                        <a:rPr lang="es-US" sz="1000" kern="0">
                          <a:effectLst/>
                          <a:latin typeface="Open Sans" panose="020B0606030504020204" pitchFamily="34" charset="0"/>
                          <a:ea typeface="Open Sans" panose="020B0606030504020204" pitchFamily="34" charset="0"/>
                          <a:cs typeface="Open Sans" panose="020B0606030504020204" pitchFamily="34" charset="0"/>
                        </a:rPr>
                        <a:t>Attrition_Flag</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tc>
                  <a:txBody>
                    <a:bodyPr/>
                    <a:lstStyle/>
                    <a:p>
                      <a:pPr marL="0" marR="0">
                        <a:lnSpc>
                          <a:spcPct val="107000"/>
                        </a:lnSpc>
                        <a:spcBef>
                          <a:spcPts val="0"/>
                        </a:spcBef>
                        <a:spcAft>
                          <a:spcPts val="0"/>
                        </a:spcAft>
                      </a:pPr>
                      <a:r>
                        <a:rPr lang="en-US" sz="1000" kern="0">
                          <a:effectLst/>
                          <a:latin typeface="Open Sans" panose="020B0606030504020204" pitchFamily="34" charset="0"/>
                          <a:ea typeface="Open Sans" panose="020B0606030504020204" pitchFamily="34" charset="0"/>
                          <a:cs typeface="Open Sans" panose="020B0606030504020204" pitchFamily="34" charset="0"/>
                        </a:rPr>
                        <a:t>Target variable indicating whether the customer has churned or is an existing customer</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extLst>
                  <a:ext uri="{0D108BD9-81ED-4DB2-BD59-A6C34878D82A}">
                    <a16:rowId xmlns:a16="http://schemas.microsoft.com/office/drawing/2014/main" val="169379186"/>
                  </a:ext>
                </a:extLst>
              </a:tr>
              <a:tr h="159864">
                <a:tc>
                  <a:txBody>
                    <a:bodyPr/>
                    <a:lstStyle/>
                    <a:p>
                      <a:pPr marL="0" marR="0">
                        <a:lnSpc>
                          <a:spcPct val="107000"/>
                        </a:lnSpc>
                        <a:spcBef>
                          <a:spcPts val="0"/>
                        </a:spcBef>
                        <a:spcAft>
                          <a:spcPts val="0"/>
                        </a:spcAft>
                      </a:pPr>
                      <a:r>
                        <a:rPr lang="es-US" sz="1000" kern="0">
                          <a:effectLst/>
                          <a:latin typeface="Open Sans" panose="020B0606030504020204" pitchFamily="34" charset="0"/>
                          <a:ea typeface="Open Sans" panose="020B0606030504020204" pitchFamily="34" charset="0"/>
                          <a:cs typeface="Open Sans" panose="020B0606030504020204" pitchFamily="34" charset="0"/>
                        </a:rPr>
                        <a:t>Customer_Age</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tc>
                  <a:txBody>
                    <a:bodyPr/>
                    <a:lstStyle/>
                    <a:p>
                      <a:pPr marL="0" marR="0">
                        <a:lnSpc>
                          <a:spcPct val="107000"/>
                        </a:lnSpc>
                        <a:spcBef>
                          <a:spcPts val="0"/>
                        </a:spcBef>
                        <a:spcAft>
                          <a:spcPts val="0"/>
                        </a:spcAft>
                      </a:pPr>
                      <a:r>
                        <a:rPr lang="en-US" sz="1000" kern="0">
                          <a:effectLst/>
                          <a:latin typeface="Open Sans" panose="020B0606030504020204" pitchFamily="34" charset="0"/>
                          <a:ea typeface="Open Sans" panose="020B0606030504020204" pitchFamily="34" charset="0"/>
                          <a:cs typeface="Open Sans" panose="020B0606030504020204" pitchFamily="34" charset="0"/>
                        </a:rPr>
                        <a:t>Age of the customer in years</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extLst>
                  <a:ext uri="{0D108BD9-81ED-4DB2-BD59-A6C34878D82A}">
                    <a16:rowId xmlns:a16="http://schemas.microsoft.com/office/drawing/2014/main" val="3183390106"/>
                  </a:ext>
                </a:extLst>
              </a:tr>
              <a:tr h="159864">
                <a:tc>
                  <a:txBody>
                    <a:bodyPr/>
                    <a:lstStyle/>
                    <a:p>
                      <a:pPr marL="0" marR="0">
                        <a:lnSpc>
                          <a:spcPct val="107000"/>
                        </a:lnSpc>
                        <a:spcBef>
                          <a:spcPts val="0"/>
                        </a:spcBef>
                        <a:spcAft>
                          <a:spcPts val="0"/>
                        </a:spcAft>
                      </a:pPr>
                      <a:r>
                        <a:rPr lang="es-US" sz="1000" kern="0">
                          <a:effectLst/>
                          <a:latin typeface="Open Sans" panose="020B0606030504020204" pitchFamily="34" charset="0"/>
                          <a:ea typeface="Open Sans" panose="020B0606030504020204" pitchFamily="34" charset="0"/>
                          <a:cs typeface="Open Sans" panose="020B0606030504020204" pitchFamily="34" charset="0"/>
                        </a:rPr>
                        <a:t>Gender</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tc>
                  <a:txBody>
                    <a:bodyPr/>
                    <a:lstStyle/>
                    <a:p>
                      <a:pPr marL="0" marR="0">
                        <a:lnSpc>
                          <a:spcPct val="107000"/>
                        </a:lnSpc>
                        <a:spcBef>
                          <a:spcPts val="0"/>
                        </a:spcBef>
                        <a:spcAft>
                          <a:spcPts val="0"/>
                        </a:spcAft>
                      </a:pPr>
                      <a:r>
                        <a:rPr lang="en-US" sz="1000" kern="0">
                          <a:effectLst/>
                          <a:latin typeface="Open Sans" panose="020B0606030504020204" pitchFamily="34" charset="0"/>
                          <a:ea typeface="Open Sans" panose="020B0606030504020204" pitchFamily="34" charset="0"/>
                          <a:cs typeface="Open Sans" panose="020B0606030504020204" pitchFamily="34" charset="0"/>
                        </a:rPr>
                        <a:t>Gender of the customer (M or F)</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extLst>
                  <a:ext uri="{0D108BD9-81ED-4DB2-BD59-A6C34878D82A}">
                    <a16:rowId xmlns:a16="http://schemas.microsoft.com/office/drawing/2014/main" val="3013669291"/>
                  </a:ext>
                </a:extLst>
              </a:tr>
              <a:tr h="159864">
                <a:tc>
                  <a:txBody>
                    <a:bodyPr/>
                    <a:lstStyle/>
                    <a:p>
                      <a:pPr marL="0" marR="0">
                        <a:lnSpc>
                          <a:spcPct val="107000"/>
                        </a:lnSpc>
                        <a:spcBef>
                          <a:spcPts val="0"/>
                        </a:spcBef>
                        <a:spcAft>
                          <a:spcPts val="0"/>
                        </a:spcAft>
                      </a:pPr>
                      <a:r>
                        <a:rPr lang="es-US" sz="1000" kern="0">
                          <a:effectLst/>
                          <a:latin typeface="Open Sans" panose="020B0606030504020204" pitchFamily="34" charset="0"/>
                          <a:ea typeface="Open Sans" panose="020B0606030504020204" pitchFamily="34" charset="0"/>
                          <a:cs typeface="Open Sans" panose="020B0606030504020204" pitchFamily="34" charset="0"/>
                        </a:rPr>
                        <a:t>Dependent_count</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tc>
                  <a:txBody>
                    <a:bodyPr/>
                    <a:lstStyle/>
                    <a:p>
                      <a:pPr marL="0" marR="0">
                        <a:lnSpc>
                          <a:spcPct val="107000"/>
                        </a:lnSpc>
                        <a:spcBef>
                          <a:spcPts val="0"/>
                        </a:spcBef>
                        <a:spcAft>
                          <a:spcPts val="0"/>
                        </a:spcAft>
                      </a:pPr>
                      <a:r>
                        <a:rPr lang="en-US" sz="1000" kern="0">
                          <a:effectLst/>
                          <a:latin typeface="Open Sans" panose="020B0606030504020204" pitchFamily="34" charset="0"/>
                          <a:ea typeface="Open Sans" panose="020B0606030504020204" pitchFamily="34" charset="0"/>
                          <a:cs typeface="Open Sans" panose="020B0606030504020204" pitchFamily="34" charset="0"/>
                        </a:rPr>
                        <a:t>Number of dependents the customer has</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extLst>
                  <a:ext uri="{0D108BD9-81ED-4DB2-BD59-A6C34878D82A}">
                    <a16:rowId xmlns:a16="http://schemas.microsoft.com/office/drawing/2014/main" val="897594260"/>
                  </a:ext>
                </a:extLst>
              </a:tr>
              <a:tr h="159864">
                <a:tc>
                  <a:txBody>
                    <a:bodyPr/>
                    <a:lstStyle/>
                    <a:p>
                      <a:pPr marL="0" marR="0">
                        <a:lnSpc>
                          <a:spcPct val="107000"/>
                        </a:lnSpc>
                        <a:spcBef>
                          <a:spcPts val="0"/>
                        </a:spcBef>
                        <a:spcAft>
                          <a:spcPts val="0"/>
                        </a:spcAft>
                      </a:pPr>
                      <a:r>
                        <a:rPr lang="es-US" sz="1000" kern="0">
                          <a:effectLst/>
                          <a:latin typeface="Open Sans" panose="020B0606030504020204" pitchFamily="34" charset="0"/>
                          <a:ea typeface="Open Sans" panose="020B0606030504020204" pitchFamily="34" charset="0"/>
                          <a:cs typeface="Open Sans" panose="020B0606030504020204" pitchFamily="34" charset="0"/>
                        </a:rPr>
                        <a:t>Education_Level</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tc>
                  <a:txBody>
                    <a:bodyPr/>
                    <a:lstStyle/>
                    <a:p>
                      <a:pPr marL="0" marR="0">
                        <a:lnSpc>
                          <a:spcPct val="107000"/>
                        </a:lnSpc>
                        <a:spcBef>
                          <a:spcPts val="0"/>
                        </a:spcBef>
                        <a:spcAft>
                          <a:spcPts val="0"/>
                        </a:spcAft>
                      </a:pPr>
                      <a:r>
                        <a:rPr lang="en-US" sz="1000" kern="0">
                          <a:effectLst/>
                          <a:latin typeface="Open Sans" panose="020B0606030504020204" pitchFamily="34" charset="0"/>
                          <a:ea typeface="Open Sans" panose="020B0606030504020204" pitchFamily="34" charset="0"/>
                          <a:cs typeface="Open Sans" panose="020B0606030504020204" pitchFamily="34" charset="0"/>
                        </a:rPr>
                        <a:t>Highest level of education the customer has completed</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extLst>
                  <a:ext uri="{0D108BD9-81ED-4DB2-BD59-A6C34878D82A}">
                    <a16:rowId xmlns:a16="http://schemas.microsoft.com/office/drawing/2014/main" val="2112081221"/>
                  </a:ext>
                </a:extLst>
              </a:tr>
              <a:tr h="159864">
                <a:tc>
                  <a:txBody>
                    <a:bodyPr/>
                    <a:lstStyle/>
                    <a:p>
                      <a:pPr marL="0" marR="0">
                        <a:lnSpc>
                          <a:spcPct val="107000"/>
                        </a:lnSpc>
                        <a:spcBef>
                          <a:spcPts val="0"/>
                        </a:spcBef>
                        <a:spcAft>
                          <a:spcPts val="0"/>
                        </a:spcAft>
                      </a:pPr>
                      <a:r>
                        <a:rPr lang="es-US" sz="1000" kern="0">
                          <a:effectLst/>
                          <a:latin typeface="Open Sans" panose="020B0606030504020204" pitchFamily="34" charset="0"/>
                          <a:ea typeface="Open Sans" panose="020B0606030504020204" pitchFamily="34" charset="0"/>
                          <a:cs typeface="Open Sans" panose="020B0606030504020204" pitchFamily="34" charset="0"/>
                        </a:rPr>
                        <a:t>Marital_Status</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tc>
                  <a:txBody>
                    <a:bodyPr/>
                    <a:lstStyle/>
                    <a:p>
                      <a:pPr marL="0" marR="0">
                        <a:lnSpc>
                          <a:spcPct val="107000"/>
                        </a:lnSpc>
                        <a:spcBef>
                          <a:spcPts val="0"/>
                        </a:spcBef>
                        <a:spcAft>
                          <a:spcPts val="0"/>
                        </a:spcAft>
                      </a:pPr>
                      <a:r>
                        <a:rPr lang="en-US" sz="1000" kern="0">
                          <a:effectLst/>
                          <a:latin typeface="Open Sans" panose="020B0606030504020204" pitchFamily="34" charset="0"/>
                          <a:ea typeface="Open Sans" panose="020B0606030504020204" pitchFamily="34" charset="0"/>
                          <a:cs typeface="Open Sans" panose="020B0606030504020204" pitchFamily="34" charset="0"/>
                        </a:rPr>
                        <a:t>Marital status of the customer</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extLst>
                  <a:ext uri="{0D108BD9-81ED-4DB2-BD59-A6C34878D82A}">
                    <a16:rowId xmlns:a16="http://schemas.microsoft.com/office/drawing/2014/main" val="1586483824"/>
                  </a:ext>
                </a:extLst>
              </a:tr>
              <a:tr h="159864">
                <a:tc>
                  <a:txBody>
                    <a:bodyPr/>
                    <a:lstStyle/>
                    <a:p>
                      <a:pPr marL="0" marR="0">
                        <a:lnSpc>
                          <a:spcPct val="107000"/>
                        </a:lnSpc>
                        <a:spcBef>
                          <a:spcPts val="0"/>
                        </a:spcBef>
                        <a:spcAft>
                          <a:spcPts val="0"/>
                        </a:spcAft>
                      </a:pPr>
                      <a:r>
                        <a:rPr lang="es-US" sz="1000" kern="0">
                          <a:effectLst/>
                          <a:latin typeface="Open Sans" panose="020B0606030504020204" pitchFamily="34" charset="0"/>
                          <a:ea typeface="Open Sans" panose="020B0606030504020204" pitchFamily="34" charset="0"/>
                          <a:cs typeface="Open Sans" panose="020B0606030504020204" pitchFamily="34" charset="0"/>
                        </a:rPr>
                        <a:t>Income_Category</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tc>
                  <a:txBody>
                    <a:bodyPr/>
                    <a:lstStyle/>
                    <a:p>
                      <a:pPr marL="0" marR="0">
                        <a:lnSpc>
                          <a:spcPct val="107000"/>
                        </a:lnSpc>
                        <a:spcBef>
                          <a:spcPts val="0"/>
                        </a:spcBef>
                        <a:spcAft>
                          <a:spcPts val="0"/>
                        </a:spcAft>
                      </a:pPr>
                      <a:r>
                        <a:rPr lang="en-US" sz="1000" kern="0">
                          <a:effectLst/>
                          <a:latin typeface="Open Sans" panose="020B0606030504020204" pitchFamily="34" charset="0"/>
                          <a:ea typeface="Open Sans" panose="020B0606030504020204" pitchFamily="34" charset="0"/>
                          <a:cs typeface="Open Sans" panose="020B0606030504020204" pitchFamily="34" charset="0"/>
                        </a:rPr>
                        <a:t>Income bracket of the customer</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extLst>
                  <a:ext uri="{0D108BD9-81ED-4DB2-BD59-A6C34878D82A}">
                    <a16:rowId xmlns:a16="http://schemas.microsoft.com/office/drawing/2014/main" val="2640113109"/>
                  </a:ext>
                </a:extLst>
              </a:tr>
              <a:tr h="159864">
                <a:tc>
                  <a:txBody>
                    <a:bodyPr/>
                    <a:lstStyle/>
                    <a:p>
                      <a:pPr marL="0" marR="0">
                        <a:lnSpc>
                          <a:spcPct val="107000"/>
                        </a:lnSpc>
                        <a:spcBef>
                          <a:spcPts val="0"/>
                        </a:spcBef>
                        <a:spcAft>
                          <a:spcPts val="0"/>
                        </a:spcAft>
                      </a:pPr>
                      <a:r>
                        <a:rPr lang="es-US" sz="1000" kern="0">
                          <a:effectLst/>
                          <a:latin typeface="Open Sans" panose="020B0606030504020204" pitchFamily="34" charset="0"/>
                          <a:ea typeface="Open Sans" panose="020B0606030504020204" pitchFamily="34" charset="0"/>
                          <a:cs typeface="Open Sans" panose="020B0606030504020204" pitchFamily="34" charset="0"/>
                        </a:rPr>
                        <a:t>Card_Category</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tc>
                  <a:txBody>
                    <a:bodyPr/>
                    <a:lstStyle/>
                    <a:p>
                      <a:pPr marL="0" marR="0">
                        <a:lnSpc>
                          <a:spcPct val="107000"/>
                        </a:lnSpc>
                        <a:spcBef>
                          <a:spcPts val="0"/>
                        </a:spcBef>
                        <a:spcAft>
                          <a:spcPts val="0"/>
                        </a:spcAft>
                      </a:pPr>
                      <a:r>
                        <a:rPr lang="en-US" sz="1000" kern="0">
                          <a:effectLst/>
                          <a:latin typeface="Open Sans" panose="020B0606030504020204" pitchFamily="34" charset="0"/>
                          <a:ea typeface="Open Sans" panose="020B0606030504020204" pitchFamily="34" charset="0"/>
                          <a:cs typeface="Open Sans" panose="020B0606030504020204" pitchFamily="34" charset="0"/>
                        </a:rPr>
                        <a:t>Type of credit card the customer has (Blue, Silver, Gold, Platinum)</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extLst>
                  <a:ext uri="{0D108BD9-81ED-4DB2-BD59-A6C34878D82A}">
                    <a16:rowId xmlns:a16="http://schemas.microsoft.com/office/drawing/2014/main" val="2078695113"/>
                  </a:ext>
                </a:extLst>
              </a:tr>
              <a:tr h="159864">
                <a:tc>
                  <a:txBody>
                    <a:bodyPr/>
                    <a:lstStyle/>
                    <a:p>
                      <a:pPr marL="0" marR="0">
                        <a:lnSpc>
                          <a:spcPct val="107000"/>
                        </a:lnSpc>
                        <a:spcBef>
                          <a:spcPts val="0"/>
                        </a:spcBef>
                        <a:spcAft>
                          <a:spcPts val="0"/>
                        </a:spcAft>
                      </a:pPr>
                      <a:r>
                        <a:rPr lang="es-US" sz="1000" kern="0">
                          <a:effectLst/>
                          <a:latin typeface="Open Sans" panose="020B0606030504020204" pitchFamily="34" charset="0"/>
                          <a:ea typeface="Open Sans" panose="020B0606030504020204" pitchFamily="34" charset="0"/>
                          <a:cs typeface="Open Sans" panose="020B0606030504020204" pitchFamily="34" charset="0"/>
                        </a:rPr>
                        <a:t>Months_on_book</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tc>
                  <a:txBody>
                    <a:bodyPr/>
                    <a:lstStyle/>
                    <a:p>
                      <a:pPr marL="0" marR="0">
                        <a:lnSpc>
                          <a:spcPct val="107000"/>
                        </a:lnSpc>
                        <a:spcBef>
                          <a:spcPts val="0"/>
                        </a:spcBef>
                        <a:spcAft>
                          <a:spcPts val="0"/>
                        </a:spcAft>
                      </a:pPr>
                      <a:r>
                        <a:rPr lang="en-US" sz="1000" kern="0">
                          <a:effectLst/>
                          <a:latin typeface="Open Sans" panose="020B0606030504020204" pitchFamily="34" charset="0"/>
                          <a:ea typeface="Open Sans" panose="020B0606030504020204" pitchFamily="34" charset="0"/>
                          <a:cs typeface="Open Sans" panose="020B0606030504020204" pitchFamily="34" charset="0"/>
                        </a:rPr>
                        <a:t>Number of months the customer has been a customer of the bank</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extLst>
                  <a:ext uri="{0D108BD9-81ED-4DB2-BD59-A6C34878D82A}">
                    <a16:rowId xmlns:a16="http://schemas.microsoft.com/office/drawing/2014/main" val="3061782083"/>
                  </a:ext>
                </a:extLst>
              </a:tr>
              <a:tr h="159864">
                <a:tc>
                  <a:txBody>
                    <a:bodyPr/>
                    <a:lstStyle/>
                    <a:p>
                      <a:pPr marL="0" marR="0">
                        <a:lnSpc>
                          <a:spcPct val="107000"/>
                        </a:lnSpc>
                        <a:spcBef>
                          <a:spcPts val="0"/>
                        </a:spcBef>
                        <a:spcAft>
                          <a:spcPts val="0"/>
                        </a:spcAft>
                      </a:pPr>
                      <a:r>
                        <a:rPr lang="es-US" sz="1000" kern="0">
                          <a:effectLst/>
                          <a:latin typeface="Open Sans" panose="020B0606030504020204" pitchFamily="34" charset="0"/>
                          <a:ea typeface="Open Sans" panose="020B0606030504020204" pitchFamily="34" charset="0"/>
                          <a:cs typeface="Open Sans" panose="020B0606030504020204" pitchFamily="34" charset="0"/>
                        </a:rPr>
                        <a:t>Total_Relationship_Count</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tc>
                  <a:txBody>
                    <a:bodyPr/>
                    <a:lstStyle/>
                    <a:p>
                      <a:pPr marL="0" marR="0">
                        <a:lnSpc>
                          <a:spcPct val="107000"/>
                        </a:lnSpc>
                        <a:spcBef>
                          <a:spcPts val="0"/>
                        </a:spcBef>
                        <a:spcAft>
                          <a:spcPts val="0"/>
                        </a:spcAft>
                      </a:pPr>
                      <a:r>
                        <a:rPr lang="en-US" sz="1000" kern="0">
                          <a:effectLst/>
                          <a:latin typeface="Open Sans" panose="020B0606030504020204" pitchFamily="34" charset="0"/>
                          <a:ea typeface="Open Sans" panose="020B0606030504020204" pitchFamily="34" charset="0"/>
                          <a:cs typeface="Open Sans" panose="020B0606030504020204" pitchFamily="34" charset="0"/>
                        </a:rPr>
                        <a:t>Total number of products the customer has with the bank</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extLst>
                  <a:ext uri="{0D108BD9-81ED-4DB2-BD59-A6C34878D82A}">
                    <a16:rowId xmlns:a16="http://schemas.microsoft.com/office/drawing/2014/main" val="603389272"/>
                  </a:ext>
                </a:extLst>
              </a:tr>
              <a:tr h="159864">
                <a:tc>
                  <a:txBody>
                    <a:bodyPr/>
                    <a:lstStyle/>
                    <a:p>
                      <a:pPr marL="0" marR="0">
                        <a:lnSpc>
                          <a:spcPct val="107000"/>
                        </a:lnSpc>
                        <a:spcBef>
                          <a:spcPts val="0"/>
                        </a:spcBef>
                        <a:spcAft>
                          <a:spcPts val="0"/>
                        </a:spcAft>
                      </a:pPr>
                      <a:r>
                        <a:rPr lang="es-US" sz="1000" kern="0">
                          <a:effectLst/>
                          <a:latin typeface="Open Sans" panose="020B0606030504020204" pitchFamily="34" charset="0"/>
                          <a:ea typeface="Open Sans" panose="020B0606030504020204" pitchFamily="34" charset="0"/>
                          <a:cs typeface="Open Sans" panose="020B0606030504020204" pitchFamily="34" charset="0"/>
                        </a:rPr>
                        <a:t>Months_Inactive_12_mon</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tc>
                  <a:txBody>
                    <a:bodyPr/>
                    <a:lstStyle/>
                    <a:p>
                      <a:pPr marL="0" marR="0">
                        <a:lnSpc>
                          <a:spcPct val="107000"/>
                        </a:lnSpc>
                        <a:spcBef>
                          <a:spcPts val="0"/>
                        </a:spcBef>
                        <a:spcAft>
                          <a:spcPts val="0"/>
                        </a:spcAft>
                      </a:pPr>
                      <a:r>
                        <a:rPr lang="en-US" sz="1000" kern="0">
                          <a:effectLst/>
                          <a:latin typeface="Open Sans" panose="020B0606030504020204" pitchFamily="34" charset="0"/>
                          <a:ea typeface="Open Sans" panose="020B0606030504020204" pitchFamily="34" charset="0"/>
                          <a:cs typeface="Open Sans" panose="020B0606030504020204" pitchFamily="34" charset="0"/>
                        </a:rPr>
                        <a:t>Number of months the customer has been inactive in the past 12 months</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extLst>
                  <a:ext uri="{0D108BD9-81ED-4DB2-BD59-A6C34878D82A}">
                    <a16:rowId xmlns:a16="http://schemas.microsoft.com/office/drawing/2014/main" val="4190782631"/>
                  </a:ext>
                </a:extLst>
              </a:tr>
              <a:tr h="159864">
                <a:tc>
                  <a:txBody>
                    <a:bodyPr/>
                    <a:lstStyle/>
                    <a:p>
                      <a:pPr marL="0" marR="0">
                        <a:lnSpc>
                          <a:spcPct val="107000"/>
                        </a:lnSpc>
                        <a:spcBef>
                          <a:spcPts val="0"/>
                        </a:spcBef>
                        <a:spcAft>
                          <a:spcPts val="0"/>
                        </a:spcAft>
                      </a:pPr>
                      <a:r>
                        <a:rPr lang="es-US" sz="1000" kern="0">
                          <a:effectLst/>
                          <a:latin typeface="Open Sans" panose="020B0606030504020204" pitchFamily="34" charset="0"/>
                          <a:ea typeface="Open Sans" panose="020B0606030504020204" pitchFamily="34" charset="0"/>
                          <a:cs typeface="Open Sans" panose="020B0606030504020204" pitchFamily="34" charset="0"/>
                        </a:rPr>
                        <a:t>Contacts_Count_12_mon</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tc>
                  <a:txBody>
                    <a:bodyPr/>
                    <a:lstStyle/>
                    <a:p>
                      <a:pPr marL="0" marR="0">
                        <a:lnSpc>
                          <a:spcPct val="107000"/>
                        </a:lnSpc>
                        <a:spcBef>
                          <a:spcPts val="0"/>
                        </a:spcBef>
                        <a:spcAft>
                          <a:spcPts val="0"/>
                        </a:spcAft>
                      </a:pPr>
                      <a:r>
                        <a:rPr lang="en-US" sz="1000" kern="0">
                          <a:effectLst/>
                          <a:latin typeface="Open Sans" panose="020B0606030504020204" pitchFamily="34" charset="0"/>
                          <a:ea typeface="Open Sans" panose="020B0606030504020204" pitchFamily="34" charset="0"/>
                          <a:cs typeface="Open Sans" panose="020B0606030504020204" pitchFamily="34" charset="0"/>
                        </a:rPr>
                        <a:t>Number of contacts the customer has had with the bank in the past 12 months</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extLst>
                  <a:ext uri="{0D108BD9-81ED-4DB2-BD59-A6C34878D82A}">
                    <a16:rowId xmlns:a16="http://schemas.microsoft.com/office/drawing/2014/main" val="4011660926"/>
                  </a:ext>
                </a:extLst>
              </a:tr>
              <a:tr h="159864">
                <a:tc>
                  <a:txBody>
                    <a:bodyPr/>
                    <a:lstStyle/>
                    <a:p>
                      <a:pPr marL="0" marR="0">
                        <a:lnSpc>
                          <a:spcPct val="107000"/>
                        </a:lnSpc>
                        <a:spcBef>
                          <a:spcPts val="0"/>
                        </a:spcBef>
                        <a:spcAft>
                          <a:spcPts val="0"/>
                        </a:spcAft>
                      </a:pPr>
                      <a:r>
                        <a:rPr lang="es-US" sz="1000" kern="0">
                          <a:effectLst/>
                          <a:latin typeface="Open Sans" panose="020B0606030504020204" pitchFamily="34" charset="0"/>
                          <a:ea typeface="Open Sans" panose="020B0606030504020204" pitchFamily="34" charset="0"/>
                          <a:cs typeface="Open Sans" panose="020B0606030504020204" pitchFamily="34" charset="0"/>
                        </a:rPr>
                        <a:t>Credit_Limit</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tc>
                  <a:txBody>
                    <a:bodyPr/>
                    <a:lstStyle/>
                    <a:p>
                      <a:pPr marL="0" marR="0">
                        <a:lnSpc>
                          <a:spcPct val="107000"/>
                        </a:lnSpc>
                        <a:spcBef>
                          <a:spcPts val="0"/>
                        </a:spcBef>
                        <a:spcAft>
                          <a:spcPts val="0"/>
                        </a:spcAft>
                      </a:pPr>
                      <a:r>
                        <a:rPr lang="en-US" sz="1000" kern="0">
                          <a:effectLst/>
                          <a:latin typeface="Open Sans" panose="020B0606030504020204" pitchFamily="34" charset="0"/>
                          <a:ea typeface="Open Sans" panose="020B0606030504020204" pitchFamily="34" charset="0"/>
                          <a:cs typeface="Open Sans" panose="020B0606030504020204" pitchFamily="34" charset="0"/>
                        </a:rPr>
                        <a:t>Credit limit on the customer's credit card</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extLst>
                  <a:ext uri="{0D108BD9-81ED-4DB2-BD59-A6C34878D82A}">
                    <a16:rowId xmlns:a16="http://schemas.microsoft.com/office/drawing/2014/main" val="3239623411"/>
                  </a:ext>
                </a:extLst>
              </a:tr>
              <a:tr h="159864">
                <a:tc>
                  <a:txBody>
                    <a:bodyPr/>
                    <a:lstStyle/>
                    <a:p>
                      <a:pPr marL="0" marR="0">
                        <a:lnSpc>
                          <a:spcPct val="107000"/>
                        </a:lnSpc>
                        <a:spcBef>
                          <a:spcPts val="0"/>
                        </a:spcBef>
                        <a:spcAft>
                          <a:spcPts val="0"/>
                        </a:spcAft>
                      </a:pPr>
                      <a:r>
                        <a:rPr lang="es-US" sz="1000" kern="0">
                          <a:effectLst/>
                          <a:latin typeface="Open Sans" panose="020B0606030504020204" pitchFamily="34" charset="0"/>
                          <a:ea typeface="Open Sans" panose="020B0606030504020204" pitchFamily="34" charset="0"/>
                          <a:cs typeface="Open Sans" panose="020B0606030504020204" pitchFamily="34" charset="0"/>
                        </a:rPr>
                        <a:t>Total_Revolving_Bal</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tc>
                  <a:txBody>
                    <a:bodyPr/>
                    <a:lstStyle/>
                    <a:p>
                      <a:pPr marL="0" marR="0">
                        <a:lnSpc>
                          <a:spcPct val="107000"/>
                        </a:lnSpc>
                        <a:spcBef>
                          <a:spcPts val="0"/>
                        </a:spcBef>
                        <a:spcAft>
                          <a:spcPts val="0"/>
                        </a:spcAft>
                      </a:pPr>
                      <a:r>
                        <a:rPr lang="en-US" sz="1000" kern="0">
                          <a:effectLst/>
                          <a:latin typeface="Open Sans" panose="020B0606030504020204" pitchFamily="34" charset="0"/>
                          <a:ea typeface="Open Sans" panose="020B0606030504020204" pitchFamily="34" charset="0"/>
                          <a:cs typeface="Open Sans" panose="020B0606030504020204" pitchFamily="34" charset="0"/>
                        </a:rPr>
                        <a:t>Total amount of revolving credit the customer has</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extLst>
                  <a:ext uri="{0D108BD9-81ED-4DB2-BD59-A6C34878D82A}">
                    <a16:rowId xmlns:a16="http://schemas.microsoft.com/office/drawing/2014/main" val="671389031"/>
                  </a:ext>
                </a:extLst>
              </a:tr>
              <a:tr h="159864">
                <a:tc>
                  <a:txBody>
                    <a:bodyPr/>
                    <a:lstStyle/>
                    <a:p>
                      <a:pPr marL="0" marR="0">
                        <a:lnSpc>
                          <a:spcPct val="107000"/>
                        </a:lnSpc>
                        <a:spcBef>
                          <a:spcPts val="0"/>
                        </a:spcBef>
                        <a:spcAft>
                          <a:spcPts val="0"/>
                        </a:spcAft>
                      </a:pPr>
                      <a:r>
                        <a:rPr lang="es-US" sz="1000" kern="0">
                          <a:effectLst/>
                          <a:latin typeface="Open Sans" panose="020B0606030504020204" pitchFamily="34" charset="0"/>
                          <a:ea typeface="Open Sans" panose="020B0606030504020204" pitchFamily="34" charset="0"/>
                          <a:cs typeface="Open Sans" panose="020B0606030504020204" pitchFamily="34" charset="0"/>
                        </a:rPr>
                        <a:t>Avg_Open_To_Buy</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tc>
                  <a:txBody>
                    <a:bodyPr/>
                    <a:lstStyle/>
                    <a:p>
                      <a:pPr marL="0" marR="0">
                        <a:lnSpc>
                          <a:spcPct val="107000"/>
                        </a:lnSpc>
                        <a:spcBef>
                          <a:spcPts val="0"/>
                        </a:spcBef>
                        <a:spcAft>
                          <a:spcPts val="0"/>
                        </a:spcAft>
                      </a:pPr>
                      <a:r>
                        <a:rPr lang="en-US" sz="1000" kern="0">
                          <a:effectLst/>
                          <a:latin typeface="Open Sans" panose="020B0606030504020204" pitchFamily="34" charset="0"/>
                          <a:ea typeface="Open Sans" panose="020B0606030504020204" pitchFamily="34" charset="0"/>
                          <a:cs typeface="Open Sans" panose="020B0606030504020204" pitchFamily="34" charset="0"/>
                        </a:rPr>
                        <a:t>Average amount of credit available to the customer</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extLst>
                  <a:ext uri="{0D108BD9-81ED-4DB2-BD59-A6C34878D82A}">
                    <a16:rowId xmlns:a16="http://schemas.microsoft.com/office/drawing/2014/main" val="2327024921"/>
                  </a:ext>
                </a:extLst>
              </a:tr>
              <a:tr h="159864">
                <a:tc>
                  <a:txBody>
                    <a:bodyPr/>
                    <a:lstStyle/>
                    <a:p>
                      <a:pPr marL="0" marR="0">
                        <a:lnSpc>
                          <a:spcPct val="107000"/>
                        </a:lnSpc>
                        <a:spcBef>
                          <a:spcPts val="0"/>
                        </a:spcBef>
                        <a:spcAft>
                          <a:spcPts val="0"/>
                        </a:spcAft>
                      </a:pPr>
                      <a:r>
                        <a:rPr lang="en-US" sz="1000" kern="0">
                          <a:effectLst/>
                          <a:latin typeface="Open Sans" panose="020B0606030504020204" pitchFamily="34" charset="0"/>
                          <a:ea typeface="Open Sans" panose="020B0606030504020204" pitchFamily="34" charset="0"/>
                          <a:cs typeface="Open Sans" panose="020B0606030504020204" pitchFamily="34" charset="0"/>
                        </a:rPr>
                        <a:t>Total_Amt_Chng_Q4_Q1</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tc>
                  <a:txBody>
                    <a:bodyPr/>
                    <a:lstStyle/>
                    <a:p>
                      <a:pPr marL="0" marR="0">
                        <a:lnSpc>
                          <a:spcPct val="107000"/>
                        </a:lnSpc>
                        <a:spcBef>
                          <a:spcPts val="0"/>
                        </a:spcBef>
                        <a:spcAft>
                          <a:spcPts val="0"/>
                        </a:spcAft>
                      </a:pPr>
                      <a:r>
                        <a:rPr lang="en-US" sz="1000" kern="0">
                          <a:effectLst/>
                          <a:latin typeface="Open Sans" panose="020B0606030504020204" pitchFamily="34" charset="0"/>
                          <a:ea typeface="Open Sans" panose="020B0606030504020204" pitchFamily="34" charset="0"/>
                          <a:cs typeface="Open Sans" panose="020B0606030504020204" pitchFamily="34" charset="0"/>
                        </a:rPr>
                        <a:t>Change in transaction amount (Q4 over Q1)</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extLst>
                  <a:ext uri="{0D108BD9-81ED-4DB2-BD59-A6C34878D82A}">
                    <a16:rowId xmlns:a16="http://schemas.microsoft.com/office/drawing/2014/main" val="1664149050"/>
                  </a:ext>
                </a:extLst>
              </a:tr>
              <a:tr h="159864">
                <a:tc>
                  <a:txBody>
                    <a:bodyPr/>
                    <a:lstStyle/>
                    <a:p>
                      <a:pPr marL="0" marR="0">
                        <a:lnSpc>
                          <a:spcPct val="107000"/>
                        </a:lnSpc>
                        <a:spcBef>
                          <a:spcPts val="0"/>
                        </a:spcBef>
                        <a:spcAft>
                          <a:spcPts val="0"/>
                        </a:spcAft>
                      </a:pPr>
                      <a:r>
                        <a:rPr lang="es-US" sz="1000" kern="0">
                          <a:effectLst/>
                          <a:latin typeface="Open Sans" panose="020B0606030504020204" pitchFamily="34" charset="0"/>
                          <a:ea typeface="Open Sans" panose="020B0606030504020204" pitchFamily="34" charset="0"/>
                          <a:cs typeface="Open Sans" panose="020B0606030504020204" pitchFamily="34" charset="0"/>
                        </a:rPr>
                        <a:t>Total_Trans_Amt</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tc>
                  <a:txBody>
                    <a:bodyPr/>
                    <a:lstStyle/>
                    <a:p>
                      <a:pPr marL="0" marR="0">
                        <a:lnSpc>
                          <a:spcPct val="107000"/>
                        </a:lnSpc>
                        <a:spcBef>
                          <a:spcPts val="0"/>
                        </a:spcBef>
                        <a:spcAft>
                          <a:spcPts val="0"/>
                        </a:spcAft>
                      </a:pPr>
                      <a:r>
                        <a:rPr lang="en-US" sz="1000" kern="0">
                          <a:effectLst/>
                          <a:latin typeface="Open Sans" panose="020B0606030504020204" pitchFamily="34" charset="0"/>
                          <a:ea typeface="Open Sans" panose="020B0606030504020204" pitchFamily="34" charset="0"/>
                          <a:cs typeface="Open Sans" panose="020B0606030504020204" pitchFamily="34" charset="0"/>
                        </a:rPr>
                        <a:t>Total transaction amount in the last 12 months</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extLst>
                  <a:ext uri="{0D108BD9-81ED-4DB2-BD59-A6C34878D82A}">
                    <a16:rowId xmlns:a16="http://schemas.microsoft.com/office/drawing/2014/main" val="915686183"/>
                  </a:ext>
                </a:extLst>
              </a:tr>
              <a:tr h="159864">
                <a:tc>
                  <a:txBody>
                    <a:bodyPr/>
                    <a:lstStyle/>
                    <a:p>
                      <a:pPr marL="0" marR="0">
                        <a:lnSpc>
                          <a:spcPct val="107000"/>
                        </a:lnSpc>
                        <a:spcBef>
                          <a:spcPts val="0"/>
                        </a:spcBef>
                        <a:spcAft>
                          <a:spcPts val="0"/>
                        </a:spcAft>
                      </a:pPr>
                      <a:r>
                        <a:rPr lang="es-US" sz="1000" kern="0">
                          <a:effectLst/>
                          <a:latin typeface="Open Sans" panose="020B0606030504020204" pitchFamily="34" charset="0"/>
                          <a:ea typeface="Open Sans" panose="020B0606030504020204" pitchFamily="34" charset="0"/>
                          <a:cs typeface="Open Sans" panose="020B0606030504020204" pitchFamily="34" charset="0"/>
                        </a:rPr>
                        <a:t>Total_Trans_Ct</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tc>
                  <a:txBody>
                    <a:bodyPr/>
                    <a:lstStyle/>
                    <a:p>
                      <a:pPr marL="0" marR="0">
                        <a:lnSpc>
                          <a:spcPct val="107000"/>
                        </a:lnSpc>
                        <a:spcBef>
                          <a:spcPts val="0"/>
                        </a:spcBef>
                        <a:spcAft>
                          <a:spcPts val="0"/>
                        </a:spcAft>
                      </a:pPr>
                      <a:r>
                        <a:rPr lang="en-US" sz="1000" kern="0">
                          <a:effectLst/>
                          <a:latin typeface="Open Sans" panose="020B0606030504020204" pitchFamily="34" charset="0"/>
                          <a:ea typeface="Open Sans" panose="020B0606030504020204" pitchFamily="34" charset="0"/>
                          <a:cs typeface="Open Sans" panose="020B0606030504020204" pitchFamily="34" charset="0"/>
                        </a:rPr>
                        <a:t>Total transaction count in the last 12 months</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extLst>
                  <a:ext uri="{0D108BD9-81ED-4DB2-BD59-A6C34878D82A}">
                    <a16:rowId xmlns:a16="http://schemas.microsoft.com/office/drawing/2014/main" val="970442909"/>
                  </a:ext>
                </a:extLst>
              </a:tr>
              <a:tr h="159864">
                <a:tc>
                  <a:txBody>
                    <a:bodyPr/>
                    <a:lstStyle/>
                    <a:p>
                      <a:pPr marL="0" marR="0">
                        <a:lnSpc>
                          <a:spcPct val="107000"/>
                        </a:lnSpc>
                        <a:spcBef>
                          <a:spcPts val="0"/>
                        </a:spcBef>
                        <a:spcAft>
                          <a:spcPts val="0"/>
                        </a:spcAft>
                      </a:pPr>
                      <a:r>
                        <a:rPr lang="en-US" sz="1000" kern="0">
                          <a:effectLst/>
                          <a:latin typeface="Open Sans" panose="020B0606030504020204" pitchFamily="34" charset="0"/>
                          <a:ea typeface="Open Sans" panose="020B0606030504020204" pitchFamily="34" charset="0"/>
                          <a:cs typeface="Open Sans" panose="020B0606030504020204" pitchFamily="34" charset="0"/>
                        </a:rPr>
                        <a:t>Total_Ct_Chng_Q4_Q1</a:t>
                      </a:r>
                      <a:endParaRPr lang="es-US" sz="1050" kern="10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tc>
                  <a:txBody>
                    <a:bodyPr/>
                    <a:lstStyle/>
                    <a:p>
                      <a:pPr marL="0" marR="0">
                        <a:lnSpc>
                          <a:spcPct val="107000"/>
                        </a:lnSpc>
                        <a:spcBef>
                          <a:spcPts val="0"/>
                        </a:spcBef>
                        <a:spcAft>
                          <a:spcPts val="0"/>
                        </a:spcAft>
                      </a:pPr>
                      <a:r>
                        <a:rPr lang="en-US" sz="1000" kern="0" dirty="0">
                          <a:effectLst/>
                          <a:latin typeface="Open Sans" panose="020B0606030504020204" pitchFamily="34" charset="0"/>
                          <a:ea typeface="Open Sans" panose="020B0606030504020204" pitchFamily="34" charset="0"/>
                          <a:cs typeface="Open Sans" panose="020B0606030504020204" pitchFamily="34" charset="0"/>
                        </a:rPr>
                        <a:t>Change in transaction count (Q4 over Q1)</a:t>
                      </a:r>
                      <a:endParaRPr lang="es-US" sz="1050" kern="100" dirty="0">
                        <a:effectLst/>
                        <a:latin typeface="Open Sans" panose="020B0606030504020204" pitchFamily="34" charset="0"/>
                        <a:ea typeface="Open Sans" panose="020B0606030504020204" pitchFamily="34" charset="0"/>
                        <a:cs typeface="Open Sans" panose="020B0606030504020204" pitchFamily="34" charset="0"/>
                      </a:endParaRPr>
                    </a:p>
                  </a:txBody>
                  <a:tcPr marL="44450" marR="44450" marT="0" marB="0" anchor="ctr"/>
                </a:tc>
                <a:extLst>
                  <a:ext uri="{0D108BD9-81ED-4DB2-BD59-A6C34878D82A}">
                    <a16:rowId xmlns:a16="http://schemas.microsoft.com/office/drawing/2014/main" val="2055157206"/>
                  </a:ext>
                </a:extLst>
              </a:tr>
            </a:tbl>
          </a:graphicData>
        </a:graphic>
      </p:graphicFrame>
      <p:sp>
        <p:nvSpPr>
          <p:cNvPr id="17" name="Google Shape;2078;p43">
            <a:extLst>
              <a:ext uri="{FF2B5EF4-FFF2-40B4-BE49-F238E27FC236}">
                <a16:creationId xmlns:a16="http://schemas.microsoft.com/office/drawing/2014/main" id="{6ADB04FA-872B-BCF9-526F-DB5D68AF50F4}"/>
              </a:ext>
            </a:extLst>
          </p:cNvPr>
          <p:cNvSpPr txBox="1">
            <a:spLocks noGrp="1"/>
          </p:cNvSpPr>
          <p:nvPr>
            <p:ph type="title"/>
          </p:nvPr>
        </p:nvSpPr>
        <p:spPr>
          <a:xfrm>
            <a:off x="973317" y="253349"/>
            <a:ext cx="7375785"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List of features in dataset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0"/>
        <p:cNvGrpSpPr/>
        <p:nvPr/>
      </p:nvGrpSpPr>
      <p:grpSpPr>
        <a:xfrm>
          <a:off x="0" y="0"/>
          <a:ext cx="0" cy="0"/>
          <a:chOff x="0" y="0"/>
          <a:chExt cx="0" cy="0"/>
        </a:xfrm>
      </p:grpSpPr>
      <p:sp>
        <p:nvSpPr>
          <p:cNvPr id="2178" name="Google Shape;2178;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8</a:t>
            </a:fld>
            <a:endParaRPr/>
          </a:p>
        </p:txBody>
      </p:sp>
      <p:sp>
        <p:nvSpPr>
          <p:cNvPr id="2184" name="Google Shape;2184;p48"/>
          <p:cNvSpPr/>
          <p:nvPr/>
        </p:nvSpPr>
        <p:spPr>
          <a:xfrm rot="3613074">
            <a:off x="2713697" y="4337255"/>
            <a:ext cx="454063" cy="540085"/>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78;p43">
            <a:extLst>
              <a:ext uri="{FF2B5EF4-FFF2-40B4-BE49-F238E27FC236}">
                <a16:creationId xmlns:a16="http://schemas.microsoft.com/office/drawing/2014/main" id="{6ADB04FA-872B-BCF9-526F-DB5D68AF50F4}"/>
              </a:ext>
            </a:extLst>
          </p:cNvPr>
          <p:cNvSpPr txBox="1">
            <a:spLocks noGrp="1"/>
          </p:cNvSpPr>
          <p:nvPr>
            <p:ph type="title"/>
          </p:nvPr>
        </p:nvSpPr>
        <p:spPr>
          <a:xfrm>
            <a:off x="973317" y="495190"/>
            <a:ext cx="737578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High-level summary of the most important features</a:t>
            </a:r>
            <a:endParaRPr lang="es-US" sz="1600" dirty="0"/>
          </a:p>
        </p:txBody>
      </p:sp>
      <p:sp>
        <p:nvSpPr>
          <p:cNvPr id="3" name="CuadroTexto 2">
            <a:extLst>
              <a:ext uri="{FF2B5EF4-FFF2-40B4-BE49-F238E27FC236}">
                <a16:creationId xmlns:a16="http://schemas.microsoft.com/office/drawing/2014/main" id="{C655DA13-353B-F957-96B2-5CBCFCAFD83A}"/>
              </a:ext>
            </a:extLst>
          </p:cNvPr>
          <p:cNvSpPr txBox="1"/>
          <p:nvPr/>
        </p:nvSpPr>
        <p:spPr>
          <a:xfrm>
            <a:off x="973317" y="1067890"/>
            <a:ext cx="7059278" cy="2966389"/>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US" b="1"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Attrition_Flag</a:t>
            </a: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This is the target variable that indicates whether a customer has churned or is an existing customer. It is the most important feature in the dataset.</a:t>
            </a:r>
          </a:p>
          <a:p>
            <a:pPr marL="285750" indent="-285750" algn="just">
              <a:lnSpc>
                <a:spcPct val="150000"/>
              </a:lnSpc>
              <a:buFont typeface="Wingdings" panose="05000000000000000000" pitchFamily="2" charset="2"/>
              <a:buChar char="ü"/>
            </a:pPr>
            <a:endPar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just">
              <a:lnSpc>
                <a:spcPct val="150000"/>
              </a:lnSpc>
              <a:buFont typeface="Wingdings" panose="05000000000000000000" pitchFamily="2" charset="2"/>
              <a:buChar char="ü"/>
            </a:pPr>
            <a:r>
              <a:rPr lang="en-US" b="1"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Total_Relationship_Count</a:t>
            </a: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Customers who have more products with the bank are generally more loyal and less likely to churn.</a:t>
            </a:r>
          </a:p>
          <a:p>
            <a:pPr marL="285750" indent="-285750" algn="just">
              <a:lnSpc>
                <a:spcPct val="150000"/>
              </a:lnSpc>
              <a:buFont typeface="Wingdings" panose="05000000000000000000" pitchFamily="2" charset="2"/>
              <a:buChar char="ü"/>
            </a:pPr>
            <a:endPar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just">
              <a:lnSpc>
                <a:spcPct val="150000"/>
              </a:lnSpc>
              <a:buFont typeface="Wingdings" panose="05000000000000000000" pitchFamily="2" charset="2"/>
              <a:buChar char="ü"/>
            </a:pPr>
            <a:r>
              <a:rPr lang="en-US" b="1"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Months_Inactive_12_mon</a:t>
            </a: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Customers who have been inactive for a longer period of time are more likely to churn.</a:t>
            </a:r>
          </a:p>
        </p:txBody>
      </p:sp>
    </p:spTree>
    <p:extLst>
      <p:ext uri="{BB962C8B-B14F-4D97-AF65-F5344CB8AC3E}">
        <p14:creationId xmlns:p14="http://schemas.microsoft.com/office/powerpoint/2010/main" val="155867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0"/>
        <p:cNvGrpSpPr/>
        <p:nvPr/>
      </p:nvGrpSpPr>
      <p:grpSpPr>
        <a:xfrm>
          <a:off x="0" y="0"/>
          <a:ext cx="0" cy="0"/>
          <a:chOff x="0" y="0"/>
          <a:chExt cx="0" cy="0"/>
        </a:xfrm>
      </p:grpSpPr>
      <p:sp>
        <p:nvSpPr>
          <p:cNvPr id="2178" name="Google Shape;2178;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9</a:t>
            </a:fld>
            <a:endParaRPr/>
          </a:p>
        </p:txBody>
      </p:sp>
      <p:sp>
        <p:nvSpPr>
          <p:cNvPr id="2184" name="Google Shape;2184;p48"/>
          <p:cNvSpPr/>
          <p:nvPr/>
        </p:nvSpPr>
        <p:spPr>
          <a:xfrm rot="3613074">
            <a:off x="2713697" y="4337255"/>
            <a:ext cx="454063" cy="540085"/>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78;p43">
            <a:extLst>
              <a:ext uri="{FF2B5EF4-FFF2-40B4-BE49-F238E27FC236}">
                <a16:creationId xmlns:a16="http://schemas.microsoft.com/office/drawing/2014/main" id="{6ADB04FA-872B-BCF9-526F-DB5D68AF50F4}"/>
              </a:ext>
            </a:extLst>
          </p:cNvPr>
          <p:cNvSpPr txBox="1">
            <a:spLocks noGrp="1"/>
          </p:cNvSpPr>
          <p:nvPr>
            <p:ph type="title"/>
          </p:nvPr>
        </p:nvSpPr>
        <p:spPr>
          <a:xfrm>
            <a:off x="973317" y="495190"/>
            <a:ext cx="737578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High-level summary of the most important features</a:t>
            </a:r>
            <a:endParaRPr lang="es-US" sz="1600" dirty="0"/>
          </a:p>
        </p:txBody>
      </p:sp>
      <p:sp>
        <p:nvSpPr>
          <p:cNvPr id="3" name="CuadroTexto 2">
            <a:extLst>
              <a:ext uri="{FF2B5EF4-FFF2-40B4-BE49-F238E27FC236}">
                <a16:creationId xmlns:a16="http://schemas.microsoft.com/office/drawing/2014/main" id="{C655DA13-353B-F957-96B2-5CBCFCAFD83A}"/>
              </a:ext>
            </a:extLst>
          </p:cNvPr>
          <p:cNvSpPr txBox="1"/>
          <p:nvPr/>
        </p:nvSpPr>
        <p:spPr>
          <a:xfrm>
            <a:off x="973317" y="1067890"/>
            <a:ext cx="7059278" cy="3289555"/>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US" b="1"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Contacts_Count_12_mon</a:t>
            </a:r>
            <a:r>
              <a:rPr lang="en-US"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Customers who have had more contact with the bank are generally more engaged and less likely to churn.</a:t>
            </a:r>
          </a:p>
          <a:p>
            <a:pPr marL="285750" indent="-285750" algn="just">
              <a:lnSpc>
                <a:spcPct val="150000"/>
              </a:lnSpc>
              <a:buFont typeface="Wingdings" panose="05000000000000000000" pitchFamily="2" charset="2"/>
              <a:buChar char="ü"/>
            </a:pPr>
            <a:endPar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just">
              <a:lnSpc>
                <a:spcPct val="150000"/>
              </a:lnSpc>
              <a:buFont typeface="Wingdings" panose="05000000000000000000" pitchFamily="2" charset="2"/>
              <a:buChar char="ü"/>
            </a:pPr>
            <a:r>
              <a:rPr lang="en-US" b="1"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Credit_Limit</a:t>
            </a:r>
            <a:r>
              <a:rPr lang="en-US"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Customers with higher credit limits are generally more valuable to the bank and less likely to churn.</a:t>
            </a:r>
          </a:p>
          <a:p>
            <a:pPr marL="285750" indent="-285750" algn="just">
              <a:lnSpc>
                <a:spcPct val="150000"/>
              </a:lnSpc>
              <a:buFont typeface="Wingdings" panose="05000000000000000000" pitchFamily="2" charset="2"/>
              <a:buChar char="ü"/>
            </a:pPr>
            <a:endParaRPr lang="en-US"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just">
              <a:lnSpc>
                <a:spcPct val="150000"/>
              </a:lnSpc>
              <a:buFont typeface="Wingdings" panose="05000000000000000000" pitchFamily="2" charset="2"/>
              <a:buChar char="ü"/>
            </a:pPr>
            <a:r>
              <a:rPr lang="en-US" b="1"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Total_Trans_Amt</a:t>
            </a:r>
            <a:r>
              <a:rPr lang="en-US"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Customers who have higher transaction amounts are generally more valuable to the bank and less likely to churn</a:t>
            </a:r>
          </a:p>
          <a:p>
            <a:pPr marL="285750" indent="-285750" algn="just">
              <a:lnSpc>
                <a:spcPct val="150000"/>
              </a:lnSpc>
              <a:buFont typeface="Wingdings" panose="05000000000000000000" pitchFamily="2" charset="2"/>
              <a:buChar char="ü"/>
            </a:pPr>
            <a:r>
              <a:rPr lang="en-US" b="1"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Avg_Utilization_Ratio</a:t>
            </a:r>
            <a:r>
              <a:rPr lang="en-US"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Customers with high utilization ratios are generally more risky and more likely to churn.</a:t>
            </a:r>
          </a:p>
        </p:txBody>
      </p:sp>
    </p:spTree>
    <p:extLst>
      <p:ext uri="{BB962C8B-B14F-4D97-AF65-F5344CB8AC3E}">
        <p14:creationId xmlns:p14="http://schemas.microsoft.com/office/powerpoint/2010/main" val="682157770"/>
      </p:ext>
    </p:extLst>
  </p:cSld>
  <p:clrMapOvr>
    <a:masterClrMapping/>
  </p:clrMapOvr>
</p:sld>
</file>

<file path=ppt/theme/theme1.xml><?xml version="1.0" encoding="utf-8"?>
<a:theme xmlns:a="http://schemas.openxmlformats.org/drawingml/2006/main" name="Digital Banking Consulting by Slidesgo">
  <a:themeElements>
    <a:clrScheme name="Simple Light">
      <a:dk1>
        <a:srgbClr val="263238"/>
      </a:dk1>
      <a:lt1>
        <a:srgbClr val="FFFFFF"/>
      </a:lt1>
      <a:dk2>
        <a:srgbClr val="FF8E00"/>
      </a:dk2>
      <a:lt2>
        <a:srgbClr val="FFCA86"/>
      </a:lt2>
      <a:accent1>
        <a:srgbClr val="BA6700"/>
      </a:accent1>
      <a:accent2>
        <a:srgbClr val="E0E0E0"/>
      </a:accent2>
      <a:accent3>
        <a:srgbClr val="455A64"/>
      </a:accent3>
      <a:accent4>
        <a:srgbClr val="EFEFE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1791</Words>
  <Application>Microsoft Office PowerPoint</Application>
  <PresentationFormat>Presentación en pantalla (16:9)</PresentationFormat>
  <Paragraphs>314</Paragraphs>
  <Slides>27</Slides>
  <Notes>27</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27</vt:i4>
      </vt:variant>
    </vt:vector>
  </HeadingPairs>
  <TitlesOfParts>
    <vt:vector size="35" baseType="lpstr">
      <vt:lpstr>Azeret Mono</vt:lpstr>
      <vt:lpstr>zeitung</vt:lpstr>
      <vt:lpstr>Wingdings</vt:lpstr>
      <vt:lpstr>Arial</vt:lpstr>
      <vt:lpstr>Bebas Neue</vt:lpstr>
      <vt:lpstr>Open Sans</vt:lpstr>
      <vt:lpstr>Segoe UI</vt:lpstr>
      <vt:lpstr>Digital Banking Consulting by Slidesgo</vt:lpstr>
      <vt:lpstr>Data exploration on Credit Card Customers dataset</vt:lpstr>
      <vt:lpstr>02</vt:lpstr>
      <vt:lpstr>Dataset description</vt:lpstr>
      <vt:lpstr>Presentación de PowerPoint</vt:lpstr>
      <vt:lpstr>Presentación de PowerPoint</vt:lpstr>
      <vt:lpstr>Data exploration</vt:lpstr>
      <vt:lpstr>List of features in dataset</vt:lpstr>
      <vt:lpstr>High-level summary of the most important features</vt:lpstr>
      <vt:lpstr>High-level summary of the most important features</vt:lpstr>
      <vt:lpstr>One-hot encoding</vt:lpstr>
      <vt:lpstr>Non-numerical features</vt:lpstr>
      <vt:lpstr>Non-numerical features</vt:lpstr>
      <vt:lpstr>Data Correlation Matrix</vt:lpstr>
      <vt:lpstr>Importance of data correlation</vt:lpstr>
      <vt:lpstr>Data Correlation Matrix</vt:lpstr>
      <vt:lpstr>Data correlation summary</vt:lpstr>
      <vt:lpstr>Data analysis</vt:lpstr>
      <vt:lpstr>A Machine Learning Approach</vt:lpstr>
      <vt:lpstr>A Machine Learning Approach</vt:lpstr>
      <vt:lpstr>Machine Learning Classifiers</vt:lpstr>
      <vt:lpstr>Machine Learning Classifiers</vt:lpstr>
      <vt:lpstr>Machine Learning Classifiers</vt:lpstr>
      <vt:lpstr>Machine Learning Classifiers</vt:lpstr>
      <vt:lpstr>Results and conclusions</vt:lpstr>
      <vt:lpstr>Results</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exploration on Credit Card customers dataset</dc:title>
  <dc:creator>Antony García González</dc:creator>
  <cp:lastModifiedBy>Garcia Gonzalez, Antony</cp:lastModifiedBy>
  <cp:revision>9</cp:revision>
  <dcterms:modified xsi:type="dcterms:W3CDTF">2023-04-30T18:21:28Z</dcterms:modified>
</cp:coreProperties>
</file>