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AC7E5-FD3D-4CE0-A9AA-4A44996F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BC8C4E-CC88-40B9-94E2-68363091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554148-6694-40A6-83AC-CB565940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689E24-DE31-4276-9267-A2CF81DC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CE100B-A793-4110-BC66-F9600C4E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0FA67-1B91-4700-A37D-2F1FA9CB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E6CC26-8BEA-468A-9AA7-316CFCE14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1693F6-0DB5-4FE3-8EE0-08E9F80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F2052-109A-481E-ABF5-A6DA9618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4DB23-DB75-4B98-9C07-390C0AF0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26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3FFAE2-A7D1-4045-A7CD-78823509E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C870E3-A4DE-464A-B964-ABC3AC35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6F5CB3-5D80-41A8-8E6D-E09F6AAE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6B7A1-D6CD-4BB9-B480-D996048C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A0D211-179F-41AE-9DA9-95C19800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63BC9-F79C-4273-BD76-EF22289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99D48-B383-4B5B-8C1F-29CDB730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6F4C4-D5AD-4600-A07A-C91F0754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E6A3A-EDBC-4F24-9ED3-96C2C91E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6757D-C323-4BAF-82A7-1D331DB6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5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732ED-EC2A-4497-BD32-54CF60C0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7221C-954F-467F-A554-EAC6ED6E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F1D72-03B6-440F-9B76-ABF13B38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9EC21-EDFD-4C60-8E49-2DA62E72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D53F0-C846-4D27-B5FD-443E333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B371D-AE08-4CBE-9913-41D4DDBA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3A022-AFBB-4A69-8874-5503D767D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38A2F9-2451-4D28-99DD-59625FA3A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0017C-DB60-4F59-9704-DE131511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CA0A65-1254-4B34-AEE5-A86847B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BDC38-8C23-4285-B78C-1D0D68E4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0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A8CC8-3E42-4D09-AB81-CE0CA6FA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D2EFBF-DC88-4C81-81F4-CF9BBBB5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409A4-0BFD-4510-9530-508C7B7B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CADCC7-515A-4CA8-9E60-411EC63C4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A3846B-FC7B-4AB7-9D94-2800582AE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63DCA7-2EFE-4991-85E4-2786810C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2663B5-05A4-42A9-ADD2-1EDC1DF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3F4D2C-7B7D-4DF2-96B3-E69E32BF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3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6362B-FAB3-4D76-BEE3-493B6BA0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958F8-9A92-4EC1-A24A-9EE7DF7B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AD818A-3F04-46F3-95CC-355DAE5E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04DA2A-563D-4971-8FB3-1198D0B9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120B94-C259-44D0-8889-C0E25392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6114C3-593C-4492-A94C-C3DB4A50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BDE848-E2C2-4487-B16D-00DA9631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DBFE7-17C5-4D3C-B22C-8A1F7789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A6511-9600-4F0F-8A96-4E852389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4B493-EA56-4413-8A14-808EE59D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359572-4290-4FF7-9B09-052419F6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C9AA1E-FC50-49F9-8711-0560DDA3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5EAF50-035C-4CEC-B49E-FE63350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0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9ECD-BFAF-4F42-ABC1-A6407F23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B95923-0041-49A3-8257-1C7AF508B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56C2BC-B99D-49B1-AFFC-F31D38A8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77815C-6574-422B-B1EA-BC171B9A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458F77-A2C4-4827-9F1B-A386BEF7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CC254-B4EC-46A5-A9F2-3F41BD3B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6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EBE2E-09C7-4EAC-9DD4-537C186B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CD6CE4-EBD4-4458-B477-FA42E39E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4E633-1375-4BEE-8C72-26D4E0762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854E-4D8E-4C4B-89C0-FB2B1F98FDE9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31315-9DAD-47DF-A532-AD80EF39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FAC8E-2B59-4164-A476-5B46C9A55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C66E-251E-46C7-A168-7B8C701B7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12BA-B49C-45D8-8A56-0E796D227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E5F440-F3A1-4D4B-8747-7CA4DE660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96DCB8-9EC8-441F-B038-DEA396B7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32" y="-1967"/>
            <a:ext cx="7992608" cy="68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55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Береговенко</dc:creator>
  <cp:lastModifiedBy>Илья Береговенко</cp:lastModifiedBy>
  <cp:revision>1</cp:revision>
  <dcterms:created xsi:type="dcterms:W3CDTF">2021-10-05T20:47:15Z</dcterms:created>
  <dcterms:modified xsi:type="dcterms:W3CDTF">2021-10-05T20:53:00Z</dcterms:modified>
</cp:coreProperties>
</file>