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50386-D04D-42F3-8C3C-C7B4E93D3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02A56-9608-484F-8E20-F9ED48AAD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262865-10CF-4537-83DF-32A51979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271D8-9A0C-458F-BD74-6A3828D4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B7942-64E5-444F-87C9-67F434E8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8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9171B-E2D6-425C-A5BA-08A9B2B4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EF8B1A-AC95-4E95-BF8C-1EAB54C1E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7A7126-FF12-41F5-9FD7-560C644B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EFA0EE-85C8-491D-B3EC-89F79A19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6A38B-B15D-40C7-A7FE-D115EE57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6F0BD7-2D02-4C8A-BE01-E38F6C05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BDD9D6-1199-4E4B-BF1C-8FDC98B8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B47A47-7561-4D7E-BFAD-67EC1E69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3B7D53-489E-4B1A-9881-274A9A5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8F678-94A4-4DD8-B910-774D9F0B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8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C9F69-54C4-4997-A0CE-5BFE6113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A1E4B-B3E6-482C-AB81-4921AE4A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512798-5EF0-49DD-8544-325A547E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1DEF9-00FC-4522-A240-E29C01E3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527F4-C4C4-4AB7-A3E7-14F7A0DB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0A6F9-CE81-4C65-963F-C52D36D4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717FD8-1241-45DE-AFA4-968B519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EFC79-E695-4A5E-B049-9AAD9D26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BFF26-C4DA-4D55-9491-BA7EFF9E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A23AB-DF40-4256-9087-7E32789A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F79B-DBA8-4E7B-BA26-094A934D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91D9E-18F3-442B-B9F4-D6848070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99817B-1FC0-479E-9D9F-C1703F6BC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5D6E92-6607-4C54-BF9F-30D2BD73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68F256-7DA2-4515-B905-EC2978BB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B0819F-B68A-4D9E-B4AF-5D6E586C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3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5ACEF-353D-46BE-B2EE-B38C78ED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2633C0-1201-45E9-8D6F-D3ABF48E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18E4A7-65CD-4D97-96C9-BB91B593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38A633-6595-442F-8F85-F1FB4AE3E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9DD868-FBE4-415E-9F82-2F6EC1357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94F23C-F703-40AE-AC16-DEBBB5C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E201F-F3F0-429D-B77A-2F489547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3AB808-46F3-4008-8807-6DBAD792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99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492AE-6FC8-4F92-821B-E3598C3A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A6FC24-A7CC-4773-9137-D0612E79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E7D939-636E-4384-94DA-BD041D2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9EA4F0-ACAB-4B68-9568-19BBCF24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4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4D2AB0-E1FA-4BC6-A6E2-92A6EC6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78BECE-5B5B-4EB2-88F4-B2AE3683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168B97-85BF-4241-B596-8EE20DA9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12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355D5-5C46-4C10-9CE2-FF0393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B4043-4226-41E2-8B5D-C6897DCE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B68017-21FD-4474-AD07-22A61F62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45D675-A3F0-4BA0-852D-8C1D57D1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E21CE4-821C-4980-827D-A15A723F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100B0D-32F4-44D0-8F95-96EA21B7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05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0070D-FFE5-4D09-A233-363156B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38B57C-8A94-400D-B26A-6E8F35A71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BA885D-DC16-45E7-8FAD-F294A581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6C413F-25D1-4E3C-9045-642A876C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3579EB-5903-416F-81E2-6799E489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270AB7-38F4-4FB9-AFC2-58CBE15B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8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DEB0C-3795-4688-9F34-E0C2BE8B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60CB77-E175-47D0-91A7-2D4A39976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DBE80-478E-45BB-8268-42A60363C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9015-BD7E-472E-B175-EF205127687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2B8DF-5373-4BCF-B6FE-3459854F8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A706C-4C36-4184-AB4E-0B3CF6F0E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216F-9293-4889-AE89-D05488ADE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80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ECEDC-0011-4AE3-B0FF-95FCF0350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A350F0-FC47-49D7-B9A7-0B7862240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4C5AEE-09F4-425A-9507-D9086CE0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03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Береговенко</dc:creator>
  <cp:lastModifiedBy>Илья Береговенко</cp:lastModifiedBy>
  <cp:revision>1</cp:revision>
  <dcterms:created xsi:type="dcterms:W3CDTF">2021-12-20T17:56:44Z</dcterms:created>
  <dcterms:modified xsi:type="dcterms:W3CDTF">2021-12-20T17:56:53Z</dcterms:modified>
</cp:coreProperties>
</file>