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8" r:id="rId3"/>
    <p:sldId id="259" r:id="rId4"/>
    <p:sldId id="257" r:id="rId5"/>
    <p:sldId id="286" r:id="rId6"/>
    <p:sldId id="260" r:id="rId7"/>
    <p:sldId id="261" r:id="rId8"/>
    <p:sldId id="287" r:id="rId9"/>
    <p:sldId id="271" r:id="rId10"/>
    <p:sldId id="300" r:id="rId11"/>
    <p:sldId id="301" r:id="rId12"/>
    <p:sldId id="288" r:id="rId13"/>
    <p:sldId id="272" r:id="rId14"/>
    <p:sldId id="307" r:id="rId15"/>
    <p:sldId id="306" r:id="rId16"/>
    <p:sldId id="309" r:id="rId17"/>
    <p:sldId id="292" r:id="rId18"/>
    <p:sldId id="308" r:id="rId19"/>
    <p:sldId id="312" r:id="rId20"/>
    <p:sldId id="289" r:id="rId21"/>
    <p:sldId id="273" r:id="rId22"/>
    <p:sldId id="294" r:id="rId23"/>
    <p:sldId id="296" r:id="rId24"/>
    <p:sldId id="297" r:id="rId25"/>
    <p:sldId id="302" r:id="rId26"/>
    <p:sldId id="303" r:id="rId27"/>
    <p:sldId id="283" r:id="rId28"/>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2" autoAdjust="0"/>
    <p:restoredTop sz="88634" autoAdjust="0"/>
  </p:normalViewPr>
  <p:slideViewPr>
    <p:cSldViewPr snapToGrid="0">
      <p:cViewPr varScale="1">
        <p:scale>
          <a:sx n="75" d="100"/>
          <a:sy n="75" d="100"/>
        </p:scale>
        <p:origin x="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2019/12/30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extLst>
      <p:ext uri="{BB962C8B-B14F-4D97-AF65-F5344CB8AC3E}">
        <p14:creationId xmlns:p14="http://schemas.microsoft.com/office/powerpoint/2010/main" val="3383263072"/>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extLst>
      <p:ext uri="{BB962C8B-B14F-4D97-AF65-F5344CB8AC3E}">
        <p14:creationId xmlns:p14="http://schemas.microsoft.com/office/powerpoint/2010/main" val="36252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pPr/>
              <a:t>2019/12/30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362928"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41" name="组合 40"/>
          <p:cNvGrpSpPr/>
          <p:nvPr/>
        </p:nvGrpSpPr>
        <p:grpSpPr>
          <a:xfrm>
            <a:off x="2059807" y="6130290"/>
            <a:ext cx="6411094" cy="414200"/>
            <a:chOff x="6531402" y="5791368"/>
            <a:chExt cx="5370646" cy="417769"/>
          </a:xfrm>
        </p:grpSpPr>
        <p:sp>
          <p:nvSpPr>
            <p:cNvPr id="42" name="文本框 41"/>
            <p:cNvSpPr txBox="1"/>
            <p:nvPr/>
          </p:nvSpPr>
          <p:spPr>
            <a:xfrm>
              <a:off x="6531402" y="5806920"/>
              <a:ext cx="2862905" cy="402217"/>
            </a:xfrm>
            <a:prstGeom prst="rect">
              <a:avLst/>
            </a:prstGeom>
            <a:noFill/>
          </p:spPr>
          <p:txBody>
            <a:bodyPr wrap="square" rtlCol="0">
              <a:spAutoFit/>
            </a:bodyPr>
            <a:lstStyle/>
            <a:p>
              <a:pPr algn="l"/>
              <a:r>
                <a:rPr lang="zh-CN" altLang="en-US" sz="2000" dirty="0">
                  <a:solidFill>
                    <a:srgbClr val="A2A2A2"/>
                  </a:solidFill>
                  <a:latin typeface="微软雅黑" panose="020B0503020204020204" pitchFamily="34" charset="-122"/>
                  <a:ea typeface="微软雅黑" panose="020B0503020204020204" pitchFamily="34" charset="-122"/>
                </a:rPr>
                <a:t>陈麒至 邓皓苧 师朗辰</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433167" y="5791368"/>
              <a:ext cx="2468881" cy="402217"/>
            </a:xfrm>
            <a:prstGeom prst="rect">
              <a:avLst/>
            </a:prstGeom>
          </p:spPr>
          <p:txBody>
            <a:bodyPr wrap="square">
              <a:spAutoFit/>
            </a:bodyPr>
            <a:lstStyle/>
            <a:p>
              <a:pPr algn="l"/>
              <a:r>
                <a:rPr lang="zh-CN" altLang="en-US" sz="2000" dirty="0">
                  <a:solidFill>
                    <a:srgbClr val="A2A2A2"/>
                  </a:solidFill>
                  <a:latin typeface="微软雅黑" panose="020B0503020204020204" pitchFamily="34" charset="-122"/>
                  <a:ea typeface="微软雅黑" panose="020B0503020204020204" pitchFamily="34" charset="-122"/>
                </a:rPr>
                <a:t>指导教师：白忠建</a:t>
              </a:r>
            </a:p>
          </p:txBody>
        </p:sp>
      </p:grpSp>
      <p:sp>
        <p:nvSpPr>
          <p:cNvPr id="48" name="文本框 47"/>
          <p:cNvSpPr txBox="1"/>
          <p:nvPr/>
        </p:nvSpPr>
        <p:spPr>
          <a:xfrm>
            <a:off x="1478452" y="2089133"/>
            <a:ext cx="9212774" cy="1446548"/>
          </a:xfrm>
          <a:prstGeom prst="rect">
            <a:avLst/>
          </a:prstGeom>
          <a:noFill/>
        </p:spPr>
        <p:txBody>
          <a:bodyPr wrap="none" lIns="91438" tIns="45719" rIns="91438" bIns="45719" rtlCol="0">
            <a:spAutoFit/>
          </a:bodyPr>
          <a:lstStyle/>
          <a:p>
            <a:pPr algn="l"/>
            <a:r>
              <a:rPr lang="zh-CN" altLang="en-US" sz="8800" dirty="0">
                <a:ln w="0"/>
                <a:solidFill>
                  <a:schemeClr val="tx2"/>
                </a:solidFill>
                <a:latin typeface="微软雅黑" panose="020B0503020204020204" pitchFamily="34" charset="-122"/>
                <a:ea typeface="微软雅黑" panose="020B0503020204020204" pitchFamily="34" charset="-122"/>
              </a:rPr>
              <a:t>程序设计项目实践</a:t>
            </a:r>
          </a:p>
        </p:txBody>
      </p:sp>
      <p:sp>
        <p:nvSpPr>
          <p:cNvPr id="46" name="文本框 45"/>
          <p:cNvSpPr txBox="1"/>
          <p:nvPr/>
        </p:nvSpPr>
        <p:spPr>
          <a:xfrm>
            <a:off x="5907174" y="4971265"/>
            <a:ext cx="3621838" cy="646327"/>
          </a:xfrm>
          <a:prstGeom prst="rect">
            <a:avLst/>
          </a:prstGeom>
          <a:noFill/>
        </p:spPr>
        <p:txBody>
          <a:bodyPr wrap="square" lIns="91436" tIns="45718" rIns="91436" bIns="45718" rtlCol="0">
            <a:spAutoFit/>
          </a:bodyPr>
          <a:lstStyle/>
          <a:p>
            <a:r>
              <a:rPr lang="zh-CN" altLang="en-US" sz="36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图书管理系统</a:t>
            </a:r>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D3171EDA-4B07-4BDD-8469-6EF23F4B9325}"/>
              </a:ext>
            </a:extLst>
          </p:cNvPr>
          <p:cNvSpPr/>
          <p:nvPr/>
        </p:nvSpPr>
        <p:spPr>
          <a:xfrm>
            <a:off x="1699648" y="3736426"/>
            <a:ext cx="9590786" cy="2868716"/>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err="1"/>
              <a:t>Linked_list.c</a:t>
            </a:r>
            <a:endParaRPr lang="zh-CN" altLang="en-US" dirty="0"/>
          </a:p>
        </p:txBody>
      </p:sp>
      <p:sp>
        <p:nvSpPr>
          <p:cNvPr id="6" name="矩形 5">
            <a:extLst>
              <a:ext uri="{FF2B5EF4-FFF2-40B4-BE49-F238E27FC236}">
                <a16:creationId xmlns:a16="http://schemas.microsoft.com/office/drawing/2014/main" id="{8C037B2E-5B2D-4F27-AB54-6F80775FC585}"/>
              </a:ext>
            </a:extLst>
          </p:cNvPr>
          <p:cNvSpPr/>
          <p:nvPr/>
        </p:nvSpPr>
        <p:spPr>
          <a:xfrm>
            <a:off x="4086547" y="2491017"/>
            <a:ext cx="5541810" cy="113737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err="1">
                <a:solidFill>
                  <a:schemeClr val="tx1"/>
                </a:solidFill>
              </a:rPr>
              <a:t>land.c</a:t>
            </a:r>
            <a:endParaRPr lang="zh-CN" altLang="en-US" dirty="0">
              <a:solidFill>
                <a:schemeClr val="tx1"/>
              </a:solidFill>
            </a:endParaRPr>
          </a:p>
        </p:txBody>
      </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系统设计</a:t>
            </a:r>
          </a:p>
        </p:txBody>
      </p:sp>
      <p:grpSp>
        <p:nvGrpSpPr>
          <p:cNvPr id="44" name="组合 43">
            <a:extLst>
              <a:ext uri="{FF2B5EF4-FFF2-40B4-BE49-F238E27FC236}">
                <a16:creationId xmlns:a16="http://schemas.microsoft.com/office/drawing/2014/main" id="{65E93094-E193-46BB-BCDD-A237DBE164CA}"/>
              </a:ext>
            </a:extLst>
          </p:cNvPr>
          <p:cNvGrpSpPr/>
          <p:nvPr/>
        </p:nvGrpSpPr>
        <p:grpSpPr>
          <a:xfrm>
            <a:off x="140227" y="960969"/>
            <a:ext cx="1755700" cy="1890765"/>
            <a:chOff x="4925753" y="1651222"/>
            <a:chExt cx="1755700" cy="1890765"/>
          </a:xfrm>
        </p:grpSpPr>
        <p:sp>
          <p:nvSpPr>
            <p:cNvPr id="45" name="圆角矩形 19">
              <a:extLst>
                <a:ext uri="{FF2B5EF4-FFF2-40B4-BE49-F238E27FC236}">
                  <a16:creationId xmlns:a16="http://schemas.microsoft.com/office/drawing/2014/main" id="{D48456D1-128E-483F-9C58-E8877DBE1AEA}"/>
                </a:ext>
              </a:extLst>
            </p:cNvPr>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6" name="圆角矩形 18">
              <a:extLst>
                <a:ext uri="{FF2B5EF4-FFF2-40B4-BE49-F238E27FC236}">
                  <a16:creationId xmlns:a16="http://schemas.microsoft.com/office/drawing/2014/main" id="{A82BB830-BFA3-468B-B186-3CA47D3BB097}"/>
                </a:ext>
              </a:extLst>
            </p:cNvPr>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模块 设计</a:t>
              </a:r>
            </a:p>
          </p:txBody>
        </p:sp>
      </p:grpSp>
      <p:sp>
        <p:nvSpPr>
          <p:cNvPr id="2" name="矩形: 圆角 1">
            <a:extLst>
              <a:ext uri="{FF2B5EF4-FFF2-40B4-BE49-F238E27FC236}">
                <a16:creationId xmlns:a16="http://schemas.microsoft.com/office/drawing/2014/main" id="{6E1D8A77-0C28-4402-B23B-E5F384FA7993}"/>
              </a:ext>
            </a:extLst>
          </p:cNvPr>
          <p:cNvSpPr/>
          <p:nvPr/>
        </p:nvSpPr>
        <p:spPr>
          <a:xfrm>
            <a:off x="5570575" y="619924"/>
            <a:ext cx="1927505"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9" name="矩形: 圆角 8">
            <a:extLst>
              <a:ext uri="{FF2B5EF4-FFF2-40B4-BE49-F238E27FC236}">
                <a16:creationId xmlns:a16="http://schemas.microsoft.com/office/drawing/2014/main" id="{BCAA4D68-167D-4623-9132-E592CBD7AB86}"/>
              </a:ext>
            </a:extLst>
          </p:cNvPr>
          <p:cNvSpPr/>
          <p:nvPr/>
        </p:nvSpPr>
        <p:spPr>
          <a:xfrm>
            <a:off x="5656475" y="1300081"/>
            <a:ext cx="1755699" cy="431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Welcome()</a:t>
            </a:r>
            <a:endParaRPr lang="zh-CN" altLang="en-US" dirty="0"/>
          </a:p>
        </p:txBody>
      </p:sp>
      <p:sp>
        <p:nvSpPr>
          <p:cNvPr id="11" name="矩形: 圆角 10">
            <a:extLst>
              <a:ext uri="{FF2B5EF4-FFF2-40B4-BE49-F238E27FC236}">
                <a16:creationId xmlns:a16="http://schemas.microsoft.com/office/drawing/2014/main" id="{F3100E70-3B9D-4067-B026-2022DF2A4624}"/>
              </a:ext>
            </a:extLst>
          </p:cNvPr>
          <p:cNvSpPr/>
          <p:nvPr/>
        </p:nvSpPr>
        <p:spPr>
          <a:xfrm>
            <a:off x="6757584" y="2813484"/>
            <a:ext cx="1927505" cy="461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Usrstudent</a:t>
            </a:r>
            <a:r>
              <a:rPr lang="en-US" altLang="zh-CN" dirty="0"/>
              <a:t>()</a:t>
            </a:r>
            <a:endParaRPr lang="zh-CN" altLang="en-US" dirty="0"/>
          </a:p>
        </p:txBody>
      </p:sp>
      <p:sp>
        <p:nvSpPr>
          <p:cNvPr id="13" name="矩形: 圆角 12">
            <a:extLst>
              <a:ext uri="{FF2B5EF4-FFF2-40B4-BE49-F238E27FC236}">
                <a16:creationId xmlns:a16="http://schemas.microsoft.com/office/drawing/2014/main" id="{6BE7191A-9583-4960-9B4A-3612BE8AA7FB}"/>
              </a:ext>
            </a:extLst>
          </p:cNvPr>
          <p:cNvSpPr/>
          <p:nvPr/>
        </p:nvSpPr>
        <p:spPr>
          <a:xfrm>
            <a:off x="4275042" y="2807016"/>
            <a:ext cx="2030931"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Usrmanager</a:t>
            </a:r>
            <a:r>
              <a:rPr lang="en-US" altLang="zh-CN" dirty="0"/>
              <a:t>()</a:t>
            </a:r>
            <a:endParaRPr lang="zh-CN" altLang="en-US" dirty="0"/>
          </a:p>
        </p:txBody>
      </p:sp>
      <p:sp>
        <p:nvSpPr>
          <p:cNvPr id="14" name="矩形: 圆角 13">
            <a:extLst>
              <a:ext uri="{FF2B5EF4-FFF2-40B4-BE49-F238E27FC236}">
                <a16:creationId xmlns:a16="http://schemas.microsoft.com/office/drawing/2014/main" id="{DF0201BA-6564-4CAD-96DC-FCDADFDCF373}"/>
              </a:ext>
            </a:extLst>
          </p:cNvPr>
          <p:cNvSpPr/>
          <p:nvPr/>
        </p:nvSpPr>
        <p:spPr>
          <a:xfrm>
            <a:off x="5316403" y="3883299"/>
            <a:ext cx="2652308" cy="1319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Output_all_items</a:t>
            </a:r>
            <a:r>
              <a:rPr lang="en-US" altLang="zh-CN" dirty="0"/>
              <a:t>()</a:t>
            </a:r>
          </a:p>
          <a:p>
            <a:pPr algn="ctr"/>
            <a:r>
              <a:rPr lang="en-US" altLang="zh-CN" dirty="0" err="1"/>
              <a:t>Search_item</a:t>
            </a:r>
            <a:r>
              <a:rPr lang="en-US" altLang="zh-CN" dirty="0"/>
              <a:t>()</a:t>
            </a:r>
          </a:p>
          <a:p>
            <a:pPr algn="ctr"/>
            <a:r>
              <a:rPr lang="en-US" altLang="zh-CN" dirty="0" err="1"/>
              <a:t>Output_one_item</a:t>
            </a:r>
            <a:r>
              <a:rPr lang="en-US" altLang="zh-CN" dirty="0"/>
              <a:t>()</a:t>
            </a:r>
          </a:p>
          <a:p>
            <a:pPr algn="ctr"/>
            <a:r>
              <a:rPr lang="en-US" altLang="zh-CN" dirty="0" err="1"/>
              <a:t>Change_code</a:t>
            </a:r>
            <a:r>
              <a:rPr lang="en-US" altLang="zh-CN" dirty="0"/>
              <a:t>()</a:t>
            </a:r>
          </a:p>
        </p:txBody>
      </p:sp>
      <p:sp>
        <p:nvSpPr>
          <p:cNvPr id="36" name="矩形: 圆角 35">
            <a:extLst>
              <a:ext uri="{FF2B5EF4-FFF2-40B4-BE49-F238E27FC236}">
                <a16:creationId xmlns:a16="http://schemas.microsoft.com/office/drawing/2014/main" id="{07E277A6-3814-457D-8D19-51F6BF30D7D7}"/>
              </a:ext>
            </a:extLst>
          </p:cNvPr>
          <p:cNvSpPr/>
          <p:nvPr/>
        </p:nvSpPr>
        <p:spPr>
          <a:xfrm>
            <a:off x="1856816" y="3883299"/>
            <a:ext cx="2951815" cy="2604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Read_book_info</a:t>
            </a:r>
            <a:r>
              <a:rPr lang="en-US" altLang="zh-CN" dirty="0"/>
              <a:t>()</a:t>
            </a:r>
          </a:p>
          <a:p>
            <a:pPr algn="ctr"/>
            <a:r>
              <a:rPr lang="en-US" altLang="zh-CN" dirty="0" err="1"/>
              <a:t>Read_line</a:t>
            </a:r>
            <a:r>
              <a:rPr lang="en-US" altLang="zh-CN" dirty="0"/>
              <a:t>()</a:t>
            </a:r>
          </a:p>
          <a:p>
            <a:pPr algn="ctr"/>
            <a:r>
              <a:rPr lang="en-US" altLang="zh-CN" dirty="0" err="1"/>
              <a:t>Insert_item</a:t>
            </a:r>
            <a:r>
              <a:rPr lang="en-US" altLang="zh-CN" dirty="0"/>
              <a:t>()</a:t>
            </a:r>
          </a:p>
          <a:p>
            <a:pPr algn="ctr"/>
            <a:r>
              <a:rPr lang="en-US" altLang="zh-CN" dirty="0" err="1"/>
              <a:t>Delet_item</a:t>
            </a:r>
            <a:r>
              <a:rPr lang="en-US" altLang="zh-CN" dirty="0"/>
              <a:t>()</a:t>
            </a:r>
          </a:p>
          <a:p>
            <a:pPr algn="ctr"/>
            <a:r>
              <a:rPr lang="en-US" altLang="zh-CN" dirty="0" err="1"/>
              <a:t>Save_to</a:t>
            </a:r>
            <a:r>
              <a:rPr lang="en-US" altLang="zh-CN" dirty="0"/>
              <a:t> file()</a:t>
            </a:r>
          </a:p>
          <a:p>
            <a:pPr algn="ctr"/>
            <a:r>
              <a:rPr lang="en-US" altLang="zh-CN" dirty="0" err="1"/>
              <a:t>Price_bubble_sort</a:t>
            </a:r>
            <a:r>
              <a:rPr lang="en-US" altLang="zh-CN" dirty="0"/>
              <a:t>()</a:t>
            </a:r>
          </a:p>
          <a:p>
            <a:pPr algn="ctr"/>
            <a:r>
              <a:rPr lang="en-US" altLang="zh-CN" dirty="0" err="1"/>
              <a:t>Id_bubble_sort</a:t>
            </a:r>
            <a:r>
              <a:rPr lang="en-US" altLang="zh-CN" dirty="0"/>
              <a:t>()</a:t>
            </a:r>
          </a:p>
          <a:p>
            <a:pPr algn="ctr"/>
            <a:r>
              <a:rPr lang="en-US" altLang="zh-CN" dirty="0" err="1"/>
              <a:t>Destroy_list_and_file</a:t>
            </a:r>
            <a:r>
              <a:rPr lang="en-US" altLang="zh-CN" dirty="0"/>
              <a:t>()</a:t>
            </a:r>
          </a:p>
        </p:txBody>
      </p:sp>
      <p:sp>
        <p:nvSpPr>
          <p:cNvPr id="42" name="矩形: 圆角 41">
            <a:extLst>
              <a:ext uri="{FF2B5EF4-FFF2-40B4-BE49-F238E27FC236}">
                <a16:creationId xmlns:a16="http://schemas.microsoft.com/office/drawing/2014/main" id="{3D0EE510-EA8F-4EED-96E9-80594AAB9EB9}"/>
              </a:ext>
            </a:extLst>
          </p:cNvPr>
          <p:cNvSpPr/>
          <p:nvPr/>
        </p:nvSpPr>
        <p:spPr>
          <a:xfrm>
            <a:off x="8146478" y="3887019"/>
            <a:ext cx="2348564" cy="702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Return_borrow</a:t>
            </a:r>
            <a:r>
              <a:rPr lang="en-US" altLang="zh-CN" dirty="0"/>
              <a:t>()</a:t>
            </a:r>
            <a:endParaRPr lang="zh-CN" altLang="en-US" dirty="0"/>
          </a:p>
        </p:txBody>
      </p:sp>
      <p:sp>
        <p:nvSpPr>
          <p:cNvPr id="50" name="矩形: 圆角 49">
            <a:extLst>
              <a:ext uri="{FF2B5EF4-FFF2-40B4-BE49-F238E27FC236}">
                <a16:creationId xmlns:a16="http://schemas.microsoft.com/office/drawing/2014/main" id="{C93A31CA-CD09-4BB8-BC11-E3EA2C76B3A3}"/>
              </a:ext>
            </a:extLst>
          </p:cNvPr>
          <p:cNvSpPr/>
          <p:nvPr/>
        </p:nvSpPr>
        <p:spPr>
          <a:xfrm>
            <a:off x="5919452" y="1982552"/>
            <a:ext cx="1229746" cy="392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Code.c</a:t>
            </a:r>
            <a:endParaRPr lang="zh-CN" altLang="en-US" dirty="0"/>
          </a:p>
        </p:txBody>
      </p:sp>
      <p:cxnSp>
        <p:nvCxnSpPr>
          <p:cNvPr id="4" name="直接连接符 3">
            <a:extLst>
              <a:ext uri="{FF2B5EF4-FFF2-40B4-BE49-F238E27FC236}">
                <a16:creationId xmlns:a16="http://schemas.microsoft.com/office/drawing/2014/main" id="{5D8D99B0-40E6-4525-BFED-5145CAB32C83}"/>
              </a:ext>
            </a:extLst>
          </p:cNvPr>
          <p:cNvCxnSpPr>
            <a:cxnSpLocks/>
            <a:stCxn id="2" idx="2"/>
            <a:endCxn id="9" idx="0"/>
          </p:cNvCxnSpPr>
          <p:nvPr/>
        </p:nvCxnSpPr>
        <p:spPr>
          <a:xfrm flipH="1">
            <a:off x="6534325" y="1104209"/>
            <a:ext cx="3" cy="195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C3B3961-99E5-4935-AC2F-62C18D3F1FFB}"/>
              </a:ext>
            </a:extLst>
          </p:cNvPr>
          <p:cNvCxnSpPr>
            <a:cxnSpLocks/>
            <a:stCxn id="9" idx="2"/>
            <a:endCxn id="50" idx="0"/>
          </p:cNvCxnSpPr>
          <p:nvPr/>
        </p:nvCxnSpPr>
        <p:spPr>
          <a:xfrm>
            <a:off x="6534325" y="1731747"/>
            <a:ext cx="0" cy="250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90C6A59-6D8C-463B-8D9F-2CD1ED7AD4B4}"/>
              </a:ext>
            </a:extLst>
          </p:cNvPr>
          <p:cNvCxnSpPr>
            <a:cxnSpLocks/>
            <a:stCxn id="50" idx="2"/>
            <a:endCxn id="13" idx="0"/>
          </p:cNvCxnSpPr>
          <p:nvPr/>
        </p:nvCxnSpPr>
        <p:spPr>
          <a:xfrm flipH="1">
            <a:off x="5290508" y="2375350"/>
            <a:ext cx="1243817" cy="431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DEB6BF0-DA93-4D7F-AD0E-DF4084699182}"/>
              </a:ext>
            </a:extLst>
          </p:cNvPr>
          <p:cNvCxnSpPr>
            <a:cxnSpLocks/>
            <a:stCxn id="50" idx="2"/>
            <a:endCxn id="11" idx="0"/>
          </p:cNvCxnSpPr>
          <p:nvPr/>
        </p:nvCxnSpPr>
        <p:spPr>
          <a:xfrm>
            <a:off x="6534325" y="2375350"/>
            <a:ext cx="1187012" cy="438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2082AD-A858-454D-9CB6-73C18E323F74}"/>
              </a:ext>
            </a:extLst>
          </p:cNvPr>
          <p:cNvCxnSpPr>
            <a:cxnSpLocks/>
            <a:stCxn id="13" idx="2"/>
            <a:endCxn id="14" idx="0"/>
          </p:cNvCxnSpPr>
          <p:nvPr/>
        </p:nvCxnSpPr>
        <p:spPr>
          <a:xfrm>
            <a:off x="5290508" y="3291301"/>
            <a:ext cx="1352049" cy="591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6BD6516-85DC-4BD2-8C18-9D767EF82E37}"/>
              </a:ext>
            </a:extLst>
          </p:cNvPr>
          <p:cNvCxnSpPr>
            <a:cxnSpLocks/>
            <a:stCxn id="11" idx="2"/>
            <a:endCxn id="14" idx="0"/>
          </p:cNvCxnSpPr>
          <p:nvPr/>
        </p:nvCxnSpPr>
        <p:spPr>
          <a:xfrm flipH="1">
            <a:off x="6642557" y="3275146"/>
            <a:ext cx="1078780" cy="608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C45F737-AB10-47D6-A0BC-A3B1BFC0EDC4}"/>
              </a:ext>
            </a:extLst>
          </p:cNvPr>
          <p:cNvCxnSpPr>
            <a:cxnSpLocks/>
            <a:stCxn id="36" idx="3"/>
            <a:endCxn id="13" idx="2"/>
          </p:cNvCxnSpPr>
          <p:nvPr/>
        </p:nvCxnSpPr>
        <p:spPr>
          <a:xfrm flipV="1">
            <a:off x="4808631" y="3291301"/>
            <a:ext cx="481877" cy="1894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F800930-3F1A-4497-9AB3-B39791D5EDEB}"/>
              </a:ext>
            </a:extLst>
          </p:cNvPr>
          <p:cNvCxnSpPr/>
          <p:nvPr/>
        </p:nvCxnSpPr>
        <p:spPr>
          <a:xfrm flipV="1">
            <a:off x="7669623" y="4642569"/>
            <a:ext cx="26524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86F317E9-95F9-4921-8671-D2AF5DB88BDD}"/>
              </a:ext>
            </a:extLst>
          </p:cNvPr>
          <p:cNvCxnSpPr>
            <a:cxnSpLocks/>
            <a:stCxn id="11" idx="2"/>
            <a:endCxn id="42" idx="0"/>
          </p:cNvCxnSpPr>
          <p:nvPr/>
        </p:nvCxnSpPr>
        <p:spPr>
          <a:xfrm>
            <a:off x="7721337" y="3275146"/>
            <a:ext cx="1599423" cy="6118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7786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系统设计</a:t>
            </a:r>
          </a:p>
        </p:txBody>
      </p:sp>
      <p:grpSp>
        <p:nvGrpSpPr>
          <p:cNvPr id="44" name="组合 43">
            <a:extLst>
              <a:ext uri="{FF2B5EF4-FFF2-40B4-BE49-F238E27FC236}">
                <a16:creationId xmlns:a16="http://schemas.microsoft.com/office/drawing/2014/main" id="{65E93094-E193-46BB-BCDD-A237DBE164CA}"/>
              </a:ext>
            </a:extLst>
          </p:cNvPr>
          <p:cNvGrpSpPr/>
          <p:nvPr/>
        </p:nvGrpSpPr>
        <p:grpSpPr>
          <a:xfrm>
            <a:off x="140227" y="960969"/>
            <a:ext cx="1755700" cy="1890765"/>
            <a:chOff x="4925753" y="1651222"/>
            <a:chExt cx="1755700" cy="1890765"/>
          </a:xfrm>
        </p:grpSpPr>
        <p:sp>
          <p:nvSpPr>
            <p:cNvPr id="45" name="圆角矩形 19">
              <a:extLst>
                <a:ext uri="{FF2B5EF4-FFF2-40B4-BE49-F238E27FC236}">
                  <a16:creationId xmlns:a16="http://schemas.microsoft.com/office/drawing/2014/main" id="{D48456D1-128E-483F-9C58-E8877DBE1AEA}"/>
                </a:ext>
              </a:extLst>
            </p:cNvPr>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6" name="圆角矩形 18">
              <a:extLst>
                <a:ext uri="{FF2B5EF4-FFF2-40B4-BE49-F238E27FC236}">
                  <a16:creationId xmlns:a16="http://schemas.microsoft.com/office/drawing/2014/main" id="{A82BB830-BFA3-468B-B186-3CA47D3BB097}"/>
                </a:ext>
              </a:extLst>
            </p:cNvPr>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模块 设计</a:t>
              </a:r>
            </a:p>
          </p:txBody>
        </p:sp>
      </p:grpSp>
      <p:sp>
        <p:nvSpPr>
          <p:cNvPr id="2" name="矩形: 圆角 1">
            <a:extLst>
              <a:ext uri="{FF2B5EF4-FFF2-40B4-BE49-F238E27FC236}">
                <a16:creationId xmlns:a16="http://schemas.microsoft.com/office/drawing/2014/main" id="{6E1D8A77-0C28-4402-B23B-E5F384FA7993}"/>
              </a:ext>
            </a:extLst>
          </p:cNvPr>
          <p:cNvSpPr/>
          <p:nvPr/>
        </p:nvSpPr>
        <p:spPr>
          <a:xfrm>
            <a:off x="5619092" y="1373290"/>
            <a:ext cx="1927505"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9" name="矩形: 圆角 8">
            <a:extLst>
              <a:ext uri="{FF2B5EF4-FFF2-40B4-BE49-F238E27FC236}">
                <a16:creationId xmlns:a16="http://schemas.microsoft.com/office/drawing/2014/main" id="{BCAA4D68-167D-4623-9132-E592CBD7AB86}"/>
              </a:ext>
            </a:extLst>
          </p:cNvPr>
          <p:cNvSpPr/>
          <p:nvPr/>
        </p:nvSpPr>
        <p:spPr>
          <a:xfrm>
            <a:off x="5814101" y="2018696"/>
            <a:ext cx="1537482" cy="475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Welcome()</a:t>
            </a:r>
            <a:endParaRPr lang="zh-CN" altLang="en-US" dirty="0"/>
          </a:p>
        </p:txBody>
      </p:sp>
      <p:sp>
        <p:nvSpPr>
          <p:cNvPr id="11" name="矩形: 圆角 10">
            <a:extLst>
              <a:ext uri="{FF2B5EF4-FFF2-40B4-BE49-F238E27FC236}">
                <a16:creationId xmlns:a16="http://schemas.microsoft.com/office/drawing/2014/main" id="{F3100E70-3B9D-4067-B026-2022DF2A4624}"/>
              </a:ext>
            </a:extLst>
          </p:cNvPr>
          <p:cNvSpPr/>
          <p:nvPr/>
        </p:nvSpPr>
        <p:spPr>
          <a:xfrm>
            <a:off x="6665022" y="2880820"/>
            <a:ext cx="2030931"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std_login</a:t>
            </a:r>
            <a:r>
              <a:rPr lang="en-US" altLang="zh-CN" dirty="0"/>
              <a:t>()</a:t>
            </a:r>
            <a:endParaRPr lang="zh-CN" altLang="en-US" dirty="0"/>
          </a:p>
        </p:txBody>
      </p:sp>
      <p:sp>
        <p:nvSpPr>
          <p:cNvPr id="13" name="矩形: 圆角 12">
            <a:extLst>
              <a:ext uri="{FF2B5EF4-FFF2-40B4-BE49-F238E27FC236}">
                <a16:creationId xmlns:a16="http://schemas.microsoft.com/office/drawing/2014/main" id="{6BE7191A-9583-4960-9B4A-3612BE8AA7FB}"/>
              </a:ext>
            </a:extLst>
          </p:cNvPr>
          <p:cNvSpPr/>
          <p:nvPr/>
        </p:nvSpPr>
        <p:spPr>
          <a:xfrm>
            <a:off x="4255904" y="2884079"/>
            <a:ext cx="2030931"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mng_login</a:t>
            </a:r>
            <a:r>
              <a:rPr lang="en-US" altLang="zh-CN" dirty="0"/>
              <a:t>()</a:t>
            </a:r>
            <a:endParaRPr lang="zh-CN" altLang="en-US" dirty="0"/>
          </a:p>
        </p:txBody>
      </p:sp>
      <p:sp>
        <p:nvSpPr>
          <p:cNvPr id="14" name="矩形: 圆角 13">
            <a:extLst>
              <a:ext uri="{FF2B5EF4-FFF2-40B4-BE49-F238E27FC236}">
                <a16:creationId xmlns:a16="http://schemas.microsoft.com/office/drawing/2014/main" id="{DF0201BA-6564-4CAD-96DC-FCDADFDCF373}"/>
              </a:ext>
            </a:extLst>
          </p:cNvPr>
          <p:cNvSpPr/>
          <p:nvPr/>
        </p:nvSpPr>
        <p:spPr>
          <a:xfrm>
            <a:off x="4425860" y="3606195"/>
            <a:ext cx="1453415"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Confirm()</a:t>
            </a:r>
            <a:endParaRPr lang="zh-CN" altLang="en-US" dirty="0"/>
          </a:p>
        </p:txBody>
      </p:sp>
      <p:sp>
        <p:nvSpPr>
          <p:cNvPr id="36" name="矩形: 圆角 35">
            <a:extLst>
              <a:ext uri="{FF2B5EF4-FFF2-40B4-BE49-F238E27FC236}">
                <a16:creationId xmlns:a16="http://schemas.microsoft.com/office/drawing/2014/main" id="{07E277A6-3814-457D-8D19-51F6BF30D7D7}"/>
              </a:ext>
            </a:extLst>
          </p:cNvPr>
          <p:cNvSpPr/>
          <p:nvPr/>
        </p:nvSpPr>
        <p:spPr>
          <a:xfrm>
            <a:off x="3816680" y="5083674"/>
            <a:ext cx="2845715" cy="45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usrmanager</a:t>
            </a:r>
            <a:r>
              <a:rPr lang="en-US" altLang="zh-CN" dirty="0"/>
              <a:t>()</a:t>
            </a:r>
            <a:endParaRPr lang="zh-CN" altLang="en-US" dirty="0"/>
          </a:p>
        </p:txBody>
      </p:sp>
      <p:cxnSp>
        <p:nvCxnSpPr>
          <p:cNvPr id="4" name="直接连接符 3">
            <a:extLst>
              <a:ext uri="{FF2B5EF4-FFF2-40B4-BE49-F238E27FC236}">
                <a16:creationId xmlns:a16="http://schemas.microsoft.com/office/drawing/2014/main" id="{5D8D99B0-40E6-4525-BFED-5145CAB32C83}"/>
              </a:ext>
            </a:extLst>
          </p:cNvPr>
          <p:cNvCxnSpPr>
            <a:cxnSpLocks/>
            <a:stCxn id="2" idx="2"/>
            <a:endCxn id="9" idx="0"/>
          </p:cNvCxnSpPr>
          <p:nvPr/>
        </p:nvCxnSpPr>
        <p:spPr>
          <a:xfrm flipH="1">
            <a:off x="6582842" y="1857575"/>
            <a:ext cx="3" cy="161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90C6A59-6D8C-463B-8D9F-2CD1ED7AD4B4}"/>
              </a:ext>
            </a:extLst>
          </p:cNvPr>
          <p:cNvCxnSpPr>
            <a:cxnSpLocks/>
            <a:stCxn id="9" idx="2"/>
            <a:endCxn id="13" idx="0"/>
          </p:cNvCxnSpPr>
          <p:nvPr/>
        </p:nvCxnSpPr>
        <p:spPr>
          <a:xfrm flipH="1">
            <a:off x="5271370" y="2493721"/>
            <a:ext cx="1311472" cy="390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DEB6BF0-DA93-4D7F-AD0E-DF4084699182}"/>
              </a:ext>
            </a:extLst>
          </p:cNvPr>
          <p:cNvCxnSpPr>
            <a:cxnSpLocks/>
          </p:cNvCxnSpPr>
          <p:nvPr/>
        </p:nvCxnSpPr>
        <p:spPr>
          <a:xfrm>
            <a:off x="6582842" y="2513755"/>
            <a:ext cx="1135299" cy="454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2082AD-A858-454D-9CB6-73C18E323F74}"/>
              </a:ext>
            </a:extLst>
          </p:cNvPr>
          <p:cNvCxnSpPr>
            <a:cxnSpLocks/>
            <a:stCxn id="13" idx="2"/>
          </p:cNvCxnSpPr>
          <p:nvPr/>
        </p:nvCxnSpPr>
        <p:spPr>
          <a:xfrm>
            <a:off x="5271370" y="3368364"/>
            <a:ext cx="0" cy="261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D742F97-373B-4073-8F83-3212071537C5}"/>
              </a:ext>
            </a:extLst>
          </p:cNvPr>
          <p:cNvCxnSpPr>
            <a:cxnSpLocks/>
            <a:stCxn id="14" idx="1"/>
            <a:endCxn id="62" idx="3"/>
          </p:cNvCxnSpPr>
          <p:nvPr/>
        </p:nvCxnSpPr>
        <p:spPr>
          <a:xfrm flipH="1" flipV="1">
            <a:off x="3872128" y="3522771"/>
            <a:ext cx="553732" cy="32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C45F737-AB10-47D6-A0BC-A3B1BFC0EDC4}"/>
              </a:ext>
            </a:extLst>
          </p:cNvPr>
          <p:cNvCxnSpPr>
            <a:cxnSpLocks/>
            <a:stCxn id="61" idx="0"/>
            <a:endCxn id="14" idx="2"/>
          </p:cNvCxnSpPr>
          <p:nvPr/>
        </p:nvCxnSpPr>
        <p:spPr>
          <a:xfrm flipV="1">
            <a:off x="4105697" y="4090480"/>
            <a:ext cx="1046871" cy="354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5B7FBC3-4198-40B4-8667-17EDFED4D24D}"/>
              </a:ext>
            </a:extLst>
          </p:cNvPr>
          <p:cNvCxnSpPr>
            <a:cxnSpLocks/>
          </p:cNvCxnSpPr>
          <p:nvPr/>
        </p:nvCxnSpPr>
        <p:spPr>
          <a:xfrm>
            <a:off x="5619092" y="4791327"/>
            <a:ext cx="0" cy="28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3F2F496-43F1-4FB0-9D87-3764C7B07E1F}"/>
              </a:ext>
            </a:extLst>
          </p:cNvPr>
          <p:cNvCxnSpPr>
            <a:cxnSpLocks/>
            <a:stCxn id="14" idx="2"/>
          </p:cNvCxnSpPr>
          <p:nvPr/>
        </p:nvCxnSpPr>
        <p:spPr>
          <a:xfrm>
            <a:off x="5152568" y="4090480"/>
            <a:ext cx="372574" cy="373415"/>
          </a:xfrm>
          <a:prstGeom prst="line">
            <a:avLst/>
          </a:prstGeom>
        </p:spPr>
        <p:style>
          <a:lnRef idx="1">
            <a:schemeClr val="accent1"/>
          </a:lnRef>
          <a:fillRef idx="0">
            <a:schemeClr val="accent1"/>
          </a:fillRef>
          <a:effectRef idx="0">
            <a:schemeClr val="accent1"/>
          </a:effectRef>
          <a:fontRef idx="minor">
            <a:schemeClr val="tx1"/>
          </a:fontRef>
        </p:style>
      </p:cxnSp>
      <p:sp>
        <p:nvSpPr>
          <p:cNvPr id="53" name="矩形: 圆角 52">
            <a:extLst>
              <a:ext uri="{FF2B5EF4-FFF2-40B4-BE49-F238E27FC236}">
                <a16:creationId xmlns:a16="http://schemas.microsoft.com/office/drawing/2014/main" id="{28B022D5-9CD6-4E81-B78F-D29B87FD84B0}"/>
              </a:ext>
            </a:extLst>
          </p:cNvPr>
          <p:cNvSpPr/>
          <p:nvPr/>
        </p:nvSpPr>
        <p:spPr>
          <a:xfrm>
            <a:off x="1604069" y="5455075"/>
            <a:ext cx="1586144" cy="4419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manager.c</a:t>
            </a:r>
            <a:endParaRPr lang="zh-CN" altLang="en-US" dirty="0"/>
          </a:p>
        </p:txBody>
      </p:sp>
      <p:sp>
        <p:nvSpPr>
          <p:cNvPr id="60" name="矩形: 圆角 59">
            <a:extLst>
              <a:ext uri="{FF2B5EF4-FFF2-40B4-BE49-F238E27FC236}">
                <a16:creationId xmlns:a16="http://schemas.microsoft.com/office/drawing/2014/main" id="{5ABF8F8B-4E28-4830-A804-A54CEB4ADC71}"/>
              </a:ext>
            </a:extLst>
          </p:cNvPr>
          <p:cNvSpPr/>
          <p:nvPr/>
        </p:nvSpPr>
        <p:spPr>
          <a:xfrm>
            <a:off x="4984452" y="4423305"/>
            <a:ext cx="1217322" cy="3836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success</a:t>
            </a:r>
            <a:endParaRPr lang="zh-CN" altLang="en-US" dirty="0"/>
          </a:p>
        </p:txBody>
      </p:sp>
      <p:sp>
        <p:nvSpPr>
          <p:cNvPr id="61" name="矩形: 圆角 60">
            <a:extLst>
              <a:ext uri="{FF2B5EF4-FFF2-40B4-BE49-F238E27FC236}">
                <a16:creationId xmlns:a16="http://schemas.microsoft.com/office/drawing/2014/main" id="{FB4473BD-AB67-4848-8E5C-DDA77D164B70}"/>
              </a:ext>
            </a:extLst>
          </p:cNvPr>
          <p:cNvSpPr/>
          <p:nvPr/>
        </p:nvSpPr>
        <p:spPr>
          <a:xfrm>
            <a:off x="3633747" y="4445207"/>
            <a:ext cx="943900" cy="3617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fail</a:t>
            </a:r>
            <a:endParaRPr lang="zh-CN" altLang="en-US" dirty="0"/>
          </a:p>
        </p:txBody>
      </p:sp>
      <p:sp>
        <p:nvSpPr>
          <p:cNvPr id="62" name="矩形: 圆角 61">
            <a:extLst>
              <a:ext uri="{FF2B5EF4-FFF2-40B4-BE49-F238E27FC236}">
                <a16:creationId xmlns:a16="http://schemas.microsoft.com/office/drawing/2014/main" id="{288F6258-B6F6-417D-A212-62F892729D2E}"/>
              </a:ext>
            </a:extLst>
          </p:cNvPr>
          <p:cNvSpPr/>
          <p:nvPr/>
        </p:nvSpPr>
        <p:spPr>
          <a:xfrm>
            <a:off x="2418713" y="3280628"/>
            <a:ext cx="1453415" cy="4842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code.c</a:t>
            </a:r>
            <a:endParaRPr lang="zh-CN" altLang="en-US" dirty="0"/>
          </a:p>
        </p:txBody>
      </p:sp>
      <p:cxnSp>
        <p:nvCxnSpPr>
          <p:cNvPr id="63" name="直接连接符 62">
            <a:extLst>
              <a:ext uri="{FF2B5EF4-FFF2-40B4-BE49-F238E27FC236}">
                <a16:creationId xmlns:a16="http://schemas.microsoft.com/office/drawing/2014/main" id="{A74DC5E8-CCB3-4BE2-8FCC-217B8D059875}"/>
              </a:ext>
            </a:extLst>
          </p:cNvPr>
          <p:cNvCxnSpPr>
            <a:cxnSpLocks/>
          </p:cNvCxnSpPr>
          <p:nvPr/>
        </p:nvCxnSpPr>
        <p:spPr>
          <a:xfrm flipH="1">
            <a:off x="3873742" y="3122962"/>
            <a:ext cx="466748" cy="379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7B8564C8-A8B1-49E3-BF1B-98951D4E89B9}"/>
              </a:ext>
            </a:extLst>
          </p:cNvPr>
          <p:cNvCxnSpPr>
            <a:cxnSpLocks/>
            <a:stCxn id="36" idx="1"/>
            <a:endCxn id="53" idx="3"/>
          </p:cNvCxnSpPr>
          <p:nvPr/>
        </p:nvCxnSpPr>
        <p:spPr>
          <a:xfrm flipH="1">
            <a:off x="3190213" y="5310794"/>
            <a:ext cx="626467" cy="365259"/>
          </a:xfrm>
          <a:prstGeom prst="line">
            <a:avLst/>
          </a:prstGeom>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D138E491-6CA2-4973-B702-10AC92FDF748}"/>
              </a:ext>
            </a:extLst>
          </p:cNvPr>
          <p:cNvSpPr/>
          <p:nvPr/>
        </p:nvSpPr>
        <p:spPr>
          <a:xfrm>
            <a:off x="6994846" y="3585092"/>
            <a:ext cx="1453415" cy="4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Confirm()</a:t>
            </a:r>
            <a:endParaRPr lang="zh-CN" altLang="en-US" dirty="0"/>
          </a:p>
        </p:txBody>
      </p:sp>
      <p:sp>
        <p:nvSpPr>
          <p:cNvPr id="71" name="矩形: 圆角 70">
            <a:extLst>
              <a:ext uri="{FF2B5EF4-FFF2-40B4-BE49-F238E27FC236}">
                <a16:creationId xmlns:a16="http://schemas.microsoft.com/office/drawing/2014/main" id="{150020D0-EBAA-40E6-B049-B040199E8B55}"/>
              </a:ext>
            </a:extLst>
          </p:cNvPr>
          <p:cNvSpPr/>
          <p:nvPr/>
        </p:nvSpPr>
        <p:spPr>
          <a:xfrm>
            <a:off x="7164920" y="5078485"/>
            <a:ext cx="2855338" cy="45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usrstudent</a:t>
            </a:r>
            <a:r>
              <a:rPr lang="en-US" altLang="zh-CN" dirty="0"/>
              <a:t>()</a:t>
            </a:r>
            <a:endParaRPr lang="zh-CN" altLang="en-US" dirty="0"/>
          </a:p>
        </p:txBody>
      </p:sp>
      <p:cxnSp>
        <p:nvCxnSpPr>
          <p:cNvPr id="72" name="直接连接符 71">
            <a:extLst>
              <a:ext uri="{FF2B5EF4-FFF2-40B4-BE49-F238E27FC236}">
                <a16:creationId xmlns:a16="http://schemas.microsoft.com/office/drawing/2014/main" id="{2EBF1B3B-F971-4027-A7D3-F6E1A1F61035}"/>
              </a:ext>
            </a:extLst>
          </p:cNvPr>
          <p:cNvCxnSpPr>
            <a:cxnSpLocks/>
            <a:stCxn id="81" idx="1"/>
          </p:cNvCxnSpPr>
          <p:nvPr/>
        </p:nvCxnSpPr>
        <p:spPr>
          <a:xfrm flipH="1">
            <a:off x="10015446" y="5588406"/>
            <a:ext cx="421790" cy="446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B522A74E-94E6-4654-B9D9-99BB469FAA50}"/>
              </a:ext>
            </a:extLst>
          </p:cNvPr>
          <p:cNvCxnSpPr>
            <a:cxnSpLocks/>
          </p:cNvCxnSpPr>
          <p:nvPr/>
        </p:nvCxnSpPr>
        <p:spPr>
          <a:xfrm>
            <a:off x="8643088" y="4855990"/>
            <a:ext cx="0" cy="261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DB76D78-432D-41C2-9748-004D2C696AC5}"/>
              </a:ext>
            </a:extLst>
          </p:cNvPr>
          <p:cNvCxnSpPr>
            <a:cxnSpLocks/>
            <a:endCxn id="84" idx="1"/>
          </p:cNvCxnSpPr>
          <p:nvPr/>
        </p:nvCxnSpPr>
        <p:spPr>
          <a:xfrm>
            <a:off x="8670547" y="3141205"/>
            <a:ext cx="687094" cy="278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CF340AF6-A167-48AA-B080-DB61F81D3DFB}"/>
              </a:ext>
            </a:extLst>
          </p:cNvPr>
          <p:cNvCxnSpPr>
            <a:cxnSpLocks/>
            <a:endCxn id="70" idx="2"/>
          </p:cNvCxnSpPr>
          <p:nvPr/>
        </p:nvCxnSpPr>
        <p:spPr>
          <a:xfrm flipV="1">
            <a:off x="7367420" y="4069377"/>
            <a:ext cx="354134" cy="346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E278B89-A52A-4882-8B16-B328DE421D17}"/>
              </a:ext>
            </a:extLst>
          </p:cNvPr>
          <p:cNvCxnSpPr>
            <a:cxnSpLocks/>
            <a:stCxn id="70" idx="2"/>
            <a:endCxn id="82" idx="0"/>
          </p:cNvCxnSpPr>
          <p:nvPr/>
        </p:nvCxnSpPr>
        <p:spPr>
          <a:xfrm>
            <a:off x="7721554" y="4069377"/>
            <a:ext cx="921534" cy="366220"/>
          </a:xfrm>
          <a:prstGeom prst="line">
            <a:avLst/>
          </a:prstGeom>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D34E8966-DF11-4E5D-8300-EFB04A2B4B4C}"/>
              </a:ext>
            </a:extLst>
          </p:cNvPr>
          <p:cNvSpPr/>
          <p:nvPr/>
        </p:nvSpPr>
        <p:spPr>
          <a:xfrm>
            <a:off x="10437236" y="5367428"/>
            <a:ext cx="1586144" cy="4419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stdent.c</a:t>
            </a:r>
            <a:endParaRPr lang="zh-CN" altLang="en-US" dirty="0"/>
          </a:p>
        </p:txBody>
      </p:sp>
      <p:sp>
        <p:nvSpPr>
          <p:cNvPr id="82" name="矩形: 圆角 81">
            <a:extLst>
              <a:ext uri="{FF2B5EF4-FFF2-40B4-BE49-F238E27FC236}">
                <a16:creationId xmlns:a16="http://schemas.microsoft.com/office/drawing/2014/main" id="{5BB8122C-46A8-48D5-89CB-5A00302FB242}"/>
              </a:ext>
            </a:extLst>
          </p:cNvPr>
          <p:cNvSpPr/>
          <p:nvPr/>
        </p:nvSpPr>
        <p:spPr>
          <a:xfrm>
            <a:off x="8034427" y="4435597"/>
            <a:ext cx="1217322" cy="3836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success</a:t>
            </a:r>
            <a:endParaRPr lang="zh-CN" altLang="en-US" dirty="0"/>
          </a:p>
        </p:txBody>
      </p:sp>
      <p:sp>
        <p:nvSpPr>
          <p:cNvPr id="83" name="矩形: 圆角 82">
            <a:extLst>
              <a:ext uri="{FF2B5EF4-FFF2-40B4-BE49-F238E27FC236}">
                <a16:creationId xmlns:a16="http://schemas.microsoft.com/office/drawing/2014/main" id="{D1C9801A-258D-47CF-B3F2-8657EF4611CF}"/>
              </a:ext>
            </a:extLst>
          </p:cNvPr>
          <p:cNvSpPr/>
          <p:nvPr/>
        </p:nvSpPr>
        <p:spPr>
          <a:xfrm>
            <a:off x="6861178" y="4422338"/>
            <a:ext cx="943900" cy="3617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fail</a:t>
            </a:r>
            <a:endParaRPr lang="zh-CN" altLang="en-US" dirty="0"/>
          </a:p>
        </p:txBody>
      </p:sp>
      <p:sp>
        <p:nvSpPr>
          <p:cNvPr id="84" name="矩形: 圆角 83">
            <a:extLst>
              <a:ext uri="{FF2B5EF4-FFF2-40B4-BE49-F238E27FC236}">
                <a16:creationId xmlns:a16="http://schemas.microsoft.com/office/drawing/2014/main" id="{0BD7A96D-877C-4AFF-9CE0-F0A305B95069}"/>
              </a:ext>
            </a:extLst>
          </p:cNvPr>
          <p:cNvSpPr/>
          <p:nvPr/>
        </p:nvSpPr>
        <p:spPr>
          <a:xfrm>
            <a:off x="9357641" y="3177909"/>
            <a:ext cx="1453415" cy="4842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stdcode.c</a:t>
            </a:r>
            <a:endParaRPr lang="zh-CN" altLang="en-US" dirty="0"/>
          </a:p>
        </p:txBody>
      </p:sp>
      <p:cxnSp>
        <p:nvCxnSpPr>
          <p:cNvPr id="85" name="直接连接符 84">
            <a:extLst>
              <a:ext uri="{FF2B5EF4-FFF2-40B4-BE49-F238E27FC236}">
                <a16:creationId xmlns:a16="http://schemas.microsoft.com/office/drawing/2014/main" id="{6743F530-7D92-4AD7-8CC7-0877C1D282EC}"/>
              </a:ext>
            </a:extLst>
          </p:cNvPr>
          <p:cNvCxnSpPr>
            <a:cxnSpLocks/>
            <a:stCxn id="84" idx="1"/>
          </p:cNvCxnSpPr>
          <p:nvPr/>
        </p:nvCxnSpPr>
        <p:spPr>
          <a:xfrm flipH="1">
            <a:off x="8464873" y="3420052"/>
            <a:ext cx="892768" cy="490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8D8CEC65-0427-4AC7-A904-05215644925B}"/>
              </a:ext>
            </a:extLst>
          </p:cNvPr>
          <p:cNvCxnSpPr>
            <a:cxnSpLocks/>
          </p:cNvCxnSpPr>
          <p:nvPr/>
        </p:nvCxnSpPr>
        <p:spPr>
          <a:xfrm>
            <a:off x="5632615" y="5537914"/>
            <a:ext cx="0" cy="28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3500394-85D5-4F0F-9720-CB5DAF0D856F}"/>
              </a:ext>
            </a:extLst>
          </p:cNvPr>
          <p:cNvCxnSpPr>
            <a:cxnSpLocks/>
          </p:cNvCxnSpPr>
          <p:nvPr/>
        </p:nvCxnSpPr>
        <p:spPr>
          <a:xfrm>
            <a:off x="8670329" y="5537914"/>
            <a:ext cx="0" cy="28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E2B95EF9-9EED-43FE-8D3F-6518F4F8C7A1}"/>
              </a:ext>
            </a:extLst>
          </p:cNvPr>
          <p:cNvCxnSpPr>
            <a:cxnSpLocks/>
          </p:cNvCxnSpPr>
          <p:nvPr/>
        </p:nvCxnSpPr>
        <p:spPr>
          <a:xfrm>
            <a:off x="8310957" y="6858000"/>
            <a:ext cx="0" cy="286169"/>
          </a:xfrm>
          <a:prstGeom prst="line">
            <a:avLst/>
          </a:prstGeom>
        </p:spPr>
        <p:style>
          <a:lnRef idx="1">
            <a:schemeClr val="accent1"/>
          </a:lnRef>
          <a:fillRef idx="0">
            <a:schemeClr val="accent1"/>
          </a:fillRef>
          <a:effectRef idx="0">
            <a:schemeClr val="accent1"/>
          </a:effectRef>
          <a:fontRef idx="minor">
            <a:schemeClr val="tx1"/>
          </a:fontRef>
        </p:style>
      </p:cxnSp>
      <p:sp>
        <p:nvSpPr>
          <p:cNvPr id="125" name="矩形: 圆角 124">
            <a:extLst>
              <a:ext uri="{FF2B5EF4-FFF2-40B4-BE49-F238E27FC236}">
                <a16:creationId xmlns:a16="http://schemas.microsoft.com/office/drawing/2014/main" id="{8E3C1D3F-3DCE-463C-B447-490C5AB096F5}"/>
              </a:ext>
            </a:extLst>
          </p:cNvPr>
          <p:cNvSpPr/>
          <p:nvPr/>
        </p:nvSpPr>
        <p:spPr>
          <a:xfrm>
            <a:off x="3915997" y="5805790"/>
            <a:ext cx="2845715" cy="45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domanager</a:t>
            </a:r>
            <a:r>
              <a:rPr lang="en-US" altLang="zh-CN" dirty="0"/>
              <a:t>()</a:t>
            </a:r>
            <a:endParaRPr lang="zh-CN" altLang="en-US" dirty="0"/>
          </a:p>
        </p:txBody>
      </p:sp>
      <p:sp>
        <p:nvSpPr>
          <p:cNvPr id="126" name="矩形: 圆角 125">
            <a:extLst>
              <a:ext uri="{FF2B5EF4-FFF2-40B4-BE49-F238E27FC236}">
                <a16:creationId xmlns:a16="http://schemas.microsoft.com/office/drawing/2014/main" id="{049F38B9-8724-42D8-800C-581EFC713A88}"/>
              </a:ext>
            </a:extLst>
          </p:cNvPr>
          <p:cNvSpPr/>
          <p:nvPr/>
        </p:nvSpPr>
        <p:spPr>
          <a:xfrm>
            <a:off x="7169731" y="5806117"/>
            <a:ext cx="2845715" cy="45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dostudent</a:t>
            </a:r>
            <a:r>
              <a:rPr lang="en-US" altLang="zh-CN" dirty="0"/>
              <a:t>()</a:t>
            </a:r>
            <a:endParaRPr lang="zh-CN" altLang="en-US" dirty="0"/>
          </a:p>
        </p:txBody>
      </p:sp>
      <p:cxnSp>
        <p:nvCxnSpPr>
          <p:cNvPr id="128" name="直接连接符 127">
            <a:extLst>
              <a:ext uri="{FF2B5EF4-FFF2-40B4-BE49-F238E27FC236}">
                <a16:creationId xmlns:a16="http://schemas.microsoft.com/office/drawing/2014/main" id="{44BF366B-7B74-4365-87D0-4BB97F53B6AD}"/>
              </a:ext>
            </a:extLst>
          </p:cNvPr>
          <p:cNvCxnSpPr>
            <a:cxnSpLocks/>
            <a:endCxn id="53" idx="3"/>
          </p:cNvCxnSpPr>
          <p:nvPr/>
        </p:nvCxnSpPr>
        <p:spPr>
          <a:xfrm flipH="1" flipV="1">
            <a:off x="3190213" y="5676053"/>
            <a:ext cx="723812" cy="326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AED734-325F-4935-989B-5F23B96E58F1}"/>
              </a:ext>
            </a:extLst>
          </p:cNvPr>
          <p:cNvCxnSpPr>
            <a:cxnSpLocks/>
            <a:stCxn id="81" idx="1"/>
          </p:cNvCxnSpPr>
          <p:nvPr/>
        </p:nvCxnSpPr>
        <p:spPr>
          <a:xfrm flipH="1" flipV="1">
            <a:off x="10015446" y="5340354"/>
            <a:ext cx="421790" cy="2480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0336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83165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系统实现</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754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2" name="文本框 1">
            <a:extLst>
              <a:ext uri="{FF2B5EF4-FFF2-40B4-BE49-F238E27FC236}">
                <a16:creationId xmlns:a16="http://schemas.microsoft.com/office/drawing/2014/main" id="{37DB84ED-1843-4523-8350-DFF6D487930D}"/>
              </a:ext>
            </a:extLst>
          </p:cNvPr>
          <p:cNvSpPr txBox="1"/>
          <p:nvPr/>
        </p:nvSpPr>
        <p:spPr>
          <a:xfrm>
            <a:off x="952901" y="1722922"/>
            <a:ext cx="9625263" cy="4485372"/>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EBBCC314-0FCD-4516-ABD2-83031C2D2889}"/>
              </a:ext>
            </a:extLst>
          </p:cNvPr>
          <p:cNvSpPr/>
          <p:nvPr/>
        </p:nvSpPr>
        <p:spPr>
          <a:xfrm>
            <a:off x="1337913" y="737144"/>
            <a:ext cx="9018870" cy="6232475"/>
          </a:xfrm>
          <a:prstGeom prst="rect">
            <a:avLst/>
          </a:prstGeom>
        </p:spPr>
        <p:txBody>
          <a:bodyPr wrap="square">
            <a:spAutoFit/>
          </a:bodyPr>
          <a:lstStyle/>
          <a:p>
            <a:r>
              <a:rPr lang="en-US" altLang="zh-CN" dirty="0">
                <a:latin typeface="Consolas" panose="020B0609020204030204" pitchFamily="49" charset="0"/>
              </a:rPr>
              <a:t>typedef struct {</a:t>
            </a:r>
          </a:p>
          <a:p>
            <a:r>
              <a:rPr lang="en-US" altLang="zh-CN" dirty="0">
                <a:latin typeface="Consolas" panose="020B0609020204030204" pitchFamily="49" charset="0"/>
              </a:rPr>
              <a:t>    char    </a:t>
            </a:r>
            <a:r>
              <a:rPr lang="en-US" altLang="zh-CN" dirty="0" err="1">
                <a:latin typeface="Consolas" panose="020B0609020204030204" pitchFamily="49" charset="0"/>
              </a:rPr>
              <a:t>book_id</a:t>
            </a:r>
            <a:r>
              <a:rPr lang="en-US" altLang="zh-CN" dirty="0">
                <a:latin typeface="Consolas" panose="020B0609020204030204" pitchFamily="49" charset="0"/>
              </a:rPr>
              <a:t>[MAX_ID_LEN];</a:t>
            </a:r>
          </a:p>
          <a:p>
            <a:r>
              <a:rPr lang="en-US" altLang="zh-CN" dirty="0">
                <a:latin typeface="Consolas" panose="020B0609020204030204" pitchFamily="49" charset="0"/>
              </a:rPr>
              <a:t>    char    </a:t>
            </a:r>
            <a:r>
              <a:rPr lang="en-US" altLang="zh-CN" dirty="0" err="1">
                <a:latin typeface="Consolas" panose="020B0609020204030204" pitchFamily="49" charset="0"/>
              </a:rPr>
              <a:t>book_name</a:t>
            </a:r>
            <a:r>
              <a:rPr lang="en-US" altLang="zh-CN" dirty="0">
                <a:latin typeface="Consolas" panose="020B0609020204030204" pitchFamily="49" charset="0"/>
              </a:rPr>
              <a:t>[MAX_NAME_LEN];</a:t>
            </a:r>
          </a:p>
          <a:p>
            <a:r>
              <a:rPr lang="en-US" altLang="zh-CN" dirty="0">
                <a:latin typeface="Consolas" panose="020B0609020204030204" pitchFamily="49" charset="0"/>
              </a:rPr>
              <a:t>    int     </a:t>
            </a:r>
            <a:r>
              <a:rPr lang="en-US" altLang="zh-CN" dirty="0" err="1">
                <a:latin typeface="Consolas" panose="020B0609020204030204" pitchFamily="49" charset="0"/>
              </a:rPr>
              <a:t>book_price</a:t>
            </a:r>
            <a:r>
              <a:rPr lang="en-US" altLang="zh-CN" dirty="0">
                <a:latin typeface="Consolas" panose="020B0609020204030204" pitchFamily="49" charset="0"/>
              </a:rPr>
              <a:t>;</a:t>
            </a:r>
          </a:p>
          <a:p>
            <a:r>
              <a:rPr lang="en-US" altLang="zh-CN" dirty="0">
                <a:latin typeface="Consolas" panose="020B0609020204030204" pitchFamily="49" charset="0"/>
              </a:rPr>
              <a:t>    char    </a:t>
            </a:r>
            <a:r>
              <a:rPr lang="en-US" altLang="zh-CN" dirty="0" err="1">
                <a:latin typeface="Consolas" panose="020B0609020204030204" pitchFamily="49" charset="0"/>
              </a:rPr>
              <a:t>book_discount</a:t>
            </a:r>
            <a:r>
              <a:rPr lang="en-US" altLang="zh-CN" dirty="0">
                <a:latin typeface="Consolas" panose="020B0609020204030204" pitchFamily="49" charset="0"/>
              </a:rPr>
              <a:t>[MAX_DISCOUNT_LEN];</a:t>
            </a:r>
          </a:p>
          <a:p>
            <a:r>
              <a:rPr lang="en-US" altLang="zh-CN" dirty="0">
                <a:latin typeface="Consolas" panose="020B0609020204030204" pitchFamily="49" charset="0"/>
              </a:rPr>
              <a:t>    int     </a:t>
            </a:r>
            <a:r>
              <a:rPr lang="en-US" altLang="zh-CN" dirty="0" err="1">
                <a:latin typeface="Consolas" panose="020B0609020204030204" pitchFamily="49" charset="0"/>
              </a:rPr>
              <a:t>book_amount</a:t>
            </a:r>
            <a:r>
              <a:rPr lang="en-US" altLang="zh-CN" dirty="0">
                <a:latin typeface="Consolas" panose="020B0609020204030204" pitchFamily="49" charset="0"/>
              </a:rPr>
              <a:t>;</a:t>
            </a:r>
          </a:p>
          <a:p>
            <a:r>
              <a:rPr lang="en-US" altLang="zh-CN" dirty="0">
                <a:latin typeface="Consolas" panose="020B0609020204030204" pitchFamily="49" charset="0"/>
              </a:rPr>
              <a:t>    int     </a:t>
            </a:r>
            <a:r>
              <a:rPr lang="en-US" altLang="zh-CN" dirty="0" err="1">
                <a:latin typeface="Consolas" panose="020B0609020204030204" pitchFamily="49" charset="0"/>
              </a:rPr>
              <a:t>book_remain</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bookInfo</a:t>
            </a:r>
            <a:r>
              <a:rPr lang="en-US" altLang="zh-CN" dirty="0">
                <a:latin typeface="Consolas" panose="020B0609020204030204" pitchFamily="49" charset="0"/>
              </a:rPr>
              <a:t>;</a:t>
            </a:r>
          </a:p>
          <a:p>
            <a:br>
              <a:rPr lang="en-US" altLang="zh-CN" dirty="0">
                <a:latin typeface="Consolas" panose="020B0609020204030204" pitchFamily="49" charset="0"/>
              </a:rPr>
            </a:br>
            <a:r>
              <a:rPr lang="en-US" altLang="zh-CN" dirty="0">
                <a:latin typeface="Consolas" panose="020B0609020204030204" pitchFamily="49" charset="0"/>
              </a:rPr>
              <a:t>typedef struct node</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bookInfo</a:t>
            </a:r>
            <a:r>
              <a:rPr lang="en-US" altLang="zh-CN" dirty="0">
                <a:latin typeface="Consolas" panose="020B0609020204030204" pitchFamily="49" charset="0"/>
              </a:rPr>
              <a:t> data;</a:t>
            </a:r>
          </a:p>
          <a:p>
            <a:r>
              <a:rPr lang="en-US" altLang="zh-CN" dirty="0">
                <a:latin typeface="Consolas" panose="020B0609020204030204" pitchFamily="49" charset="0"/>
              </a:rPr>
              <a:t>    struct node *next;</a:t>
            </a:r>
          </a:p>
          <a:p>
            <a:r>
              <a:rPr lang="en-US" altLang="zh-CN" dirty="0">
                <a:latin typeface="Consolas" panose="020B0609020204030204" pitchFamily="49" charset="0"/>
              </a:rPr>
              <a:t>}</a:t>
            </a:r>
            <a:r>
              <a:rPr lang="en-US" altLang="zh-CN" dirty="0" err="1">
                <a:latin typeface="Consolas" panose="020B0609020204030204" pitchFamily="49" charset="0"/>
              </a:rPr>
              <a:t>bookList</a:t>
            </a:r>
            <a:r>
              <a:rPr lang="en-US" altLang="zh-CN" dirty="0">
                <a:latin typeface="Consolas" panose="020B0609020204030204" pitchFamily="49" charset="0"/>
              </a:rPr>
              <a:t>;</a:t>
            </a:r>
          </a:p>
          <a:p>
            <a:br>
              <a:rPr lang="en-US" altLang="zh-CN" dirty="0">
                <a:latin typeface="Consolas" panose="020B0609020204030204" pitchFamily="49" charset="0"/>
              </a:rPr>
            </a:br>
            <a:r>
              <a:rPr lang="en-US" altLang="zh-CN" dirty="0">
                <a:latin typeface="Consolas" panose="020B0609020204030204" pitchFamily="49" charset="0"/>
              </a:rPr>
              <a:t>typedef struct</a:t>
            </a:r>
          </a:p>
          <a:p>
            <a:r>
              <a:rPr lang="en-US" altLang="zh-CN" dirty="0">
                <a:latin typeface="Consolas" panose="020B0609020204030204" pitchFamily="49" charset="0"/>
              </a:rPr>
              <a:t>{</a:t>
            </a:r>
          </a:p>
          <a:p>
            <a:r>
              <a:rPr lang="en-US" altLang="zh-CN" dirty="0">
                <a:latin typeface="Consolas" panose="020B0609020204030204" pitchFamily="49" charset="0"/>
              </a:rPr>
              <a:t>    long id;</a:t>
            </a:r>
          </a:p>
          <a:p>
            <a:r>
              <a:rPr lang="en-US" altLang="zh-CN" dirty="0">
                <a:latin typeface="Consolas" panose="020B0609020204030204" pitchFamily="49" charset="0"/>
              </a:rPr>
              <a:t>    long check;</a:t>
            </a:r>
          </a:p>
          <a:p>
            <a:r>
              <a:rPr lang="en-US" altLang="zh-CN" dirty="0">
                <a:latin typeface="Consolas" panose="020B0609020204030204" pitchFamily="49" charset="0"/>
              </a:rPr>
              <a:t>    long value;</a:t>
            </a:r>
          </a:p>
          <a:p>
            <a:r>
              <a:rPr lang="en-US" altLang="zh-CN" dirty="0">
                <a:latin typeface="Consolas" panose="020B0609020204030204" pitchFamily="49" charset="0"/>
              </a:rPr>
              <a:t>} </a:t>
            </a:r>
            <a:r>
              <a:rPr lang="en-US" altLang="zh-CN" dirty="0" err="1">
                <a:latin typeface="Consolas" panose="020B0609020204030204" pitchFamily="49" charset="0"/>
              </a:rPr>
              <a:t>stdcode</a:t>
            </a:r>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2" name="文本框 1">
            <a:extLst>
              <a:ext uri="{FF2B5EF4-FFF2-40B4-BE49-F238E27FC236}">
                <a16:creationId xmlns:a16="http://schemas.microsoft.com/office/drawing/2014/main" id="{37DB84ED-1843-4523-8350-DFF6D487930D}"/>
              </a:ext>
            </a:extLst>
          </p:cNvPr>
          <p:cNvSpPr txBox="1"/>
          <p:nvPr/>
        </p:nvSpPr>
        <p:spPr>
          <a:xfrm>
            <a:off x="952901" y="1722922"/>
            <a:ext cx="9625263" cy="4485372"/>
          </a:xfrm>
          <a:prstGeom prst="rect">
            <a:avLst/>
          </a:prstGeom>
          <a:noFill/>
        </p:spPr>
        <p:txBody>
          <a:bodyPr wrap="square" rtlCol="0">
            <a:spAutoFit/>
          </a:bodyPr>
          <a:lstStyle/>
          <a:p>
            <a:endParaRPr lang="zh-CN" altLang="en-US" dirty="0"/>
          </a:p>
        </p:txBody>
      </p:sp>
      <p:sp>
        <p:nvSpPr>
          <p:cNvPr id="7" name="矩形: 圆角 6">
            <a:extLst>
              <a:ext uri="{FF2B5EF4-FFF2-40B4-BE49-F238E27FC236}">
                <a16:creationId xmlns:a16="http://schemas.microsoft.com/office/drawing/2014/main" id="{71585978-A78C-4662-BA1D-AC18AEE4CBA4}"/>
              </a:ext>
            </a:extLst>
          </p:cNvPr>
          <p:cNvSpPr/>
          <p:nvPr/>
        </p:nvSpPr>
        <p:spPr>
          <a:xfrm>
            <a:off x="5322770" y="996213"/>
            <a:ext cx="1225617" cy="4860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开始</a:t>
            </a:r>
          </a:p>
        </p:txBody>
      </p:sp>
      <p:sp>
        <p:nvSpPr>
          <p:cNvPr id="8" name="矩形 7">
            <a:extLst>
              <a:ext uri="{FF2B5EF4-FFF2-40B4-BE49-F238E27FC236}">
                <a16:creationId xmlns:a16="http://schemas.microsoft.com/office/drawing/2014/main" id="{A80B78ED-ED12-4957-8F53-A15A76DF8BE3}"/>
              </a:ext>
            </a:extLst>
          </p:cNvPr>
          <p:cNvSpPr/>
          <p:nvPr/>
        </p:nvSpPr>
        <p:spPr>
          <a:xfrm>
            <a:off x="4852736" y="1661560"/>
            <a:ext cx="2165684" cy="7122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定义链表指针、结构体及相关变量</a:t>
            </a:r>
          </a:p>
        </p:txBody>
      </p:sp>
      <p:sp>
        <p:nvSpPr>
          <p:cNvPr id="9" name="矩形 8">
            <a:extLst>
              <a:ext uri="{FF2B5EF4-FFF2-40B4-BE49-F238E27FC236}">
                <a16:creationId xmlns:a16="http://schemas.microsoft.com/office/drawing/2014/main" id="{1F1384A3-34DE-4CFE-A871-56004459E555}"/>
              </a:ext>
            </a:extLst>
          </p:cNvPr>
          <p:cNvSpPr/>
          <p:nvPr/>
        </p:nvSpPr>
        <p:spPr>
          <a:xfrm>
            <a:off x="5202454" y="2618420"/>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初始化链表</a:t>
            </a:r>
          </a:p>
        </p:txBody>
      </p:sp>
      <p:sp>
        <p:nvSpPr>
          <p:cNvPr id="10" name="矩形 9">
            <a:extLst>
              <a:ext uri="{FF2B5EF4-FFF2-40B4-BE49-F238E27FC236}">
                <a16:creationId xmlns:a16="http://schemas.microsoft.com/office/drawing/2014/main" id="{BDC67860-F9F3-4025-B466-98A18C5ADAD6}"/>
              </a:ext>
            </a:extLst>
          </p:cNvPr>
          <p:cNvSpPr/>
          <p:nvPr/>
        </p:nvSpPr>
        <p:spPr>
          <a:xfrm>
            <a:off x="7883090" y="5720970"/>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0.</a:t>
            </a:r>
            <a:r>
              <a:rPr lang="zh-CN" altLang="en-US" dirty="0"/>
              <a:t>退出</a:t>
            </a:r>
          </a:p>
        </p:txBody>
      </p:sp>
      <p:sp>
        <p:nvSpPr>
          <p:cNvPr id="11" name="矩形 10">
            <a:extLst>
              <a:ext uri="{FF2B5EF4-FFF2-40B4-BE49-F238E27FC236}">
                <a16:creationId xmlns:a16="http://schemas.microsoft.com/office/drawing/2014/main" id="{B843F9CA-067B-4C6E-9243-C5CFD6C7D017}"/>
              </a:ext>
            </a:extLst>
          </p:cNvPr>
          <p:cNvSpPr/>
          <p:nvPr/>
        </p:nvSpPr>
        <p:spPr>
          <a:xfrm>
            <a:off x="5202454" y="3118021"/>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登录界面</a:t>
            </a:r>
          </a:p>
        </p:txBody>
      </p:sp>
      <p:sp>
        <p:nvSpPr>
          <p:cNvPr id="12" name="矩形 11">
            <a:extLst>
              <a:ext uri="{FF2B5EF4-FFF2-40B4-BE49-F238E27FC236}">
                <a16:creationId xmlns:a16="http://schemas.microsoft.com/office/drawing/2014/main" id="{E75A13AC-0777-4309-A5E5-2BDF387EC945}"/>
              </a:ext>
            </a:extLst>
          </p:cNvPr>
          <p:cNvSpPr/>
          <p:nvPr/>
        </p:nvSpPr>
        <p:spPr>
          <a:xfrm>
            <a:off x="1919439" y="5737960"/>
            <a:ext cx="2446421" cy="3753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r>
              <a:rPr lang="zh-CN" altLang="en-US" dirty="0"/>
              <a:t>管理员登录</a:t>
            </a:r>
          </a:p>
        </p:txBody>
      </p:sp>
      <p:sp>
        <p:nvSpPr>
          <p:cNvPr id="13" name="矩形 12">
            <a:extLst>
              <a:ext uri="{FF2B5EF4-FFF2-40B4-BE49-F238E27FC236}">
                <a16:creationId xmlns:a16="http://schemas.microsoft.com/office/drawing/2014/main" id="{885CEF51-8D56-4BB8-8632-1C602ECD8762}"/>
              </a:ext>
            </a:extLst>
          </p:cNvPr>
          <p:cNvSpPr/>
          <p:nvPr/>
        </p:nvSpPr>
        <p:spPr>
          <a:xfrm>
            <a:off x="5202454" y="5734001"/>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r>
              <a:rPr lang="zh-CN" altLang="en-US" dirty="0"/>
              <a:t>学生登录</a:t>
            </a:r>
          </a:p>
        </p:txBody>
      </p:sp>
      <p:sp>
        <p:nvSpPr>
          <p:cNvPr id="14" name="矩形 13">
            <a:extLst>
              <a:ext uri="{FF2B5EF4-FFF2-40B4-BE49-F238E27FC236}">
                <a16:creationId xmlns:a16="http://schemas.microsoft.com/office/drawing/2014/main" id="{C1F48716-7245-4994-BAD6-1144D25AB679}"/>
              </a:ext>
            </a:extLst>
          </p:cNvPr>
          <p:cNvSpPr/>
          <p:nvPr/>
        </p:nvSpPr>
        <p:spPr>
          <a:xfrm>
            <a:off x="5202454" y="3639801"/>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输入选择</a:t>
            </a:r>
          </a:p>
        </p:txBody>
      </p:sp>
      <p:cxnSp>
        <p:nvCxnSpPr>
          <p:cNvPr id="15" name="直接连接符 14">
            <a:extLst>
              <a:ext uri="{FF2B5EF4-FFF2-40B4-BE49-F238E27FC236}">
                <a16:creationId xmlns:a16="http://schemas.microsoft.com/office/drawing/2014/main" id="{E25CDB9D-A7DE-4173-9E00-CA6E2D41EAE0}"/>
              </a:ext>
            </a:extLst>
          </p:cNvPr>
          <p:cNvCxnSpPr>
            <a:cxnSpLocks/>
            <a:stCxn id="20" idx="2"/>
            <a:endCxn id="13" idx="0"/>
          </p:cNvCxnSpPr>
          <p:nvPr/>
        </p:nvCxnSpPr>
        <p:spPr>
          <a:xfrm>
            <a:off x="5935578" y="5031449"/>
            <a:ext cx="0" cy="702552"/>
          </a:xfrm>
          <a:prstGeom prst="line">
            <a:avLst/>
          </a:prstGeom>
        </p:spPr>
        <p:style>
          <a:lnRef idx="2">
            <a:schemeClr val="accent6"/>
          </a:lnRef>
          <a:fillRef idx="1">
            <a:schemeClr val="lt1"/>
          </a:fillRef>
          <a:effectRef idx="0">
            <a:schemeClr val="accent6"/>
          </a:effectRef>
          <a:fontRef idx="minor">
            <a:schemeClr val="dk1"/>
          </a:fontRef>
        </p:style>
      </p:cxnSp>
      <p:cxnSp>
        <p:nvCxnSpPr>
          <p:cNvPr id="16" name="直接连接符 15">
            <a:extLst>
              <a:ext uri="{FF2B5EF4-FFF2-40B4-BE49-F238E27FC236}">
                <a16:creationId xmlns:a16="http://schemas.microsoft.com/office/drawing/2014/main" id="{83A9E54A-7C0F-443C-AB99-5E2ECD645AF8}"/>
              </a:ext>
            </a:extLst>
          </p:cNvPr>
          <p:cNvCxnSpPr>
            <a:cxnSpLocks/>
          </p:cNvCxnSpPr>
          <p:nvPr/>
        </p:nvCxnSpPr>
        <p:spPr>
          <a:xfrm flipH="1" flipV="1">
            <a:off x="3142650" y="5331038"/>
            <a:ext cx="2753626" cy="37355"/>
          </a:xfrm>
          <a:prstGeom prst="line">
            <a:avLst/>
          </a:prstGeom>
        </p:spPr>
        <p:style>
          <a:lnRef idx="2">
            <a:schemeClr val="accent6"/>
          </a:lnRef>
          <a:fillRef idx="1">
            <a:schemeClr val="lt1"/>
          </a:fillRef>
          <a:effectRef idx="0">
            <a:schemeClr val="accent6"/>
          </a:effectRef>
          <a:fontRef idx="minor">
            <a:schemeClr val="dk1"/>
          </a:fontRef>
        </p:style>
      </p:cxnSp>
      <p:cxnSp>
        <p:nvCxnSpPr>
          <p:cNvPr id="17" name="直接连接符 16">
            <a:extLst>
              <a:ext uri="{FF2B5EF4-FFF2-40B4-BE49-F238E27FC236}">
                <a16:creationId xmlns:a16="http://schemas.microsoft.com/office/drawing/2014/main" id="{990E63DC-EF65-491C-9925-09D9A4CE9C7B}"/>
              </a:ext>
            </a:extLst>
          </p:cNvPr>
          <p:cNvCxnSpPr>
            <a:cxnSpLocks/>
            <a:endCxn id="12" idx="0"/>
          </p:cNvCxnSpPr>
          <p:nvPr/>
        </p:nvCxnSpPr>
        <p:spPr>
          <a:xfrm>
            <a:off x="3142650" y="5294765"/>
            <a:ext cx="0" cy="443195"/>
          </a:xfrm>
          <a:prstGeom prst="line">
            <a:avLst/>
          </a:prstGeom>
        </p:spPr>
        <p:style>
          <a:lnRef idx="2">
            <a:schemeClr val="accent6"/>
          </a:lnRef>
          <a:fillRef idx="1">
            <a:schemeClr val="lt1"/>
          </a:fillRef>
          <a:effectRef idx="0">
            <a:schemeClr val="accent6"/>
          </a:effectRef>
          <a:fontRef idx="minor">
            <a:schemeClr val="dk1"/>
          </a:fontRef>
        </p:style>
      </p:cxnSp>
      <p:cxnSp>
        <p:nvCxnSpPr>
          <p:cNvPr id="18" name="直接连接符 17">
            <a:extLst>
              <a:ext uri="{FF2B5EF4-FFF2-40B4-BE49-F238E27FC236}">
                <a16:creationId xmlns:a16="http://schemas.microsoft.com/office/drawing/2014/main" id="{F615D4B4-CD34-4559-8DC7-E03E3BBB2618}"/>
              </a:ext>
            </a:extLst>
          </p:cNvPr>
          <p:cNvCxnSpPr/>
          <p:nvPr/>
        </p:nvCxnSpPr>
        <p:spPr>
          <a:xfrm>
            <a:off x="5896275" y="5368392"/>
            <a:ext cx="2648552" cy="0"/>
          </a:xfrm>
          <a:prstGeom prst="line">
            <a:avLst/>
          </a:prstGeom>
        </p:spPr>
        <p:style>
          <a:lnRef idx="2">
            <a:schemeClr val="accent6"/>
          </a:lnRef>
          <a:fillRef idx="1">
            <a:schemeClr val="lt1"/>
          </a:fillRef>
          <a:effectRef idx="0">
            <a:schemeClr val="accent6"/>
          </a:effectRef>
          <a:fontRef idx="minor">
            <a:schemeClr val="dk1"/>
          </a:fontRef>
        </p:style>
      </p:cxnSp>
      <p:cxnSp>
        <p:nvCxnSpPr>
          <p:cNvPr id="19" name="直接连接符 18">
            <a:extLst>
              <a:ext uri="{FF2B5EF4-FFF2-40B4-BE49-F238E27FC236}">
                <a16:creationId xmlns:a16="http://schemas.microsoft.com/office/drawing/2014/main" id="{2004FB30-88B2-44AE-B022-EC427DECA24D}"/>
              </a:ext>
            </a:extLst>
          </p:cNvPr>
          <p:cNvCxnSpPr/>
          <p:nvPr/>
        </p:nvCxnSpPr>
        <p:spPr>
          <a:xfrm>
            <a:off x="8552046" y="5413763"/>
            <a:ext cx="0" cy="307207"/>
          </a:xfrm>
          <a:prstGeom prst="line">
            <a:avLst/>
          </a:prstGeom>
        </p:spPr>
        <p:style>
          <a:lnRef idx="2">
            <a:schemeClr val="accent6"/>
          </a:lnRef>
          <a:fillRef idx="1">
            <a:schemeClr val="lt1"/>
          </a:fillRef>
          <a:effectRef idx="0">
            <a:schemeClr val="accent6"/>
          </a:effectRef>
          <a:fontRef idx="minor">
            <a:schemeClr val="dk1"/>
          </a:fontRef>
        </p:style>
      </p:cxnSp>
      <p:sp>
        <p:nvSpPr>
          <p:cNvPr id="20" name="流程图: 决策 19">
            <a:extLst>
              <a:ext uri="{FF2B5EF4-FFF2-40B4-BE49-F238E27FC236}">
                <a16:creationId xmlns:a16="http://schemas.microsoft.com/office/drawing/2014/main" id="{4532CA1C-939B-497F-B133-739940B9110A}"/>
              </a:ext>
            </a:extLst>
          </p:cNvPr>
          <p:cNvSpPr/>
          <p:nvPr/>
        </p:nvSpPr>
        <p:spPr>
          <a:xfrm>
            <a:off x="4885225" y="4300740"/>
            <a:ext cx="2100706" cy="73070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n=0,1,2?</a:t>
            </a:r>
            <a:endParaRPr lang="zh-CN" altLang="en-US" dirty="0"/>
          </a:p>
        </p:txBody>
      </p:sp>
      <p:cxnSp>
        <p:nvCxnSpPr>
          <p:cNvPr id="21" name="连接符: 肘形 20">
            <a:extLst>
              <a:ext uri="{FF2B5EF4-FFF2-40B4-BE49-F238E27FC236}">
                <a16:creationId xmlns:a16="http://schemas.microsoft.com/office/drawing/2014/main" id="{38527967-BE9C-4987-99BE-0A37A9C765D9}"/>
              </a:ext>
            </a:extLst>
          </p:cNvPr>
          <p:cNvCxnSpPr>
            <a:stCxn id="20" idx="3"/>
            <a:endCxn id="14" idx="3"/>
          </p:cNvCxnSpPr>
          <p:nvPr/>
        </p:nvCxnSpPr>
        <p:spPr>
          <a:xfrm flipH="1" flipV="1">
            <a:off x="6668702" y="3808244"/>
            <a:ext cx="317229" cy="857851"/>
          </a:xfrm>
          <a:prstGeom prst="bentConnector3">
            <a:avLst>
              <a:gd name="adj1" fmla="val -7206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直接连接符 21">
            <a:extLst>
              <a:ext uri="{FF2B5EF4-FFF2-40B4-BE49-F238E27FC236}">
                <a16:creationId xmlns:a16="http://schemas.microsoft.com/office/drawing/2014/main" id="{81755A16-D19E-4276-BC19-7C91895087E3}"/>
              </a:ext>
            </a:extLst>
          </p:cNvPr>
          <p:cNvCxnSpPr>
            <a:stCxn id="7" idx="2"/>
            <a:endCxn id="8" idx="0"/>
          </p:cNvCxnSpPr>
          <p:nvPr/>
        </p:nvCxnSpPr>
        <p:spPr>
          <a:xfrm flipH="1">
            <a:off x="5935578" y="1482290"/>
            <a:ext cx="1" cy="179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54191A0-E551-4E70-A1AB-C7FF148B4813}"/>
              </a:ext>
            </a:extLst>
          </p:cNvPr>
          <p:cNvCxnSpPr>
            <a:stCxn id="8" idx="2"/>
            <a:endCxn id="9" idx="0"/>
          </p:cNvCxnSpPr>
          <p:nvPr/>
        </p:nvCxnSpPr>
        <p:spPr>
          <a:xfrm>
            <a:off x="5935578" y="2373830"/>
            <a:ext cx="0" cy="24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C7C2FF5-F2A5-44B8-910F-E469923C1073}"/>
              </a:ext>
            </a:extLst>
          </p:cNvPr>
          <p:cNvCxnSpPr>
            <a:stCxn id="9" idx="2"/>
            <a:endCxn id="11" idx="0"/>
          </p:cNvCxnSpPr>
          <p:nvPr/>
        </p:nvCxnSpPr>
        <p:spPr>
          <a:xfrm>
            <a:off x="5935578" y="2955305"/>
            <a:ext cx="0" cy="162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8A0ACDD-146D-436B-9071-5BD03D05BB00}"/>
              </a:ext>
            </a:extLst>
          </p:cNvPr>
          <p:cNvCxnSpPr>
            <a:stCxn id="11" idx="2"/>
            <a:endCxn id="14" idx="0"/>
          </p:cNvCxnSpPr>
          <p:nvPr/>
        </p:nvCxnSpPr>
        <p:spPr>
          <a:xfrm>
            <a:off x="5935578" y="3454906"/>
            <a:ext cx="0" cy="184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1BA3934-9CF3-4EA5-A399-367E2B860657}"/>
              </a:ext>
            </a:extLst>
          </p:cNvPr>
          <p:cNvCxnSpPr>
            <a:stCxn id="14" idx="2"/>
            <a:endCxn id="20" idx="0"/>
          </p:cNvCxnSpPr>
          <p:nvPr/>
        </p:nvCxnSpPr>
        <p:spPr>
          <a:xfrm>
            <a:off x="5935578" y="3976686"/>
            <a:ext cx="0" cy="3240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781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4" name="矩形 3">
            <a:extLst>
              <a:ext uri="{FF2B5EF4-FFF2-40B4-BE49-F238E27FC236}">
                <a16:creationId xmlns:a16="http://schemas.microsoft.com/office/drawing/2014/main" id="{6B4C10C1-2B2F-44C8-923C-99FBD89643DB}"/>
              </a:ext>
            </a:extLst>
          </p:cNvPr>
          <p:cNvSpPr/>
          <p:nvPr/>
        </p:nvSpPr>
        <p:spPr>
          <a:xfrm>
            <a:off x="4722995" y="831166"/>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管理员系统</a:t>
            </a:r>
          </a:p>
        </p:txBody>
      </p:sp>
      <p:sp>
        <p:nvSpPr>
          <p:cNvPr id="17" name="矩形 16">
            <a:extLst>
              <a:ext uri="{FF2B5EF4-FFF2-40B4-BE49-F238E27FC236}">
                <a16:creationId xmlns:a16="http://schemas.microsoft.com/office/drawing/2014/main" id="{A1D7E9C3-8CD0-4EAD-90B0-1A0F9E8D35A7}"/>
              </a:ext>
            </a:extLst>
          </p:cNvPr>
          <p:cNvSpPr/>
          <p:nvPr/>
        </p:nvSpPr>
        <p:spPr>
          <a:xfrm>
            <a:off x="5217092" y="1366988"/>
            <a:ext cx="693846" cy="327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登录</a:t>
            </a:r>
          </a:p>
        </p:txBody>
      </p:sp>
      <p:sp>
        <p:nvSpPr>
          <p:cNvPr id="18" name="矩形 17">
            <a:extLst>
              <a:ext uri="{FF2B5EF4-FFF2-40B4-BE49-F238E27FC236}">
                <a16:creationId xmlns:a16="http://schemas.microsoft.com/office/drawing/2014/main" id="{3259AFEB-381A-497A-B502-194059F532A8}"/>
              </a:ext>
            </a:extLst>
          </p:cNvPr>
          <p:cNvSpPr/>
          <p:nvPr/>
        </p:nvSpPr>
        <p:spPr>
          <a:xfrm>
            <a:off x="8250767" y="4552750"/>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退出系统</a:t>
            </a:r>
          </a:p>
        </p:txBody>
      </p:sp>
      <p:sp>
        <p:nvSpPr>
          <p:cNvPr id="19" name="矩形 18">
            <a:extLst>
              <a:ext uri="{FF2B5EF4-FFF2-40B4-BE49-F238E27FC236}">
                <a16:creationId xmlns:a16="http://schemas.microsoft.com/office/drawing/2014/main" id="{EAE4353E-5798-4D33-B3CC-EA6168AD09F0}"/>
              </a:ext>
            </a:extLst>
          </p:cNvPr>
          <p:cNvSpPr/>
          <p:nvPr/>
        </p:nvSpPr>
        <p:spPr>
          <a:xfrm>
            <a:off x="4713883" y="1875048"/>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输入选择</a:t>
            </a:r>
          </a:p>
        </p:txBody>
      </p:sp>
      <p:cxnSp>
        <p:nvCxnSpPr>
          <p:cNvPr id="6" name="直接箭头连接符 5">
            <a:extLst>
              <a:ext uri="{FF2B5EF4-FFF2-40B4-BE49-F238E27FC236}">
                <a16:creationId xmlns:a16="http://schemas.microsoft.com/office/drawing/2014/main" id="{E953515E-B9F1-48CF-8083-6DF96FFDFBA3}"/>
              </a:ext>
            </a:extLst>
          </p:cNvPr>
          <p:cNvCxnSpPr>
            <a:cxnSpLocks/>
            <a:stCxn id="4" idx="2"/>
            <a:endCxn id="17" idx="0"/>
          </p:cNvCxnSpPr>
          <p:nvPr/>
        </p:nvCxnSpPr>
        <p:spPr>
          <a:xfrm flipH="1">
            <a:off x="5564015" y="1245053"/>
            <a:ext cx="9112" cy="12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流程图: 决策 15">
            <a:extLst>
              <a:ext uri="{FF2B5EF4-FFF2-40B4-BE49-F238E27FC236}">
                <a16:creationId xmlns:a16="http://schemas.microsoft.com/office/drawing/2014/main" id="{DFD35839-BA43-4233-9464-87BAB882C561}"/>
              </a:ext>
            </a:extLst>
          </p:cNvPr>
          <p:cNvSpPr/>
          <p:nvPr/>
        </p:nvSpPr>
        <p:spPr>
          <a:xfrm>
            <a:off x="3922394" y="2458016"/>
            <a:ext cx="3301465" cy="77448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n=1~9||n=t</a:t>
            </a:r>
            <a:endParaRPr lang="zh-CN" altLang="en-US" dirty="0"/>
          </a:p>
        </p:txBody>
      </p:sp>
      <p:cxnSp>
        <p:nvCxnSpPr>
          <p:cNvPr id="21" name="连接符: 肘形 20">
            <a:extLst>
              <a:ext uri="{FF2B5EF4-FFF2-40B4-BE49-F238E27FC236}">
                <a16:creationId xmlns:a16="http://schemas.microsoft.com/office/drawing/2014/main" id="{C5AF3821-C9A7-47FB-8047-63DD6A2F01A9}"/>
              </a:ext>
            </a:extLst>
          </p:cNvPr>
          <p:cNvCxnSpPr>
            <a:cxnSpLocks/>
            <a:stCxn id="16" idx="3"/>
            <a:endCxn id="18" idx="0"/>
          </p:cNvCxnSpPr>
          <p:nvPr/>
        </p:nvCxnSpPr>
        <p:spPr>
          <a:xfrm>
            <a:off x="7223859" y="2845257"/>
            <a:ext cx="1877040" cy="17074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2FB0F43E-8524-4677-8F9B-0B1EE1805F60}"/>
              </a:ext>
            </a:extLst>
          </p:cNvPr>
          <p:cNvSpPr/>
          <p:nvPr/>
        </p:nvSpPr>
        <p:spPr>
          <a:xfrm>
            <a:off x="1729968" y="3568421"/>
            <a:ext cx="370123"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r>
              <a:rPr lang="zh-CN" altLang="en-US" dirty="0"/>
              <a:t>显示所有书籍的信息</a:t>
            </a:r>
          </a:p>
        </p:txBody>
      </p:sp>
      <p:sp>
        <p:nvSpPr>
          <p:cNvPr id="34" name="矩形 33">
            <a:extLst>
              <a:ext uri="{FF2B5EF4-FFF2-40B4-BE49-F238E27FC236}">
                <a16:creationId xmlns:a16="http://schemas.microsoft.com/office/drawing/2014/main" id="{FC832E9D-8242-4082-ABC7-F128F39CF8F1}"/>
              </a:ext>
            </a:extLst>
          </p:cNvPr>
          <p:cNvSpPr/>
          <p:nvPr/>
        </p:nvSpPr>
        <p:spPr>
          <a:xfrm>
            <a:off x="2934417" y="3568421"/>
            <a:ext cx="370124"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r>
              <a:rPr lang="zh-CN" altLang="en-US" dirty="0"/>
              <a:t>插入某个书籍的信息</a:t>
            </a:r>
          </a:p>
        </p:txBody>
      </p:sp>
      <p:sp>
        <p:nvSpPr>
          <p:cNvPr id="35" name="矩形 34">
            <a:extLst>
              <a:ext uri="{FF2B5EF4-FFF2-40B4-BE49-F238E27FC236}">
                <a16:creationId xmlns:a16="http://schemas.microsoft.com/office/drawing/2014/main" id="{62F2A39D-33BA-4001-970C-D7E43265133A}"/>
              </a:ext>
            </a:extLst>
          </p:cNvPr>
          <p:cNvSpPr/>
          <p:nvPr/>
        </p:nvSpPr>
        <p:spPr>
          <a:xfrm>
            <a:off x="2320104" y="3568421"/>
            <a:ext cx="370123" cy="2921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r>
              <a:rPr lang="zh-CN" altLang="en-US" dirty="0"/>
              <a:t>修改某个书籍的信息</a:t>
            </a:r>
          </a:p>
        </p:txBody>
      </p:sp>
      <p:sp>
        <p:nvSpPr>
          <p:cNvPr id="36" name="矩形 35">
            <a:extLst>
              <a:ext uri="{FF2B5EF4-FFF2-40B4-BE49-F238E27FC236}">
                <a16:creationId xmlns:a16="http://schemas.microsoft.com/office/drawing/2014/main" id="{B6151FF4-3D89-4374-8C85-0D5EB62A53F1}"/>
              </a:ext>
            </a:extLst>
          </p:cNvPr>
          <p:cNvSpPr/>
          <p:nvPr/>
        </p:nvSpPr>
        <p:spPr>
          <a:xfrm>
            <a:off x="3554887" y="3568421"/>
            <a:ext cx="370123"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r>
              <a:rPr lang="zh-CN" altLang="en-US" dirty="0"/>
              <a:t>删除某个书籍的信息</a:t>
            </a:r>
          </a:p>
        </p:txBody>
      </p:sp>
      <p:sp>
        <p:nvSpPr>
          <p:cNvPr id="37" name="矩形 36">
            <a:extLst>
              <a:ext uri="{FF2B5EF4-FFF2-40B4-BE49-F238E27FC236}">
                <a16:creationId xmlns:a16="http://schemas.microsoft.com/office/drawing/2014/main" id="{9A6CBDC4-EC6A-457F-8890-C250C7A2363A}"/>
              </a:ext>
            </a:extLst>
          </p:cNvPr>
          <p:cNvSpPr/>
          <p:nvPr/>
        </p:nvSpPr>
        <p:spPr>
          <a:xfrm>
            <a:off x="4943570" y="3591870"/>
            <a:ext cx="370124"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6.</a:t>
            </a:r>
            <a:r>
              <a:rPr lang="zh-CN" altLang="en-US" dirty="0"/>
              <a:t>书籍存盘并退出系统</a:t>
            </a:r>
          </a:p>
        </p:txBody>
      </p:sp>
      <p:sp>
        <p:nvSpPr>
          <p:cNvPr id="38" name="矩形 37">
            <a:extLst>
              <a:ext uri="{FF2B5EF4-FFF2-40B4-BE49-F238E27FC236}">
                <a16:creationId xmlns:a16="http://schemas.microsoft.com/office/drawing/2014/main" id="{FF7C8279-3B1A-443A-AE10-57812592B19D}"/>
              </a:ext>
            </a:extLst>
          </p:cNvPr>
          <p:cNvSpPr/>
          <p:nvPr/>
        </p:nvSpPr>
        <p:spPr>
          <a:xfrm>
            <a:off x="4249138" y="3568421"/>
            <a:ext cx="370123" cy="2921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5.</a:t>
            </a:r>
            <a:r>
              <a:rPr lang="zh-CN" altLang="en-US" dirty="0"/>
              <a:t>查找某个书籍的信息</a:t>
            </a:r>
          </a:p>
        </p:txBody>
      </p:sp>
      <p:sp>
        <p:nvSpPr>
          <p:cNvPr id="39" name="矩形 38">
            <a:extLst>
              <a:ext uri="{FF2B5EF4-FFF2-40B4-BE49-F238E27FC236}">
                <a16:creationId xmlns:a16="http://schemas.microsoft.com/office/drawing/2014/main" id="{32563DBD-3959-4D2E-9E79-BBE4D6D2E638}"/>
              </a:ext>
            </a:extLst>
          </p:cNvPr>
          <p:cNvSpPr/>
          <p:nvPr/>
        </p:nvSpPr>
        <p:spPr>
          <a:xfrm>
            <a:off x="5564841" y="3599058"/>
            <a:ext cx="370123"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7.</a:t>
            </a:r>
            <a:r>
              <a:rPr lang="zh-CN" altLang="en-US" dirty="0"/>
              <a:t>对书籍价格进行排序</a:t>
            </a:r>
          </a:p>
        </p:txBody>
      </p:sp>
      <p:sp>
        <p:nvSpPr>
          <p:cNvPr id="40" name="矩形 39">
            <a:extLst>
              <a:ext uri="{FF2B5EF4-FFF2-40B4-BE49-F238E27FC236}">
                <a16:creationId xmlns:a16="http://schemas.microsoft.com/office/drawing/2014/main" id="{EB7B2335-CD5F-4DF9-A045-8BBE46CB2CEE}"/>
              </a:ext>
            </a:extLst>
          </p:cNvPr>
          <p:cNvSpPr/>
          <p:nvPr/>
        </p:nvSpPr>
        <p:spPr>
          <a:xfrm>
            <a:off x="6793200" y="3595920"/>
            <a:ext cx="370124"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9.</a:t>
            </a:r>
            <a:r>
              <a:rPr lang="zh-CN" altLang="en-US" dirty="0"/>
              <a:t>删除所有内容</a:t>
            </a:r>
          </a:p>
        </p:txBody>
      </p:sp>
      <p:sp>
        <p:nvSpPr>
          <p:cNvPr id="41" name="矩形 40">
            <a:extLst>
              <a:ext uri="{FF2B5EF4-FFF2-40B4-BE49-F238E27FC236}">
                <a16:creationId xmlns:a16="http://schemas.microsoft.com/office/drawing/2014/main" id="{4D544A9E-83E8-4854-8FC6-3EB8AC7FF3E6}"/>
              </a:ext>
            </a:extLst>
          </p:cNvPr>
          <p:cNvSpPr/>
          <p:nvPr/>
        </p:nvSpPr>
        <p:spPr>
          <a:xfrm>
            <a:off x="6168486" y="3581995"/>
            <a:ext cx="370123" cy="2921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8.</a:t>
            </a:r>
            <a:r>
              <a:rPr lang="zh-CN" altLang="en-US" dirty="0"/>
              <a:t>对书籍</a:t>
            </a:r>
            <a:r>
              <a:rPr lang="en-US" altLang="zh-CN" dirty="0"/>
              <a:t>ID</a:t>
            </a:r>
            <a:r>
              <a:rPr lang="zh-CN" altLang="en-US" dirty="0"/>
              <a:t>进行排序</a:t>
            </a:r>
          </a:p>
        </p:txBody>
      </p:sp>
      <p:cxnSp>
        <p:nvCxnSpPr>
          <p:cNvPr id="23" name="连接符: 肘形 22">
            <a:extLst>
              <a:ext uri="{FF2B5EF4-FFF2-40B4-BE49-F238E27FC236}">
                <a16:creationId xmlns:a16="http://schemas.microsoft.com/office/drawing/2014/main" id="{27A19FBE-5679-484A-88DD-5C59CA09AE5E}"/>
              </a:ext>
            </a:extLst>
          </p:cNvPr>
          <p:cNvCxnSpPr>
            <a:stCxn id="16" idx="2"/>
            <a:endCxn id="32" idx="0"/>
          </p:cNvCxnSpPr>
          <p:nvPr/>
        </p:nvCxnSpPr>
        <p:spPr>
          <a:xfrm rot="5400000">
            <a:off x="3576118" y="1571411"/>
            <a:ext cx="335923" cy="3658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67214056-42A6-43CA-B3B4-23FC9DE6FA61}"/>
              </a:ext>
            </a:extLst>
          </p:cNvPr>
          <p:cNvCxnSpPr>
            <a:stCxn id="16" idx="2"/>
            <a:endCxn id="35" idx="0"/>
          </p:cNvCxnSpPr>
          <p:nvPr/>
        </p:nvCxnSpPr>
        <p:spPr>
          <a:xfrm rot="5400000">
            <a:off x="3871186" y="1866479"/>
            <a:ext cx="335923" cy="3067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5A92B267-E841-4F6D-93B6-4E1F35ED5A86}"/>
              </a:ext>
            </a:extLst>
          </p:cNvPr>
          <p:cNvCxnSpPr>
            <a:stCxn id="16" idx="2"/>
            <a:endCxn id="34" idx="0"/>
          </p:cNvCxnSpPr>
          <p:nvPr/>
        </p:nvCxnSpPr>
        <p:spPr>
          <a:xfrm rot="5400000">
            <a:off x="4178342" y="2173635"/>
            <a:ext cx="335923" cy="24536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DE70888F-BB45-4FC4-8AD8-5424C5AEC250}"/>
              </a:ext>
            </a:extLst>
          </p:cNvPr>
          <p:cNvCxnSpPr>
            <a:stCxn id="16" idx="2"/>
            <a:endCxn id="36" idx="0"/>
          </p:cNvCxnSpPr>
          <p:nvPr/>
        </p:nvCxnSpPr>
        <p:spPr>
          <a:xfrm rot="5400000">
            <a:off x="4488577" y="2483870"/>
            <a:ext cx="335923" cy="18331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BF93F8E7-073A-4391-A63D-89EE58A33FA3}"/>
              </a:ext>
            </a:extLst>
          </p:cNvPr>
          <p:cNvCxnSpPr>
            <a:stCxn id="16" idx="2"/>
            <a:endCxn id="38" idx="0"/>
          </p:cNvCxnSpPr>
          <p:nvPr/>
        </p:nvCxnSpPr>
        <p:spPr>
          <a:xfrm rot="5400000">
            <a:off x="4835703" y="2830996"/>
            <a:ext cx="335923" cy="1138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ED2BACAF-4232-4028-B712-2860407A7679}"/>
              </a:ext>
            </a:extLst>
          </p:cNvPr>
          <p:cNvCxnSpPr>
            <a:stCxn id="16" idx="2"/>
            <a:endCxn id="37" idx="0"/>
          </p:cNvCxnSpPr>
          <p:nvPr/>
        </p:nvCxnSpPr>
        <p:spPr>
          <a:xfrm rot="5400000">
            <a:off x="5171194" y="3189937"/>
            <a:ext cx="359372" cy="444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4DA1590C-969A-4751-AD1D-8E17FE701485}"/>
              </a:ext>
            </a:extLst>
          </p:cNvPr>
          <p:cNvCxnSpPr>
            <a:stCxn id="16" idx="2"/>
            <a:endCxn id="39" idx="0"/>
          </p:cNvCxnSpPr>
          <p:nvPr/>
        </p:nvCxnSpPr>
        <p:spPr>
          <a:xfrm rot="16200000" flipH="1">
            <a:off x="5478235" y="3327390"/>
            <a:ext cx="366560" cy="176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53">
            <a:extLst>
              <a:ext uri="{FF2B5EF4-FFF2-40B4-BE49-F238E27FC236}">
                <a16:creationId xmlns:a16="http://schemas.microsoft.com/office/drawing/2014/main" id="{DE83D636-F34B-4ABB-B679-0E869815824B}"/>
              </a:ext>
            </a:extLst>
          </p:cNvPr>
          <p:cNvCxnSpPr>
            <a:stCxn id="16" idx="2"/>
            <a:endCxn id="41" idx="0"/>
          </p:cNvCxnSpPr>
          <p:nvPr/>
        </p:nvCxnSpPr>
        <p:spPr>
          <a:xfrm rot="16200000" flipH="1">
            <a:off x="5788589" y="3017035"/>
            <a:ext cx="349497" cy="7804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135FAECB-DCB7-41E6-B846-7985097DA955}"/>
              </a:ext>
            </a:extLst>
          </p:cNvPr>
          <p:cNvCxnSpPr>
            <a:stCxn id="16" idx="2"/>
            <a:endCxn id="40" idx="0"/>
          </p:cNvCxnSpPr>
          <p:nvPr/>
        </p:nvCxnSpPr>
        <p:spPr>
          <a:xfrm rot="16200000" flipH="1">
            <a:off x="6093983" y="2711641"/>
            <a:ext cx="363422" cy="14051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C984CF8-7640-4482-AB57-9F10522833EE}"/>
              </a:ext>
            </a:extLst>
          </p:cNvPr>
          <p:cNvCxnSpPr>
            <a:stCxn id="19" idx="2"/>
            <a:endCxn id="16" idx="0"/>
          </p:cNvCxnSpPr>
          <p:nvPr/>
        </p:nvCxnSpPr>
        <p:spPr>
          <a:xfrm>
            <a:off x="5564015" y="2288935"/>
            <a:ext cx="9112" cy="16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AEB8763-5E65-450B-AA2A-E63DD1973D97}"/>
              </a:ext>
            </a:extLst>
          </p:cNvPr>
          <p:cNvCxnSpPr>
            <a:cxnSpLocks/>
            <a:stCxn id="17" idx="2"/>
            <a:endCxn id="19" idx="0"/>
          </p:cNvCxnSpPr>
          <p:nvPr/>
        </p:nvCxnSpPr>
        <p:spPr>
          <a:xfrm>
            <a:off x="5564015" y="1694752"/>
            <a:ext cx="0" cy="18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1EB0AD74-7CB9-4D5E-A856-130535C350A2}"/>
              </a:ext>
            </a:extLst>
          </p:cNvPr>
          <p:cNvSpPr txBox="1"/>
          <p:nvPr/>
        </p:nvSpPr>
        <p:spPr>
          <a:xfrm>
            <a:off x="5649267" y="3319721"/>
            <a:ext cx="328936" cy="384721"/>
          </a:xfrm>
          <a:prstGeom prst="rect">
            <a:avLst/>
          </a:prstGeom>
          <a:noFill/>
        </p:spPr>
        <p:txBody>
          <a:bodyPr wrap="none" rtlCol="0">
            <a:spAutoFit/>
          </a:bodyPr>
          <a:lstStyle/>
          <a:p>
            <a:r>
              <a:rPr lang="en-US" altLang="zh-CN" dirty="0"/>
              <a:t>Y</a:t>
            </a:r>
            <a:endParaRPr lang="zh-CN" altLang="en-US" dirty="0"/>
          </a:p>
        </p:txBody>
      </p:sp>
      <p:sp>
        <p:nvSpPr>
          <p:cNvPr id="88" name="文本框 87">
            <a:extLst>
              <a:ext uri="{FF2B5EF4-FFF2-40B4-BE49-F238E27FC236}">
                <a16:creationId xmlns:a16="http://schemas.microsoft.com/office/drawing/2014/main" id="{4A3D8ADB-BC6C-4A1B-BF4C-0661E9800E86}"/>
              </a:ext>
            </a:extLst>
          </p:cNvPr>
          <p:cNvSpPr txBox="1"/>
          <p:nvPr/>
        </p:nvSpPr>
        <p:spPr>
          <a:xfrm>
            <a:off x="7541942" y="2722505"/>
            <a:ext cx="364202" cy="384721"/>
          </a:xfrm>
          <a:prstGeom prst="rect">
            <a:avLst/>
          </a:prstGeom>
          <a:noFill/>
        </p:spPr>
        <p:txBody>
          <a:bodyPr wrap="none" rtlCol="0">
            <a:spAutoFit/>
          </a:bodyPr>
          <a:lstStyle/>
          <a:p>
            <a:r>
              <a:rPr lang="en-US" altLang="zh-CN" dirty="0"/>
              <a:t>N</a:t>
            </a:r>
            <a:endParaRPr lang="zh-CN" altLang="en-US" dirty="0"/>
          </a:p>
        </p:txBody>
      </p:sp>
      <p:sp>
        <p:nvSpPr>
          <p:cNvPr id="90" name="矩形 89">
            <a:extLst>
              <a:ext uri="{FF2B5EF4-FFF2-40B4-BE49-F238E27FC236}">
                <a16:creationId xmlns:a16="http://schemas.microsoft.com/office/drawing/2014/main" id="{B47FA7E1-413E-4183-9948-3DCEFC629B98}"/>
              </a:ext>
            </a:extLst>
          </p:cNvPr>
          <p:cNvSpPr/>
          <p:nvPr/>
        </p:nvSpPr>
        <p:spPr>
          <a:xfrm>
            <a:off x="7400635" y="3595920"/>
            <a:ext cx="370124" cy="2911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t.</a:t>
            </a:r>
            <a:r>
              <a:rPr lang="zh-CN" altLang="en-US" dirty="0"/>
              <a:t>修改密码</a:t>
            </a:r>
          </a:p>
        </p:txBody>
      </p:sp>
      <p:cxnSp>
        <p:nvCxnSpPr>
          <p:cNvPr id="92" name="连接符: 肘形 91">
            <a:extLst>
              <a:ext uri="{FF2B5EF4-FFF2-40B4-BE49-F238E27FC236}">
                <a16:creationId xmlns:a16="http://schemas.microsoft.com/office/drawing/2014/main" id="{F459C396-B3C2-46F1-8D72-54D1EA1D77A2}"/>
              </a:ext>
            </a:extLst>
          </p:cNvPr>
          <p:cNvCxnSpPr>
            <a:stCxn id="16" idx="2"/>
            <a:endCxn id="90" idx="0"/>
          </p:cNvCxnSpPr>
          <p:nvPr/>
        </p:nvCxnSpPr>
        <p:spPr>
          <a:xfrm rot="16200000" flipH="1">
            <a:off x="6397701" y="2407924"/>
            <a:ext cx="363422" cy="2012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肘形 123">
            <a:extLst>
              <a:ext uri="{FF2B5EF4-FFF2-40B4-BE49-F238E27FC236}">
                <a16:creationId xmlns:a16="http://schemas.microsoft.com/office/drawing/2014/main" id="{C1429D25-3505-4EEC-8891-EBE7CB9DB02B}"/>
              </a:ext>
            </a:extLst>
          </p:cNvPr>
          <p:cNvCxnSpPr>
            <a:stCxn id="37" idx="2"/>
            <a:endCxn id="18" idx="2"/>
          </p:cNvCxnSpPr>
          <p:nvPr/>
        </p:nvCxnSpPr>
        <p:spPr>
          <a:xfrm rot="5400000" flipH="1" flipV="1">
            <a:off x="6346327" y="3748941"/>
            <a:ext cx="1536875" cy="3972267"/>
          </a:xfrm>
          <a:prstGeom prst="bentConnector3">
            <a:avLst>
              <a:gd name="adj1" fmla="val -14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肘形 125">
            <a:extLst>
              <a:ext uri="{FF2B5EF4-FFF2-40B4-BE49-F238E27FC236}">
                <a16:creationId xmlns:a16="http://schemas.microsoft.com/office/drawing/2014/main" id="{A6B84F21-9444-4402-B268-F2EC91CEA59F}"/>
              </a:ext>
            </a:extLst>
          </p:cNvPr>
          <p:cNvCxnSpPr>
            <a:stCxn id="40" idx="2"/>
            <a:endCxn id="18" idx="2"/>
          </p:cNvCxnSpPr>
          <p:nvPr/>
        </p:nvCxnSpPr>
        <p:spPr>
          <a:xfrm rot="5400000" flipH="1" flipV="1">
            <a:off x="7269117" y="4675781"/>
            <a:ext cx="1540925" cy="2122637"/>
          </a:xfrm>
          <a:prstGeom prst="bentConnector3">
            <a:avLst>
              <a:gd name="adj1" fmla="val -1483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1833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4" name="矩形 3">
            <a:extLst>
              <a:ext uri="{FF2B5EF4-FFF2-40B4-BE49-F238E27FC236}">
                <a16:creationId xmlns:a16="http://schemas.microsoft.com/office/drawing/2014/main" id="{6B4C10C1-2B2F-44C8-923C-99FBD89643DB}"/>
              </a:ext>
            </a:extLst>
          </p:cNvPr>
          <p:cNvSpPr/>
          <p:nvPr/>
        </p:nvSpPr>
        <p:spPr>
          <a:xfrm>
            <a:off x="4751581" y="1293179"/>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学生系统</a:t>
            </a:r>
          </a:p>
        </p:txBody>
      </p:sp>
      <p:sp>
        <p:nvSpPr>
          <p:cNvPr id="17" name="矩形 16">
            <a:extLst>
              <a:ext uri="{FF2B5EF4-FFF2-40B4-BE49-F238E27FC236}">
                <a16:creationId xmlns:a16="http://schemas.microsoft.com/office/drawing/2014/main" id="{A1D7E9C3-8CD0-4EAD-90B0-1A0F9E8D35A7}"/>
              </a:ext>
            </a:extLst>
          </p:cNvPr>
          <p:cNvSpPr/>
          <p:nvPr/>
        </p:nvSpPr>
        <p:spPr>
          <a:xfrm>
            <a:off x="5245678" y="1932444"/>
            <a:ext cx="712070"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登录</a:t>
            </a:r>
          </a:p>
        </p:txBody>
      </p:sp>
      <p:sp>
        <p:nvSpPr>
          <p:cNvPr id="18" name="矩形 17">
            <a:extLst>
              <a:ext uri="{FF2B5EF4-FFF2-40B4-BE49-F238E27FC236}">
                <a16:creationId xmlns:a16="http://schemas.microsoft.com/office/drawing/2014/main" id="{3259AFEB-381A-497A-B502-194059F532A8}"/>
              </a:ext>
            </a:extLst>
          </p:cNvPr>
          <p:cNvSpPr/>
          <p:nvPr/>
        </p:nvSpPr>
        <p:spPr>
          <a:xfrm>
            <a:off x="8047841" y="4319473"/>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退出系统</a:t>
            </a:r>
          </a:p>
        </p:txBody>
      </p:sp>
      <p:sp>
        <p:nvSpPr>
          <p:cNvPr id="19" name="矩形 18">
            <a:extLst>
              <a:ext uri="{FF2B5EF4-FFF2-40B4-BE49-F238E27FC236}">
                <a16:creationId xmlns:a16="http://schemas.microsoft.com/office/drawing/2014/main" id="{EAE4353E-5798-4D33-B3CC-EA6168AD09F0}"/>
              </a:ext>
            </a:extLst>
          </p:cNvPr>
          <p:cNvSpPr/>
          <p:nvPr/>
        </p:nvSpPr>
        <p:spPr>
          <a:xfrm>
            <a:off x="4751581" y="2517357"/>
            <a:ext cx="1700264" cy="413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输入选择</a:t>
            </a:r>
          </a:p>
        </p:txBody>
      </p:sp>
      <p:cxnSp>
        <p:nvCxnSpPr>
          <p:cNvPr id="6" name="直接箭头连接符 5">
            <a:extLst>
              <a:ext uri="{FF2B5EF4-FFF2-40B4-BE49-F238E27FC236}">
                <a16:creationId xmlns:a16="http://schemas.microsoft.com/office/drawing/2014/main" id="{E953515E-B9F1-48CF-8083-6DF96FFDFBA3}"/>
              </a:ext>
            </a:extLst>
          </p:cNvPr>
          <p:cNvCxnSpPr>
            <a:stCxn id="4" idx="2"/>
            <a:endCxn id="17" idx="0"/>
          </p:cNvCxnSpPr>
          <p:nvPr/>
        </p:nvCxnSpPr>
        <p:spPr>
          <a:xfrm>
            <a:off x="5601713" y="1707066"/>
            <a:ext cx="0" cy="22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流程图: 决策 15">
            <a:extLst>
              <a:ext uri="{FF2B5EF4-FFF2-40B4-BE49-F238E27FC236}">
                <a16:creationId xmlns:a16="http://schemas.microsoft.com/office/drawing/2014/main" id="{DFD35839-BA43-4233-9464-87BAB882C561}"/>
              </a:ext>
            </a:extLst>
          </p:cNvPr>
          <p:cNvSpPr/>
          <p:nvPr/>
        </p:nvSpPr>
        <p:spPr>
          <a:xfrm>
            <a:off x="3950980" y="3095723"/>
            <a:ext cx="3301465" cy="77448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n=0~3</a:t>
            </a:r>
            <a:endParaRPr lang="zh-CN" altLang="en-US" dirty="0"/>
          </a:p>
        </p:txBody>
      </p:sp>
      <p:cxnSp>
        <p:nvCxnSpPr>
          <p:cNvPr id="21" name="连接符: 肘形 20">
            <a:extLst>
              <a:ext uri="{FF2B5EF4-FFF2-40B4-BE49-F238E27FC236}">
                <a16:creationId xmlns:a16="http://schemas.microsoft.com/office/drawing/2014/main" id="{C5AF3821-C9A7-47FB-8047-63DD6A2F01A9}"/>
              </a:ext>
            </a:extLst>
          </p:cNvPr>
          <p:cNvCxnSpPr>
            <a:cxnSpLocks/>
            <a:stCxn id="16" idx="3"/>
            <a:endCxn id="18" idx="0"/>
          </p:cNvCxnSpPr>
          <p:nvPr/>
        </p:nvCxnSpPr>
        <p:spPr>
          <a:xfrm>
            <a:off x="7252445" y="3482964"/>
            <a:ext cx="1645528" cy="8365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2FB0F43E-8524-4677-8F9B-0B1EE1805F60}"/>
              </a:ext>
            </a:extLst>
          </p:cNvPr>
          <p:cNvSpPr/>
          <p:nvPr/>
        </p:nvSpPr>
        <p:spPr>
          <a:xfrm>
            <a:off x="2345592" y="4302313"/>
            <a:ext cx="1155041" cy="712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r>
              <a:rPr lang="zh-CN" altLang="en-US" dirty="0"/>
              <a:t>查看所有图书</a:t>
            </a:r>
          </a:p>
        </p:txBody>
      </p:sp>
      <p:sp>
        <p:nvSpPr>
          <p:cNvPr id="34" name="矩形 33">
            <a:extLst>
              <a:ext uri="{FF2B5EF4-FFF2-40B4-BE49-F238E27FC236}">
                <a16:creationId xmlns:a16="http://schemas.microsoft.com/office/drawing/2014/main" id="{FC832E9D-8242-4082-ABC7-F128F39CF8F1}"/>
              </a:ext>
            </a:extLst>
          </p:cNvPr>
          <p:cNvSpPr/>
          <p:nvPr/>
        </p:nvSpPr>
        <p:spPr>
          <a:xfrm>
            <a:off x="5162520" y="4319901"/>
            <a:ext cx="975327" cy="7300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r>
              <a:rPr lang="zh-CN" altLang="en-US" dirty="0"/>
              <a:t>修改密码</a:t>
            </a:r>
          </a:p>
        </p:txBody>
      </p:sp>
      <p:sp>
        <p:nvSpPr>
          <p:cNvPr id="35" name="矩形 34">
            <a:extLst>
              <a:ext uri="{FF2B5EF4-FFF2-40B4-BE49-F238E27FC236}">
                <a16:creationId xmlns:a16="http://schemas.microsoft.com/office/drawing/2014/main" id="{62F2A39D-33BA-4001-970C-D7E43265133A}"/>
              </a:ext>
            </a:extLst>
          </p:cNvPr>
          <p:cNvSpPr/>
          <p:nvPr/>
        </p:nvSpPr>
        <p:spPr>
          <a:xfrm>
            <a:off x="3718720" y="4319473"/>
            <a:ext cx="1155040" cy="722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r>
              <a:rPr lang="zh-CN" altLang="en-US" dirty="0"/>
              <a:t>查找借阅归还</a:t>
            </a:r>
          </a:p>
        </p:txBody>
      </p:sp>
      <p:sp>
        <p:nvSpPr>
          <p:cNvPr id="36" name="矩形 35">
            <a:extLst>
              <a:ext uri="{FF2B5EF4-FFF2-40B4-BE49-F238E27FC236}">
                <a16:creationId xmlns:a16="http://schemas.microsoft.com/office/drawing/2014/main" id="{B6151FF4-3D89-4374-8C85-0D5EB62A53F1}"/>
              </a:ext>
            </a:extLst>
          </p:cNvPr>
          <p:cNvSpPr/>
          <p:nvPr/>
        </p:nvSpPr>
        <p:spPr>
          <a:xfrm>
            <a:off x="6533894" y="4302313"/>
            <a:ext cx="1117900" cy="712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0.</a:t>
            </a:r>
            <a:r>
              <a:rPr lang="zh-CN" altLang="en-US" dirty="0"/>
              <a:t>返回主页</a:t>
            </a:r>
          </a:p>
        </p:txBody>
      </p:sp>
      <p:cxnSp>
        <p:nvCxnSpPr>
          <p:cNvPr id="23" name="连接符: 肘形 22">
            <a:extLst>
              <a:ext uri="{FF2B5EF4-FFF2-40B4-BE49-F238E27FC236}">
                <a16:creationId xmlns:a16="http://schemas.microsoft.com/office/drawing/2014/main" id="{27A19FBE-5679-484A-88DD-5C59CA09AE5E}"/>
              </a:ext>
            </a:extLst>
          </p:cNvPr>
          <p:cNvCxnSpPr>
            <a:cxnSpLocks/>
            <a:stCxn id="16" idx="2"/>
            <a:endCxn id="32" idx="0"/>
          </p:cNvCxnSpPr>
          <p:nvPr/>
        </p:nvCxnSpPr>
        <p:spPr>
          <a:xfrm rot="5400000">
            <a:off x="4046359" y="2746959"/>
            <a:ext cx="432108" cy="2678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67214056-42A6-43CA-B3B4-23FC9DE6FA61}"/>
              </a:ext>
            </a:extLst>
          </p:cNvPr>
          <p:cNvCxnSpPr>
            <a:cxnSpLocks/>
            <a:stCxn id="16" idx="2"/>
            <a:endCxn id="35" idx="0"/>
          </p:cNvCxnSpPr>
          <p:nvPr/>
        </p:nvCxnSpPr>
        <p:spPr>
          <a:xfrm rot="5400000">
            <a:off x="4724343" y="3442103"/>
            <a:ext cx="449268" cy="13054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5A92B267-E841-4F6D-93B6-4E1F35ED5A86}"/>
              </a:ext>
            </a:extLst>
          </p:cNvPr>
          <p:cNvCxnSpPr>
            <a:cxnSpLocks/>
            <a:stCxn id="16" idx="2"/>
            <a:endCxn id="34" idx="0"/>
          </p:cNvCxnSpPr>
          <p:nvPr/>
        </p:nvCxnSpPr>
        <p:spPr>
          <a:xfrm rot="16200000" flipH="1">
            <a:off x="5401100" y="4070817"/>
            <a:ext cx="449696" cy="48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DE70888F-BB45-4FC4-8AD8-5424C5AEC250}"/>
              </a:ext>
            </a:extLst>
          </p:cNvPr>
          <p:cNvCxnSpPr>
            <a:cxnSpLocks/>
            <a:stCxn id="16" idx="2"/>
            <a:endCxn id="36" idx="0"/>
          </p:cNvCxnSpPr>
          <p:nvPr/>
        </p:nvCxnSpPr>
        <p:spPr>
          <a:xfrm rot="16200000" flipH="1">
            <a:off x="6131224" y="3340693"/>
            <a:ext cx="432108" cy="1491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C984CF8-7640-4482-AB57-9F10522833EE}"/>
              </a:ext>
            </a:extLst>
          </p:cNvPr>
          <p:cNvCxnSpPr>
            <a:stCxn id="19" idx="2"/>
            <a:endCxn id="16" idx="0"/>
          </p:cNvCxnSpPr>
          <p:nvPr/>
        </p:nvCxnSpPr>
        <p:spPr>
          <a:xfrm>
            <a:off x="5601713" y="2931244"/>
            <a:ext cx="0" cy="16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AEB8763-5E65-450B-AA2A-E63DD1973D97}"/>
              </a:ext>
            </a:extLst>
          </p:cNvPr>
          <p:cNvCxnSpPr>
            <a:stCxn id="17" idx="2"/>
            <a:endCxn id="19" idx="0"/>
          </p:cNvCxnSpPr>
          <p:nvPr/>
        </p:nvCxnSpPr>
        <p:spPr>
          <a:xfrm>
            <a:off x="5601713" y="2346331"/>
            <a:ext cx="0" cy="17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1EB0AD74-7CB9-4D5E-A856-130535C350A2}"/>
              </a:ext>
            </a:extLst>
          </p:cNvPr>
          <p:cNvSpPr txBox="1"/>
          <p:nvPr/>
        </p:nvSpPr>
        <p:spPr>
          <a:xfrm>
            <a:off x="5677853" y="3781734"/>
            <a:ext cx="328936" cy="384721"/>
          </a:xfrm>
          <a:prstGeom prst="rect">
            <a:avLst/>
          </a:prstGeom>
          <a:noFill/>
        </p:spPr>
        <p:txBody>
          <a:bodyPr wrap="none" rtlCol="0">
            <a:spAutoFit/>
          </a:bodyPr>
          <a:lstStyle/>
          <a:p>
            <a:r>
              <a:rPr lang="en-US" altLang="zh-CN" dirty="0"/>
              <a:t>Y</a:t>
            </a:r>
            <a:endParaRPr lang="zh-CN" altLang="en-US" dirty="0"/>
          </a:p>
        </p:txBody>
      </p:sp>
      <p:sp>
        <p:nvSpPr>
          <p:cNvPr id="88" name="文本框 87">
            <a:extLst>
              <a:ext uri="{FF2B5EF4-FFF2-40B4-BE49-F238E27FC236}">
                <a16:creationId xmlns:a16="http://schemas.microsoft.com/office/drawing/2014/main" id="{4A3D8ADB-BC6C-4A1B-BF4C-0661E9800E86}"/>
              </a:ext>
            </a:extLst>
          </p:cNvPr>
          <p:cNvSpPr txBox="1"/>
          <p:nvPr/>
        </p:nvSpPr>
        <p:spPr>
          <a:xfrm>
            <a:off x="7570528" y="3184518"/>
            <a:ext cx="364202" cy="384721"/>
          </a:xfrm>
          <a:prstGeom prst="rect">
            <a:avLst/>
          </a:prstGeom>
          <a:noFill/>
        </p:spPr>
        <p:txBody>
          <a:bodyPr wrap="none" rtlCol="0">
            <a:spAutoFit/>
          </a:bodyPr>
          <a:lstStyle/>
          <a:p>
            <a:r>
              <a:rPr lang="en-US" altLang="zh-CN" dirty="0"/>
              <a:t>N</a:t>
            </a:r>
            <a:endParaRPr lang="zh-CN" altLang="en-US" dirty="0"/>
          </a:p>
        </p:txBody>
      </p:sp>
    </p:spTree>
    <p:extLst>
      <p:ext uri="{BB962C8B-B14F-4D97-AF65-F5344CB8AC3E}">
        <p14:creationId xmlns:p14="http://schemas.microsoft.com/office/powerpoint/2010/main" val="9346454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8" name="矩形 7">
            <a:extLst>
              <a:ext uri="{FF2B5EF4-FFF2-40B4-BE49-F238E27FC236}">
                <a16:creationId xmlns:a16="http://schemas.microsoft.com/office/drawing/2014/main" id="{F2CD89C5-54CA-49E0-B1AD-00C45768C213}"/>
              </a:ext>
            </a:extLst>
          </p:cNvPr>
          <p:cNvSpPr/>
          <p:nvPr/>
        </p:nvSpPr>
        <p:spPr>
          <a:xfrm>
            <a:off x="5096576" y="1677172"/>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登录</a:t>
            </a:r>
          </a:p>
        </p:txBody>
      </p:sp>
      <p:cxnSp>
        <p:nvCxnSpPr>
          <p:cNvPr id="3" name="直接连接符 2">
            <a:extLst>
              <a:ext uri="{FF2B5EF4-FFF2-40B4-BE49-F238E27FC236}">
                <a16:creationId xmlns:a16="http://schemas.microsoft.com/office/drawing/2014/main" id="{6D61F242-ABB4-45ED-92B8-5EC4871080DD}"/>
              </a:ext>
            </a:extLst>
          </p:cNvPr>
          <p:cNvCxnSpPr>
            <a:cxnSpLocks/>
            <a:stCxn id="8" idx="2"/>
            <a:endCxn id="11" idx="0"/>
          </p:cNvCxnSpPr>
          <p:nvPr/>
        </p:nvCxnSpPr>
        <p:spPr>
          <a:xfrm>
            <a:off x="5829700" y="2014057"/>
            <a:ext cx="1" cy="418699"/>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7DDE486-1F04-4A15-A5F3-B5BC738F2B9C}"/>
              </a:ext>
            </a:extLst>
          </p:cNvPr>
          <p:cNvSpPr/>
          <p:nvPr/>
        </p:nvSpPr>
        <p:spPr>
          <a:xfrm>
            <a:off x="4995512" y="2432756"/>
            <a:ext cx="1668378" cy="290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用户输入密码</a:t>
            </a:r>
          </a:p>
        </p:txBody>
      </p:sp>
      <p:cxnSp>
        <p:nvCxnSpPr>
          <p:cNvPr id="7" name="直接连接符 6">
            <a:extLst>
              <a:ext uri="{FF2B5EF4-FFF2-40B4-BE49-F238E27FC236}">
                <a16:creationId xmlns:a16="http://schemas.microsoft.com/office/drawing/2014/main" id="{FC072AD5-A613-456C-85F9-086BD543EF9F}"/>
              </a:ext>
            </a:extLst>
          </p:cNvPr>
          <p:cNvCxnSpPr>
            <a:cxnSpLocks/>
            <a:stCxn id="11" idx="2"/>
            <a:endCxn id="9" idx="0"/>
          </p:cNvCxnSpPr>
          <p:nvPr/>
        </p:nvCxnSpPr>
        <p:spPr>
          <a:xfrm>
            <a:off x="5829701" y="2722770"/>
            <a:ext cx="0" cy="451131"/>
          </a:xfrm>
          <a:prstGeom prst="line">
            <a:avLst/>
          </a:prstGeom>
        </p:spPr>
        <p:style>
          <a:lnRef idx="1">
            <a:schemeClr val="accent1"/>
          </a:lnRef>
          <a:fillRef idx="0">
            <a:schemeClr val="accent1"/>
          </a:fillRef>
          <a:effectRef idx="0">
            <a:schemeClr val="accent1"/>
          </a:effectRef>
          <a:fontRef idx="minor">
            <a:schemeClr val="tx1"/>
          </a:fontRef>
        </p:style>
      </p:cxnSp>
      <p:sp>
        <p:nvSpPr>
          <p:cNvPr id="9" name="流程图: 决策 8">
            <a:extLst>
              <a:ext uri="{FF2B5EF4-FFF2-40B4-BE49-F238E27FC236}">
                <a16:creationId xmlns:a16="http://schemas.microsoft.com/office/drawing/2014/main" id="{737D5321-DDEA-491C-92A8-03B4747DFF98}"/>
              </a:ext>
            </a:extLst>
          </p:cNvPr>
          <p:cNvSpPr/>
          <p:nvPr/>
        </p:nvSpPr>
        <p:spPr>
          <a:xfrm>
            <a:off x="4044214" y="3173901"/>
            <a:ext cx="3570973" cy="79649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判断与存储密码是否一致</a:t>
            </a:r>
          </a:p>
        </p:txBody>
      </p:sp>
      <p:cxnSp>
        <p:nvCxnSpPr>
          <p:cNvPr id="16" name="直接箭头连接符 15">
            <a:extLst>
              <a:ext uri="{FF2B5EF4-FFF2-40B4-BE49-F238E27FC236}">
                <a16:creationId xmlns:a16="http://schemas.microsoft.com/office/drawing/2014/main" id="{DFBC74A2-FDB3-4949-B67F-9913199E77F4}"/>
              </a:ext>
            </a:extLst>
          </p:cNvPr>
          <p:cNvCxnSpPr>
            <a:stCxn id="9" idx="2"/>
          </p:cNvCxnSpPr>
          <p:nvPr/>
        </p:nvCxnSpPr>
        <p:spPr>
          <a:xfrm>
            <a:off x="5829701" y="3970392"/>
            <a:ext cx="4813" cy="97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975988C7-116C-418C-ABA2-EB19DB2D28EE}"/>
              </a:ext>
            </a:extLst>
          </p:cNvPr>
          <p:cNvCxnSpPr>
            <a:cxnSpLocks/>
            <a:stCxn id="9" idx="3"/>
            <a:endCxn id="11" idx="3"/>
          </p:cNvCxnSpPr>
          <p:nvPr/>
        </p:nvCxnSpPr>
        <p:spPr>
          <a:xfrm flipH="1" flipV="1">
            <a:off x="6663890" y="2577763"/>
            <a:ext cx="951297" cy="994384"/>
          </a:xfrm>
          <a:prstGeom prst="bentConnector3">
            <a:avLst>
              <a:gd name="adj1" fmla="val -24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4315527B-87C3-4027-9A1E-DA9D589CD56B}"/>
              </a:ext>
            </a:extLst>
          </p:cNvPr>
          <p:cNvCxnSpPr>
            <a:cxnSpLocks/>
            <a:stCxn id="9" idx="3"/>
            <a:endCxn id="34" idx="0"/>
          </p:cNvCxnSpPr>
          <p:nvPr/>
        </p:nvCxnSpPr>
        <p:spPr>
          <a:xfrm>
            <a:off x="7615187" y="3572147"/>
            <a:ext cx="912796" cy="1450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DF2C101-A767-4B09-B250-76A9E900E64A}"/>
              </a:ext>
            </a:extLst>
          </p:cNvPr>
          <p:cNvSpPr/>
          <p:nvPr/>
        </p:nvSpPr>
        <p:spPr>
          <a:xfrm>
            <a:off x="5185614" y="4942544"/>
            <a:ext cx="1336304" cy="5871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登录成功</a:t>
            </a:r>
            <a:endParaRPr lang="en-US" altLang="zh-CN" dirty="0"/>
          </a:p>
        </p:txBody>
      </p:sp>
      <p:sp>
        <p:nvSpPr>
          <p:cNvPr id="34" name="矩形 33">
            <a:extLst>
              <a:ext uri="{FF2B5EF4-FFF2-40B4-BE49-F238E27FC236}">
                <a16:creationId xmlns:a16="http://schemas.microsoft.com/office/drawing/2014/main" id="{2535A403-ECE9-4DE9-A58F-6BA3F127A070}"/>
              </a:ext>
            </a:extLst>
          </p:cNvPr>
          <p:cNvSpPr/>
          <p:nvPr/>
        </p:nvSpPr>
        <p:spPr>
          <a:xfrm>
            <a:off x="7859831" y="5022568"/>
            <a:ext cx="1336304" cy="484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退出程序</a:t>
            </a:r>
            <a:endParaRPr lang="en-US" altLang="zh-CN" dirty="0"/>
          </a:p>
        </p:txBody>
      </p:sp>
      <p:sp>
        <p:nvSpPr>
          <p:cNvPr id="33" name="文本框 32">
            <a:extLst>
              <a:ext uri="{FF2B5EF4-FFF2-40B4-BE49-F238E27FC236}">
                <a16:creationId xmlns:a16="http://schemas.microsoft.com/office/drawing/2014/main" id="{1B6E13AB-B448-4571-A859-C1D1896995BD}"/>
              </a:ext>
            </a:extLst>
          </p:cNvPr>
          <p:cNvSpPr txBox="1"/>
          <p:nvPr/>
        </p:nvSpPr>
        <p:spPr>
          <a:xfrm>
            <a:off x="7551823" y="2948335"/>
            <a:ext cx="169246" cy="384721"/>
          </a:xfrm>
          <a:prstGeom prst="rect">
            <a:avLst/>
          </a:prstGeom>
          <a:noFill/>
        </p:spPr>
        <p:txBody>
          <a:bodyPr wrap="square" rtlCol="0">
            <a:spAutoFit/>
          </a:bodyPr>
          <a:lstStyle/>
          <a:p>
            <a:r>
              <a:rPr lang="en-US" altLang="zh-CN" dirty="0"/>
              <a:t>N</a:t>
            </a:r>
            <a:endParaRPr lang="zh-CN" altLang="en-US" dirty="0"/>
          </a:p>
        </p:txBody>
      </p:sp>
      <p:sp>
        <p:nvSpPr>
          <p:cNvPr id="35" name="文本框 34">
            <a:extLst>
              <a:ext uri="{FF2B5EF4-FFF2-40B4-BE49-F238E27FC236}">
                <a16:creationId xmlns:a16="http://schemas.microsoft.com/office/drawing/2014/main" id="{88010647-1295-49DE-8B07-BFABEF1808E0}"/>
              </a:ext>
            </a:extLst>
          </p:cNvPr>
          <p:cNvSpPr txBox="1"/>
          <p:nvPr/>
        </p:nvSpPr>
        <p:spPr>
          <a:xfrm>
            <a:off x="5853766" y="4229162"/>
            <a:ext cx="328936" cy="384721"/>
          </a:xfrm>
          <a:prstGeom prst="rect">
            <a:avLst/>
          </a:prstGeom>
          <a:noFill/>
        </p:spPr>
        <p:txBody>
          <a:bodyPr wrap="none" rtlCol="0">
            <a:spAutoFit/>
          </a:bodyPr>
          <a:lstStyle/>
          <a:p>
            <a:r>
              <a:rPr lang="en-US" altLang="zh-CN" dirty="0"/>
              <a:t>Y</a:t>
            </a:r>
            <a:endParaRPr lang="zh-CN" altLang="en-US" dirty="0"/>
          </a:p>
        </p:txBody>
      </p:sp>
      <p:sp>
        <p:nvSpPr>
          <p:cNvPr id="36" name="流程图: 决策 35">
            <a:extLst>
              <a:ext uri="{FF2B5EF4-FFF2-40B4-BE49-F238E27FC236}">
                <a16:creationId xmlns:a16="http://schemas.microsoft.com/office/drawing/2014/main" id="{70DC0214-9471-4240-B249-F6AF97934338}"/>
              </a:ext>
            </a:extLst>
          </p:cNvPr>
          <p:cNvSpPr/>
          <p:nvPr/>
        </p:nvSpPr>
        <p:spPr>
          <a:xfrm>
            <a:off x="7432307" y="3663587"/>
            <a:ext cx="2191351" cy="75077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连续三次错误</a:t>
            </a:r>
          </a:p>
        </p:txBody>
      </p:sp>
    </p:spTree>
    <p:extLst>
      <p:ext uri="{BB962C8B-B14F-4D97-AF65-F5344CB8AC3E}">
        <p14:creationId xmlns:p14="http://schemas.microsoft.com/office/powerpoint/2010/main" val="35175770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7" name="矩形: 圆角 6">
            <a:extLst>
              <a:ext uri="{FF2B5EF4-FFF2-40B4-BE49-F238E27FC236}">
                <a16:creationId xmlns:a16="http://schemas.microsoft.com/office/drawing/2014/main" id="{71585978-A78C-4662-BA1D-AC18AEE4CBA4}"/>
              </a:ext>
            </a:extLst>
          </p:cNvPr>
          <p:cNvSpPr/>
          <p:nvPr/>
        </p:nvSpPr>
        <p:spPr>
          <a:xfrm>
            <a:off x="5322768" y="996213"/>
            <a:ext cx="1225617" cy="4860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打开文件</a:t>
            </a:r>
          </a:p>
        </p:txBody>
      </p:sp>
      <p:sp>
        <p:nvSpPr>
          <p:cNvPr id="10" name="矩形 9">
            <a:extLst>
              <a:ext uri="{FF2B5EF4-FFF2-40B4-BE49-F238E27FC236}">
                <a16:creationId xmlns:a16="http://schemas.microsoft.com/office/drawing/2014/main" id="{BDC67860-F9F3-4025-B466-98A18C5ADAD6}"/>
              </a:ext>
            </a:extLst>
          </p:cNvPr>
          <p:cNvSpPr/>
          <p:nvPr/>
        </p:nvSpPr>
        <p:spPr>
          <a:xfrm>
            <a:off x="7425890" y="5176205"/>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0.</a:t>
            </a:r>
            <a:r>
              <a:rPr lang="zh-CN" altLang="en-US" dirty="0"/>
              <a:t>退出</a:t>
            </a:r>
          </a:p>
        </p:txBody>
      </p:sp>
      <p:sp>
        <p:nvSpPr>
          <p:cNvPr id="12" name="矩形 11">
            <a:extLst>
              <a:ext uri="{FF2B5EF4-FFF2-40B4-BE49-F238E27FC236}">
                <a16:creationId xmlns:a16="http://schemas.microsoft.com/office/drawing/2014/main" id="{E75A13AC-0777-4309-A5E5-2BDF387EC945}"/>
              </a:ext>
            </a:extLst>
          </p:cNvPr>
          <p:cNvSpPr/>
          <p:nvPr/>
        </p:nvSpPr>
        <p:spPr>
          <a:xfrm>
            <a:off x="4558765" y="4579737"/>
            <a:ext cx="2753626"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读取文档并存入子节点</a:t>
            </a:r>
          </a:p>
        </p:txBody>
      </p:sp>
      <p:sp>
        <p:nvSpPr>
          <p:cNvPr id="13" name="矩形 12">
            <a:extLst>
              <a:ext uri="{FF2B5EF4-FFF2-40B4-BE49-F238E27FC236}">
                <a16:creationId xmlns:a16="http://schemas.microsoft.com/office/drawing/2014/main" id="{885CEF51-8D56-4BB8-8632-1C602ECD8762}"/>
              </a:ext>
            </a:extLst>
          </p:cNvPr>
          <p:cNvSpPr/>
          <p:nvPr/>
        </p:nvSpPr>
        <p:spPr>
          <a:xfrm>
            <a:off x="5202454" y="3897836"/>
            <a:ext cx="1466248" cy="33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分配子节点</a:t>
            </a:r>
          </a:p>
        </p:txBody>
      </p:sp>
      <p:sp>
        <p:nvSpPr>
          <p:cNvPr id="20" name="流程图: 决策 19">
            <a:extLst>
              <a:ext uri="{FF2B5EF4-FFF2-40B4-BE49-F238E27FC236}">
                <a16:creationId xmlns:a16="http://schemas.microsoft.com/office/drawing/2014/main" id="{4532CA1C-939B-497F-B133-739940B9110A}"/>
              </a:ext>
            </a:extLst>
          </p:cNvPr>
          <p:cNvSpPr/>
          <p:nvPr/>
        </p:nvSpPr>
        <p:spPr>
          <a:xfrm>
            <a:off x="4885225" y="2785975"/>
            <a:ext cx="2100706" cy="73070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文档尾</a:t>
            </a:r>
          </a:p>
        </p:txBody>
      </p:sp>
      <p:cxnSp>
        <p:nvCxnSpPr>
          <p:cNvPr id="21" name="连接符: 肘形 20">
            <a:extLst>
              <a:ext uri="{FF2B5EF4-FFF2-40B4-BE49-F238E27FC236}">
                <a16:creationId xmlns:a16="http://schemas.microsoft.com/office/drawing/2014/main" id="{38527967-BE9C-4987-99BE-0A37A9C765D9}"/>
              </a:ext>
            </a:extLst>
          </p:cNvPr>
          <p:cNvCxnSpPr>
            <a:cxnSpLocks/>
            <a:stCxn id="20" idx="3"/>
            <a:endCxn id="10" idx="0"/>
          </p:cNvCxnSpPr>
          <p:nvPr/>
        </p:nvCxnSpPr>
        <p:spPr>
          <a:xfrm>
            <a:off x="6985931" y="3151330"/>
            <a:ext cx="1173083" cy="2024875"/>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直接连接符 21">
            <a:extLst>
              <a:ext uri="{FF2B5EF4-FFF2-40B4-BE49-F238E27FC236}">
                <a16:creationId xmlns:a16="http://schemas.microsoft.com/office/drawing/2014/main" id="{81755A16-D19E-4276-BC19-7C91895087E3}"/>
              </a:ext>
            </a:extLst>
          </p:cNvPr>
          <p:cNvCxnSpPr>
            <a:cxnSpLocks/>
            <a:stCxn id="7" idx="2"/>
            <a:endCxn id="3" idx="0"/>
          </p:cNvCxnSpPr>
          <p:nvPr/>
        </p:nvCxnSpPr>
        <p:spPr>
          <a:xfrm>
            <a:off x="5935577" y="1482290"/>
            <a:ext cx="1" cy="171116"/>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876E4478-0A41-40EC-8A24-465972F6BAFF}"/>
              </a:ext>
            </a:extLst>
          </p:cNvPr>
          <p:cNvSpPr/>
          <p:nvPr/>
        </p:nvSpPr>
        <p:spPr>
          <a:xfrm>
            <a:off x="3432175" y="1269925"/>
            <a:ext cx="1157469" cy="7669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初始化链表</a:t>
            </a:r>
          </a:p>
        </p:txBody>
      </p:sp>
      <p:sp>
        <p:nvSpPr>
          <p:cNvPr id="3" name="流程图: 决策 2">
            <a:extLst>
              <a:ext uri="{FF2B5EF4-FFF2-40B4-BE49-F238E27FC236}">
                <a16:creationId xmlns:a16="http://schemas.microsoft.com/office/drawing/2014/main" id="{3DAFA16F-7544-4761-B23E-27B1EE0E1CE7}"/>
              </a:ext>
            </a:extLst>
          </p:cNvPr>
          <p:cNvSpPr/>
          <p:nvPr/>
        </p:nvSpPr>
        <p:spPr>
          <a:xfrm>
            <a:off x="4885225" y="1653406"/>
            <a:ext cx="2100705" cy="76696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NULL</a:t>
            </a:r>
            <a:r>
              <a:rPr lang="zh-CN" altLang="en-US" dirty="0"/>
              <a:t>？</a:t>
            </a:r>
          </a:p>
        </p:txBody>
      </p:sp>
      <p:cxnSp>
        <p:nvCxnSpPr>
          <p:cNvPr id="31" name="直接箭头连接符 30">
            <a:extLst>
              <a:ext uri="{FF2B5EF4-FFF2-40B4-BE49-F238E27FC236}">
                <a16:creationId xmlns:a16="http://schemas.microsoft.com/office/drawing/2014/main" id="{EE138616-F5ED-4620-8DB8-A1EBAD040B64}"/>
              </a:ext>
            </a:extLst>
          </p:cNvPr>
          <p:cNvCxnSpPr>
            <a:cxnSpLocks/>
            <a:stCxn id="3" idx="2"/>
            <a:endCxn id="20" idx="0"/>
          </p:cNvCxnSpPr>
          <p:nvPr/>
        </p:nvCxnSpPr>
        <p:spPr>
          <a:xfrm>
            <a:off x="5935578" y="2420367"/>
            <a:ext cx="0" cy="3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A8BD7A1B-2116-4D64-B806-0A8DE9BAA81D}"/>
              </a:ext>
            </a:extLst>
          </p:cNvPr>
          <p:cNvCxnSpPr>
            <a:stCxn id="20" idx="2"/>
          </p:cNvCxnSpPr>
          <p:nvPr/>
        </p:nvCxnSpPr>
        <p:spPr>
          <a:xfrm>
            <a:off x="5935578" y="3516684"/>
            <a:ext cx="0" cy="3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F964A33-F86B-402A-AB7A-C128531A47AF}"/>
              </a:ext>
            </a:extLst>
          </p:cNvPr>
          <p:cNvCxnSpPr>
            <a:stCxn id="13" idx="2"/>
            <a:endCxn id="12" idx="0"/>
          </p:cNvCxnSpPr>
          <p:nvPr/>
        </p:nvCxnSpPr>
        <p:spPr>
          <a:xfrm>
            <a:off x="5935578" y="4234721"/>
            <a:ext cx="0" cy="34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F41A168B-95CD-4790-8E32-FE316F84D43E}"/>
              </a:ext>
            </a:extLst>
          </p:cNvPr>
          <p:cNvCxnSpPr>
            <a:endCxn id="20" idx="1"/>
          </p:cNvCxnSpPr>
          <p:nvPr/>
        </p:nvCxnSpPr>
        <p:spPr>
          <a:xfrm rot="16200000" flipV="1">
            <a:off x="4513521" y="3523034"/>
            <a:ext cx="1793762" cy="1050353"/>
          </a:xfrm>
          <a:prstGeom prst="bentConnector4">
            <a:avLst>
              <a:gd name="adj1" fmla="val -32625"/>
              <a:gd name="adj2" fmla="val 225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80F411A6-9C0C-4E1A-9BA6-AC1E50CC142E}"/>
              </a:ext>
            </a:extLst>
          </p:cNvPr>
          <p:cNvCxnSpPr>
            <a:stCxn id="3" idx="3"/>
            <a:endCxn id="10" idx="0"/>
          </p:cNvCxnSpPr>
          <p:nvPr/>
        </p:nvCxnSpPr>
        <p:spPr>
          <a:xfrm>
            <a:off x="6985930" y="2036887"/>
            <a:ext cx="1173084" cy="3139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837117BF-5F3D-4CF9-9609-8E60787E7F8D}"/>
              </a:ext>
            </a:extLst>
          </p:cNvPr>
          <p:cNvSpPr txBox="1"/>
          <p:nvPr/>
        </p:nvSpPr>
        <p:spPr>
          <a:xfrm>
            <a:off x="7572472" y="1700002"/>
            <a:ext cx="328936" cy="384721"/>
          </a:xfrm>
          <a:prstGeom prst="rect">
            <a:avLst/>
          </a:prstGeom>
          <a:noFill/>
        </p:spPr>
        <p:txBody>
          <a:bodyPr wrap="none" rtlCol="0">
            <a:spAutoFit/>
          </a:bodyPr>
          <a:lstStyle/>
          <a:p>
            <a:r>
              <a:rPr lang="en-US" altLang="zh-CN" dirty="0"/>
              <a:t>Y</a:t>
            </a:r>
            <a:endParaRPr lang="zh-CN" altLang="en-US" dirty="0"/>
          </a:p>
        </p:txBody>
      </p:sp>
      <p:sp>
        <p:nvSpPr>
          <p:cNvPr id="54" name="文本框 53">
            <a:extLst>
              <a:ext uri="{FF2B5EF4-FFF2-40B4-BE49-F238E27FC236}">
                <a16:creationId xmlns:a16="http://schemas.microsoft.com/office/drawing/2014/main" id="{6EA42140-A6E5-4DF3-A660-2D66F38C3E0B}"/>
              </a:ext>
            </a:extLst>
          </p:cNvPr>
          <p:cNvSpPr txBox="1"/>
          <p:nvPr/>
        </p:nvSpPr>
        <p:spPr>
          <a:xfrm>
            <a:off x="7408004" y="2832497"/>
            <a:ext cx="328936" cy="384721"/>
          </a:xfrm>
          <a:prstGeom prst="rect">
            <a:avLst/>
          </a:prstGeom>
          <a:noFill/>
        </p:spPr>
        <p:txBody>
          <a:bodyPr wrap="none" rtlCol="0">
            <a:spAutoFit/>
          </a:bodyPr>
          <a:lstStyle/>
          <a:p>
            <a:r>
              <a:rPr lang="en-US" altLang="zh-CN" dirty="0"/>
              <a:t>Y</a:t>
            </a:r>
            <a:endParaRPr lang="zh-CN" altLang="en-US" dirty="0"/>
          </a:p>
        </p:txBody>
      </p:sp>
      <p:sp>
        <p:nvSpPr>
          <p:cNvPr id="55" name="文本框 54">
            <a:extLst>
              <a:ext uri="{FF2B5EF4-FFF2-40B4-BE49-F238E27FC236}">
                <a16:creationId xmlns:a16="http://schemas.microsoft.com/office/drawing/2014/main" id="{6BD660CF-E59F-4376-B907-96DA4C055B85}"/>
              </a:ext>
            </a:extLst>
          </p:cNvPr>
          <p:cNvSpPr txBox="1"/>
          <p:nvPr/>
        </p:nvSpPr>
        <p:spPr>
          <a:xfrm>
            <a:off x="5998070" y="2398552"/>
            <a:ext cx="364202" cy="384721"/>
          </a:xfrm>
          <a:prstGeom prst="rect">
            <a:avLst/>
          </a:prstGeom>
          <a:noFill/>
        </p:spPr>
        <p:txBody>
          <a:bodyPr wrap="none" rtlCol="0">
            <a:spAutoFit/>
          </a:bodyPr>
          <a:lstStyle/>
          <a:p>
            <a:r>
              <a:rPr lang="en-US" altLang="zh-CN" dirty="0"/>
              <a:t>N</a:t>
            </a:r>
            <a:endParaRPr lang="zh-CN" altLang="en-US" dirty="0"/>
          </a:p>
        </p:txBody>
      </p:sp>
      <p:sp>
        <p:nvSpPr>
          <p:cNvPr id="56" name="文本框 55">
            <a:extLst>
              <a:ext uri="{FF2B5EF4-FFF2-40B4-BE49-F238E27FC236}">
                <a16:creationId xmlns:a16="http://schemas.microsoft.com/office/drawing/2014/main" id="{8118BA38-E718-42F3-B823-CC9B2546634B}"/>
              </a:ext>
            </a:extLst>
          </p:cNvPr>
          <p:cNvSpPr txBox="1"/>
          <p:nvPr/>
        </p:nvSpPr>
        <p:spPr>
          <a:xfrm>
            <a:off x="5935578" y="3463984"/>
            <a:ext cx="364202" cy="384721"/>
          </a:xfrm>
          <a:prstGeom prst="rect">
            <a:avLst/>
          </a:prstGeom>
          <a:noFill/>
        </p:spPr>
        <p:txBody>
          <a:bodyPr wrap="none" rtlCol="0">
            <a:spAutoFit/>
          </a:bodyPr>
          <a:lstStyle/>
          <a:p>
            <a:r>
              <a:rPr lang="en-US" altLang="zh-CN" dirty="0"/>
              <a:t>N</a:t>
            </a:r>
            <a:endParaRPr lang="zh-CN" altLang="en-US" dirty="0"/>
          </a:p>
        </p:txBody>
      </p:sp>
    </p:spTree>
    <p:extLst>
      <p:ext uri="{BB962C8B-B14F-4D97-AF65-F5344CB8AC3E}">
        <p14:creationId xmlns:p14="http://schemas.microsoft.com/office/powerpoint/2010/main" val="35915934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系统实现</a:t>
            </a:r>
          </a:p>
        </p:txBody>
      </p:sp>
      <p:sp>
        <p:nvSpPr>
          <p:cNvPr id="7" name="矩形: 圆角 6">
            <a:extLst>
              <a:ext uri="{FF2B5EF4-FFF2-40B4-BE49-F238E27FC236}">
                <a16:creationId xmlns:a16="http://schemas.microsoft.com/office/drawing/2014/main" id="{71585978-A78C-4662-BA1D-AC18AEE4CBA4}"/>
              </a:ext>
            </a:extLst>
          </p:cNvPr>
          <p:cNvSpPr/>
          <p:nvPr/>
        </p:nvSpPr>
        <p:spPr>
          <a:xfrm>
            <a:off x="4992274" y="713082"/>
            <a:ext cx="2028919" cy="4189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借阅和归还</a:t>
            </a:r>
          </a:p>
        </p:txBody>
      </p:sp>
      <p:sp>
        <p:nvSpPr>
          <p:cNvPr id="10" name="矩形 9">
            <a:extLst>
              <a:ext uri="{FF2B5EF4-FFF2-40B4-BE49-F238E27FC236}">
                <a16:creationId xmlns:a16="http://schemas.microsoft.com/office/drawing/2014/main" id="{BDC67860-F9F3-4025-B466-98A18C5ADAD6}"/>
              </a:ext>
            </a:extLst>
          </p:cNvPr>
          <p:cNvSpPr/>
          <p:nvPr/>
        </p:nvSpPr>
        <p:spPr>
          <a:xfrm>
            <a:off x="6989420" y="4085267"/>
            <a:ext cx="1451936" cy="432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其他：报错</a:t>
            </a:r>
          </a:p>
        </p:txBody>
      </p:sp>
      <p:sp>
        <p:nvSpPr>
          <p:cNvPr id="12" name="矩形 11">
            <a:extLst>
              <a:ext uri="{FF2B5EF4-FFF2-40B4-BE49-F238E27FC236}">
                <a16:creationId xmlns:a16="http://schemas.microsoft.com/office/drawing/2014/main" id="{E75A13AC-0777-4309-A5E5-2BDF387EC945}"/>
              </a:ext>
            </a:extLst>
          </p:cNvPr>
          <p:cNvSpPr/>
          <p:nvPr/>
        </p:nvSpPr>
        <p:spPr>
          <a:xfrm>
            <a:off x="2921522" y="4113496"/>
            <a:ext cx="1050357" cy="410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 </a:t>
            </a:r>
            <a:r>
              <a:rPr lang="zh-CN" altLang="en-US" dirty="0"/>
              <a:t>借阅</a:t>
            </a:r>
          </a:p>
        </p:txBody>
      </p:sp>
      <p:sp>
        <p:nvSpPr>
          <p:cNvPr id="13" name="矩形 12">
            <a:extLst>
              <a:ext uri="{FF2B5EF4-FFF2-40B4-BE49-F238E27FC236}">
                <a16:creationId xmlns:a16="http://schemas.microsoft.com/office/drawing/2014/main" id="{885CEF51-8D56-4BB8-8632-1C602ECD8762}"/>
              </a:ext>
            </a:extLst>
          </p:cNvPr>
          <p:cNvSpPr/>
          <p:nvPr/>
        </p:nvSpPr>
        <p:spPr>
          <a:xfrm>
            <a:off x="4963301" y="3505753"/>
            <a:ext cx="2107933" cy="331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选择借阅或归还</a:t>
            </a:r>
          </a:p>
        </p:txBody>
      </p:sp>
      <p:sp>
        <p:nvSpPr>
          <p:cNvPr id="20" name="流程图: 决策 19">
            <a:extLst>
              <a:ext uri="{FF2B5EF4-FFF2-40B4-BE49-F238E27FC236}">
                <a16:creationId xmlns:a16="http://schemas.microsoft.com/office/drawing/2014/main" id="{4532CA1C-939B-497F-B133-739940B9110A}"/>
              </a:ext>
            </a:extLst>
          </p:cNvPr>
          <p:cNvSpPr/>
          <p:nvPr/>
        </p:nvSpPr>
        <p:spPr>
          <a:xfrm>
            <a:off x="2004332" y="4706822"/>
            <a:ext cx="2889003" cy="73070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剩余数量是否为</a:t>
            </a:r>
            <a:r>
              <a:rPr lang="en-US" altLang="zh-CN" dirty="0"/>
              <a:t>0</a:t>
            </a:r>
            <a:endParaRPr lang="zh-CN" altLang="en-US" dirty="0"/>
          </a:p>
        </p:txBody>
      </p:sp>
      <p:cxnSp>
        <p:nvCxnSpPr>
          <p:cNvPr id="21" name="连接符: 肘形 20">
            <a:extLst>
              <a:ext uri="{FF2B5EF4-FFF2-40B4-BE49-F238E27FC236}">
                <a16:creationId xmlns:a16="http://schemas.microsoft.com/office/drawing/2014/main" id="{38527967-BE9C-4987-99BE-0A37A9C765D9}"/>
              </a:ext>
            </a:extLst>
          </p:cNvPr>
          <p:cNvCxnSpPr>
            <a:cxnSpLocks/>
            <a:stCxn id="10" idx="3"/>
            <a:endCxn id="13" idx="3"/>
          </p:cNvCxnSpPr>
          <p:nvPr/>
        </p:nvCxnSpPr>
        <p:spPr>
          <a:xfrm flipH="1" flipV="1">
            <a:off x="7071234" y="3671675"/>
            <a:ext cx="1370122" cy="629704"/>
          </a:xfrm>
          <a:prstGeom prst="bentConnector3">
            <a:avLst>
              <a:gd name="adj1" fmla="val -1668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81755A16-D19E-4276-BC19-7C91895087E3}"/>
              </a:ext>
            </a:extLst>
          </p:cNvPr>
          <p:cNvCxnSpPr>
            <a:cxnSpLocks/>
            <a:stCxn id="5" idx="2"/>
            <a:endCxn id="3" idx="0"/>
          </p:cNvCxnSpPr>
          <p:nvPr/>
        </p:nvCxnSpPr>
        <p:spPr>
          <a:xfrm>
            <a:off x="6006733" y="1732807"/>
            <a:ext cx="0" cy="127304"/>
          </a:xfrm>
          <a:prstGeom prst="line">
            <a:avLst/>
          </a:prstGeom>
        </p:spPr>
        <p:style>
          <a:lnRef idx="1">
            <a:schemeClr val="accent1"/>
          </a:lnRef>
          <a:fillRef idx="0">
            <a:schemeClr val="accent1"/>
          </a:fillRef>
          <a:effectRef idx="0">
            <a:schemeClr val="accent1"/>
          </a:effectRef>
          <a:fontRef idx="minor">
            <a:schemeClr val="tx1"/>
          </a:fontRef>
        </p:style>
      </p:cxnSp>
      <p:sp>
        <p:nvSpPr>
          <p:cNvPr id="3" name="流程图: 决策 2">
            <a:extLst>
              <a:ext uri="{FF2B5EF4-FFF2-40B4-BE49-F238E27FC236}">
                <a16:creationId xmlns:a16="http://schemas.microsoft.com/office/drawing/2014/main" id="{3DAFA16F-7544-4761-B23E-27B1EE0E1CE7}"/>
              </a:ext>
            </a:extLst>
          </p:cNvPr>
          <p:cNvSpPr/>
          <p:nvPr/>
        </p:nvSpPr>
        <p:spPr>
          <a:xfrm>
            <a:off x="4629920" y="1860111"/>
            <a:ext cx="2753626" cy="76696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编号是否存在</a:t>
            </a:r>
          </a:p>
        </p:txBody>
      </p:sp>
      <p:cxnSp>
        <p:nvCxnSpPr>
          <p:cNvPr id="31" name="直接箭头连接符 30">
            <a:extLst>
              <a:ext uri="{FF2B5EF4-FFF2-40B4-BE49-F238E27FC236}">
                <a16:creationId xmlns:a16="http://schemas.microsoft.com/office/drawing/2014/main" id="{EE138616-F5ED-4620-8DB8-A1EBAD040B64}"/>
              </a:ext>
            </a:extLst>
          </p:cNvPr>
          <p:cNvCxnSpPr>
            <a:cxnSpLocks/>
            <a:stCxn id="3" idx="2"/>
            <a:endCxn id="51" idx="0"/>
          </p:cNvCxnSpPr>
          <p:nvPr/>
        </p:nvCxnSpPr>
        <p:spPr>
          <a:xfrm>
            <a:off x="6006733" y="2627072"/>
            <a:ext cx="10535" cy="237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A8BD7A1B-2116-4D64-B806-0A8DE9BAA81D}"/>
              </a:ext>
            </a:extLst>
          </p:cNvPr>
          <p:cNvCxnSpPr>
            <a:cxnSpLocks/>
            <a:stCxn id="20" idx="2"/>
            <a:endCxn id="86" idx="0"/>
          </p:cNvCxnSpPr>
          <p:nvPr/>
        </p:nvCxnSpPr>
        <p:spPr>
          <a:xfrm flipH="1">
            <a:off x="3446700" y="5437531"/>
            <a:ext cx="2134" cy="323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F964A33-F86B-402A-AB7A-C128531A47AF}"/>
              </a:ext>
            </a:extLst>
          </p:cNvPr>
          <p:cNvCxnSpPr>
            <a:cxnSpLocks/>
            <a:stCxn id="7" idx="2"/>
            <a:endCxn id="5" idx="0"/>
          </p:cNvCxnSpPr>
          <p:nvPr/>
        </p:nvCxnSpPr>
        <p:spPr>
          <a:xfrm flipH="1">
            <a:off x="6006733" y="1132021"/>
            <a:ext cx="1" cy="182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F41A168B-95CD-4790-8E32-FE316F84D43E}"/>
              </a:ext>
            </a:extLst>
          </p:cNvPr>
          <p:cNvCxnSpPr>
            <a:cxnSpLocks/>
            <a:stCxn id="20" idx="1"/>
            <a:endCxn id="87" idx="0"/>
          </p:cNvCxnSpPr>
          <p:nvPr/>
        </p:nvCxnSpPr>
        <p:spPr>
          <a:xfrm rot="10800000" flipV="1">
            <a:off x="1369878" y="5072176"/>
            <a:ext cx="634454" cy="7040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80F411A6-9C0C-4E1A-9BA6-AC1E50CC142E}"/>
              </a:ext>
            </a:extLst>
          </p:cNvPr>
          <p:cNvCxnSpPr>
            <a:cxnSpLocks/>
            <a:stCxn id="3" idx="3"/>
            <a:endCxn id="5" idx="3"/>
          </p:cNvCxnSpPr>
          <p:nvPr/>
        </p:nvCxnSpPr>
        <p:spPr>
          <a:xfrm flipH="1" flipV="1">
            <a:off x="6968350" y="1523866"/>
            <a:ext cx="415196" cy="719726"/>
          </a:xfrm>
          <a:prstGeom prst="bentConnector3">
            <a:avLst>
              <a:gd name="adj1" fmla="val -55058"/>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837117BF-5F3D-4CF9-9609-8E60787E7F8D}"/>
              </a:ext>
            </a:extLst>
          </p:cNvPr>
          <p:cNvSpPr txBox="1"/>
          <p:nvPr/>
        </p:nvSpPr>
        <p:spPr>
          <a:xfrm>
            <a:off x="6117679" y="2759208"/>
            <a:ext cx="328936" cy="384721"/>
          </a:xfrm>
          <a:prstGeom prst="rect">
            <a:avLst/>
          </a:prstGeom>
          <a:noFill/>
        </p:spPr>
        <p:txBody>
          <a:bodyPr wrap="none" rtlCol="0">
            <a:spAutoFit/>
          </a:bodyPr>
          <a:lstStyle/>
          <a:p>
            <a:r>
              <a:rPr lang="en-US" altLang="zh-CN" dirty="0"/>
              <a:t>Y</a:t>
            </a:r>
            <a:endParaRPr lang="zh-CN" altLang="en-US" dirty="0"/>
          </a:p>
        </p:txBody>
      </p:sp>
      <p:sp>
        <p:nvSpPr>
          <p:cNvPr id="54" name="文本框 53">
            <a:extLst>
              <a:ext uri="{FF2B5EF4-FFF2-40B4-BE49-F238E27FC236}">
                <a16:creationId xmlns:a16="http://schemas.microsoft.com/office/drawing/2014/main" id="{6EA42140-A6E5-4DF3-A660-2D66F38C3E0B}"/>
              </a:ext>
            </a:extLst>
          </p:cNvPr>
          <p:cNvSpPr txBox="1"/>
          <p:nvPr/>
        </p:nvSpPr>
        <p:spPr>
          <a:xfrm>
            <a:off x="3596664" y="5451702"/>
            <a:ext cx="328936" cy="384721"/>
          </a:xfrm>
          <a:prstGeom prst="rect">
            <a:avLst/>
          </a:prstGeom>
          <a:noFill/>
        </p:spPr>
        <p:txBody>
          <a:bodyPr wrap="none" rtlCol="0">
            <a:spAutoFit/>
          </a:bodyPr>
          <a:lstStyle/>
          <a:p>
            <a:r>
              <a:rPr lang="en-US" altLang="zh-CN" dirty="0"/>
              <a:t>Y</a:t>
            </a:r>
            <a:endParaRPr lang="zh-CN" altLang="en-US" dirty="0"/>
          </a:p>
        </p:txBody>
      </p:sp>
      <p:sp>
        <p:nvSpPr>
          <p:cNvPr id="55" name="文本框 54">
            <a:extLst>
              <a:ext uri="{FF2B5EF4-FFF2-40B4-BE49-F238E27FC236}">
                <a16:creationId xmlns:a16="http://schemas.microsoft.com/office/drawing/2014/main" id="{6BD660CF-E59F-4376-B907-96DA4C055B85}"/>
              </a:ext>
            </a:extLst>
          </p:cNvPr>
          <p:cNvSpPr txBox="1"/>
          <p:nvPr/>
        </p:nvSpPr>
        <p:spPr>
          <a:xfrm>
            <a:off x="7281988" y="2055267"/>
            <a:ext cx="364202" cy="384721"/>
          </a:xfrm>
          <a:prstGeom prst="rect">
            <a:avLst/>
          </a:prstGeom>
          <a:noFill/>
        </p:spPr>
        <p:txBody>
          <a:bodyPr wrap="none" rtlCol="0">
            <a:spAutoFit/>
          </a:bodyPr>
          <a:lstStyle/>
          <a:p>
            <a:r>
              <a:rPr lang="en-US" altLang="zh-CN" dirty="0"/>
              <a:t>N</a:t>
            </a:r>
            <a:endParaRPr lang="zh-CN" altLang="en-US" dirty="0"/>
          </a:p>
        </p:txBody>
      </p:sp>
      <p:sp>
        <p:nvSpPr>
          <p:cNvPr id="56" name="文本框 55">
            <a:extLst>
              <a:ext uri="{FF2B5EF4-FFF2-40B4-BE49-F238E27FC236}">
                <a16:creationId xmlns:a16="http://schemas.microsoft.com/office/drawing/2014/main" id="{8118BA38-E718-42F3-B823-CC9B2546634B}"/>
              </a:ext>
            </a:extLst>
          </p:cNvPr>
          <p:cNvSpPr txBox="1"/>
          <p:nvPr/>
        </p:nvSpPr>
        <p:spPr>
          <a:xfrm>
            <a:off x="1369877" y="5189737"/>
            <a:ext cx="364202" cy="384721"/>
          </a:xfrm>
          <a:prstGeom prst="rect">
            <a:avLst/>
          </a:prstGeom>
          <a:noFill/>
        </p:spPr>
        <p:txBody>
          <a:bodyPr wrap="none" rtlCol="0">
            <a:spAutoFit/>
          </a:bodyPr>
          <a:lstStyle/>
          <a:p>
            <a:r>
              <a:rPr lang="en-US" altLang="zh-CN" dirty="0"/>
              <a:t>N</a:t>
            </a:r>
            <a:endParaRPr lang="zh-CN" altLang="en-US" dirty="0"/>
          </a:p>
        </p:txBody>
      </p:sp>
      <p:sp>
        <p:nvSpPr>
          <p:cNvPr id="5" name="矩形 4">
            <a:extLst>
              <a:ext uri="{FF2B5EF4-FFF2-40B4-BE49-F238E27FC236}">
                <a16:creationId xmlns:a16="http://schemas.microsoft.com/office/drawing/2014/main" id="{C98C84C7-13D1-4DAE-A638-05BB4D59901C}"/>
              </a:ext>
            </a:extLst>
          </p:cNvPr>
          <p:cNvSpPr/>
          <p:nvPr/>
        </p:nvSpPr>
        <p:spPr>
          <a:xfrm>
            <a:off x="5045116" y="1314924"/>
            <a:ext cx="1923234" cy="417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输入图书编号</a:t>
            </a:r>
          </a:p>
        </p:txBody>
      </p:sp>
      <p:sp>
        <p:nvSpPr>
          <p:cNvPr id="51" name="矩形 50">
            <a:extLst>
              <a:ext uri="{FF2B5EF4-FFF2-40B4-BE49-F238E27FC236}">
                <a16:creationId xmlns:a16="http://schemas.microsoft.com/office/drawing/2014/main" id="{FE599F9A-6A2A-41B5-8B67-9F6B77DC8F84}"/>
              </a:ext>
            </a:extLst>
          </p:cNvPr>
          <p:cNvSpPr/>
          <p:nvPr/>
        </p:nvSpPr>
        <p:spPr>
          <a:xfrm>
            <a:off x="5045116" y="2864099"/>
            <a:ext cx="1944304" cy="421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输出图书信息</a:t>
            </a:r>
          </a:p>
        </p:txBody>
      </p:sp>
      <p:sp>
        <p:nvSpPr>
          <p:cNvPr id="79" name="矩形 78">
            <a:extLst>
              <a:ext uri="{FF2B5EF4-FFF2-40B4-BE49-F238E27FC236}">
                <a16:creationId xmlns:a16="http://schemas.microsoft.com/office/drawing/2014/main" id="{652935B1-8FCA-470C-B317-EEDE47E92076}"/>
              </a:ext>
            </a:extLst>
          </p:cNvPr>
          <p:cNvSpPr/>
          <p:nvPr/>
        </p:nvSpPr>
        <p:spPr>
          <a:xfrm>
            <a:off x="5100819" y="4107265"/>
            <a:ext cx="1050354" cy="410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r>
              <a:rPr lang="zh-CN" altLang="en-US" dirty="0"/>
              <a:t>归还</a:t>
            </a:r>
          </a:p>
        </p:txBody>
      </p:sp>
      <p:sp>
        <p:nvSpPr>
          <p:cNvPr id="86" name="矩形 85">
            <a:extLst>
              <a:ext uri="{FF2B5EF4-FFF2-40B4-BE49-F238E27FC236}">
                <a16:creationId xmlns:a16="http://schemas.microsoft.com/office/drawing/2014/main" id="{C4AF4E7F-B9C0-4DD4-AB9D-15E12E0E3769}"/>
              </a:ext>
            </a:extLst>
          </p:cNvPr>
          <p:cNvSpPr/>
          <p:nvPr/>
        </p:nvSpPr>
        <p:spPr>
          <a:xfrm>
            <a:off x="3021536" y="5760703"/>
            <a:ext cx="850327" cy="400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报错</a:t>
            </a:r>
          </a:p>
        </p:txBody>
      </p:sp>
      <p:sp>
        <p:nvSpPr>
          <p:cNvPr id="87" name="矩形 86">
            <a:extLst>
              <a:ext uri="{FF2B5EF4-FFF2-40B4-BE49-F238E27FC236}">
                <a16:creationId xmlns:a16="http://schemas.microsoft.com/office/drawing/2014/main" id="{8053CBFD-870E-42A2-A149-66296BE8FC2E}"/>
              </a:ext>
            </a:extLst>
          </p:cNvPr>
          <p:cNvSpPr/>
          <p:nvPr/>
        </p:nvSpPr>
        <p:spPr>
          <a:xfrm>
            <a:off x="551918" y="5776184"/>
            <a:ext cx="1635919" cy="514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剩余数量减</a:t>
            </a:r>
            <a:r>
              <a:rPr lang="en-US" altLang="zh-CN" dirty="0"/>
              <a:t>1</a:t>
            </a:r>
            <a:endParaRPr lang="zh-CN" altLang="en-US" dirty="0"/>
          </a:p>
        </p:txBody>
      </p:sp>
      <p:sp>
        <p:nvSpPr>
          <p:cNvPr id="88" name="矩形 87">
            <a:extLst>
              <a:ext uri="{FF2B5EF4-FFF2-40B4-BE49-F238E27FC236}">
                <a16:creationId xmlns:a16="http://schemas.microsoft.com/office/drawing/2014/main" id="{A27EC517-628B-482F-A37E-3E55D3FCDAFE}"/>
              </a:ext>
            </a:extLst>
          </p:cNvPr>
          <p:cNvSpPr/>
          <p:nvPr/>
        </p:nvSpPr>
        <p:spPr>
          <a:xfrm>
            <a:off x="4810696" y="5760703"/>
            <a:ext cx="1635919" cy="514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剩余数量加</a:t>
            </a:r>
            <a:r>
              <a:rPr lang="en-US" altLang="zh-CN" dirty="0"/>
              <a:t>1</a:t>
            </a:r>
            <a:endParaRPr lang="zh-CN" altLang="en-US" dirty="0"/>
          </a:p>
        </p:txBody>
      </p:sp>
      <p:cxnSp>
        <p:nvCxnSpPr>
          <p:cNvPr id="105" name="直接箭头连接符 104">
            <a:extLst>
              <a:ext uri="{FF2B5EF4-FFF2-40B4-BE49-F238E27FC236}">
                <a16:creationId xmlns:a16="http://schemas.microsoft.com/office/drawing/2014/main" id="{A00ADD18-DE97-4FC5-8C9E-A025335DC20D}"/>
              </a:ext>
            </a:extLst>
          </p:cNvPr>
          <p:cNvCxnSpPr>
            <a:cxnSpLocks/>
            <a:stCxn id="51" idx="2"/>
            <a:endCxn id="13" idx="0"/>
          </p:cNvCxnSpPr>
          <p:nvPr/>
        </p:nvCxnSpPr>
        <p:spPr>
          <a:xfrm>
            <a:off x="6017268" y="3285259"/>
            <a:ext cx="0" cy="220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1E341518-6F49-4581-BE24-581A21BE4292}"/>
              </a:ext>
            </a:extLst>
          </p:cNvPr>
          <p:cNvCxnSpPr>
            <a:cxnSpLocks/>
            <a:stCxn id="79" idx="2"/>
            <a:endCxn id="88" idx="0"/>
          </p:cNvCxnSpPr>
          <p:nvPr/>
        </p:nvCxnSpPr>
        <p:spPr>
          <a:xfrm>
            <a:off x="5625996" y="4517491"/>
            <a:ext cx="2660" cy="124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连接符: 肘形 115">
            <a:extLst>
              <a:ext uri="{FF2B5EF4-FFF2-40B4-BE49-F238E27FC236}">
                <a16:creationId xmlns:a16="http://schemas.microsoft.com/office/drawing/2014/main" id="{9E41DAD7-8A15-4862-B8AB-CA76C9052B75}"/>
              </a:ext>
            </a:extLst>
          </p:cNvPr>
          <p:cNvCxnSpPr>
            <a:stCxn id="13" idx="2"/>
            <a:endCxn id="12" idx="0"/>
          </p:cNvCxnSpPr>
          <p:nvPr/>
        </p:nvCxnSpPr>
        <p:spPr>
          <a:xfrm rot="5400000">
            <a:off x="4594035" y="2690263"/>
            <a:ext cx="275900" cy="2570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连接符: 肘形 117">
            <a:extLst>
              <a:ext uri="{FF2B5EF4-FFF2-40B4-BE49-F238E27FC236}">
                <a16:creationId xmlns:a16="http://schemas.microsoft.com/office/drawing/2014/main" id="{B9914CC4-921B-4C90-A291-EF9FE51032EC}"/>
              </a:ext>
            </a:extLst>
          </p:cNvPr>
          <p:cNvCxnSpPr>
            <a:stCxn id="13" idx="2"/>
            <a:endCxn id="79" idx="0"/>
          </p:cNvCxnSpPr>
          <p:nvPr/>
        </p:nvCxnSpPr>
        <p:spPr>
          <a:xfrm rot="5400000">
            <a:off x="5686798" y="3776794"/>
            <a:ext cx="269669" cy="391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0F5A5E84-9E06-45B7-BAFA-2DB04483A28A}"/>
              </a:ext>
            </a:extLst>
          </p:cNvPr>
          <p:cNvCxnSpPr>
            <a:stCxn id="12" idx="2"/>
            <a:endCxn id="20" idx="0"/>
          </p:cNvCxnSpPr>
          <p:nvPr/>
        </p:nvCxnSpPr>
        <p:spPr>
          <a:xfrm>
            <a:off x="3446701" y="4523722"/>
            <a:ext cx="2133" cy="18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连接符: 肘形 121">
            <a:extLst>
              <a:ext uri="{FF2B5EF4-FFF2-40B4-BE49-F238E27FC236}">
                <a16:creationId xmlns:a16="http://schemas.microsoft.com/office/drawing/2014/main" id="{13D3929A-5B94-4F79-8D30-0E2F881E7A6C}"/>
              </a:ext>
            </a:extLst>
          </p:cNvPr>
          <p:cNvCxnSpPr>
            <a:stCxn id="13" idx="2"/>
            <a:endCxn id="10" idx="0"/>
          </p:cNvCxnSpPr>
          <p:nvPr/>
        </p:nvCxnSpPr>
        <p:spPr>
          <a:xfrm rot="16200000" flipH="1">
            <a:off x="6742493" y="3112371"/>
            <a:ext cx="247671" cy="1698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4856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1" y="231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1" y="358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3244675" y="1564948"/>
            <a:ext cx="2031325" cy="646331"/>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项目简介</a:t>
            </a:r>
          </a:p>
        </p:txBody>
      </p:sp>
      <p:sp>
        <p:nvSpPr>
          <p:cNvPr id="88" name="文本框 87"/>
          <p:cNvSpPr txBox="1"/>
          <p:nvPr/>
        </p:nvSpPr>
        <p:spPr>
          <a:xfrm>
            <a:off x="7676173" y="2197401"/>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系统实现</a:t>
            </a:r>
          </a:p>
        </p:txBody>
      </p:sp>
      <p:sp>
        <p:nvSpPr>
          <p:cNvPr id="89" name="文本框 88"/>
          <p:cNvSpPr txBox="1"/>
          <p:nvPr/>
        </p:nvSpPr>
        <p:spPr>
          <a:xfrm>
            <a:off x="3248528" y="2839537"/>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需求分析</a:t>
            </a:r>
          </a:p>
        </p:txBody>
      </p:sp>
      <p:sp>
        <p:nvSpPr>
          <p:cNvPr id="90" name="文本框 89"/>
          <p:cNvSpPr txBox="1"/>
          <p:nvPr/>
        </p:nvSpPr>
        <p:spPr>
          <a:xfrm>
            <a:off x="7676173" y="3467401"/>
            <a:ext cx="2031317"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功能测试</a:t>
            </a:r>
          </a:p>
        </p:txBody>
      </p:sp>
      <p:sp>
        <p:nvSpPr>
          <p:cNvPr id="91" name="文本框 90"/>
          <p:cNvSpPr txBox="1"/>
          <p:nvPr/>
        </p:nvSpPr>
        <p:spPr>
          <a:xfrm>
            <a:off x="3248528" y="4109537"/>
            <a:ext cx="2031325" cy="646331"/>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系统设计</a:t>
            </a:r>
          </a:p>
        </p:txBody>
      </p:sp>
      <p:sp>
        <p:nvSpPr>
          <p:cNvPr id="104" name="矩形 103"/>
          <p:cNvSpPr/>
          <p:nvPr/>
        </p:nvSpPr>
        <p:spPr>
          <a:xfrm>
            <a:off x="3206945" y="2153781"/>
            <a:ext cx="2031321"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BACKGROUNDS</a:t>
            </a:r>
          </a:p>
        </p:txBody>
      </p:sp>
      <p:sp>
        <p:nvSpPr>
          <p:cNvPr id="105" name="矩形 104"/>
          <p:cNvSpPr/>
          <p:nvPr/>
        </p:nvSpPr>
        <p:spPr>
          <a:xfrm>
            <a:off x="3439259" y="3485867"/>
            <a:ext cx="1792712"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FRAMWORK</a:t>
            </a:r>
          </a:p>
        </p:txBody>
      </p:sp>
      <p:sp>
        <p:nvSpPr>
          <p:cNvPr id="106" name="矩形 105"/>
          <p:cNvSpPr/>
          <p:nvPr/>
        </p:nvSpPr>
        <p:spPr>
          <a:xfrm>
            <a:off x="3566821" y="4755867"/>
            <a:ext cx="1659425"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RESEARCH METHODS</a:t>
            </a:r>
          </a:p>
        </p:txBody>
      </p:sp>
      <p:sp>
        <p:nvSpPr>
          <p:cNvPr id="107" name="矩形 106"/>
          <p:cNvSpPr/>
          <p:nvPr/>
        </p:nvSpPr>
        <p:spPr>
          <a:xfrm>
            <a:off x="7633372" y="2737657"/>
            <a:ext cx="2116925"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ANALYSIS AND DISCUSSION</a:t>
            </a:r>
          </a:p>
        </p:txBody>
      </p:sp>
      <p:sp>
        <p:nvSpPr>
          <p:cNvPr id="108" name="矩形 107"/>
          <p:cNvSpPr/>
          <p:nvPr/>
        </p:nvSpPr>
        <p:spPr>
          <a:xfrm>
            <a:off x="7663453" y="4066896"/>
            <a:ext cx="2441483"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CONCLUSION AND SUGGESTION</a:t>
            </a:r>
          </a:p>
        </p:txBody>
      </p:sp>
      <p:sp>
        <p:nvSpPr>
          <p:cNvPr id="27" name="圆角矩形 77">
            <a:extLst>
              <a:ext uri="{FF2B5EF4-FFF2-40B4-BE49-F238E27FC236}">
                <a16:creationId xmlns:a16="http://schemas.microsoft.com/office/drawing/2014/main" id="{BCA2E12C-5240-44A1-9312-D0F161DFE06D}"/>
              </a:ext>
            </a:extLst>
          </p:cNvPr>
          <p:cNvSpPr/>
          <p:nvPr/>
        </p:nvSpPr>
        <p:spPr>
          <a:xfrm rot="10800000" flipV="1">
            <a:off x="6521811" y="4853512"/>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28" name="文本框 27">
            <a:extLst>
              <a:ext uri="{FF2B5EF4-FFF2-40B4-BE49-F238E27FC236}">
                <a16:creationId xmlns:a16="http://schemas.microsoft.com/office/drawing/2014/main" id="{2C7B4AFD-3D45-40D2-B575-8CFC39C588BD}"/>
              </a:ext>
            </a:extLst>
          </p:cNvPr>
          <p:cNvSpPr txBox="1"/>
          <p:nvPr/>
        </p:nvSpPr>
        <p:spPr>
          <a:xfrm>
            <a:off x="7676172" y="4737401"/>
            <a:ext cx="1107988" cy="646327"/>
          </a:xfrm>
          <a:prstGeom prst="rect">
            <a:avLst/>
          </a:prstGeom>
          <a:noFill/>
        </p:spPr>
        <p:txBody>
          <a:bodyPr wrap="none" lIns="91436" tIns="45718" rIns="91436" bIns="45718" rtlCol="0">
            <a:spAutoFit/>
          </a:bodyPr>
          <a:lstStyle/>
          <a:p>
            <a:r>
              <a:rPr lang="zh-CN" altLang="en-US" sz="3600" dirty="0">
                <a:solidFill>
                  <a:schemeClr val="tx2"/>
                </a:solidFill>
                <a:latin typeface="微软雅黑" panose="020B0503020204020204" pitchFamily="34" charset="-122"/>
                <a:ea typeface="微软雅黑" panose="020B0503020204020204" pitchFamily="34" charset="-122"/>
              </a:rPr>
              <a:t>总结</a:t>
            </a:r>
          </a:p>
        </p:txBody>
      </p:sp>
      <p:sp>
        <p:nvSpPr>
          <p:cNvPr id="29" name="矩形 28">
            <a:extLst>
              <a:ext uri="{FF2B5EF4-FFF2-40B4-BE49-F238E27FC236}">
                <a16:creationId xmlns:a16="http://schemas.microsoft.com/office/drawing/2014/main" id="{D428C5E3-F997-4C1F-9A07-62B705E06F3E}"/>
              </a:ext>
            </a:extLst>
          </p:cNvPr>
          <p:cNvSpPr/>
          <p:nvPr/>
        </p:nvSpPr>
        <p:spPr>
          <a:xfrm>
            <a:off x="7733876" y="5383731"/>
            <a:ext cx="1210584" cy="261608"/>
          </a:xfrm>
          <a:prstGeom prst="rect">
            <a:avLst/>
          </a:prstGeom>
        </p:spPr>
        <p:txBody>
          <a:bodyPr wrap="none" lIns="91436" tIns="45718" rIns="91436" bIns="45718">
            <a:spAutoFit/>
          </a:bodyPr>
          <a:lstStyle/>
          <a:p>
            <a:pPr algn="ctr"/>
            <a:r>
              <a:rPr lang="en-US" altLang="zh-CN" sz="1100" dirty="0">
                <a:solidFill>
                  <a:srgbClr val="A2A2A2"/>
                </a:solidFill>
                <a:latin typeface="微软雅黑" panose="020B0503020204020204" pitchFamily="34" charset="-122"/>
                <a:ea typeface="微软雅黑" panose="020B0503020204020204" pitchFamily="34" charset="-122"/>
              </a:rPr>
              <a:t>BIBLIOGRAPHY</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功能测试</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6"/>
            <a:ext cx="12192000" cy="3805594"/>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6"/>
            <a:ext cx="12192000" cy="419207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功能测试</a:t>
            </a:r>
          </a:p>
        </p:txBody>
      </p:sp>
      <p:pic>
        <p:nvPicPr>
          <p:cNvPr id="3" name="图片 2">
            <a:extLst>
              <a:ext uri="{FF2B5EF4-FFF2-40B4-BE49-F238E27FC236}">
                <a16:creationId xmlns:a16="http://schemas.microsoft.com/office/drawing/2014/main" id="{7572E990-7477-4A9C-A196-0AB4F70F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34" y="986588"/>
            <a:ext cx="5881566" cy="1900430"/>
          </a:xfrm>
          <a:prstGeom prst="rect">
            <a:avLst/>
          </a:prstGeom>
        </p:spPr>
      </p:pic>
      <p:pic>
        <p:nvPicPr>
          <p:cNvPr id="5" name="图片 4">
            <a:extLst>
              <a:ext uri="{FF2B5EF4-FFF2-40B4-BE49-F238E27FC236}">
                <a16:creationId xmlns:a16="http://schemas.microsoft.com/office/drawing/2014/main" id="{C474319F-A4D6-4865-8029-3F8808C5AA78}"/>
              </a:ext>
            </a:extLst>
          </p:cNvPr>
          <p:cNvPicPr>
            <a:picLocks noChangeAspect="1"/>
          </p:cNvPicPr>
          <p:nvPr/>
        </p:nvPicPr>
        <p:blipFill rotWithShape="1">
          <a:blip r:embed="rId3">
            <a:extLst>
              <a:ext uri="{28A0092B-C50C-407E-A947-70E740481C1C}">
                <a14:useLocalDpi xmlns:a14="http://schemas.microsoft.com/office/drawing/2010/main" val="0"/>
              </a:ext>
            </a:extLst>
          </a:blip>
          <a:srcRect t="1" b="67198"/>
          <a:stretch/>
        </p:blipFill>
        <p:spPr>
          <a:xfrm>
            <a:off x="236479" y="3133050"/>
            <a:ext cx="4773962" cy="1676486"/>
          </a:xfrm>
          <a:prstGeom prst="rect">
            <a:avLst/>
          </a:prstGeom>
        </p:spPr>
      </p:pic>
      <p:pic>
        <p:nvPicPr>
          <p:cNvPr id="7" name="图片 6">
            <a:extLst>
              <a:ext uri="{FF2B5EF4-FFF2-40B4-BE49-F238E27FC236}">
                <a16:creationId xmlns:a16="http://schemas.microsoft.com/office/drawing/2014/main" id="{BF20E498-4756-4779-A30B-EA72A4395653}"/>
              </a:ext>
            </a:extLst>
          </p:cNvPr>
          <p:cNvPicPr>
            <a:picLocks noChangeAspect="1"/>
          </p:cNvPicPr>
          <p:nvPr/>
        </p:nvPicPr>
        <p:blipFill rotWithShape="1">
          <a:blip r:embed="rId4">
            <a:extLst>
              <a:ext uri="{28A0092B-C50C-407E-A947-70E740481C1C}">
                <a14:useLocalDpi xmlns:a14="http://schemas.microsoft.com/office/drawing/2010/main" val="0"/>
              </a:ext>
            </a:extLst>
          </a:blip>
          <a:srcRect t="239"/>
          <a:stretch/>
        </p:blipFill>
        <p:spPr>
          <a:xfrm>
            <a:off x="5589341" y="2462414"/>
            <a:ext cx="6388225" cy="4024229"/>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6"/>
            <a:ext cx="12192000" cy="3805594"/>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6"/>
            <a:ext cx="12192000" cy="419207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功能测试</a:t>
            </a:r>
          </a:p>
        </p:txBody>
      </p:sp>
      <p:pic>
        <p:nvPicPr>
          <p:cNvPr id="2" name="图片 1">
            <a:extLst>
              <a:ext uri="{FF2B5EF4-FFF2-40B4-BE49-F238E27FC236}">
                <a16:creationId xmlns:a16="http://schemas.microsoft.com/office/drawing/2014/main" id="{44EA2B78-4E18-4785-B90B-F23FBD902AA5}"/>
              </a:ext>
            </a:extLst>
          </p:cNvPr>
          <p:cNvPicPr>
            <a:picLocks noChangeAspect="1"/>
          </p:cNvPicPr>
          <p:nvPr/>
        </p:nvPicPr>
        <p:blipFill>
          <a:blip r:embed="rId2"/>
          <a:stretch>
            <a:fillRect/>
          </a:stretch>
        </p:blipFill>
        <p:spPr>
          <a:xfrm>
            <a:off x="66008" y="1115442"/>
            <a:ext cx="4610501" cy="4940460"/>
          </a:xfrm>
          <a:prstGeom prst="rect">
            <a:avLst/>
          </a:prstGeom>
        </p:spPr>
      </p:pic>
      <p:pic>
        <p:nvPicPr>
          <p:cNvPr id="4" name="图片 3">
            <a:extLst>
              <a:ext uri="{FF2B5EF4-FFF2-40B4-BE49-F238E27FC236}">
                <a16:creationId xmlns:a16="http://schemas.microsoft.com/office/drawing/2014/main" id="{85210E4E-E25A-401C-9D21-D0B67380EC15}"/>
              </a:ext>
            </a:extLst>
          </p:cNvPr>
          <p:cNvPicPr>
            <a:picLocks noChangeAspect="1"/>
          </p:cNvPicPr>
          <p:nvPr/>
        </p:nvPicPr>
        <p:blipFill rotWithShape="1">
          <a:blip r:embed="rId3"/>
          <a:srcRect t="57475"/>
          <a:stretch/>
        </p:blipFill>
        <p:spPr>
          <a:xfrm>
            <a:off x="4825014" y="962692"/>
            <a:ext cx="7218480" cy="1810638"/>
          </a:xfrm>
          <a:prstGeom prst="rect">
            <a:avLst/>
          </a:prstGeom>
        </p:spPr>
      </p:pic>
      <p:pic>
        <p:nvPicPr>
          <p:cNvPr id="5" name="图片 4">
            <a:extLst>
              <a:ext uri="{FF2B5EF4-FFF2-40B4-BE49-F238E27FC236}">
                <a16:creationId xmlns:a16="http://schemas.microsoft.com/office/drawing/2014/main" id="{766654AA-E12E-459B-93AB-DAF8F7B89378}"/>
              </a:ext>
            </a:extLst>
          </p:cNvPr>
          <p:cNvPicPr>
            <a:picLocks noChangeAspect="1"/>
          </p:cNvPicPr>
          <p:nvPr/>
        </p:nvPicPr>
        <p:blipFill>
          <a:blip r:embed="rId4"/>
          <a:stretch>
            <a:fillRect/>
          </a:stretch>
        </p:blipFill>
        <p:spPr>
          <a:xfrm>
            <a:off x="4825014" y="2927294"/>
            <a:ext cx="5432007" cy="1383912"/>
          </a:xfrm>
          <a:prstGeom prst="rect">
            <a:avLst/>
          </a:prstGeom>
        </p:spPr>
      </p:pic>
      <p:pic>
        <p:nvPicPr>
          <p:cNvPr id="6" name="图片 5">
            <a:extLst>
              <a:ext uri="{FF2B5EF4-FFF2-40B4-BE49-F238E27FC236}">
                <a16:creationId xmlns:a16="http://schemas.microsoft.com/office/drawing/2014/main" id="{31ED89F3-8EFC-4CD7-8E0A-4283FB4868B0}"/>
              </a:ext>
            </a:extLst>
          </p:cNvPr>
          <p:cNvPicPr>
            <a:picLocks noChangeAspect="1"/>
          </p:cNvPicPr>
          <p:nvPr/>
        </p:nvPicPr>
        <p:blipFill rotWithShape="1">
          <a:blip r:embed="rId5"/>
          <a:srcRect t="75626"/>
          <a:stretch/>
        </p:blipFill>
        <p:spPr>
          <a:xfrm>
            <a:off x="4825014" y="4489420"/>
            <a:ext cx="7275620" cy="952171"/>
          </a:xfrm>
          <a:prstGeom prst="rect">
            <a:avLst/>
          </a:prstGeom>
        </p:spPr>
      </p:pic>
      <p:pic>
        <p:nvPicPr>
          <p:cNvPr id="7" name="图片 6">
            <a:extLst>
              <a:ext uri="{FF2B5EF4-FFF2-40B4-BE49-F238E27FC236}">
                <a16:creationId xmlns:a16="http://schemas.microsoft.com/office/drawing/2014/main" id="{990DEB84-1069-4116-AB29-5B0D099BE251}"/>
              </a:ext>
            </a:extLst>
          </p:cNvPr>
          <p:cNvPicPr>
            <a:picLocks noChangeAspect="1"/>
          </p:cNvPicPr>
          <p:nvPr/>
        </p:nvPicPr>
        <p:blipFill>
          <a:blip r:embed="rId6"/>
          <a:stretch>
            <a:fillRect/>
          </a:stretch>
        </p:blipFill>
        <p:spPr>
          <a:xfrm>
            <a:off x="4810199" y="5623600"/>
            <a:ext cx="7004911" cy="981541"/>
          </a:xfrm>
          <a:prstGeom prst="rect">
            <a:avLst/>
          </a:prstGeom>
        </p:spPr>
      </p:pic>
    </p:spTree>
    <p:extLst>
      <p:ext uri="{BB962C8B-B14F-4D97-AF65-F5344CB8AC3E}">
        <p14:creationId xmlns:p14="http://schemas.microsoft.com/office/powerpoint/2010/main" val="18600655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6"/>
            <a:ext cx="12192000" cy="3805594"/>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6"/>
            <a:ext cx="12192000" cy="419207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功能测试</a:t>
            </a:r>
          </a:p>
        </p:txBody>
      </p:sp>
      <p:pic>
        <p:nvPicPr>
          <p:cNvPr id="2" name="图片 1">
            <a:extLst>
              <a:ext uri="{FF2B5EF4-FFF2-40B4-BE49-F238E27FC236}">
                <a16:creationId xmlns:a16="http://schemas.microsoft.com/office/drawing/2014/main" id="{1A069C72-FE9A-436C-AFDC-E2BEDEF16A98}"/>
              </a:ext>
            </a:extLst>
          </p:cNvPr>
          <p:cNvPicPr>
            <a:picLocks noChangeAspect="1"/>
          </p:cNvPicPr>
          <p:nvPr/>
        </p:nvPicPr>
        <p:blipFill rotWithShape="1">
          <a:blip r:embed="rId2"/>
          <a:srcRect l="1" t="71774" r="-1"/>
          <a:stretch/>
        </p:blipFill>
        <p:spPr>
          <a:xfrm>
            <a:off x="2424770" y="5433908"/>
            <a:ext cx="8028266" cy="1251158"/>
          </a:xfrm>
          <a:prstGeom prst="rect">
            <a:avLst/>
          </a:prstGeom>
        </p:spPr>
      </p:pic>
      <p:pic>
        <p:nvPicPr>
          <p:cNvPr id="3" name="图片 2">
            <a:extLst>
              <a:ext uri="{FF2B5EF4-FFF2-40B4-BE49-F238E27FC236}">
                <a16:creationId xmlns:a16="http://schemas.microsoft.com/office/drawing/2014/main" id="{A9D3826A-582E-493F-85DE-5EA744AB9B33}"/>
              </a:ext>
            </a:extLst>
          </p:cNvPr>
          <p:cNvPicPr>
            <a:picLocks noChangeAspect="1"/>
          </p:cNvPicPr>
          <p:nvPr/>
        </p:nvPicPr>
        <p:blipFill>
          <a:blip r:embed="rId3"/>
          <a:stretch>
            <a:fillRect/>
          </a:stretch>
        </p:blipFill>
        <p:spPr>
          <a:xfrm>
            <a:off x="2424770" y="811273"/>
            <a:ext cx="8028266" cy="4445711"/>
          </a:xfrm>
          <a:prstGeom prst="rect">
            <a:avLst/>
          </a:prstGeom>
        </p:spPr>
      </p:pic>
    </p:spTree>
    <p:extLst>
      <p:ext uri="{BB962C8B-B14F-4D97-AF65-F5344CB8AC3E}">
        <p14:creationId xmlns:p14="http://schemas.microsoft.com/office/powerpoint/2010/main" val="7231121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6"/>
            <a:ext cx="12192000" cy="3805594"/>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6"/>
            <a:ext cx="12192000" cy="419207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8"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功能测试</a:t>
            </a:r>
          </a:p>
        </p:txBody>
      </p:sp>
      <p:pic>
        <p:nvPicPr>
          <p:cNvPr id="2" name="图片 1">
            <a:extLst>
              <a:ext uri="{FF2B5EF4-FFF2-40B4-BE49-F238E27FC236}">
                <a16:creationId xmlns:a16="http://schemas.microsoft.com/office/drawing/2014/main" id="{02871531-2659-4244-AC5C-332CE6509F70}"/>
              </a:ext>
            </a:extLst>
          </p:cNvPr>
          <p:cNvPicPr>
            <a:picLocks noChangeAspect="1"/>
          </p:cNvPicPr>
          <p:nvPr/>
        </p:nvPicPr>
        <p:blipFill rotWithShape="1">
          <a:blip r:embed="rId2"/>
          <a:srcRect t="43065"/>
          <a:stretch/>
        </p:blipFill>
        <p:spPr>
          <a:xfrm>
            <a:off x="5002254" y="4485969"/>
            <a:ext cx="6891734" cy="1798771"/>
          </a:xfrm>
          <a:prstGeom prst="rect">
            <a:avLst/>
          </a:prstGeom>
        </p:spPr>
      </p:pic>
      <p:pic>
        <p:nvPicPr>
          <p:cNvPr id="3" name="图片 2">
            <a:extLst>
              <a:ext uri="{FF2B5EF4-FFF2-40B4-BE49-F238E27FC236}">
                <a16:creationId xmlns:a16="http://schemas.microsoft.com/office/drawing/2014/main" id="{7C61AD0F-C233-4E07-979A-70F82488F728}"/>
              </a:ext>
            </a:extLst>
          </p:cNvPr>
          <p:cNvPicPr>
            <a:picLocks noChangeAspect="1"/>
          </p:cNvPicPr>
          <p:nvPr/>
        </p:nvPicPr>
        <p:blipFill>
          <a:blip r:embed="rId3"/>
          <a:stretch>
            <a:fillRect/>
          </a:stretch>
        </p:blipFill>
        <p:spPr>
          <a:xfrm>
            <a:off x="5002254" y="1266007"/>
            <a:ext cx="6855133" cy="3151601"/>
          </a:xfrm>
          <a:prstGeom prst="rect">
            <a:avLst/>
          </a:prstGeom>
        </p:spPr>
      </p:pic>
      <p:pic>
        <p:nvPicPr>
          <p:cNvPr id="9" name="图片 8">
            <a:extLst>
              <a:ext uri="{FF2B5EF4-FFF2-40B4-BE49-F238E27FC236}">
                <a16:creationId xmlns:a16="http://schemas.microsoft.com/office/drawing/2014/main" id="{2D30013A-63FC-481C-A533-C03CF56B4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982" y="1066128"/>
            <a:ext cx="4112554" cy="5085887"/>
          </a:xfrm>
          <a:prstGeom prst="rect">
            <a:avLst/>
          </a:prstGeom>
        </p:spPr>
      </p:pic>
    </p:spTree>
    <p:extLst>
      <p:ext uri="{BB962C8B-B14F-4D97-AF65-F5344CB8AC3E}">
        <p14:creationId xmlns:p14="http://schemas.microsoft.com/office/powerpoint/2010/main" val="389981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6</a:t>
              </a:r>
              <a:endParaRPr lang="zh-CN" altLang="en-US" sz="6000" dirty="0"/>
            </a:p>
          </p:txBody>
        </p:sp>
        <p:sp>
          <p:nvSpPr>
            <p:cNvPr id="42" name="文本框 41"/>
            <p:cNvSpPr txBox="1"/>
            <p:nvPr/>
          </p:nvSpPr>
          <p:spPr>
            <a:xfrm>
              <a:off x="10157892" y="3077454"/>
              <a:ext cx="1569656"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3179835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919588" y="1665634"/>
            <a:ext cx="10352823" cy="3820766"/>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919588" y="1486832"/>
            <a:ext cx="6376361" cy="4182448"/>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342900" indent="-342900">
              <a:buFont typeface="Arial" panose="020B0604020202020204" pitchFamily="34" charset="0"/>
              <a:buChar char="•"/>
            </a:pPr>
            <a:r>
              <a:rPr lang="en-US" altLang="zh-CN" sz="2000" dirty="0"/>
              <a:t>	c</a:t>
            </a:r>
            <a:r>
              <a:rPr lang="zh-CN" altLang="en-US" sz="2000" dirty="0"/>
              <a:t>语言学习的实用性。</a:t>
            </a:r>
            <a:endParaRPr lang="en-US" altLang="zh-CN" sz="2000" dirty="0"/>
          </a:p>
          <a:p>
            <a:pPr marL="342900" indent="-342900">
              <a:buFont typeface="Arial" panose="020B0604020202020204" pitchFamily="34" charset="0"/>
              <a:buChar char="•"/>
            </a:pPr>
            <a:r>
              <a:rPr lang="en-US" altLang="zh-CN" sz="2000" dirty="0"/>
              <a:t>	</a:t>
            </a:r>
            <a:r>
              <a:rPr lang="zh-CN" altLang="en-US" sz="2000" dirty="0"/>
              <a:t>理论和实践结合</a:t>
            </a:r>
            <a:r>
              <a:rPr lang="en-US" altLang="zh-CN" sz="2000" dirty="0"/>
              <a:t>	</a:t>
            </a:r>
          </a:p>
          <a:p>
            <a:pPr marL="342900" indent="-342900">
              <a:buFont typeface="Arial" panose="020B0604020202020204" pitchFamily="34" charset="0"/>
              <a:buChar char="•"/>
            </a:pPr>
            <a:r>
              <a:rPr lang="en-US" altLang="zh-CN" sz="2000" dirty="0"/>
              <a:t>	</a:t>
            </a:r>
            <a:r>
              <a:rPr lang="zh-CN" altLang="en-US" sz="2000" dirty="0"/>
              <a:t>从大局考虑</a:t>
            </a:r>
            <a:endParaRPr lang="en-US" altLang="zh-CN" sz="2000" dirty="0"/>
          </a:p>
          <a:p>
            <a:pPr marL="342900" indent="-342900">
              <a:buFont typeface="Arial" panose="020B0604020202020204" pitchFamily="34" charset="0"/>
              <a:buChar char="•"/>
            </a:pPr>
            <a:r>
              <a:rPr lang="en-US" altLang="zh-CN" sz="2000" dirty="0"/>
              <a:t>	</a:t>
            </a:r>
            <a:r>
              <a:rPr lang="zh-CN" altLang="en-US" sz="2000" dirty="0"/>
              <a:t>完善注释</a:t>
            </a:r>
            <a:endParaRPr lang="en-US" altLang="zh-CN" sz="2000" dirty="0"/>
          </a:p>
          <a:p>
            <a:pPr marL="342900" indent="-342900">
              <a:buFont typeface="Arial" panose="020B0604020202020204" pitchFamily="34" charset="0"/>
              <a:buChar char="•"/>
            </a:pPr>
            <a:r>
              <a:rPr lang="en-US" altLang="zh-CN" sz="2000" dirty="0"/>
              <a:t>	</a:t>
            </a:r>
            <a:r>
              <a:rPr lang="zh-CN" altLang="en-US" sz="2000" dirty="0"/>
              <a:t>细心，思考要全面，结合实际</a:t>
            </a:r>
            <a:endParaRPr lang="en-US" altLang="zh-CN" sz="2000" dirty="0"/>
          </a:p>
          <a:p>
            <a:pPr marL="342900" indent="-342900">
              <a:buFont typeface="Arial" panose="020B0604020202020204" pitchFamily="34" charset="0"/>
              <a:buChar char="•"/>
            </a:pPr>
            <a:r>
              <a:rPr lang="en-US" altLang="zh-CN" sz="2000" dirty="0"/>
              <a:t>	</a:t>
            </a:r>
            <a:r>
              <a:rPr lang="zh-CN" altLang="en-US" sz="2000" dirty="0"/>
              <a:t>充分考虑到客户的需求和现实意义。</a:t>
            </a: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0" name="文本框 39"/>
          <p:cNvSpPr txBox="1"/>
          <p:nvPr/>
        </p:nvSpPr>
        <p:spPr>
          <a:xfrm>
            <a:off x="647718" y="267582"/>
            <a:ext cx="954099"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62784192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057102" y="2281125"/>
            <a:ext cx="5798699" cy="1446548"/>
          </a:xfrm>
          <a:prstGeom prst="rect">
            <a:avLst/>
          </a:prstGeom>
          <a:noFill/>
        </p:spPr>
        <p:txBody>
          <a:bodyPr wrap="none" lIns="91438" tIns="45719" rIns="91438" bIns="45719" rtlCol="0">
            <a:spAutoFit/>
          </a:bodyPr>
          <a:lstStyle/>
          <a:p>
            <a:r>
              <a:rPr lang="en-US" altLang="zh-CN" sz="8800" dirty="0">
                <a:ln w="0"/>
                <a:solidFill>
                  <a:schemeClr val="tx2"/>
                </a:solidFill>
                <a:latin typeface="微软雅黑" panose="020B0503020204020204" pitchFamily="34" charset="-122"/>
                <a:ea typeface="微软雅黑" panose="020B0503020204020204" pitchFamily="34" charset="-122"/>
              </a:rPr>
              <a:t>Thank you</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项目简介</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804323" y="3264361"/>
              <a:ext cx="4212507" cy="461663"/>
            </a:xfrm>
            <a:prstGeom prst="rect">
              <a:avLst/>
            </a:prstGeom>
          </p:spPr>
          <p:txBody>
            <a:bodyPr wrap="none" lIns="91438" tIns="45719" rIns="91438" bIns="45719">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RESEARCH BACKGROUNDS</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2" y="2065436"/>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8" name="圆角矩形 47"/>
          <p:cNvSpPr/>
          <p:nvPr/>
        </p:nvSpPr>
        <p:spPr>
          <a:xfrm>
            <a:off x="-5665" y="1876965"/>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项目简介</a:t>
            </a:r>
          </a:p>
        </p:txBody>
      </p:sp>
      <p:sp>
        <p:nvSpPr>
          <p:cNvPr id="46" name="矩形 4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47" name="矩形 46"/>
          <p:cNvSpPr/>
          <p:nvPr/>
        </p:nvSpPr>
        <p:spPr>
          <a:xfrm>
            <a:off x="1580269" y="2173347"/>
            <a:ext cx="8842553" cy="584771"/>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内容简介</a:t>
            </a:r>
            <a:r>
              <a:rPr lang="en-US" altLang="zh-CN" sz="2000" dirty="0">
                <a:solidFill>
                  <a:schemeClr val="bg1"/>
                </a:solidFill>
                <a:latin typeface="微软雅黑" panose="020B0503020204020204" pitchFamily="34" charset="-122"/>
                <a:ea typeface="微软雅黑" panose="020B0503020204020204" pitchFamily="34" charset="-122"/>
              </a:rPr>
              <a:t>RESEARCH TOPIC</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196596" y="3158972"/>
            <a:ext cx="9326886" cy="1631214"/>
          </a:xfrm>
          <a:prstGeom prst="rect">
            <a:avLst/>
          </a:prstGeom>
        </p:spPr>
        <p:txBody>
          <a:bodyPr wrap="square" lIns="91438" tIns="45719" rIns="91438" bIns="45719">
            <a:spAutoFit/>
          </a:bodyPr>
          <a:lstStyle/>
          <a:p>
            <a:r>
              <a:rPr lang="zh-CN" altLang="en-US" sz="2000" dirty="0">
                <a:solidFill>
                  <a:schemeClr val="bg1"/>
                </a:solidFill>
                <a:latin typeface="微软雅黑" panose="020B0503020204020204" pitchFamily="34" charset="-122"/>
              </a:rPr>
              <a:t>图书管理系统 </a:t>
            </a:r>
          </a:p>
          <a:p>
            <a:r>
              <a:rPr lang="zh-CN" altLang="en-US" sz="2000" dirty="0">
                <a:solidFill>
                  <a:schemeClr val="bg1"/>
                </a:solidFill>
                <a:latin typeface="微软雅黑" panose="020B0503020204020204" pitchFamily="34" charset="-122"/>
              </a:rPr>
              <a:t>设计内容：设计一个实用的小型图书管理程序。包括管理员系统和学生借阅系统。管理员可以进行登录，查看，注册，修改，删除，排序，保存等操作，学生系统可以进行登录，查看，查找，借阅，归还等操作。对图书的在库和借出状态要有所表示。能提供读者信息查询及提供按图书的编号的检索。</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47811" cy="861772"/>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需求分析</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606097"/>
            <a:ext cx="1415764" cy="525653"/>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选题原因</a:t>
            </a:r>
          </a:p>
        </p:txBody>
      </p:sp>
      <p:cxnSp>
        <p:nvCxnSpPr>
          <p:cNvPr id="376" name="直接连接符 375"/>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88"/>
            <a:ext cx="10690557" cy="2217847"/>
          </a:xfrm>
          <a:prstGeom prst="rect">
            <a:avLst/>
          </a:prstGeom>
        </p:spPr>
        <p:txBody>
          <a:bodyPr wrap="square" lIns="91436" tIns="45718" rIns="91436" bIns="45718">
            <a:spAutoFit/>
          </a:bodyPr>
          <a:lstStyle/>
          <a:p>
            <a:pPr marL="285750" indent="-285750">
              <a:lnSpc>
                <a:spcPct val="130000"/>
              </a:lnSpc>
              <a:buFont typeface="Arial" panose="020B0604020202020204" pitchFamily="34" charset="0"/>
              <a:buChar char="•"/>
            </a:pPr>
            <a:r>
              <a:rPr lang="zh-CN" altLang="en-US" sz="1800" dirty="0">
                <a:solidFill>
                  <a:schemeClr val="bg2">
                    <a:lumMod val="50000"/>
                  </a:schemeClr>
                </a:solidFill>
                <a:latin typeface="微软雅黑" panose="020B0503020204020204" pitchFamily="34" charset="-122"/>
              </a:rPr>
              <a:t>图书馆传统的管理和服务方式已不能适应读者对日益增长的文献信息的需求。随着馆藏量的不断增加，图书资料的录入和查询的难度也就相应增加，数据处理手工操作，工作量大，出错率高，出错后不易更改的手工方式，已经不能满足要求。基于此问题，急需建立一个规范化，系统化，程序化的图书管理系统，方便对书籍的录入、修改、删除等进行高效的管理，提高图书馆的管理效率。</a:t>
            </a:r>
            <a:endParaRPr lang="en-US" altLang="zh-CN" sz="1800" dirty="0">
              <a:solidFill>
                <a:schemeClr val="bg2">
                  <a:lumMod val="50000"/>
                </a:schemeClr>
              </a:solidFill>
              <a:latin typeface="微软雅黑" panose="020B0503020204020204" pitchFamily="34" charset="-122"/>
            </a:endParaRPr>
          </a:p>
          <a:p>
            <a:pPr marL="285750" indent="-285750">
              <a:lnSpc>
                <a:spcPct val="130000"/>
              </a:lnSpc>
              <a:buFont typeface="Arial" panose="020B0604020202020204" pitchFamily="34" charset="0"/>
              <a:buChar char="•"/>
            </a:pPr>
            <a:r>
              <a:rPr lang="zh-CN" altLang="en-US" sz="1800" dirty="0">
                <a:solidFill>
                  <a:schemeClr val="bg2">
                    <a:lumMod val="50000"/>
                  </a:schemeClr>
                </a:solidFill>
                <a:latin typeface="微软雅黑" panose="020B0503020204020204" pitchFamily="34" charset="-122"/>
              </a:rPr>
              <a:t>便利读者借书、还书的操作。包括查询、借阅，归还图书信息等，所设计的系统以菜单方式工作，为用户提供清晰的使用提示，依据用户的选择来进行各种处理。</a:t>
            </a:r>
            <a:endParaRPr lang="en-US" altLang="zh-CN" sz="1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rPr>
              <a:t>需求分析</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6479" y="985333"/>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功能 需求</a:t>
              </a:r>
            </a:p>
          </p:txBody>
        </p:sp>
      </p:grp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5" name="文本框 54"/>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rPr>
              <a:t>需求分析</a:t>
            </a:r>
          </a:p>
        </p:txBody>
      </p:sp>
      <p:sp>
        <p:nvSpPr>
          <p:cNvPr id="56" name="矩形 55"/>
          <p:cNvSpPr/>
          <p:nvPr/>
        </p:nvSpPr>
        <p:spPr>
          <a:xfrm>
            <a:off x="2516032" y="3249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p>
        </p:txBody>
      </p:sp>
      <p:sp>
        <p:nvSpPr>
          <p:cNvPr id="4" name="椭圆 3">
            <a:extLst>
              <a:ext uri="{FF2B5EF4-FFF2-40B4-BE49-F238E27FC236}">
                <a16:creationId xmlns:a16="http://schemas.microsoft.com/office/drawing/2014/main" id="{3C6DE30D-027D-4DFC-92DE-48610146C5C8}"/>
              </a:ext>
            </a:extLst>
          </p:cNvPr>
          <p:cNvSpPr/>
          <p:nvPr/>
        </p:nvSpPr>
        <p:spPr>
          <a:xfrm>
            <a:off x="2371259" y="2069607"/>
            <a:ext cx="1370231" cy="1270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Admin</a:t>
            </a:r>
          </a:p>
          <a:p>
            <a:pPr algn="ctr"/>
            <a:r>
              <a:rPr lang="zh-CN" altLang="en-US" dirty="0"/>
              <a:t>权限</a:t>
            </a:r>
          </a:p>
        </p:txBody>
      </p:sp>
      <p:sp>
        <p:nvSpPr>
          <p:cNvPr id="23" name="椭圆 22">
            <a:extLst>
              <a:ext uri="{FF2B5EF4-FFF2-40B4-BE49-F238E27FC236}">
                <a16:creationId xmlns:a16="http://schemas.microsoft.com/office/drawing/2014/main" id="{9A51ED64-6553-48B2-985C-2173CB57A88E}"/>
              </a:ext>
            </a:extLst>
          </p:cNvPr>
          <p:cNvSpPr/>
          <p:nvPr/>
        </p:nvSpPr>
        <p:spPr>
          <a:xfrm>
            <a:off x="9349747" y="1997738"/>
            <a:ext cx="1370231" cy="1270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p>
          <a:p>
            <a:pPr algn="ctr"/>
            <a:r>
              <a:rPr lang="zh-CN" altLang="en-US" dirty="0"/>
              <a:t>权限</a:t>
            </a:r>
          </a:p>
        </p:txBody>
      </p:sp>
      <p:sp>
        <p:nvSpPr>
          <p:cNvPr id="5" name="椭圆 4">
            <a:extLst>
              <a:ext uri="{FF2B5EF4-FFF2-40B4-BE49-F238E27FC236}">
                <a16:creationId xmlns:a16="http://schemas.microsoft.com/office/drawing/2014/main" id="{0AEE9581-D86A-4FB8-8CF1-107C3C5A8192}"/>
              </a:ext>
            </a:extLst>
          </p:cNvPr>
          <p:cNvSpPr/>
          <p:nvPr/>
        </p:nvSpPr>
        <p:spPr>
          <a:xfrm>
            <a:off x="5532816" y="1414412"/>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修改密码</a:t>
            </a:r>
          </a:p>
        </p:txBody>
      </p:sp>
      <p:sp>
        <p:nvSpPr>
          <p:cNvPr id="25" name="椭圆 24">
            <a:extLst>
              <a:ext uri="{FF2B5EF4-FFF2-40B4-BE49-F238E27FC236}">
                <a16:creationId xmlns:a16="http://schemas.microsoft.com/office/drawing/2014/main" id="{0FDAE22C-4C9D-4BFE-B7E2-3F1E94E0A43F}"/>
              </a:ext>
            </a:extLst>
          </p:cNvPr>
          <p:cNvSpPr/>
          <p:nvPr/>
        </p:nvSpPr>
        <p:spPr>
          <a:xfrm>
            <a:off x="5532816" y="2695521"/>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查找图书</a:t>
            </a:r>
          </a:p>
        </p:txBody>
      </p:sp>
      <p:sp>
        <p:nvSpPr>
          <p:cNvPr id="26" name="椭圆 25">
            <a:extLst>
              <a:ext uri="{FF2B5EF4-FFF2-40B4-BE49-F238E27FC236}">
                <a16:creationId xmlns:a16="http://schemas.microsoft.com/office/drawing/2014/main" id="{3D403705-2C37-4DF6-9270-84C74B79EDDA}"/>
              </a:ext>
            </a:extLst>
          </p:cNvPr>
          <p:cNvSpPr/>
          <p:nvPr/>
        </p:nvSpPr>
        <p:spPr>
          <a:xfrm>
            <a:off x="5532816" y="2069607"/>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查看图书</a:t>
            </a:r>
          </a:p>
        </p:txBody>
      </p:sp>
      <p:sp>
        <p:nvSpPr>
          <p:cNvPr id="27" name="椭圆 26">
            <a:extLst>
              <a:ext uri="{FF2B5EF4-FFF2-40B4-BE49-F238E27FC236}">
                <a16:creationId xmlns:a16="http://schemas.microsoft.com/office/drawing/2014/main" id="{E14552BC-30D5-44E7-AAC1-2EFD6F50DEA4}"/>
              </a:ext>
            </a:extLst>
          </p:cNvPr>
          <p:cNvSpPr/>
          <p:nvPr/>
        </p:nvSpPr>
        <p:spPr>
          <a:xfrm>
            <a:off x="4440454" y="3944644"/>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注册图书</a:t>
            </a:r>
          </a:p>
        </p:txBody>
      </p:sp>
      <p:sp>
        <p:nvSpPr>
          <p:cNvPr id="28" name="椭圆 27">
            <a:extLst>
              <a:ext uri="{FF2B5EF4-FFF2-40B4-BE49-F238E27FC236}">
                <a16:creationId xmlns:a16="http://schemas.microsoft.com/office/drawing/2014/main" id="{5812B565-E6F6-4DAC-989A-5761234363C2}"/>
              </a:ext>
            </a:extLst>
          </p:cNvPr>
          <p:cNvSpPr/>
          <p:nvPr/>
        </p:nvSpPr>
        <p:spPr>
          <a:xfrm>
            <a:off x="4440454" y="5358020"/>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删除图书</a:t>
            </a:r>
          </a:p>
        </p:txBody>
      </p:sp>
      <p:sp>
        <p:nvSpPr>
          <p:cNvPr id="29" name="椭圆 28">
            <a:extLst>
              <a:ext uri="{FF2B5EF4-FFF2-40B4-BE49-F238E27FC236}">
                <a16:creationId xmlns:a16="http://schemas.microsoft.com/office/drawing/2014/main" id="{78A7B66D-A70E-4115-9241-BEEE317E56DB}"/>
              </a:ext>
            </a:extLst>
          </p:cNvPr>
          <p:cNvSpPr/>
          <p:nvPr/>
        </p:nvSpPr>
        <p:spPr>
          <a:xfrm>
            <a:off x="4440454" y="4650237"/>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图书排序</a:t>
            </a:r>
          </a:p>
        </p:txBody>
      </p:sp>
      <p:sp>
        <p:nvSpPr>
          <p:cNvPr id="30" name="椭圆 29">
            <a:extLst>
              <a:ext uri="{FF2B5EF4-FFF2-40B4-BE49-F238E27FC236}">
                <a16:creationId xmlns:a16="http://schemas.microsoft.com/office/drawing/2014/main" id="{459E9C63-B10F-4981-AF8C-D3A18F652F91}"/>
              </a:ext>
            </a:extLst>
          </p:cNvPr>
          <p:cNvSpPr/>
          <p:nvPr/>
        </p:nvSpPr>
        <p:spPr>
          <a:xfrm>
            <a:off x="4440454" y="6013215"/>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保存信息</a:t>
            </a:r>
          </a:p>
        </p:txBody>
      </p:sp>
      <p:sp>
        <p:nvSpPr>
          <p:cNvPr id="31" name="椭圆 30">
            <a:extLst>
              <a:ext uri="{FF2B5EF4-FFF2-40B4-BE49-F238E27FC236}">
                <a16:creationId xmlns:a16="http://schemas.microsoft.com/office/drawing/2014/main" id="{EA78E07F-922A-489A-B214-7DF7F13F0C3D}"/>
              </a:ext>
            </a:extLst>
          </p:cNvPr>
          <p:cNvSpPr/>
          <p:nvPr/>
        </p:nvSpPr>
        <p:spPr>
          <a:xfrm>
            <a:off x="7220854" y="4662135"/>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借阅图书</a:t>
            </a:r>
          </a:p>
        </p:txBody>
      </p:sp>
      <p:sp>
        <p:nvSpPr>
          <p:cNvPr id="32" name="椭圆 31">
            <a:extLst>
              <a:ext uri="{FF2B5EF4-FFF2-40B4-BE49-F238E27FC236}">
                <a16:creationId xmlns:a16="http://schemas.microsoft.com/office/drawing/2014/main" id="{E455F607-84EF-4B88-910E-532E6B96CD60}"/>
              </a:ext>
            </a:extLst>
          </p:cNvPr>
          <p:cNvSpPr/>
          <p:nvPr/>
        </p:nvSpPr>
        <p:spPr>
          <a:xfrm>
            <a:off x="7188362" y="3944644"/>
            <a:ext cx="1655546" cy="461661"/>
          </a:xfrm>
          <a:prstGeom prst="ellipse">
            <a:avLst/>
          </a:prstGeom>
          <a:solidFill>
            <a:schemeClr val="accent2">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归还图书</a:t>
            </a:r>
          </a:p>
        </p:txBody>
      </p:sp>
      <p:cxnSp>
        <p:nvCxnSpPr>
          <p:cNvPr id="7" name="直接箭头连接符 6">
            <a:extLst>
              <a:ext uri="{FF2B5EF4-FFF2-40B4-BE49-F238E27FC236}">
                <a16:creationId xmlns:a16="http://schemas.microsoft.com/office/drawing/2014/main" id="{89C001E4-D981-4909-B225-3C16E090B1FB}"/>
              </a:ext>
            </a:extLst>
          </p:cNvPr>
          <p:cNvCxnSpPr>
            <a:stCxn id="4" idx="6"/>
            <a:endCxn id="5" idx="2"/>
          </p:cNvCxnSpPr>
          <p:nvPr/>
        </p:nvCxnSpPr>
        <p:spPr>
          <a:xfrm flipV="1">
            <a:off x="3741490" y="1645243"/>
            <a:ext cx="1791326" cy="1059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7678C9D-FE04-4462-BC74-2BA0E33702A8}"/>
              </a:ext>
            </a:extLst>
          </p:cNvPr>
          <p:cNvCxnSpPr>
            <a:cxnSpLocks/>
            <a:stCxn id="4" idx="6"/>
            <a:endCxn id="26" idx="2"/>
          </p:cNvCxnSpPr>
          <p:nvPr/>
        </p:nvCxnSpPr>
        <p:spPr>
          <a:xfrm flipV="1">
            <a:off x="3741490" y="2300438"/>
            <a:ext cx="1791326" cy="40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7D40EB2-853D-48E3-A33A-3477799A118A}"/>
              </a:ext>
            </a:extLst>
          </p:cNvPr>
          <p:cNvCxnSpPr>
            <a:cxnSpLocks/>
            <a:stCxn id="4" idx="6"/>
            <a:endCxn id="25" idx="2"/>
          </p:cNvCxnSpPr>
          <p:nvPr/>
        </p:nvCxnSpPr>
        <p:spPr>
          <a:xfrm>
            <a:off x="3741490" y="2704875"/>
            <a:ext cx="1791326" cy="22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8A4AD89-8FF2-4044-A1FD-95839AE2175E}"/>
              </a:ext>
            </a:extLst>
          </p:cNvPr>
          <p:cNvCxnSpPr>
            <a:cxnSpLocks/>
            <a:stCxn id="4" idx="5"/>
            <a:endCxn id="27" idx="2"/>
          </p:cNvCxnSpPr>
          <p:nvPr/>
        </p:nvCxnSpPr>
        <p:spPr>
          <a:xfrm>
            <a:off x="3540824" y="3154076"/>
            <a:ext cx="899630" cy="102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832028D-6A67-4CB9-A422-A2C460EA1F41}"/>
              </a:ext>
            </a:extLst>
          </p:cNvPr>
          <p:cNvCxnSpPr>
            <a:cxnSpLocks/>
            <a:stCxn id="4" idx="5"/>
            <a:endCxn id="29" idx="2"/>
          </p:cNvCxnSpPr>
          <p:nvPr/>
        </p:nvCxnSpPr>
        <p:spPr>
          <a:xfrm>
            <a:off x="3540824" y="3154076"/>
            <a:ext cx="899630" cy="1726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0082CB7-89E0-4AF8-8C19-4FE1ED0E5C1C}"/>
              </a:ext>
            </a:extLst>
          </p:cNvPr>
          <p:cNvCxnSpPr>
            <a:cxnSpLocks/>
            <a:stCxn id="4" idx="5"/>
            <a:endCxn id="28" idx="2"/>
          </p:cNvCxnSpPr>
          <p:nvPr/>
        </p:nvCxnSpPr>
        <p:spPr>
          <a:xfrm>
            <a:off x="3540824" y="3154076"/>
            <a:ext cx="899630" cy="243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E9A9A87-DF91-472E-8AD7-991EB69F08DD}"/>
              </a:ext>
            </a:extLst>
          </p:cNvPr>
          <p:cNvCxnSpPr>
            <a:cxnSpLocks/>
            <a:stCxn id="4" idx="5"/>
            <a:endCxn id="30" idx="2"/>
          </p:cNvCxnSpPr>
          <p:nvPr/>
        </p:nvCxnSpPr>
        <p:spPr>
          <a:xfrm>
            <a:off x="3540824" y="3154076"/>
            <a:ext cx="899630" cy="3089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6BEA01-7DB7-44FB-8307-D5D9C789E616}"/>
              </a:ext>
            </a:extLst>
          </p:cNvPr>
          <p:cNvCxnSpPr>
            <a:cxnSpLocks/>
            <a:stCxn id="23" idx="2"/>
            <a:endCxn id="5" idx="6"/>
          </p:cNvCxnSpPr>
          <p:nvPr/>
        </p:nvCxnSpPr>
        <p:spPr>
          <a:xfrm flipH="1" flipV="1">
            <a:off x="7188362" y="1645243"/>
            <a:ext cx="2161385" cy="98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1D38806-2C46-4728-8537-7C119A027C3E}"/>
              </a:ext>
            </a:extLst>
          </p:cNvPr>
          <p:cNvCxnSpPr>
            <a:cxnSpLocks/>
            <a:stCxn id="23" idx="2"/>
            <a:endCxn id="26" idx="6"/>
          </p:cNvCxnSpPr>
          <p:nvPr/>
        </p:nvCxnSpPr>
        <p:spPr>
          <a:xfrm flipH="1" flipV="1">
            <a:off x="7188362" y="2300438"/>
            <a:ext cx="2161385" cy="33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23EC9D3-A56C-476B-BBDF-DEB117037D26}"/>
              </a:ext>
            </a:extLst>
          </p:cNvPr>
          <p:cNvCxnSpPr>
            <a:cxnSpLocks/>
            <a:stCxn id="23" idx="3"/>
            <a:endCxn id="31" idx="6"/>
          </p:cNvCxnSpPr>
          <p:nvPr/>
        </p:nvCxnSpPr>
        <p:spPr>
          <a:xfrm flipH="1">
            <a:off x="8876400" y="3082207"/>
            <a:ext cx="674013" cy="181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1A3E0ED-2668-46CA-A432-8CBAA0EF4086}"/>
              </a:ext>
            </a:extLst>
          </p:cNvPr>
          <p:cNvCxnSpPr>
            <a:cxnSpLocks/>
            <a:stCxn id="23" idx="3"/>
            <a:endCxn id="32" idx="6"/>
          </p:cNvCxnSpPr>
          <p:nvPr/>
        </p:nvCxnSpPr>
        <p:spPr>
          <a:xfrm flipH="1">
            <a:off x="8843908" y="3082207"/>
            <a:ext cx="706505" cy="1093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51A94831-8816-4F3D-AC1E-387EC461F001}"/>
              </a:ext>
            </a:extLst>
          </p:cNvPr>
          <p:cNvCxnSpPr>
            <a:cxnSpLocks/>
            <a:stCxn id="23" idx="2"/>
            <a:endCxn id="25" idx="6"/>
          </p:cNvCxnSpPr>
          <p:nvPr/>
        </p:nvCxnSpPr>
        <p:spPr>
          <a:xfrm flipH="1">
            <a:off x="7188362" y="2633006"/>
            <a:ext cx="2161385" cy="29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系统设计</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8" y="267581"/>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系统设计</a:t>
            </a:r>
          </a:p>
        </p:txBody>
      </p:sp>
      <p:grpSp>
        <p:nvGrpSpPr>
          <p:cNvPr id="44" name="组合 43">
            <a:extLst>
              <a:ext uri="{FF2B5EF4-FFF2-40B4-BE49-F238E27FC236}">
                <a16:creationId xmlns:a16="http://schemas.microsoft.com/office/drawing/2014/main" id="{65E93094-E193-46BB-BCDD-A237DBE164CA}"/>
              </a:ext>
            </a:extLst>
          </p:cNvPr>
          <p:cNvGrpSpPr/>
          <p:nvPr/>
        </p:nvGrpSpPr>
        <p:grpSpPr>
          <a:xfrm>
            <a:off x="191501" y="822367"/>
            <a:ext cx="1755700" cy="1890765"/>
            <a:chOff x="4925753" y="1651222"/>
            <a:chExt cx="1755700" cy="1890765"/>
          </a:xfrm>
        </p:grpSpPr>
        <p:sp>
          <p:nvSpPr>
            <p:cNvPr id="45" name="圆角矩形 19">
              <a:extLst>
                <a:ext uri="{FF2B5EF4-FFF2-40B4-BE49-F238E27FC236}">
                  <a16:creationId xmlns:a16="http://schemas.microsoft.com/office/drawing/2014/main" id="{D48456D1-128E-483F-9C58-E8877DBE1AEA}"/>
                </a:ext>
              </a:extLst>
            </p:cNvPr>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6" name="圆角矩形 18">
              <a:extLst>
                <a:ext uri="{FF2B5EF4-FFF2-40B4-BE49-F238E27FC236}">
                  <a16:creationId xmlns:a16="http://schemas.microsoft.com/office/drawing/2014/main" id="{A82BB830-BFA3-468B-B186-3CA47D3BB097}"/>
                </a:ext>
              </a:extLst>
            </p:cNvPr>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总体 设计</a:t>
              </a:r>
            </a:p>
          </p:txBody>
        </p:sp>
      </p:grpSp>
      <p:sp>
        <p:nvSpPr>
          <p:cNvPr id="3" name="矩形: 圆角 2">
            <a:extLst>
              <a:ext uri="{FF2B5EF4-FFF2-40B4-BE49-F238E27FC236}">
                <a16:creationId xmlns:a16="http://schemas.microsoft.com/office/drawing/2014/main" id="{B08B76AC-6CF1-46BF-804A-70911D167C2C}"/>
              </a:ext>
            </a:extLst>
          </p:cNvPr>
          <p:cNvSpPr/>
          <p:nvPr/>
        </p:nvSpPr>
        <p:spPr>
          <a:xfrm>
            <a:off x="5855367" y="463192"/>
            <a:ext cx="2742908" cy="491116"/>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图书管理系统</a:t>
            </a:r>
          </a:p>
        </p:txBody>
      </p:sp>
      <p:sp>
        <p:nvSpPr>
          <p:cNvPr id="4" name="矩形: 圆角 3">
            <a:extLst>
              <a:ext uri="{FF2B5EF4-FFF2-40B4-BE49-F238E27FC236}">
                <a16:creationId xmlns:a16="http://schemas.microsoft.com/office/drawing/2014/main" id="{2C6B428E-3D3D-4011-96DB-AC061C72621B}"/>
              </a:ext>
            </a:extLst>
          </p:cNvPr>
          <p:cNvSpPr/>
          <p:nvPr/>
        </p:nvSpPr>
        <p:spPr>
          <a:xfrm>
            <a:off x="3984858" y="2119510"/>
            <a:ext cx="2654387" cy="484285"/>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管理员系统</a:t>
            </a:r>
          </a:p>
        </p:txBody>
      </p:sp>
      <p:sp>
        <p:nvSpPr>
          <p:cNvPr id="5" name="矩形: 圆角 4">
            <a:extLst>
              <a:ext uri="{FF2B5EF4-FFF2-40B4-BE49-F238E27FC236}">
                <a16:creationId xmlns:a16="http://schemas.microsoft.com/office/drawing/2014/main" id="{E54BCC37-9D68-4AE4-BFE0-CDFA2D426F17}"/>
              </a:ext>
            </a:extLst>
          </p:cNvPr>
          <p:cNvSpPr/>
          <p:nvPr/>
        </p:nvSpPr>
        <p:spPr>
          <a:xfrm>
            <a:off x="7670300" y="2119510"/>
            <a:ext cx="2503070" cy="497366"/>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学生系统</a:t>
            </a:r>
          </a:p>
        </p:txBody>
      </p:sp>
      <p:sp>
        <p:nvSpPr>
          <p:cNvPr id="6" name="矩形: 圆角 5">
            <a:extLst>
              <a:ext uri="{FF2B5EF4-FFF2-40B4-BE49-F238E27FC236}">
                <a16:creationId xmlns:a16="http://schemas.microsoft.com/office/drawing/2014/main" id="{E5C516D3-A7A8-4EF4-854C-09A21791EB62}"/>
              </a:ext>
            </a:extLst>
          </p:cNvPr>
          <p:cNvSpPr/>
          <p:nvPr/>
        </p:nvSpPr>
        <p:spPr>
          <a:xfrm>
            <a:off x="2320634" y="3067550"/>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查看全部图书</a:t>
            </a:r>
          </a:p>
        </p:txBody>
      </p:sp>
      <p:sp>
        <p:nvSpPr>
          <p:cNvPr id="7" name="矩形: 圆角 6">
            <a:extLst>
              <a:ext uri="{FF2B5EF4-FFF2-40B4-BE49-F238E27FC236}">
                <a16:creationId xmlns:a16="http://schemas.microsoft.com/office/drawing/2014/main" id="{61E17499-CAAE-4752-A438-7CA9CFBB0ACE}"/>
              </a:ext>
            </a:extLst>
          </p:cNvPr>
          <p:cNvSpPr/>
          <p:nvPr/>
        </p:nvSpPr>
        <p:spPr>
          <a:xfrm>
            <a:off x="3838803" y="3067550"/>
            <a:ext cx="555350"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注册图书</a:t>
            </a:r>
          </a:p>
        </p:txBody>
      </p:sp>
      <p:sp>
        <p:nvSpPr>
          <p:cNvPr id="8" name="矩形: 圆角 7">
            <a:extLst>
              <a:ext uri="{FF2B5EF4-FFF2-40B4-BE49-F238E27FC236}">
                <a16:creationId xmlns:a16="http://schemas.microsoft.com/office/drawing/2014/main" id="{8293F6B6-82D2-4F56-B467-B51ED4D0331D}"/>
              </a:ext>
            </a:extLst>
          </p:cNvPr>
          <p:cNvSpPr/>
          <p:nvPr/>
        </p:nvSpPr>
        <p:spPr>
          <a:xfrm>
            <a:off x="5365711" y="3051204"/>
            <a:ext cx="555349"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修改图书信息</a:t>
            </a:r>
          </a:p>
        </p:txBody>
      </p:sp>
      <p:sp>
        <p:nvSpPr>
          <p:cNvPr id="10" name="矩形: 圆角 9">
            <a:extLst>
              <a:ext uri="{FF2B5EF4-FFF2-40B4-BE49-F238E27FC236}">
                <a16:creationId xmlns:a16="http://schemas.microsoft.com/office/drawing/2014/main" id="{7008D270-9D08-44C0-873A-0C6F1D45BA19}"/>
              </a:ext>
            </a:extLst>
          </p:cNvPr>
          <p:cNvSpPr/>
          <p:nvPr/>
        </p:nvSpPr>
        <p:spPr>
          <a:xfrm>
            <a:off x="6083664" y="3051204"/>
            <a:ext cx="555350"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删除图书信息</a:t>
            </a:r>
          </a:p>
        </p:txBody>
      </p:sp>
      <p:sp>
        <p:nvSpPr>
          <p:cNvPr id="17" name="矩形: 圆角 16">
            <a:extLst>
              <a:ext uri="{FF2B5EF4-FFF2-40B4-BE49-F238E27FC236}">
                <a16:creationId xmlns:a16="http://schemas.microsoft.com/office/drawing/2014/main" id="{4A0F0D94-D65A-4E2F-9164-E6C83352B1EE}"/>
              </a:ext>
            </a:extLst>
          </p:cNvPr>
          <p:cNvSpPr/>
          <p:nvPr/>
        </p:nvSpPr>
        <p:spPr>
          <a:xfrm>
            <a:off x="10722080" y="3104147"/>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借阅图书</a:t>
            </a:r>
          </a:p>
        </p:txBody>
      </p:sp>
      <p:sp>
        <p:nvSpPr>
          <p:cNvPr id="18" name="矩形: 圆角 17">
            <a:extLst>
              <a:ext uri="{FF2B5EF4-FFF2-40B4-BE49-F238E27FC236}">
                <a16:creationId xmlns:a16="http://schemas.microsoft.com/office/drawing/2014/main" id="{1E53B98C-8DB2-4E1D-9693-7CA8B7194A03}"/>
              </a:ext>
            </a:extLst>
          </p:cNvPr>
          <p:cNvSpPr/>
          <p:nvPr/>
        </p:nvSpPr>
        <p:spPr>
          <a:xfrm>
            <a:off x="9935843" y="3091550"/>
            <a:ext cx="555350"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归还图书</a:t>
            </a:r>
          </a:p>
        </p:txBody>
      </p:sp>
      <p:sp>
        <p:nvSpPr>
          <p:cNvPr id="19" name="矩形: 圆角 18">
            <a:extLst>
              <a:ext uri="{FF2B5EF4-FFF2-40B4-BE49-F238E27FC236}">
                <a16:creationId xmlns:a16="http://schemas.microsoft.com/office/drawing/2014/main" id="{1357BC2A-6E86-44CC-825A-58321E06BFEE}"/>
              </a:ext>
            </a:extLst>
          </p:cNvPr>
          <p:cNvSpPr/>
          <p:nvPr/>
        </p:nvSpPr>
        <p:spPr>
          <a:xfrm>
            <a:off x="9167118" y="3075451"/>
            <a:ext cx="555349"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查找图书</a:t>
            </a:r>
          </a:p>
        </p:txBody>
      </p:sp>
      <p:cxnSp>
        <p:nvCxnSpPr>
          <p:cNvPr id="12" name="连接符: 肘形 11">
            <a:extLst>
              <a:ext uri="{FF2B5EF4-FFF2-40B4-BE49-F238E27FC236}">
                <a16:creationId xmlns:a16="http://schemas.microsoft.com/office/drawing/2014/main" id="{0A9260EA-05BB-48DE-A351-91B4AF1B94B2}"/>
              </a:ext>
            </a:extLst>
          </p:cNvPr>
          <p:cNvCxnSpPr>
            <a:cxnSpLocks/>
          </p:cNvCxnSpPr>
          <p:nvPr/>
        </p:nvCxnSpPr>
        <p:spPr>
          <a:xfrm rot="16200000" flipH="1">
            <a:off x="7491727" y="1054840"/>
            <a:ext cx="1165202" cy="1695014"/>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1BFB049A-B05B-4AA9-A2A4-3ECAF2222B70}"/>
              </a:ext>
            </a:extLst>
          </p:cNvPr>
          <p:cNvCxnSpPr>
            <a:cxnSpLocks/>
            <a:endCxn id="4" idx="0"/>
          </p:cNvCxnSpPr>
          <p:nvPr/>
        </p:nvCxnSpPr>
        <p:spPr>
          <a:xfrm rot="10800000" flipV="1">
            <a:off x="5312053" y="1906606"/>
            <a:ext cx="1924595" cy="212904"/>
          </a:xfrm>
          <a:prstGeom prst="bentConnector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20BF8A4-27F6-4763-8DAF-5C6F7DA13004}"/>
              </a:ext>
            </a:extLst>
          </p:cNvPr>
          <p:cNvCxnSpPr>
            <a:cxnSpLocks/>
            <a:stCxn id="4" idx="2"/>
          </p:cNvCxnSpPr>
          <p:nvPr/>
        </p:nvCxnSpPr>
        <p:spPr>
          <a:xfrm flipH="1">
            <a:off x="2560258" y="2603795"/>
            <a:ext cx="2751794" cy="47165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989B474-EC6E-48FE-B59F-B1C049C449FB}"/>
              </a:ext>
            </a:extLst>
          </p:cNvPr>
          <p:cNvCxnSpPr>
            <a:cxnSpLocks/>
          </p:cNvCxnSpPr>
          <p:nvPr/>
        </p:nvCxnSpPr>
        <p:spPr>
          <a:xfrm flipH="1">
            <a:off x="4914459" y="2633222"/>
            <a:ext cx="352792" cy="43432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3250CE2-F376-4C2B-9650-67DF638E9D87}"/>
              </a:ext>
            </a:extLst>
          </p:cNvPr>
          <p:cNvCxnSpPr>
            <a:cxnSpLocks/>
            <a:stCxn id="4" idx="2"/>
            <a:endCxn id="8" idx="0"/>
          </p:cNvCxnSpPr>
          <p:nvPr/>
        </p:nvCxnSpPr>
        <p:spPr>
          <a:xfrm>
            <a:off x="5312052" y="2603795"/>
            <a:ext cx="331334" cy="44740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727C37A-8BF8-4F1A-A624-D2BCBF2D5B40}"/>
              </a:ext>
            </a:extLst>
          </p:cNvPr>
          <p:cNvCxnSpPr>
            <a:cxnSpLocks/>
            <a:stCxn id="4" idx="2"/>
            <a:endCxn id="10" idx="0"/>
          </p:cNvCxnSpPr>
          <p:nvPr/>
        </p:nvCxnSpPr>
        <p:spPr>
          <a:xfrm>
            <a:off x="5312052" y="2603795"/>
            <a:ext cx="1049287" cy="44740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49AA92A-CFE5-4F57-8A24-ECD83004CCE4}"/>
              </a:ext>
            </a:extLst>
          </p:cNvPr>
          <p:cNvCxnSpPr>
            <a:cxnSpLocks/>
            <a:stCxn id="5" idx="2"/>
            <a:endCxn id="17" idx="0"/>
          </p:cNvCxnSpPr>
          <p:nvPr/>
        </p:nvCxnSpPr>
        <p:spPr>
          <a:xfrm>
            <a:off x="8921835" y="2616876"/>
            <a:ext cx="2075567" cy="48727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600529FD-2659-4888-8B87-7ED4A8D570A1}"/>
              </a:ext>
            </a:extLst>
          </p:cNvPr>
          <p:cNvCxnSpPr>
            <a:cxnSpLocks/>
            <a:stCxn id="5" idx="2"/>
            <a:endCxn id="18" idx="0"/>
          </p:cNvCxnSpPr>
          <p:nvPr/>
        </p:nvCxnSpPr>
        <p:spPr>
          <a:xfrm>
            <a:off x="8921835" y="2616876"/>
            <a:ext cx="1291683" cy="47467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1B7F805-2E29-4B19-A7A7-0EE61D3B916B}"/>
              </a:ext>
            </a:extLst>
          </p:cNvPr>
          <p:cNvCxnSpPr>
            <a:cxnSpLocks/>
            <a:stCxn id="5" idx="2"/>
            <a:endCxn id="19" idx="0"/>
          </p:cNvCxnSpPr>
          <p:nvPr/>
        </p:nvCxnSpPr>
        <p:spPr>
          <a:xfrm>
            <a:off x="8921835" y="2616876"/>
            <a:ext cx="522958" cy="4585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A225A52F-4FFB-485E-B310-5C1AFBD3E980}"/>
              </a:ext>
            </a:extLst>
          </p:cNvPr>
          <p:cNvSpPr/>
          <p:nvPr/>
        </p:nvSpPr>
        <p:spPr>
          <a:xfrm>
            <a:off x="6523763" y="1268692"/>
            <a:ext cx="1328825" cy="397772"/>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a:t>
            </a:r>
          </a:p>
        </p:txBody>
      </p:sp>
      <p:cxnSp>
        <p:nvCxnSpPr>
          <p:cNvPr id="34" name="直接连接符 33">
            <a:extLst>
              <a:ext uri="{FF2B5EF4-FFF2-40B4-BE49-F238E27FC236}">
                <a16:creationId xmlns:a16="http://schemas.microsoft.com/office/drawing/2014/main" id="{367B7B2F-DFED-4EBA-958B-AFAC6CA17EB2}"/>
              </a:ext>
            </a:extLst>
          </p:cNvPr>
          <p:cNvCxnSpPr>
            <a:cxnSpLocks/>
          </p:cNvCxnSpPr>
          <p:nvPr/>
        </p:nvCxnSpPr>
        <p:spPr>
          <a:xfrm>
            <a:off x="7228616" y="932905"/>
            <a:ext cx="10915" cy="46347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41133C6F-5EB7-4BEA-A759-57A7799F6822}"/>
              </a:ext>
            </a:extLst>
          </p:cNvPr>
          <p:cNvSpPr/>
          <p:nvPr/>
        </p:nvSpPr>
        <p:spPr>
          <a:xfrm>
            <a:off x="3050029" y="3067550"/>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查找图书</a:t>
            </a:r>
          </a:p>
        </p:txBody>
      </p:sp>
      <p:sp>
        <p:nvSpPr>
          <p:cNvPr id="39" name="矩形: 圆角 38">
            <a:extLst>
              <a:ext uri="{FF2B5EF4-FFF2-40B4-BE49-F238E27FC236}">
                <a16:creationId xmlns:a16="http://schemas.microsoft.com/office/drawing/2014/main" id="{A92C0ACD-C642-4F51-8E58-BB2E6D5F649D}"/>
              </a:ext>
            </a:extLst>
          </p:cNvPr>
          <p:cNvSpPr/>
          <p:nvPr/>
        </p:nvSpPr>
        <p:spPr>
          <a:xfrm>
            <a:off x="4609257" y="3067550"/>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图书排序</a:t>
            </a:r>
          </a:p>
        </p:txBody>
      </p:sp>
      <p:sp>
        <p:nvSpPr>
          <p:cNvPr id="41" name="矩形: 圆角 40">
            <a:extLst>
              <a:ext uri="{FF2B5EF4-FFF2-40B4-BE49-F238E27FC236}">
                <a16:creationId xmlns:a16="http://schemas.microsoft.com/office/drawing/2014/main" id="{4295E88C-8BEF-44DD-BE3B-8B3AC3870C48}"/>
              </a:ext>
            </a:extLst>
          </p:cNvPr>
          <p:cNvSpPr/>
          <p:nvPr/>
        </p:nvSpPr>
        <p:spPr>
          <a:xfrm>
            <a:off x="6849412" y="3067550"/>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保存图书</a:t>
            </a:r>
          </a:p>
        </p:txBody>
      </p:sp>
      <p:cxnSp>
        <p:nvCxnSpPr>
          <p:cNvPr id="47" name="直接连接符 46">
            <a:extLst>
              <a:ext uri="{FF2B5EF4-FFF2-40B4-BE49-F238E27FC236}">
                <a16:creationId xmlns:a16="http://schemas.microsoft.com/office/drawing/2014/main" id="{D8D3009C-F8D6-4501-9B69-C520264EB18A}"/>
              </a:ext>
            </a:extLst>
          </p:cNvPr>
          <p:cNvCxnSpPr>
            <a:cxnSpLocks/>
            <a:stCxn id="7" idx="0"/>
            <a:endCxn id="4" idx="2"/>
          </p:cNvCxnSpPr>
          <p:nvPr/>
        </p:nvCxnSpPr>
        <p:spPr>
          <a:xfrm flipV="1">
            <a:off x="4116478" y="2603795"/>
            <a:ext cx="1195574" cy="46375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FFD4FC9E-E179-40B2-BAF1-0E0E9A5260A2}"/>
              </a:ext>
            </a:extLst>
          </p:cNvPr>
          <p:cNvCxnSpPr>
            <a:cxnSpLocks/>
            <a:stCxn id="4" idx="2"/>
            <a:endCxn id="38" idx="0"/>
          </p:cNvCxnSpPr>
          <p:nvPr/>
        </p:nvCxnSpPr>
        <p:spPr>
          <a:xfrm flipH="1">
            <a:off x="3325351" y="2603795"/>
            <a:ext cx="1986701" cy="46375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9424CA1-82CD-4351-9AB4-2135B4CF96A1}"/>
              </a:ext>
            </a:extLst>
          </p:cNvPr>
          <p:cNvCxnSpPr>
            <a:cxnSpLocks/>
            <a:stCxn id="4" idx="2"/>
            <a:endCxn id="41" idx="0"/>
          </p:cNvCxnSpPr>
          <p:nvPr/>
        </p:nvCxnSpPr>
        <p:spPr>
          <a:xfrm>
            <a:off x="5312052" y="2603795"/>
            <a:ext cx="1812682" cy="46375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矩形: 圆角 56">
            <a:extLst>
              <a:ext uri="{FF2B5EF4-FFF2-40B4-BE49-F238E27FC236}">
                <a16:creationId xmlns:a16="http://schemas.microsoft.com/office/drawing/2014/main" id="{0F009D70-FDEF-4FC5-8D39-FB2E92AABEEB}"/>
              </a:ext>
            </a:extLst>
          </p:cNvPr>
          <p:cNvSpPr/>
          <p:nvPr/>
        </p:nvSpPr>
        <p:spPr>
          <a:xfrm>
            <a:off x="8470590" y="3104147"/>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查看全部图书</a:t>
            </a:r>
          </a:p>
        </p:txBody>
      </p:sp>
      <p:sp>
        <p:nvSpPr>
          <p:cNvPr id="59" name="矩形: 圆角 58">
            <a:extLst>
              <a:ext uri="{FF2B5EF4-FFF2-40B4-BE49-F238E27FC236}">
                <a16:creationId xmlns:a16="http://schemas.microsoft.com/office/drawing/2014/main" id="{409FB247-94FF-4390-A67E-73CC824D4919}"/>
              </a:ext>
            </a:extLst>
          </p:cNvPr>
          <p:cNvSpPr/>
          <p:nvPr/>
        </p:nvSpPr>
        <p:spPr>
          <a:xfrm>
            <a:off x="1614480" y="3075452"/>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修改密码</a:t>
            </a:r>
          </a:p>
        </p:txBody>
      </p:sp>
      <p:cxnSp>
        <p:nvCxnSpPr>
          <p:cNvPr id="60" name="直接连接符 59">
            <a:extLst>
              <a:ext uri="{FF2B5EF4-FFF2-40B4-BE49-F238E27FC236}">
                <a16:creationId xmlns:a16="http://schemas.microsoft.com/office/drawing/2014/main" id="{7953F356-82D0-4D8A-A41B-6EEABEAD4AA0}"/>
              </a:ext>
            </a:extLst>
          </p:cNvPr>
          <p:cNvCxnSpPr>
            <a:cxnSpLocks/>
            <a:stCxn id="4" idx="2"/>
            <a:endCxn id="59" idx="0"/>
          </p:cNvCxnSpPr>
          <p:nvPr/>
        </p:nvCxnSpPr>
        <p:spPr>
          <a:xfrm flipH="1">
            <a:off x="1889802" y="2603795"/>
            <a:ext cx="3422250" cy="47165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F1F963B8-80B6-41FB-803B-D2E92E80EAFD}"/>
              </a:ext>
            </a:extLst>
          </p:cNvPr>
          <p:cNvSpPr/>
          <p:nvPr/>
        </p:nvSpPr>
        <p:spPr>
          <a:xfrm>
            <a:off x="7716177" y="3075451"/>
            <a:ext cx="550644" cy="3070459"/>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修改密码</a:t>
            </a:r>
          </a:p>
        </p:txBody>
      </p:sp>
      <p:cxnSp>
        <p:nvCxnSpPr>
          <p:cNvPr id="64" name="直接连接符 63">
            <a:extLst>
              <a:ext uri="{FF2B5EF4-FFF2-40B4-BE49-F238E27FC236}">
                <a16:creationId xmlns:a16="http://schemas.microsoft.com/office/drawing/2014/main" id="{EEF55DBA-4EF8-4B85-91A6-A9A14FE35A06}"/>
              </a:ext>
            </a:extLst>
          </p:cNvPr>
          <p:cNvCxnSpPr>
            <a:cxnSpLocks/>
            <a:stCxn id="5" idx="2"/>
            <a:endCxn id="57" idx="0"/>
          </p:cNvCxnSpPr>
          <p:nvPr/>
        </p:nvCxnSpPr>
        <p:spPr>
          <a:xfrm flipH="1">
            <a:off x="8745912" y="2616876"/>
            <a:ext cx="175923" cy="48727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61FB9DB8-2212-417F-893C-34EC0827EAC1}"/>
              </a:ext>
            </a:extLst>
          </p:cNvPr>
          <p:cNvCxnSpPr>
            <a:cxnSpLocks/>
            <a:stCxn id="5" idx="2"/>
            <a:endCxn id="63" idx="0"/>
          </p:cNvCxnSpPr>
          <p:nvPr/>
        </p:nvCxnSpPr>
        <p:spPr>
          <a:xfrm flipH="1">
            <a:off x="7991499" y="2616876"/>
            <a:ext cx="930336" cy="458575"/>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950</Words>
  <Application>Microsoft Office PowerPoint</Application>
  <PresentationFormat>宽屏</PresentationFormat>
  <Paragraphs>252</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微软雅黑</vt:lpstr>
      <vt:lpstr>Arial</vt:lpstr>
      <vt:lpstr>Calibri</vt:lpstr>
      <vt:lpstr>Century Gothic</vt:lpstr>
      <vt:lpstr>Consolas</vt:lpstr>
      <vt:lpstr>Eras Light ITC</vt:lpstr>
      <vt:lpstr>Segoe UI Semilight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liang</dc:creator>
  <dc:description>1</dc:description>
  <cp:lastModifiedBy>陈 麒至</cp:lastModifiedBy>
  <cp:revision>70</cp:revision>
  <dcterms:created xsi:type="dcterms:W3CDTF">2015-04-07T16:28:00Z</dcterms:created>
  <dcterms:modified xsi:type="dcterms:W3CDTF">2019-12-30T12:34:12Z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