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C5E7-6FFF-4310-B8E3-54333649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347F2-FFDD-4688-9586-1E9EE66D9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7D375-6D01-4D41-B1D1-26BE1736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1E18-6E7A-4E41-80BE-CC8C5B71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3E046-97C0-4BB9-8348-F4508A6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C893A-B0DF-4F37-AAF3-F63409DA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A8BD2-740B-44E5-ADFD-D42664C0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E4C5A-9507-41ED-8BA2-AD4BBC92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971D4-F6E9-4861-9F0F-5A267465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3C39A-078B-4D89-BC09-EED3F8C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504E2-096E-4CC2-A9C0-00E3BE086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9EA35-D157-4AFE-9832-845FF335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8C4C7-93A5-44D3-9575-5268A0E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B48AB-FF77-4597-8BAA-AF84E72A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F140A-4878-4496-920F-5FE7C65A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461D-B941-4886-A506-50874703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94FAB-6BF9-453C-984F-EC3862E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286D4-7767-4BD5-9DEA-23DD13E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18260-FCF5-4824-A899-BAD55D77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014D-E564-45F0-88CF-4E4A1A1F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0B570-EB6D-412B-A0F7-032D4E93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46650-0B0F-4BAB-B865-073FF831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9ED7C-CD4C-4427-B851-B6F0B10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AB0C8-782B-46C0-920C-190196C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AFCAE-4A86-42AD-9333-3BCCAAF4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85D1F-10BB-47BD-AA3C-CFF91326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4475B-FE91-4554-A9D5-8A766832C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BE352-CD6F-41CC-A188-E21109E0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9EF9A-2AFD-45AA-9023-CD18387E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E6789-240E-46D6-98FF-7C10FAC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BB16F-6304-4EF5-84D7-52253F6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DCE77-9C5C-4D6C-A95B-4E3C1916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8EAD7-27CD-4B39-BCBA-91B2CF17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CC2D-BD2B-45D0-989E-20EAE760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C7DD5-9EBF-4E6B-AC7F-85527DA95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EEC94-F457-4F58-B6AE-BA112843E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6FC342-D459-4883-916A-A716F36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EEF98D-68A7-44C0-ADC4-1287C467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64BB4F-C95E-44AE-B303-3B8E925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ABCD-E715-40B1-99F0-230B395C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AF4D1-4289-417B-9121-5AF4AD3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53E4-3C9B-4E7C-9DF1-0B624F19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92347-EDEA-4456-80F5-698F0D9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A0F7B-4EA5-4030-8643-13D0B33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8BE48-CD5C-4432-B46B-025A5FE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21E9-3475-4563-BA13-5DE4DD0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3BD9-2A85-4054-AA89-0B1CA49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C026-6C9E-43A0-8199-84B5AA41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789A1-EC72-49B9-B398-9A62D939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AB77-7630-4A65-8590-EE3E397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FF150-3038-48EE-965C-07317364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39BF9-C7C2-4E3C-89D8-B210B19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A4F4-89B7-4161-B32D-70BCE831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9779B-9873-417F-B9A5-5F037DA2D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190D-D798-424C-ABE8-CAD25BF20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86AD-361E-4E55-A7E6-7D4AD035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F09C2-5E47-45F5-ACA5-FBDECD0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51A25-31C9-49F9-A440-5EAE5858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6BB83-A556-48EE-B0ED-7E938022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0D47F-9A89-4A90-B8BB-4187EC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2C961-CD7F-4D95-9D85-68A634BC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2EF5-075B-4B6C-8F57-81D42C20341F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14987-D856-4420-927D-1FAD9682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32B28-FCB5-4F7B-B077-1600CF3D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2CFE-CB33-4C0B-B4CA-18E28C74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C576-562F-4923-8DA3-CD7DD3AC7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64DF67-A358-486E-A8F0-0DC6A93AE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确定边界和内部并显示</a:t>
            </a:r>
          </a:p>
        </p:txBody>
      </p:sp>
    </p:spTree>
    <p:extLst>
      <p:ext uri="{BB962C8B-B14F-4D97-AF65-F5344CB8AC3E}">
        <p14:creationId xmlns:p14="http://schemas.microsoft.com/office/powerpoint/2010/main" val="5263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D51034D-28CA-4522-9AC8-B67C37D69436}"/>
              </a:ext>
            </a:extLst>
          </p:cNvPr>
          <p:cNvSpPr/>
          <p:nvPr/>
        </p:nvSpPr>
        <p:spPr>
          <a:xfrm>
            <a:off x="798990" y="603677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1874D-D47E-442A-BE0E-D4DF72385F24}"/>
              </a:ext>
            </a:extLst>
          </p:cNvPr>
          <p:cNvSpPr/>
          <p:nvPr/>
        </p:nvSpPr>
        <p:spPr>
          <a:xfrm>
            <a:off x="1554775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E06B07-A714-4BC3-8AEB-E5F2CD165D6F}"/>
              </a:ext>
            </a:extLst>
          </p:cNvPr>
          <p:cNvSpPr/>
          <p:nvPr/>
        </p:nvSpPr>
        <p:spPr>
          <a:xfrm>
            <a:off x="798990" y="1331646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8EB0E53-9BBC-4069-BF35-AE9208740D57}"/>
              </a:ext>
            </a:extLst>
          </p:cNvPr>
          <p:cNvSpPr/>
          <p:nvPr/>
        </p:nvSpPr>
        <p:spPr>
          <a:xfrm>
            <a:off x="1554775" y="1331646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A373E4-6BAC-4D10-BD72-462EAFC21BF5}"/>
              </a:ext>
            </a:extLst>
          </p:cNvPr>
          <p:cNvSpPr/>
          <p:nvPr/>
        </p:nvSpPr>
        <p:spPr>
          <a:xfrm>
            <a:off x="2329498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EA04CA2-18B5-463A-8A1E-32CAE540CF32}"/>
              </a:ext>
            </a:extLst>
          </p:cNvPr>
          <p:cNvSpPr/>
          <p:nvPr/>
        </p:nvSpPr>
        <p:spPr>
          <a:xfrm>
            <a:off x="3085283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7D6E08-0DB2-44E4-A12B-AFE4AB7DEAAB}"/>
              </a:ext>
            </a:extLst>
          </p:cNvPr>
          <p:cNvSpPr/>
          <p:nvPr/>
        </p:nvSpPr>
        <p:spPr>
          <a:xfrm>
            <a:off x="2329498" y="1331646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4EBB357-51BD-4A03-BEA8-07CF138CFD3B}"/>
              </a:ext>
            </a:extLst>
          </p:cNvPr>
          <p:cNvSpPr/>
          <p:nvPr/>
        </p:nvSpPr>
        <p:spPr>
          <a:xfrm>
            <a:off x="3085283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3CB08E-FAB5-47BD-8E84-EEAC6F0C0D94}"/>
              </a:ext>
            </a:extLst>
          </p:cNvPr>
          <p:cNvSpPr/>
          <p:nvPr/>
        </p:nvSpPr>
        <p:spPr>
          <a:xfrm>
            <a:off x="798990" y="2059615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6229216-B16A-4AAF-BFA7-77B6ECA9444C}"/>
              </a:ext>
            </a:extLst>
          </p:cNvPr>
          <p:cNvSpPr/>
          <p:nvPr/>
        </p:nvSpPr>
        <p:spPr>
          <a:xfrm>
            <a:off x="1554775" y="2059615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15F2CBA-64BC-41D0-94FD-9801399723FC}"/>
              </a:ext>
            </a:extLst>
          </p:cNvPr>
          <p:cNvSpPr/>
          <p:nvPr/>
        </p:nvSpPr>
        <p:spPr>
          <a:xfrm>
            <a:off x="798990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4CDA783-7DF3-4107-85D6-5AE737BDC856}"/>
              </a:ext>
            </a:extLst>
          </p:cNvPr>
          <p:cNvSpPr/>
          <p:nvPr/>
        </p:nvSpPr>
        <p:spPr>
          <a:xfrm>
            <a:off x="1554775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A3072C2-E49F-49B4-8CD1-FB149131AE5A}"/>
              </a:ext>
            </a:extLst>
          </p:cNvPr>
          <p:cNvSpPr/>
          <p:nvPr/>
        </p:nvSpPr>
        <p:spPr>
          <a:xfrm>
            <a:off x="2329498" y="2059615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411750C-F31E-4AE2-848E-68C80997ED08}"/>
              </a:ext>
            </a:extLst>
          </p:cNvPr>
          <p:cNvSpPr/>
          <p:nvPr/>
        </p:nvSpPr>
        <p:spPr>
          <a:xfrm>
            <a:off x="308528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28A436-539D-403E-83AC-F3503E9539A2}"/>
              </a:ext>
            </a:extLst>
          </p:cNvPr>
          <p:cNvSpPr/>
          <p:nvPr/>
        </p:nvSpPr>
        <p:spPr>
          <a:xfrm>
            <a:off x="2329498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6CCD367-6818-4C0D-A5B5-BE49CD836C37}"/>
              </a:ext>
            </a:extLst>
          </p:cNvPr>
          <p:cNvSpPr/>
          <p:nvPr/>
        </p:nvSpPr>
        <p:spPr>
          <a:xfrm>
            <a:off x="3085283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1D6285-85C7-466C-97B6-9CE03FA0B97A}"/>
              </a:ext>
            </a:extLst>
          </p:cNvPr>
          <p:cNvSpPr/>
          <p:nvPr/>
        </p:nvSpPr>
        <p:spPr>
          <a:xfrm>
            <a:off x="3853492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5FDF65-11F1-47CD-9AC8-2B65A457CCB4}"/>
              </a:ext>
            </a:extLst>
          </p:cNvPr>
          <p:cNvSpPr/>
          <p:nvPr/>
        </p:nvSpPr>
        <p:spPr>
          <a:xfrm>
            <a:off x="4609277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577F3A6-932F-4773-A299-4F17A9A9F654}"/>
              </a:ext>
            </a:extLst>
          </p:cNvPr>
          <p:cNvSpPr/>
          <p:nvPr/>
        </p:nvSpPr>
        <p:spPr>
          <a:xfrm>
            <a:off x="3853492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8E677C0-4FAA-4819-B38A-69D55B5D98B2}"/>
              </a:ext>
            </a:extLst>
          </p:cNvPr>
          <p:cNvSpPr/>
          <p:nvPr/>
        </p:nvSpPr>
        <p:spPr>
          <a:xfrm>
            <a:off x="4609277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AE6C96E-286A-4D9B-9795-DB1D2FCFCF3B}"/>
              </a:ext>
            </a:extLst>
          </p:cNvPr>
          <p:cNvSpPr/>
          <p:nvPr/>
        </p:nvSpPr>
        <p:spPr>
          <a:xfrm>
            <a:off x="5384000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253EA1B-09B9-497C-A67D-CDE50566281C}"/>
              </a:ext>
            </a:extLst>
          </p:cNvPr>
          <p:cNvSpPr/>
          <p:nvPr/>
        </p:nvSpPr>
        <p:spPr>
          <a:xfrm>
            <a:off x="6139785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92CFE9B-A930-42C5-AD3D-2CDA8E224523}"/>
              </a:ext>
            </a:extLst>
          </p:cNvPr>
          <p:cNvSpPr/>
          <p:nvPr/>
        </p:nvSpPr>
        <p:spPr>
          <a:xfrm>
            <a:off x="5384000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B7E86A0-5F62-49AB-B1D7-71232B6CBE33}"/>
              </a:ext>
            </a:extLst>
          </p:cNvPr>
          <p:cNvSpPr/>
          <p:nvPr/>
        </p:nvSpPr>
        <p:spPr>
          <a:xfrm>
            <a:off x="6139785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641879F-35B6-44B9-8A69-900B1B36DCCD}"/>
              </a:ext>
            </a:extLst>
          </p:cNvPr>
          <p:cNvSpPr/>
          <p:nvPr/>
        </p:nvSpPr>
        <p:spPr>
          <a:xfrm>
            <a:off x="385349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7514A45-A4F2-472D-A3A8-9B259C24D5EB}"/>
              </a:ext>
            </a:extLst>
          </p:cNvPr>
          <p:cNvSpPr/>
          <p:nvPr/>
        </p:nvSpPr>
        <p:spPr>
          <a:xfrm>
            <a:off x="460927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CA37EE0-6F32-44EB-A52E-4333E5965DFF}"/>
              </a:ext>
            </a:extLst>
          </p:cNvPr>
          <p:cNvSpPr/>
          <p:nvPr/>
        </p:nvSpPr>
        <p:spPr>
          <a:xfrm>
            <a:off x="3853492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4F8E3FA-706B-4F84-9DD5-13522E57649F}"/>
              </a:ext>
            </a:extLst>
          </p:cNvPr>
          <p:cNvSpPr/>
          <p:nvPr/>
        </p:nvSpPr>
        <p:spPr>
          <a:xfrm>
            <a:off x="4609277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03AD6AE-1B84-4241-85E6-012B5A9D9D3C}"/>
              </a:ext>
            </a:extLst>
          </p:cNvPr>
          <p:cNvSpPr/>
          <p:nvPr/>
        </p:nvSpPr>
        <p:spPr>
          <a:xfrm>
            <a:off x="538400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49BEBB-7A7F-4245-A49C-1A1951CF1B2A}"/>
              </a:ext>
            </a:extLst>
          </p:cNvPr>
          <p:cNvSpPr/>
          <p:nvPr/>
        </p:nvSpPr>
        <p:spPr>
          <a:xfrm>
            <a:off x="6139785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BE1B9E4-EC08-42E8-AB4F-2A31D9EC0DDF}"/>
              </a:ext>
            </a:extLst>
          </p:cNvPr>
          <p:cNvSpPr/>
          <p:nvPr/>
        </p:nvSpPr>
        <p:spPr>
          <a:xfrm>
            <a:off x="5384000" y="2787584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9D190C-F4E0-4A81-B28B-A582B09352D5}"/>
              </a:ext>
            </a:extLst>
          </p:cNvPr>
          <p:cNvSpPr/>
          <p:nvPr/>
        </p:nvSpPr>
        <p:spPr>
          <a:xfrm>
            <a:off x="6139785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672AAE8-830D-4551-BEB6-8D40FC92B164}"/>
              </a:ext>
            </a:extLst>
          </p:cNvPr>
          <p:cNvSpPr/>
          <p:nvPr/>
        </p:nvSpPr>
        <p:spPr>
          <a:xfrm>
            <a:off x="802538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8FAA1F1-465F-4482-BDAB-ED0B1CF61889}"/>
              </a:ext>
            </a:extLst>
          </p:cNvPr>
          <p:cNvSpPr/>
          <p:nvPr/>
        </p:nvSpPr>
        <p:spPr>
          <a:xfrm>
            <a:off x="1558323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8A3DBC6-55AB-46C5-AC73-45B741CE6422}"/>
              </a:ext>
            </a:extLst>
          </p:cNvPr>
          <p:cNvSpPr/>
          <p:nvPr/>
        </p:nvSpPr>
        <p:spPr>
          <a:xfrm>
            <a:off x="80253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CA7F629-0D5C-4CEF-BCBC-E6D84F4D8071}"/>
              </a:ext>
            </a:extLst>
          </p:cNvPr>
          <p:cNvSpPr/>
          <p:nvPr/>
        </p:nvSpPr>
        <p:spPr>
          <a:xfrm>
            <a:off x="1558323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C75D668-E7EB-4416-A301-26345A93592C}"/>
              </a:ext>
            </a:extLst>
          </p:cNvPr>
          <p:cNvSpPr/>
          <p:nvPr/>
        </p:nvSpPr>
        <p:spPr>
          <a:xfrm>
            <a:off x="2333046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E3949A9-D49F-478A-8D2B-999E565620BA}"/>
              </a:ext>
            </a:extLst>
          </p:cNvPr>
          <p:cNvSpPr/>
          <p:nvPr/>
        </p:nvSpPr>
        <p:spPr>
          <a:xfrm>
            <a:off x="3088831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86E3189-BE24-48A1-9282-23A6D38E49DF}"/>
              </a:ext>
            </a:extLst>
          </p:cNvPr>
          <p:cNvSpPr/>
          <p:nvPr/>
        </p:nvSpPr>
        <p:spPr>
          <a:xfrm>
            <a:off x="2333046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0DCFD0C-BE4B-4B8E-8C57-BB552D6DBCE9}"/>
              </a:ext>
            </a:extLst>
          </p:cNvPr>
          <p:cNvSpPr/>
          <p:nvPr/>
        </p:nvSpPr>
        <p:spPr>
          <a:xfrm>
            <a:off x="3088831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15531CE-0D4C-4187-BDE5-2F7C4EA7F40A}"/>
              </a:ext>
            </a:extLst>
          </p:cNvPr>
          <p:cNvSpPr/>
          <p:nvPr/>
        </p:nvSpPr>
        <p:spPr>
          <a:xfrm>
            <a:off x="802538" y="4971491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F6C0CF8-E49F-4265-BAF0-44B3358D6C07}"/>
              </a:ext>
            </a:extLst>
          </p:cNvPr>
          <p:cNvSpPr/>
          <p:nvPr/>
        </p:nvSpPr>
        <p:spPr>
          <a:xfrm>
            <a:off x="1558323" y="4971491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54CBBB36-A15F-4DDB-8D5B-CEF285AABB77}"/>
              </a:ext>
            </a:extLst>
          </p:cNvPr>
          <p:cNvSpPr/>
          <p:nvPr/>
        </p:nvSpPr>
        <p:spPr>
          <a:xfrm>
            <a:off x="802538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192F86B-1AC2-418F-A74E-C106156BEDA0}"/>
              </a:ext>
            </a:extLst>
          </p:cNvPr>
          <p:cNvSpPr/>
          <p:nvPr/>
        </p:nvSpPr>
        <p:spPr>
          <a:xfrm>
            <a:off x="1558323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03A4390-DAF3-42B6-B854-E299CE4DBB6C}"/>
              </a:ext>
            </a:extLst>
          </p:cNvPr>
          <p:cNvSpPr/>
          <p:nvPr/>
        </p:nvSpPr>
        <p:spPr>
          <a:xfrm>
            <a:off x="2333046" y="4971491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AD23E3-5339-4BB9-8525-6E10AA4F20B6}"/>
              </a:ext>
            </a:extLst>
          </p:cNvPr>
          <p:cNvSpPr/>
          <p:nvPr/>
        </p:nvSpPr>
        <p:spPr>
          <a:xfrm>
            <a:off x="3088831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8B10EDDE-B47C-46EE-8DC6-F81059E08E40}"/>
              </a:ext>
            </a:extLst>
          </p:cNvPr>
          <p:cNvSpPr/>
          <p:nvPr/>
        </p:nvSpPr>
        <p:spPr>
          <a:xfrm>
            <a:off x="2333046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28808BC-E5CE-4A87-B3CB-EE1B90EDB900}"/>
              </a:ext>
            </a:extLst>
          </p:cNvPr>
          <p:cNvSpPr/>
          <p:nvPr/>
        </p:nvSpPr>
        <p:spPr>
          <a:xfrm>
            <a:off x="3088831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9743698-BE16-47ED-BEF5-019CDF0156E5}"/>
              </a:ext>
            </a:extLst>
          </p:cNvPr>
          <p:cNvSpPr/>
          <p:nvPr/>
        </p:nvSpPr>
        <p:spPr>
          <a:xfrm>
            <a:off x="3857040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2D1E23F-506A-42CB-88E0-91E8C42F9945}"/>
              </a:ext>
            </a:extLst>
          </p:cNvPr>
          <p:cNvSpPr/>
          <p:nvPr/>
        </p:nvSpPr>
        <p:spPr>
          <a:xfrm>
            <a:off x="4612825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223AB514-C6E0-4618-B4D7-461000EF8BCA}"/>
              </a:ext>
            </a:extLst>
          </p:cNvPr>
          <p:cNvSpPr/>
          <p:nvPr/>
        </p:nvSpPr>
        <p:spPr>
          <a:xfrm>
            <a:off x="3857040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045F516-E7CA-485C-B5B7-D6242E2DE823}"/>
              </a:ext>
            </a:extLst>
          </p:cNvPr>
          <p:cNvSpPr/>
          <p:nvPr/>
        </p:nvSpPr>
        <p:spPr>
          <a:xfrm>
            <a:off x="4612825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747A14F-535B-4DC2-AB8F-D61023F990BF}"/>
              </a:ext>
            </a:extLst>
          </p:cNvPr>
          <p:cNvSpPr/>
          <p:nvPr/>
        </p:nvSpPr>
        <p:spPr>
          <a:xfrm>
            <a:off x="5387548" y="3515553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81B2E574-DD1B-4C7B-83BD-FDD12C4DDFCA}"/>
              </a:ext>
            </a:extLst>
          </p:cNvPr>
          <p:cNvSpPr/>
          <p:nvPr/>
        </p:nvSpPr>
        <p:spPr>
          <a:xfrm>
            <a:off x="6143333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C0FC53DA-B308-4955-B524-AE2E777809A1}"/>
              </a:ext>
            </a:extLst>
          </p:cNvPr>
          <p:cNvSpPr/>
          <p:nvPr/>
        </p:nvSpPr>
        <p:spPr>
          <a:xfrm>
            <a:off x="5387548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277A8BC-349A-4332-821F-C88B751FCD1E}"/>
              </a:ext>
            </a:extLst>
          </p:cNvPr>
          <p:cNvSpPr/>
          <p:nvPr/>
        </p:nvSpPr>
        <p:spPr>
          <a:xfrm>
            <a:off x="6143333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C569C7E-8DEB-4100-885E-AFFD5CD5DFCF}"/>
              </a:ext>
            </a:extLst>
          </p:cNvPr>
          <p:cNvSpPr/>
          <p:nvPr/>
        </p:nvSpPr>
        <p:spPr>
          <a:xfrm>
            <a:off x="3857040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3B8AEA5-9184-4295-B0FF-54B38130443B}"/>
              </a:ext>
            </a:extLst>
          </p:cNvPr>
          <p:cNvSpPr/>
          <p:nvPr/>
        </p:nvSpPr>
        <p:spPr>
          <a:xfrm>
            <a:off x="4612825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4DBE071B-3561-475C-83E7-90B2255F4D8C}"/>
              </a:ext>
            </a:extLst>
          </p:cNvPr>
          <p:cNvSpPr/>
          <p:nvPr/>
        </p:nvSpPr>
        <p:spPr>
          <a:xfrm>
            <a:off x="3857040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60F360B-A0E4-4940-9775-02A39CF23FEB}"/>
              </a:ext>
            </a:extLst>
          </p:cNvPr>
          <p:cNvSpPr/>
          <p:nvPr/>
        </p:nvSpPr>
        <p:spPr>
          <a:xfrm>
            <a:off x="4612825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A119607-318B-4F96-B2DB-331C27FB827C}"/>
              </a:ext>
            </a:extLst>
          </p:cNvPr>
          <p:cNvSpPr/>
          <p:nvPr/>
        </p:nvSpPr>
        <p:spPr>
          <a:xfrm>
            <a:off x="5387548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F5B4DBDE-D242-4545-A88A-41C449271A46}"/>
              </a:ext>
            </a:extLst>
          </p:cNvPr>
          <p:cNvSpPr/>
          <p:nvPr/>
        </p:nvSpPr>
        <p:spPr>
          <a:xfrm>
            <a:off x="6143333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FD884AA-D4C9-4CAD-928F-24BF857009A7}"/>
              </a:ext>
            </a:extLst>
          </p:cNvPr>
          <p:cNvSpPr/>
          <p:nvPr/>
        </p:nvSpPr>
        <p:spPr>
          <a:xfrm>
            <a:off x="5387548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B6D69E-0EDC-40D9-8E4B-6BEE51A81B10}"/>
              </a:ext>
            </a:extLst>
          </p:cNvPr>
          <p:cNvSpPr/>
          <p:nvPr/>
        </p:nvSpPr>
        <p:spPr>
          <a:xfrm>
            <a:off x="6143333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3320F8EC-E992-4842-ACED-05E8EC4FE690}"/>
              </a:ext>
            </a:extLst>
          </p:cNvPr>
          <p:cNvSpPr/>
          <p:nvPr/>
        </p:nvSpPr>
        <p:spPr>
          <a:xfrm>
            <a:off x="6913908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360B796-A08B-4517-BC2E-4765EEB1F8BE}"/>
              </a:ext>
            </a:extLst>
          </p:cNvPr>
          <p:cNvSpPr/>
          <p:nvPr/>
        </p:nvSpPr>
        <p:spPr>
          <a:xfrm>
            <a:off x="7669693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94CE97FB-00A9-4CFE-8A41-CA5689B634E3}"/>
              </a:ext>
            </a:extLst>
          </p:cNvPr>
          <p:cNvSpPr/>
          <p:nvPr/>
        </p:nvSpPr>
        <p:spPr>
          <a:xfrm>
            <a:off x="6913908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1523439-A39B-49F0-A213-731CEED60D90}"/>
              </a:ext>
            </a:extLst>
          </p:cNvPr>
          <p:cNvSpPr/>
          <p:nvPr/>
        </p:nvSpPr>
        <p:spPr>
          <a:xfrm>
            <a:off x="7669693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B2D54E5-8D4E-4412-97DE-57065E378A90}"/>
              </a:ext>
            </a:extLst>
          </p:cNvPr>
          <p:cNvSpPr/>
          <p:nvPr/>
        </p:nvSpPr>
        <p:spPr>
          <a:xfrm>
            <a:off x="6913908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9DF9C77-3086-4396-B474-3D7975B6F20C}"/>
              </a:ext>
            </a:extLst>
          </p:cNvPr>
          <p:cNvSpPr/>
          <p:nvPr/>
        </p:nvSpPr>
        <p:spPr>
          <a:xfrm>
            <a:off x="7669693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DB5168D-55A7-4262-984E-D1EBDF24D9A5}"/>
              </a:ext>
            </a:extLst>
          </p:cNvPr>
          <p:cNvSpPr/>
          <p:nvPr/>
        </p:nvSpPr>
        <p:spPr>
          <a:xfrm>
            <a:off x="6913908" y="2787584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D692260E-7538-40B0-8DE8-05AE9F8F7DC1}"/>
              </a:ext>
            </a:extLst>
          </p:cNvPr>
          <p:cNvSpPr/>
          <p:nvPr/>
        </p:nvSpPr>
        <p:spPr>
          <a:xfrm>
            <a:off x="7669693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E9E1367-5B0A-4CF9-B90C-07A6E3B77EF9}"/>
              </a:ext>
            </a:extLst>
          </p:cNvPr>
          <p:cNvSpPr/>
          <p:nvPr/>
        </p:nvSpPr>
        <p:spPr>
          <a:xfrm>
            <a:off x="8437902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31FEC80-1050-4AAB-B6EE-BBA0EDE8A4F4}"/>
              </a:ext>
            </a:extLst>
          </p:cNvPr>
          <p:cNvSpPr/>
          <p:nvPr/>
        </p:nvSpPr>
        <p:spPr>
          <a:xfrm>
            <a:off x="9193687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8105AF97-FE3C-4E90-829D-86A11C7607F0}"/>
              </a:ext>
            </a:extLst>
          </p:cNvPr>
          <p:cNvSpPr/>
          <p:nvPr/>
        </p:nvSpPr>
        <p:spPr>
          <a:xfrm>
            <a:off x="8437902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B616A04-E152-4ED6-987E-330FC8665F04}"/>
              </a:ext>
            </a:extLst>
          </p:cNvPr>
          <p:cNvSpPr/>
          <p:nvPr/>
        </p:nvSpPr>
        <p:spPr>
          <a:xfrm>
            <a:off x="9193687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637A148-8031-4C17-8C5B-02BE674DF447}"/>
              </a:ext>
            </a:extLst>
          </p:cNvPr>
          <p:cNvSpPr/>
          <p:nvPr/>
        </p:nvSpPr>
        <p:spPr>
          <a:xfrm>
            <a:off x="9968410" y="603677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97BDAA19-7982-4978-B4C9-9F973D85CEA8}"/>
              </a:ext>
            </a:extLst>
          </p:cNvPr>
          <p:cNvSpPr/>
          <p:nvPr/>
        </p:nvSpPr>
        <p:spPr>
          <a:xfrm>
            <a:off x="10724195" y="603677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93572E9-BC23-41AD-83BA-1A4F86695589}"/>
              </a:ext>
            </a:extLst>
          </p:cNvPr>
          <p:cNvSpPr/>
          <p:nvPr/>
        </p:nvSpPr>
        <p:spPr>
          <a:xfrm>
            <a:off x="9968410" y="1331646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5E1F3B2-8C86-48DE-AC71-90E03E2C8080}"/>
              </a:ext>
            </a:extLst>
          </p:cNvPr>
          <p:cNvSpPr/>
          <p:nvPr/>
        </p:nvSpPr>
        <p:spPr>
          <a:xfrm>
            <a:off x="10724195" y="1331646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2E0F8EB-24C1-47C1-9D72-91240F37EE34}"/>
              </a:ext>
            </a:extLst>
          </p:cNvPr>
          <p:cNvSpPr/>
          <p:nvPr/>
        </p:nvSpPr>
        <p:spPr>
          <a:xfrm>
            <a:off x="8437902" y="2059615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D17862B-4162-4137-BA45-13A566CDED78}"/>
              </a:ext>
            </a:extLst>
          </p:cNvPr>
          <p:cNvSpPr/>
          <p:nvPr/>
        </p:nvSpPr>
        <p:spPr>
          <a:xfrm>
            <a:off x="9193687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7569BB06-1A2D-4E63-B0D7-EFA6776305E8}"/>
              </a:ext>
            </a:extLst>
          </p:cNvPr>
          <p:cNvSpPr/>
          <p:nvPr/>
        </p:nvSpPr>
        <p:spPr>
          <a:xfrm>
            <a:off x="8437902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CD9B517D-CEBC-4B6D-ABDF-815E944ACEEA}"/>
              </a:ext>
            </a:extLst>
          </p:cNvPr>
          <p:cNvSpPr/>
          <p:nvPr/>
        </p:nvSpPr>
        <p:spPr>
          <a:xfrm>
            <a:off x="9193687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CB5F39F-6A5A-4B15-B144-4D31E7B8E83E}"/>
              </a:ext>
            </a:extLst>
          </p:cNvPr>
          <p:cNvSpPr/>
          <p:nvPr/>
        </p:nvSpPr>
        <p:spPr>
          <a:xfrm>
            <a:off x="9968410" y="2059615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60894F47-B477-4B51-9B28-D79495F056B4}"/>
              </a:ext>
            </a:extLst>
          </p:cNvPr>
          <p:cNvSpPr/>
          <p:nvPr/>
        </p:nvSpPr>
        <p:spPr>
          <a:xfrm>
            <a:off x="10724195" y="2059615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178F3D5-A1DD-46F8-8D85-E7C5ADBC4EF3}"/>
              </a:ext>
            </a:extLst>
          </p:cNvPr>
          <p:cNvSpPr/>
          <p:nvPr/>
        </p:nvSpPr>
        <p:spPr>
          <a:xfrm>
            <a:off x="9968410" y="2787584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66DF1FC5-5063-4BD1-B896-BDEC7931A5D2}"/>
              </a:ext>
            </a:extLst>
          </p:cNvPr>
          <p:cNvSpPr/>
          <p:nvPr/>
        </p:nvSpPr>
        <p:spPr>
          <a:xfrm>
            <a:off x="10724195" y="2787584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E5E6D1B5-0C95-4808-BB11-6E6615BEEC36}"/>
              </a:ext>
            </a:extLst>
          </p:cNvPr>
          <p:cNvSpPr/>
          <p:nvPr/>
        </p:nvSpPr>
        <p:spPr>
          <a:xfrm>
            <a:off x="6917456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3F152E2-0C46-4C61-8517-82277FAC73DF}"/>
              </a:ext>
            </a:extLst>
          </p:cNvPr>
          <p:cNvSpPr/>
          <p:nvPr/>
        </p:nvSpPr>
        <p:spPr>
          <a:xfrm>
            <a:off x="7673241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2D45AB4-24CA-45CE-BDC4-7B792A1A3AA5}"/>
              </a:ext>
            </a:extLst>
          </p:cNvPr>
          <p:cNvSpPr/>
          <p:nvPr/>
        </p:nvSpPr>
        <p:spPr>
          <a:xfrm>
            <a:off x="6917456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709F6E80-E691-4FAD-8669-3ECEB373E867}"/>
              </a:ext>
            </a:extLst>
          </p:cNvPr>
          <p:cNvSpPr/>
          <p:nvPr/>
        </p:nvSpPr>
        <p:spPr>
          <a:xfrm>
            <a:off x="7673241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5177408-0257-448A-A1B0-C8F856E9038F}"/>
              </a:ext>
            </a:extLst>
          </p:cNvPr>
          <p:cNvSpPr/>
          <p:nvPr/>
        </p:nvSpPr>
        <p:spPr>
          <a:xfrm>
            <a:off x="6917456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A68F8FB-AAB8-4AD6-AFE7-48F64454CB76}"/>
              </a:ext>
            </a:extLst>
          </p:cNvPr>
          <p:cNvSpPr/>
          <p:nvPr/>
        </p:nvSpPr>
        <p:spPr>
          <a:xfrm>
            <a:off x="7673241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378E33C-B077-4902-A748-64216BEF2C08}"/>
              </a:ext>
            </a:extLst>
          </p:cNvPr>
          <p:cNvSpPr/>
          <p:nvPr/>
        </p:nvSpPr>
        <p:spPr>
          <a:xfrm>
            <a:off x="6917456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EF15BFD-79FD-4F5C-B65D-8C0C90AE4C74}"/>
              </a:ext>
            </a:extLst>
          </p:cNvPr>
          <p:cNvSpPr/>
          <p:nvPr/>
        </p:nvSpPr>
        <p:spPr>
          <a:xfrm>
            <a:off x="7673241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A6A50F4B-A1AA-440A-B4BB-7B27162B8B3F}"/>
              </a:ext>
            </a:extLst>
          </p:cNvPr>
          <p:cNvSpPr/>
          <p:nvPr/>
        </p:nvSpPr>
        <p:spPr>
          <a:xfrm>
            <a:off x="8441450" y="3515553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7D827CD9-BC13-481E-97AA-FAC6C1DDF7D1}"/>
              </a:ext>
            </a:extLst>
          </p:cNvPr>
          <p:cNvSpPr/>
          <p:nvPr/>
        </p:nvSpPr>
        <p:spPr>
          <a:xfrm>
            <a:off x="9197235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7BBA6C-36AD-4348-BE19-9C7BCE41C8C5}"/>
              </a:ext>
            </a:extLst>
          </p:cNvPr>
          <p:cNvSpPr/>
          <p:nvPr/>
        </p:nvSpPr>
        <p:spPr>
          <a:xfrm>
            <a:off x="8441450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ACC213F2-6689-4626-ADA6-6B7C34873CEB}"/>
              </a:ext>
            </a:extLst>
          </p:cNvPr>
          <p:cNvSpPr/>
          <p:nvPr/>
        </p:nvSpPr>
        <p:spPr>
          <a:xfrm>
            <a:off x="9197235" y="4243522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523C0E1-BB61-4CC1-8A81-A68142A2BAA6}"/>
              </a:ext>
            </a:extLst>
          </p:cNvPr>
          <p:cNvSpPr/>
          <p:nvPr/>
        </p:nvSpPr>
        <p:spPr>
          <a:xfrm>
            <a:off x="9971958" y="3515553"/>
            <a:ext cx="665825" cy="6658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7817AEAB-4CC2-4258-AC66-36A08E3206E0}"/>
              </a:ext>
            </a:extLst>
          </p:cNvPr>
          <p:cNvSpPr/>
          <p:nvPr/>
        </p:nvSpPr>
        <p:spPr>
          <a:xfrm>
            <a:off x="10727743" y="3515553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EC26923-19A4-4779-BA5F-C343CDB4B3CD}"/>
              </a:ext>
            </a:extLst>
          </p:cNvPr>
          <p:cNvSpPr/>
          <p:nvPr/>
        </p:nvSpPr>
        <p:spPr>
          <a:xfrm>
            <a:off x="997195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D255803B-D5A5-463C-98DF-E49A81E58B40}"/>
              </a:ext>
            </a:extLst>
          </p:cNvPr>
          <p:cNvSpPr/>
          <p:nvPr/>
        </p:nvSpPr>
        <p:spPr>
          <a:xfrm>
            <a:off x="10727743" y="4243522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C93C7F6C-2DEB-46DF-A8A7-49A04B72DCC4}"/>
              </a:ext>
            </a:extLst>
          </p:cNvPr>
          <p:cNvSpPr/>
          <p:nvPr/>
        </p:nvSpPr>
        <p:spPr>
          <a:xfrm>
            <a:off x="8441450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B3D7DA0-894F-4F91-85AF-835310A0706C}"/>
              </a:ext>
            </a:extLst>
          </p:cNvPr>
          <p:cNvSpPr/>
          <p:nvPr/>
        </p:nvSpPr>
        <p:spPr>
          <a:xfrm>
            <a:off x="9197235" y="4971491"/>
            <a:ext cx="665825" cy="66582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20003AF0-B9C1-4939-8910-036D0664310D}"/>
              </a:ext>
            </a:extLst>
          </p:cNvPr>
          <p:cNvSpPr/>
          <p:nvPr/>
        </p:nvSpPr>
        <p:spPr>
          <a:xfrm>
            <a:off x="8441450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C1B7E0D-6EE3-4222-A775-8CC224B75936}"/>
              </a:ext>
            </a:extLst>
          </p:cNvPr>
          <p:cNvSpPr/>
          <p:nvPr/>
        </p:nvSpPr>
        <p:spPr>
          <a:xfrm>
            <a:off x="9197235" y="5699460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C4135A7-4537-4F07-AD6B-655D49CCBB26}"/>
              </a:ext>
            </a:extLst>
          </p:cNvPr>
          <p:cNvSpPr/>
          <p:nvPr/>
        </p:nvSpPr>
        <p:spPr>
          <a:xfrm>
            <a:off x="9971958" y="4971491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E28321FF-BD82-4505-BA05-E9294293E55F}"/>
              </a:ext>
            </a:extLst>
          </p:cNvPr>
          <p:cNvSpPr/>
          <p:nvPr/>
        </p:nvSpPr>
        <p:spPr>
          <a:xfrm>
            <a:off x="10727743" y="4971491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2865FC77-3903-4BC2-BCAF-ECC0FF6FBEC3}"/>
              </a:ext>
            </a:extLst>
          </p:cNvPr>
          <p:cNvSpPr/>
          <p:nvPr/>
        </p:nvSpPr>
        <p:spPr>
          <a:xfrm>
            <a:off x="9971958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2D39FB7-3F85-4310-AC8D-C83B442E5E7B}"/>
              </a:ext>
            </a:extLst>
          </p:cNvPr>
          <p:cNvSpPr/>
          <p:nvPr/>
        </p:nvSpPr>
        <p:spPr>
          <a:xfrm>
            <a:off x="10727743" y="5699460"/>
            <a:ext cx="665825" cy="6658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8807779-9DAD-42A6-9ED9-CAB509071863}"/>
              </a:ext>
            </a:extLst>
          </p:cNvPr>
          <p:cNvSpPr txBox="1"/>
          <p:nvPr/>
        </p:nvSpPr>
        <p:spPr>
          <a:xfrm>
            <a:off x="319595" y="172201"/>
            <a:ext cx="68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Boundary Fill</a:t>
            </a:r>
            <a:r>
              <a:rPr lang="zh-CN" altLang="en-US" dirty="0"/>
              <a:t>：指定了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边界颜色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填充颜色</a:t>
            </a:r>
            <a:r>
              <a:rPr lang="zh-CN" altLang="en-US" dirty="0"/>
              <a:t>，内部颜色任意</a:t>
            </a:r>
          </a:p>
        </p:txBody>
      </p:sp>
    </p:spTree>
    <p:extLst>
      <p:ext uri="{BB962C8B-B14F-4D97-AF65-F5344CB8AC3E}">
        <p14:creationId xmlns:p14="http://schemas.microsoft.com/office/powerpoint/2010/main" val="17799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D51034D-28CA-4522-9AC8-B67C37D69436}"/>
              </a:ext>
            </a:extLst>
          </p:cNvPr>
          <p:cNvSpPr/>
          <p:nvPr/>
        </p:nvSpPr>
        <p:spPr>
          <a:xfrm>
            <a:off x="798990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1874D-D47E-442A-BE0E-D4DF72385F24}"/>
              </a:ext>
            </a:extLst>
          </p:cNvPr>
          <p:cNvSpPr/>
          <p:nvPr/>
        </p:nvSpPr>
        <p:spPr>
          <a:xfrm>
            <a:off x="1554775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E06B07-A714-4BC3-8AEB-E5F2CD165D6F}"/>
              </a:ext>
            </a:extLst>
          </p:cNvPr>
          <p:cNvSpPr/>
          <p:nvPr/>
        </p:nvSpPr>
        <p:spPr>
          <a:xfrm>
            <a:off x="798990" y="1331646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8EB0E53-9BBC-4069-BF35-AE9208740D57}"/>
              </a:ext>
            </a:extLst>
          </p:cNvPr>
          <p:cNvSpPr/>
          <p:nvPr/>
        </p:nvSpPr>
        <p:spPr>
          <a:xfrm>
            <a:off x="1554775" y="1331646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1A373E4-6BAC-4D10-BD72-462EAFC21BF5}"/>
              </a:ext>
            </a:extLst>
          </p:cNvPr>
          <p:cNvSpPr/>
          <p:nvPr/>
        </p:nvSpPr>
        <p:spPr>
          <a:xfrm>
            <a:off x="2329498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EA04CA2-18B5-463A-8A1E-32CAE540CF32}"/>
              </a:ext>
            </a:extLst>
          </p:cNvPr>
          <p:cNvSpPr/>
          <p:nvPr/>
        </p:nvSpPr>
        <p:spPr>
          <a:xfrm>
            <a:off x="3085283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7D6E08-0DB2-44E4-A12B-AFE4AB7DEAAB}"/>
              </a:ext>
            </a:extLst>
          </p:cNvPr>
          <p:cNvSpPr/>
          <p:nvPr/>
        </p:nvSpPr>
        <p:spPr>
          <a:xfrm>
            <a:off x="2329498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4EBB357-51BD-4A03-BEA8-07CF138CFD3B}"/>
              </a:ext>
            </a:extLst>
          </p:cNvPr>
          <p:cNvSpPr/>
          <p:nvPr/>
        </p:nvSpPr>
        <p:spPr>
          <a:xfrm>
            <a:off x="3085283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3CB08E-FAB5-47BD-8E84-EEAC6F0C0D94}"/>
              </a:ext>
            </a:extLst>
          </p:cNvPr>
          <p:cNvSpPr/>
          <p:nvPr/>
        </p:nvSpPr>
        <p:spPr>
          <a:xfrm>
            <a:off x="798990" y="2059615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6229216-B16A-4AAF-BFA7-77B6ECA9444C}"/>
              </a:ext>
            </a:extLst>
          </p:cNvPr>
          <p:cNvSpPr/>
          <p:nvPr/>
        </p:nvSpPr>
        <p:spPr>
          <a:xfrm>
            <a:off x="1554775" y="2059615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15F2CBA-64BC-41D0-94FD-9801399723FC}"/>
              </a:ext>
            </a:extLst>
          </p:cNvPr>
          <p:cNvSpPr/>
          <p:nvPr/>
        </p:nvSpPr>
        <p:spPr>
          <a:xfrm>
            <a:off x="798990" y="2787584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4CDA783-7DF3-4107-85D6-5AE737BDC856}"/>
              </a:ext>
            </a:extLst>
          </p:cNvPr>
          <p:cNvSpPr/>
          <p:nvPr/>
        </p:nvSpPr>
        <p:spPr>
          <a:xfrm>
            <a:off x="1554775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A3072C2-E49F-49B4-8CD1-FB149131AE5A}"/>
              </a:ext>
            </a:extLst>
          </p:cNvPr>
          <p:cNvSpPr/>
          <p:nvPr/>
        </p:nvSpPr>
        <p:spPr>
          <a:xfrm>
            <a:off x="2329498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411750C-F31E-4AE2-848E-68C80997ED08}"/>
              </a:ext>
            </a:extLst>
          </p:cNvPr>
          <p:cNvSpPr/>
          <p:nvPr/>
        </p:nvSpPr>
        <p:spPr>
          <a:xfrm>
            <a:off x="308528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528A436-539D-403E-83AC-F3503E9539A2}"/>
              </a:ext>
            </a:extLst>
          </p:cNvPr>
          <p:cNvSpPr/>
          <p:nvPr/>
        </p:nvSpPr>
        <p:spPr>
          <a:xfrm>
            <a:off x="2329498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6CCD367-6818-4C0D-A5B5-BE49CD836C37}"/>
              </a:ext>
            </a:extLst>
          </p:cNvPr>
          <p:cNvSpPr/>
          <p:nvPr/>
        </p:nvSpPr>
        <p:spPr>
          <a:xfrm>
            <a:off x="3085283" y="2787584"/>
            <a:ext cx="665825" cy="66582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1D6285-85C7-466C-97B6-9CE03FA0B97A}"/>
              </a:ext>
            </a:extLst>
          </p:cNvPr>
          <p:cNvSpPr/>
          <p:nvPr/>
        </p:nvSpPr>
        <p:spPr>
          <a:xfrm>
            <a:off x="3853492" y="603677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E5FDF65-11F1-47CD-9AC8-2B65A457CCB4}"/>
              </a:ext>
            </a:extLst>
          </p:cNvPr>
          <p:cNvSpPr/>
          <p:nvPr/>
        </p:nvSpPr>
        <p:spPr>
          <a:xfrm>
            <a:off x="4609277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577F3A6-932F-4773-A299-4F17A9A9F654}"/>
              </a:ext>
            </a:extLst>
          </p:cNvPr>
          <p:cNvSpPr/>
          <p:nvPr/>
        </p:nvSpPr>
        <p:spPr>
          <a:xfrm>
            <a:off x="3853492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8E677C0-4FAA-4819-B38A-69D55B5D98B2}"/>
              </a:ext>
            </a:extLst>
          </p:cNvPr>
          <p:cNvSpPr/>
          <p:nvPr/>
        </p:nvSpPr>
        <p:spPr>
          <a:xfrm>
            <a:off x="4609277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AE6C96E-286A-4D9B-9795-DB1D2FCFCF3B}"/>
              </a:ext>
            </a:extLst>
          </p:cNvPr>
          <p:cNvSpPr/>
          <p:nvPr/>
        </p:nvSpPr>
        <p:spPr>
          <a:xfrm>
            <a:off x="5384000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253EA1B-09B9-497C-A67D-CDE50566281C}"/>
              </a:ext>
            </a:extLst>
          </p:cNvPr>
          <p:cNvSpPr/>
          <p:nvPr/>
        </p:nvSpPr>
        <p:spPr>
          <a:xfrm>
            <a:off x="6139785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92CFE9B-A930-42C5-AD3D-2CDA8E224523}"/>
              </a:ext>
            </a:extLst>
          </p:cNvPr>
          <p:cNvSpPr/>
          <p:nvPr/>
        </p:nvSpPr>
        <p:spPr>
          <a:xfrm>
            <a:off x="5384000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B7E86A0-5F62-49AB-B1D7-71232B6CBE33}"/>
              </a:ext>
            </a:extLst>
          </p:cNvPr>
          <p:cNvSpPr/>
          <p:nvPr/>
        </p:nvSpPr>
        <p:spPr>
          <a:xfrm>
            <a:off x="6139785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641879F-35B6-44B9-8A69-900B1B36DCCD}"/>
              </a:ext>
            </a:extLst>
          </p:cNvPr>
          <p:cNvSpPr/>
          <p:nvPr/>
        </p:nvSpPr>
        <p:spPr>
          <a:xfrm>
            <a:off x="385349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7514A45-A4F2-472D-A3A8-9B259C24D5EB}"/>
              </a:ext>
            </a:extLst>
          </p:cNvPr>
          <p:cNvSpPr/>
          <p:nvPr/>
        </p:nvSpPr>
        <p:spPr>
          <a:xfrm>
            <a:off x="460927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CA37EE0-6F32-44EB-A52E-4333E5965DFF}"/>
              </a:ext>
            </a:extLst>
          </p:cNvPr>
          <p:cNvSpPr/>
          <p:nvPr/>
        </p:nvSpPr>
        <p:spPr>
          <a:xfrm>
            <a:off x="3853492" y="2787584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4F8E3FA-706B-4F84-9DD5-13522E57649F}"/>
              </a:ext>
            </a:extLst>
          </p:cNvPr>
          <p:cNvSpPr/>
          <p:nvPr/>
        </p:nvSpPr>
        <p:spPr>
          <a:xfrm>
            <a:off x="4609277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03AD6AE-1B84-4241-85E6-012B5A9D9D3C}"/>
              </a:ext>
            </a:extLst>
          </p:cNvPr>
          <p:cNvSpPr/>
          <p:nvPr/>
        </p:nvSpPr>
        <p:spPr>
          <a:xfrm>
            <a:off x="538400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49BEBB-7A7F-4245-A49C-1A1951CF1B2A}"/>
              </a:ext>
            </a:extLst>
          </p:cNvPr>
          <p:cNvSpPr/>
          <p:nvPr/>
        </p:nvSpPr>
        <p:spPr>
          <a:xfrm>
            <a:off x="6139785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BE1B9E4-EC08-42E8-AB4F-2A31D9EC0DDF}"/>
              </a:ext>
            </a:extLst>
          </p:cNvPr>
          <p:cNvSpPr/>
          <p:nvPr/>
        </p:nvSpPr>
        <p:spPr>
          <a:xfrm>
            <a:off x="5384000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B9D190C-F4E0-4A81-B28B-A582B09352D5}"/>
              </a:ext>
            </a:extLst>
          </p:cNvPr>
          <p:cNvSpPr/>
          <p:nvPr/>
        </p:nvSpPr>
        <p:spPr>
          <a:xfrm>
            <a:off x="6139785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672AAE8-830D-4551-BEB6-8D40FC92B164}"/>
              </a:ext>
            </a:extLst>
          </p:cNvPr>
          <p:cNvSpPr/>
          <p:nvPr/>
        </p:nvSpPr>
        <p:spPr>
          <a:xfrm>
            <a:off x="802538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8FAA1F1-465F-4482-BDAB-ED0B1CF61889}"/>
              </a:ext>
            </a:extLst>
          </p:cNvPr>
          <p:cNvSpPr/>
          <p:nvPr/>
        </p:nvSpPr>
        <p:spPr>
          <a:xfrm>
            <a:off x="1558323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8A3DBC6-55AB-46C5-AC73-45B741CE6422}"/>
              </a:ext>
            </a:extLst>
          </p:cNvPr>
          <p:cNvSpPr/>
          <p:nvPr/>
        </p:nvSpPr>
        <p:spPr>
          <a:xfrm>
            <a:off x="802538" y="4243522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CA7F629-0D5C-4CEF-BCBC-E6D84F4D8071}"/>
              </a:ext>
            </a:extLst>
          </p:cNvPr>
          <p:cNvSpPr/>
          <p:nvPr/>
        </p:nvSpPr>
        <p:spPr>
          <a:xfrm>
            <a:off x="1558323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C75D668-E7EB-4416-A301-26345A93592C}"/>
              </a:ext>
            </a:extLst>
          </p:cNvPr>
          <p:cNvSpPr/>
          <p:nvPr/>
        </p:nvSpPr>
        <p:spPr>
          <a:xfrm>
            <a:off x="2333046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E3949A9-D49F-478A-8D2B-999E565620BA}"/>
              </a:ext>
            </a:extLst>
          </p:cNvPr>
          <p:cNvSpPr/>
          <p:nvPr/>
        </p:nvSpPr>
        <p:spPr>
          <a:xfrm>
            <a:off x="3088831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86E3189-BE24-48A1-9282-23A6D38E49DF}"/>
              </a:ext>
            </a:extLst>
          </p:cNvPr>
          <p:cNvSpPr/>
          <p:nvPr/>
        </p:nvSpPr>
        <p:spPr>
          <a:xfrm>
            <a:off x="2333046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0DCFD0C-BE4B-4B8E-8C57-BB552D6DBCE9}"/>
              </a:ext>
            </a:extLst>
          </p:cNvPr>
          <p:cNvSpPr/>
          <p:nvPr/>
        </p:nvSpPr>
        <p:spPr>
          <a:xfrm>
            <a:off x="3088831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15531CE-0D4C-4187-BDE5-2F7C4EA7F40A}"/>
              </a:ext>
            </a:extLst>
          </p:cNvPr>
          <p:cNvSpPr/>
          <p:nvPr/>
        </p:nvSpPr>
        <p:spPr>
          <a:xfrm>
            <a:off x="802538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F6C0CF8-E49F-4265-BAF0-44B3358D6C07}"/>
              </a:ext>
            </a:extLst>
          </p:cNvPr>
          <p:cNvSpPr/>
          <p:nvPr/>
        </p:nvSpPr>
        <p:spPr>
          <a:xfrm>
            <a:off x="1558323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54CBBB36-A15F-4DDB-8D5B-CEF285AABB77}"/>
              </a:ext>
            </a:extLst>
          </p:cNvPr>
          <p:cNvSpPr/>
          <p:nvPr/>
        </p:nvSpPr>
        <p:spPr>
          <a:xfrm>
            <a:off x="802538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192F86B-1AC2-418F-A74E-C106156BEDA0}"/>
              </a:ext>
            </a:extLst>
          </p:cNvPr>
          <p:cNvSpPr/>
          <p:nvPr/>
        </p:nvSpPr>
        <p:spPr>
          <a:xfrm>
            <a:off x="1558323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F03A4390-DAF3-42B6-B854-E299CE4DBB6C}"/>
              </a:ext>
            </a:extLst>
          </p:cNvPr>
          <p:cNvSpPr/>
          <p:nvPr/>
        </p:nvSpPr>
        <p:spPr>
          <a:xfrm>
            <a:off x="2333046" y="4971491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AD23E3-5339-4BB9-8525-6E10AA4F20B6}"/>
              </a:ext>
            </a:extLst>
          </p:cNvPr>
          <p:cNvSpPr/>
          <p:nvPr/>
        </p:nvSpPr>
        <p:spPr>
          <a:xfrm>
            <a:off x="3088831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8B10EDDE-B47C-46EE-8DC6-F81059E08E40}"/>
              </a:ext>
            </a:extLst>
          </p:cNvPr>
          <p:cNvSpPr/>
          <p:nvPr/>
        </p:nvSpPr>
        <p:spPr>
          <a:xfrm>
            <a:off x="2333046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28808BC-E5CE-4A87-B3CB-EE1B90EDB900}"/>
              </a:ext>
            </a:extLst>
          </p:cNvPr>
          <p:cNvSpPr/>
          <p:nvPr/>
        </p:nvSpPr>
        <p:spPr>
          <a:xfrm>
            <a:off x="3088831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9743698-BE16-47ED-BEF5-019CDF0156E5}"/>
              </a:ext>
            </a:extLst>
          </p:cNvPr>
          <p:cNvSpPr/>
          <p:nvPr/>
        </p:nvSpPr>
        <p:spPr>
          <a:xfrm>
            <a:off x="3857040" y="3515553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2D1E23F-506A-42CB-88E0-91E8C42F9945}"/>
              </a:ext>
            </a:extLst>
          </p:cNvPr>
          <p:cNvSpPr/>
          <p:nvPr/>
        </p:nvSpPr>
        <p:spPr>
          <a:xfrm>
            <a:off x="4612825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223AB514-C6E0-4618-B4D7-461000EF8BCA}"/>
              </a:ext>
            </a:extLst>
          </p:cNvPr>
          <p:cNvSpPr/>
          <p:nvPr/>
        </p:nvSpPr>
        <p:spPr>
          <a:xfrm>
            <a:off x="3857040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045F516-E7CA-485C-B5B7-D6242E2DE823}"/>
              </a:ext>
            </a:extLst>
          </p:cNvPr>
          <p:cNvSpPr/>
          <p:nvPr/>
        </p:nvSpPr>
        <p:spPr>
          <a:xfrm>
            <a:off x="4612825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747A14F-535B-4DC2-AB8F-D61023F990BF}"/>
              </a:ext>
            </a:extLst>
          </p:cNvPr>
          <p:cNvSpPr/>
          <p:nvPr/>
        </p:nvSpPr>
        <p:spPr>
          <a:xfrm>
            <a:off x="5387548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81B2E574-DD1B-4C7B-83BD-FDD12C4DDFCA}"/>
              </a:ext>
            </a:extLst>
          </p:cNvPr>
          <p:cNvSpPr/>
          <p:nvPr/>
        </p:nvSpPr>
        <p:spPr>
          <a:xfrm>
            <a:off x="6143333" y="3515553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C0FC53DA-B308-4955-B524-AE2E777809A1}"/>
              </a:ext>
            </a:extLst>
          </p:cNvPr>
          <p:cNvSpPr/>
          <p:nvPr/>
        </p:nvSpPr>
        <p:spPr>
          <a:xfrm>
            <a:off x="5387548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277A8BC-349A-4332-821F-C88B751FCD1E}"/>
              </a:ext>
            </a:extLst>
          </p:cNvPr>
          <p:cNvSpPr/>
          <p:nvPr/>
        </p:nvSpPr>
        <p:spPr>
          <a:xfrm>
            <a:off x="6143333" y="4243522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C569C7E-8DEB-4100-885E-AFFD5CD5DFCF}"/>
              </a:ext>
            </a:extLst>
          </p:cNvPr>
          <p:cNvSpPr/>
          <p:nvPr/>
        </p:nvSpPr>
        <p:spPr>
          <a:xfrm>
            <a:off x="3857040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3B8AEA5-9184-4295-B0FF-54B38130443B}"/>
              </a:ext>
            </a:extLst>
          </p:cNvPr>
          <p:cNvSpPr/>
          <p:nvPr/>
        </p:nvSpPr>
        <p:spPr>
          <a:xfrm>
            <a:off x="4612825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4DBE071B-3561-475C-83E7-90B2255F4D8C}"/>
              </a:ext>
            </a:extLst>
          </p:cNvPr>
          <p:cNvSpPr/>
          <p:nvPr/>
        </p:nvSpPr>
        <p:spPr>
          <a:xfrm>
            <a:off x="3857040" y="5699460"/>
            <a:ext cx="665825" cy="6658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60F360B-A0E4-4940-9775-02A39CF23FEB}"/>
              </a:ext>
            </a:extLst>
          </p:cNvPr>
          <p:cNvSpPr/>
          <p:nvPr/>
        </p:nvSpPr>
        <p:spPr>
          <a:xfrm>
            <a:off x="4612825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A119607-318B-4F96-B2DB-331C27FB827C}"/>
              </a:ext>
            </a:extLst>
          </p:cNvPr>
          <p:cNvSpPr/>
          <p:nvPr/>
        </p:nvSpPr>
        <p:spPr>
          <a:xfrm>
            <a:off x="5387548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F5B4DBDE-D242-4545-A88A-41C449271A46}"/>
              </a:ext>
            </a:extLst>
          </p:cNvPr>
          <p:cNvSpPr/>
          <p:nvPr/>
        </p:nvSpPr>
        <p:spPr>
          <a:xfrm>
            <a:off x="6143333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FD884AA-D4C9-4CAD-928F-24BF857009A7}"/>
              </a:ext>
            </a:extLst>
          </p:cNvPr>
          <p:cNvSpPr/>
          <p:nvPr/>
        </p:nvSpPr>
        <p:spPr>
          <a:xfrm>
            <a:off x="5387548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B6D69E-0EDC-40D9-8E4B-6BEE51A81B10}"/>
              </a:ext>
            </a:extLst>
          </p:cNvPr>
          <p:cNvSpPr/>
          <p:nvPr/>
        </p:nvSpPr>
        <p:spPr>
          <a:xfrm>
            <a:off x="6143333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3320F8EC-E992-4842-ACED-05E8EC4FE690}"/>
              </a:ext>
            </a:extLst>
          </p:cNvPr>
          <p:cNvSpPr/>
          <p:nvPr/>
        </p:nvSpPr>
        <p:spPr>
          <a:xfrm>
            <a:off x="6913908" y="603677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360B796-A08B-4517-BC2E-4765EEB1F8BE}"/>
              </a:ext>
            </a:extLst>
          </p:cNvPr>
          <p:cNvSpPr/>
          <p:nvPr/>
        </p:nvSpPr>
        <p:spPr>
          <a:xfrm>
            <a:off x="7669693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94CE97FB-00A9-4CFE-8A41-CA5689B634E3}"/>
              </a:ext>
            </a:extLst>
          </p:cNvPr>
          <p:cNvSpPr/>
          <p:nvPr/>
        </p:nvSpPr>
        <p:spPr>
          <a:xfrm>
            <a:off x="6913908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1523439-A39B-49F0-A213-731CEED60D90}"/>
              </a:ext>
            </a:extLst>
          </p:cNvPr>
          <p:cNvSpPr/>
          <p:nvPr/>
        </p:nvSpPr>
        <p:spPr>
          <a:xfrm>
            <a:off x="7669693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B2D54E5-8D4E-4412-97DE-57065E378A90}"/>
              </a:ext>
            </a:extLst>
          </p:cNvPr>
          <p:cNvSpPr/>
          <p:nvPr/>
        </p:nvSpPr>
        <p:spPr>
          <a:xfrm>
            <a:off x="6913908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9DF9C77-3086-4396-B474-3D7975B6F20C}"/>
              </a:ext>
            </a:extLst>
          </p:cNvPr>
          <p:cNvSpPr/>
          <p:nvPr/>
        </p:nvSpPr>
        <p:spPr>
          <a:xfrm>
            <a:off x="7669693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DB5168D-55A7-4262-984E-D1EBDF24D9A5}"/>
              </a:ext>
            </a:extLst>
          </p:cNvPr>
          <p:cNvSpPr/>
          <p:nvPr/>
        </p:nvSpPr>
        <p:spPr>
          <a:xfrm>
            <a:off x="6913908" y="2787584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D692260E-7538-40B0-8DE8-05AE9F8F7DC1}"/>
              </a:ext>
            </a:extLst>
          </p:cNvPr>
          <p:cNvSpPr/>
          <p:nvPr/>
        </p:nvSpPr>
        <p:spPr>
          <a:xfrm>
            <a:off x="7669693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E9E1367-5B0A-4CF9-B90C-07A6E3B77EF9}"/>
              </a:ext>
            </a:extLst>
          </p:cNvPr>
          <p:cNvSpPr/>
          <p:nvPr/>
        </p:nvSpPr>
        <p:spPr>
          <a:xfrm>
            <a:off x="8437902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31FEC80-1050-4AAB-B6EE-BBA0EDE8A4F4}"/>
              </a:ext>
            </a:extLst>
          </p:cNvPr>
          <p:cNvSpPr/>
          <p:nvPr/>
        </p:nvSpPr>
        <p:spPr>
          <a:xfrm>
            <a:off x="9193687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8105AF97-FE3C-4E90-829D-86A11C7607F0}"/>
              </a:ext>
            </a:extLst>
          </p:cNvPr>
          <p:cNvSpPr/>
          <p:nvPr/>
        </p:nvSpPr>
        <p:spPr>
          <a:xfrm>
            <a:off x="8437902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B616A04-E152-4ED6-987E-330FC8665F04}"/>
              </a:ext>
            </a:extLst>
          </p:cNvPr>
          <p:cNvSpPr/>
          <p:nvPr/>
        </p:nvSpPr>
        <p:spPr>
          <a:xfrm>
            <a:off x="9193687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637A148-8031-4C17-8C5B-02BE674DF447}"/>
              </a:ext>
            </a:extLst>
          </p:cNvPr>
          <p:cNvSpPr/>
          <p:nvPr/>
        </p:nvSpPr>
        <p:spPr>
          <a:xfrm>
            <a:off x="9968410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97BDAA19-7982-4978-B4C9-9F973D85CEA8}"/>
              </a:ext>
            </a:extLst>
          </p:cNvPr>
          <p:cNvSpPr/>
          <p:nvPr/>
        </p:nvSpPr>
        <p:spPr>
          <a:xfrm>
            <a:off x="10724195" y="603677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93572E9-BC23-41AD-83BA-1A4F86695589}"/>
              </a:ext>
            </a:extLst>
          </p:cNvPr>
          <p:cNvSpPr/>
          <p:nvPr/>
        </p:nvSpPr>
        <p:spPr>
          <a:xfrm>
            <a:off x="9968410" y="1331646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5E1F3B2-8C86-48DE-AC71-90E03E2C8080}"/>
              </a:ext>
            </a:extLst>
          </p:cNvPr>
          <p:cNvSpPr/>
          <p:nvPr/>
        </p:nvSpPr>
        <p:spPr>
          <a:xfrm>
            <a:off x="10724195" y="1331646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2E0F8EB-24C1-47C1-9D72-91240F37EE34}"/>
              </a:ext>
            </a:extLst>
          </p:cNvPr>
          <p:cNvSpPr/>
          <p:nvPr/>
        </p:nvSpPr>
        <p:spPr>
          <a:xfrm>
            <a:off x="8437902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D17862B-4162-4137-BA45-13A566CDED78}"/>
              </a:ext>
            </a:extLst>
          </p:cNvPr>
          <p:cNvSpPr/>
          <p:nvPr/>
        </p:nvSpPr>
        <p:spPr>
          <a:xfrm>
            <a:off x="9193687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7569BB06-1A2D-4E63-B0D7-EFA6776305E8}"/>
              </a:ext>
            </a:extLst>
          </p:cNvPr>
          <p:cNvSpPr/>
          <p:nvPr/>
        </p:nvSpPr>
        <p:spPr>
          <a:xfrm>
            <a:off x="8437902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CD9B517D-CEBC-4B6D-ABDF-815E944ACEEA}"/>
              </a:ext>
            </a:extLst>
          </p:cNvPr>
          <p:cNvSpPr/>
          <p:nvPr/>
        </p:nvSpPr>
        <p:spPr>
          <a:xfrm>
            <a:off x="9193687" y="2787584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CB5F39F-6A5A-4B15-B144-4D31E7B8E83E}"/>
              </a:ext>
            </a:extLst>
          </p:cNvPr>
          <p:cNvSpPr/>
          <p:nvPr/>
        </p:nvSpPr>
        <p:spPr>
          <a:xfrm>
            <a:off x="9968410" y="2059615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60894F47-B477-4B51-9B28-D79495F056B4}"/>
              </a:ext>
            </a:extLst>
          </p:cNvPr>
          <p:cNvSpPr/>
          <p:nvPr/>
        </p:nvSpPr>
        <p:spPr>
          <a:xfrm>
            <a:off x="10724195" y="2059615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178F3D5-A1DD-46F8-8D85-E7C5ADBC4EF3}"/>
              </a:ext>
            </a:extLst>
          </p:cNvPr>
          <p:cNvSpPr/>
          <p:nvPr/>
        </p:nvSpPr>
        <p:spPr>
          <a:xfrm>
            <a:off x="9968410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66DF1FC5-5063-4BD1-B896-BDEC7931A5D2}"/>
              </a:ext>
            </a:extLst>
          </p:cNvPr>
          <p:cNvSpPr/>
          <p:nvPr/>
        </p:nvSpPr>
        <p:spPr>
          <a:xfrm>
            <a:off x="10724195" y="2787584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E5E6D1B5-0C95-4808-BB11-6E6615BEEC36}"/>
              </a:ext>
            </a:extLst>
          </p:cNvPr>
          <p:cNvSpPr/>
          <p:nvPr/>
        </p:nvSpPr>
        <p:spPr>
          <a:xfrm>
            <a:off x="6917456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B3F152E2-0C46-4C61-8517-82277FAC73DF}"/>
              </a:ext>
            </a:extLst>
          </p:cNvPr>
          <p:cNvSpPr/>
          <p:nvPr/>
        </p:nvSpPr>
        <p:spPr>
          <a:xfrm>
            <a:off x="7673241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2D45AB4-24CA-45CE-BDC4-7B792A1A3AA5}"/>
              </a:ext>
            </a:extLst>
          </p:cNvPr>
          <p:cNvSpPr/>
          <p:nvPr/>
        </p:nvSpPr>
        <p:spPr>
          <a:xfrm>
            <a:off x="6917456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709F6E80-E691-4FAD-8669-3ECEB373E867}"/>
              </a:ext>
            </a:extLst>
          </p:cNvPr>
          <p:cNvSpPr/>
          <p:nvPr/>
        </p:nvSpPr>
        <p:spPr>
          <a:xfrm>
            <a:off x="7673241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5177408-0257-448A-A1B0-C8F856E9038F}"/>
              </a:ext>
            </a:extLst>
          </p:cNvPr>
          <p:cNvSpPr/>
          <p:nvPr/>
        </p:nvSpPr>
        <p:spPr>
          <a:xfrm>
            <a:off x="6917456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A68F8FB-AAB8-4AD6-AFE7-48F64454CB76}"/>
              </a:ext>
            </a:extLst>
          </p:cNvPr>
          <p:cNvSpPr/>
          <p:nvPr/>
        </p:nvSpPr>
        <p:spPr>
          <a:xfrm>
            <a:off x="7673241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378E33C-B077-4902-A748-64216BEF2C08}"/>
              </a:ext>
            </a:extLst>
          </p:cNvPr>
          <p:cNvSpPr/>
          <p:nvPr/>
        </p:nvSpPr>
        <p:spPr>
          <a:xfrm>
            <a:off x="6917456" y="5699460"/>
            <a:ext cx="665825" cy="66582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EF15BFD-79FD-4F5C-B65D-8C0C90AE4C74}"/>
              </a:ext>
            </a:extLst>
          </p:cNvPr>
          <p:cNvSpPr/>
          <p:nvPr/>
        </p:nvSpPr>
        <p:spPr>
          <a:xfrm>
            <a:off x="7673241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A6A50F4B-A1AA-440A-B4BB-7B27162B8B3F}"/>
              </a:ext>
            </a:extLst>
          </p:cNvPr>
          <p:cNvSpPr/>
          <p:nvPr/>
        </p:nvSpPr>
        <p:spPr>
          <a:xfrm>
            <a:off x="8441450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7D827CD9-BC13-481E-97AA-FAC6C1DDF7D1}"/>
              </a:ext>
            </a:extLst>
          </p:cNvPr>
          <p:cNvSpPr/>
          <p:nvPr/>
        </p:nvSpPr>
        <p:spPr>
          <a:xfrm>
            <a:off x="9197235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7BBA6C-36AD-4348-BE19-9C7BCE41C8C5}"/>
              </a:ext>
            </a:extLst>
          </p:cNvPr>
          <p:cNvSpPr/>
          <p:nvPr/>
        </p:nvSpPr>
        <p:spPr>
          <a:xfrm>
            <a:off x="8441450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ACC213F2-6689-4626-ADA6-6B7C34873CEB}"/>
              </a:ext>
            </a:extLst>
          </p:cNvPr>
          <p:cNvSpPr/>
          <p:nvPr/>
        </p:nvSpPr>
        <p:spPr>
          <a:xfrm>
            <a:off x="9197235" y="4243522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523C0E1-BB61-4CC1-8A81-A68142A2BAA6}"/>
              </a:ext>
            </a:extLst>
          </p:cNvPr>
          <p:cNvSpPr/>
          <p:nvPr/>
        </p:nvSpPr>
        <p:spPr>
          <a:xfrm>
            <a:off x="9971958" y="3515553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7817AEAB-4CC2-4258-AC66-36A08E3206E0}"/>
              </a:ext>
            </a:extLst>
          </p:cNvPr>
          <p:cNvSpPr/>
          <p:nvPr/>
        </p:nvSpPr>
        <p:spPr>
          <a:xfrm>
            <a:off x="10727743" y="3515553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EC26923-19A4-4779-BA5F-C343CDB4B3CD}"/>
              </a:ext>
            </a:extLst>
          </p:cNvPr>
          <p:cNvSpPr/>
          <p:nvPr/>
        </p:nvSpPr>
        <p:spPr>
          <a:xfrm>
            <a:off x="9971958" y="4243522"/>
            <a:ext cx="665825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D255803B-D5A5-463C-98DF-E49A81E58B40}"/>
              </a:ext>
            </a:extLst>
          </p:cNvPr>
          <p:cNvSpPr/>
          <p:nvPr/>
        </p:nvSpPr>
        <p:spPr>
          <a:xfrm>
            <a:off x="10727743" y="4243522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C93C7F6C-2DEB-46DF-A8A7-49A04B72DCC4}"/>
              </a:ext>
            </a:extLst>
          </p:cNvPr>
          <p:cNvSpPr/>
          <p:nvPr/>
        </p:nvSpPr>
        <p:spPr>
          <a:xfrm>
            <a:off x="8441450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B3D7DA0-894F-4F91-85AF-835310A0706C}"/>
              </a:ext>
            </a:extLst>
          </p:cNvPr>
          <p:cNvSpPr/>
          <p:nvPr/>
        </p:nvSpPr>
        <p:spPr>
          <a:xfrm>
            <a:off x="9197235" y="4971491"/>
            <a:ext cx="665825" cy="665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20003AF0-B9C1-4939-8910-036D0664310D}"/>
              </a:ext>
            </a:extLst>
          </p:cNvPr>
          <p:cNvSpPr/>
          <p:nvPr/>
        </p:nvSpPr>
        <p:spPr>
          <a:xfrm>
            <a:off x="8441450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C1B7E0D-6EE3-4222-A775-8CC224B75936}"/>
              </a:ext>
            </a:extLst>
          </p:cNvPr>
          <p:cNvSpPr/>
          <p:nvPr/>
        </p:nvSpPr>
        <p:spPr>
          <a:xfrm>
            <a:off x="9197235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FC4135A7-4537-4F07-AD6B-655D49CCBB26}"/>
              </a:ext>
            </a:extLst>
          </p:cNvPr>
          <p:cNvSpPr/>
          <p:nvPr/>
        </p:nvSpPr>
        <p:spPr>
          <a:xfrm>
            <a:off x="9971958" y="4971491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E28321FF-BD82-4505-BA05-E9294293E55F}"/>
              </a:ext>
            </a:extLst>
          </p:cNvPr>
          <p:cNvSpPr/>
          <p:nvPr/>
        </p:nvSpPr>
        <p:spPr>
          <a:xfrm>
            <a:off x="10727743" y="4971491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2865FC77-3903-4BC2-BCAF-ECC0FF6FBEC3}"/>
              </a:ext>
            </a:extLst>
          </p:cNvPr>
          <p:cNvSpPr/>
          <p:nvPr/>
        </p:nvSpPr>
        <p:spPr>
          <a:xfrm>
            <a:off x="9971958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2D39FB7-3F85-4310-AC8D-C83B442E5E7B}"/>
              </a:ext>
            </a:extLst>
          </p:cNvPr>
          <p:cNvSpPr/>
          <p:nvPr/>
        </p:nvSpPr>
        <p:spPr>
          <a:xfrm>
            <a:off x="10727743" y="5699460"/>
            <a:ext cx="665825" cy="66582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22758D5-95C9-4333-A17D-2BE3C711738C}"/>
              </a:ext>
            </a:extLst>
          </p:cNvPr>
          <p:cNvSpPr txBox="1"/>
          <p:nvPr/>
        </p:nvSpPr>
        <p:spPr>
          <a:xfrm>
            <a:off x="319596" y="172201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Flood Fill</a:t>
            </a:r>
            <a:r>
              <a:rPr lang="zh-CN" altLang="en-US" dirty="0"/>
              <a:t> ：指定了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内部颜色</a:t>
            </a:r>
            <a:r>
              <a:rPr lang="zh-CN" altLang="en-US" dirty="0"/>
              <a:t>和填充颜色，无边界颜色</a:t>
            </a:r>
          </a:p>
        </p:txBody>
      </p:sp>
    </p:spTree>
    <p:extLst>
      <p:ext uri="{BB962C8B-B14F-4D97-AF65-F5344CB8AC3E}">
        <p14:creationId xmlns:p14="http://schemas.microsoft.com/office/powerpoint/2010/main" val="7201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Fill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陈麒至</cp:lastModifiedBy>
  <cp:revision>17</cp:revision>
  <dcterms:created xsi:type="dcterms:W3CDTF">2020-03-17T01:29:56Z</dcterms:created>
  <dcterms:modified xsi:type="dcterms:W3CDTF">2020-03-19T16:14:42Z</dcterms:modified>
</cp:coreProperties>
</file>