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9" r:id="rId11"/>
    <p:sldId id="267" r:id="rId12"/>
    <p:sldId id="265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F7127-05D1-4E55-9982-FF34E0497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30FE68-A2F3-418C-8073-9141701F0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9C45F5-2B79-491C-99DF-A8D1E9CC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98B2D9-9B36-4E20-85D3-13D3D83D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8CC96-69D6-487B-B649-5861C7B8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75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3B5FF-F7C8-40D5-A220-BE2E46FB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77996C-3F20-4FCB-A4C5-79B503AB5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675729-F9A4-4369-9760-B34CDAEE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87930C-133D-4664-82EF-14D58C2B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AD6F7-3237-4521-9751-E2F58748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50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CB81DE-B350-4FF0-AE42-A1B19E0B7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39BEB-3971-41F9-B90D-BFC5BF257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662EB-93A5-46CB-A3C5-DAEAD860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2C99C8-4E1E-48D3-ABA8-0B6D9E0E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FA2CB-9746-4DBE-9CE7-1FA617B2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11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079A0-BE24-4CA2-AABE-542FF1B4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723F6-C939-4672-9E57-D0742D6F4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AD63C-A2E9-4B17-BE69-56E30233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375C47-43D3-4D5A-980C-412C3C00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368D5-2979-4942-926A-A1D0B9F5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81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9AEE6-FF9A-4B96-8FB5-6295654A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1F15C6-B6F0-4E62-B40C-E45BF7703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70499-B56F-4F51-B83C-6CDD8507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31EC71-C790-4749-8835-9895FD18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15A669-0EC6-43E8-89C2-DB7093BE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26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DD575-D4D7-43F5-9243-AC62EE67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CF1FD-2450-49AB-94D6-B154FD5DE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1A06C3-0FCB-4FB1-97FC-8609CDD9D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9DFBF9-EFF9-4FB1-9777-E495B809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864FF1-E158-41D4-90D2-DF997664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27AB02-DF47-4EEE-A142-33062761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2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AE3B3-F9F0-477D-A6A3-039E843B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795890-F664-4049-99F8-FE2B4FB42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AC8611-AD13-454A-AE4E-D83104B5B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E0A9C6-2FFB-4A65-B70B-DA013C6F6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93AC0D-9308-4514-8E9E-B3ED63E86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D3DE86-A2A4-439B-83F1-FA2299FE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1DBAA8-6BBF-4F09-8A79-515FE358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5F10A4-49BB-4583-BE15-C40ACA98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65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126D9-C783-4F30-A0FF-BF45F487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3ABA80-5EC0-44E0-95DE-2047F974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EBD19B-6E2C-41C6-9853-64EEDADC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F2E20C-AE79-4AD0-A6C4-C9492D36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99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42EFA0-ED35-424C-A5BB-CE103F01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BD51A6-5732-44AA-9A8B-B1B930E7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658B9-460D-4990-9204-0C6F2CCC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69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28224-01B9-44A7-AEF7-4F9389C9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BA75E-9035-47F6-987A-DBF5989F0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807D29-6B7E-4E87-AED4-AD88177AC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E83D59-BFCA-478F-BB58-2E2F96F5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741747-CBFD-47F1-B7C8-E72E6ED5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EB50D8-39BC-49DF-B379-73AF79A9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17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3FE9B-B646-4D08-984E-8D7940D2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5EF38A-9C72-4661-8D87-272F68F60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07542B-37AC-46B5-9494-EEC7402A1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58E229-C5C3-43F9-BF2A-8A1683B1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EC9C5E-C598-4C68-B3AC-1CD713ED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80766A-647C-4629-A883-F699460C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7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C12214-EF77-4A70-B817-E7A1752A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27ECE3-5A8C-4C1D-9C82-BEC2B6F54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4854C-39D9-4529-A89B-7A2F92C50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13FA8-0EB6-4F45-8D08-2162409A016B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674F4-D187-48C5-B9C1-00F97A42A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687D23-47F6-46CF-8115-7752FA536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50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461E5-2E22-402A-A763-B348DBFB73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Graph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EE818E-571F-434B-91BF-82C6EA6965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13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37B46-90EA-4360-8E00-5BF78E3F6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6275"/>
            <a:ext cx="10515600" cy="550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7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typedef char </a:t>
            </a:r>
            <a:r>
              <a:rPr lang="en-US" altLang="zh-CN" sz="27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VertexData</a:t>
            </a:r>
            <a:r>
              <a:rPr lang="en-US" altLang="zh-CN" sz="27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indent="0">
              <a:buNone/>
            </a:pPr>
            <a:endParaRPr lang="zh-CN" altLang="en-US" sz="2700" dirty="0"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zh-CN" sz="27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typedef int </a:t>
            </a:r>
            <a:r>
              <a:rPr lang="en-US" altLang="zh-CN" sz="27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AdjType</a:t>
            </a:r>
            <a:r>
              <a:rPr lang="en-US" altLang="zh-CN" sz="27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indent="0">
              <a:buNone/>
            </a:pPr>
            <a:br>
              <a:rPr lang="en-US" altLang="zh-CN" sz="27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altLang="zh-CN" sz="27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typedef struct </a:t>
            </a:r>
            <a:r>
              <a:rPr lang="en-US" altLang="zh-CN" sz="27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OtherInfo</a:t>
            </a:r>
            <a:r>
              <a:rPr lang="en-US" altLang="zh-CN" sz="27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CN" sz="27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   int weight;</a:t>
            </a:r>
          </a:p>
          <a:p>
            <a:pPr marL="0" indent="0">
              <a:buNone/>
            </a:pPr>
            <a:r>
              <a:rPr lang="en-US" altLang="zh-CN" sz="27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 </a:t>
            </a:r>
            <a:r>
              <a:rPr lang="en-US" altLang="zh-CN" sz="27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OtherInfo</a:t>
            </a:r>
            <a:r>
              <a:rPr lang="en-US" altLang="zh-CN" sz="27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indent="0">
              <a:buNone/>
            </a:pPr>
            <a:endParaRPr lang="en-US" altLang="zh-CN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843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37B46-90EA-4360-8E00-5BF78E3F6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6275"/>
            <a:ext cx="10515600" cy="55006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typedef struct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ArcNode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  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AdjType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adjvex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  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OtherInfo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info;</a:t>
            </a:r>
          </a:p>
          <a:p>
            <a:pPr marL="0" indent="0">
              <a:buNone/>
            </a:pP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ArcNode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indent="0">
              <a:buNone/>
            </a:pPr>
            <a:b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typedef struct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VertexNode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  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VertexData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data;</a:t>
            </a: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VertexNode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indent="0">
              <a:buNone/>
            </a:pPr>
            <a:b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typedef struct Graph {</a:t>
            </a:r>
          </a:p>
          <a:p>
            <a:pPr marL="0" indent="0">
              <a:buNone/>
            </a:pP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  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ArcNode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arcs[MAX_VERTEX_NUM][MAX_VERTEX_NUM];</a:t>
            </a:r>
          </a:p>
          <a:p>
            <a:pPr marL="0" indent="0">
              <a:buNone/>
            </a:pP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  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VertexNode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vertex[MAX_VERTEX_NUM];</a:t>
            </a:r>
          </a:p>
          <a:p>
            <a:pPr marL="0" indent="0">
              <a:buNone/>
            </a:pP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   int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vexnum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arcnum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 </a:t>
            </a:r>
          </a:p>
          <a:p>
            <a:pPr marL="0" indent="0">
              <a:buNone/>
            </a:pP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  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GraphKind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kind;</a:t>
            </a:r>
          </a:p>
          <a:p>
            <a:pPr marL="0" indent="0">
              <a:buNone/>
            </a:pP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AdjMatrix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 Graph;</a:t>
            </a:r>
          </a:p>
          <a:p>
            <a:pPr marL="0" indent="0">
              <a:buNone/>
            </a:pP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200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60" y="365760"/>
            <a:ext cx="17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邻接表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E3C5D520-F65F-420B-A35E-487AFF8A4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696600"/>
              </p:ext>
            </p:extLst>
          </p:nvPr>
        </p:nvGraphicFramePr>
        <p:xfrm>
          <a:off x="5885538" y="971019"/>
          <a:ext cx="1109618" cy="4915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809">
                  <a:extLst>
                    <a:ext uri="{9D8B030D-6E8A-4147-A177-3AD203B41FA5}">
                      <a16:colId xmlns:a16="http://schemas.microsoft.com/office/drawing/2014/main" val="3178364796"/>
                    </a:ext>
                  </a:extLst>
                </a:gridCol>
                <a:gridCol w="554809">
                  <a:extLst>
                    <a:ext uri="{9D8B030D-6E8A-4147-A177-3AD203B41FA5}">
                      <a16:colId xmlns:a16="http://schemas.microsoft.com/office/drawing/2014/main" val="4204595520"/>
                    </a:ext>
                  </a:extLst>
                </a:gridCol>
              </a:tblGrid>
              <a:tr h="5462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A</a:t>
                      </a:r>
                      <a:endParaRPr lang="zh-CN" altLang="en-US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554066"/>
                  </a:ext>
                </a:extLst>
              </a:tr>
              <a:tr h="5462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B</a:t>
                      </a:r>
                      <a:endParaRPr lang="zh-CN" altLang="en-US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182361"/>
                  </a:ext>
                </a:extLst>
              </a:tr>
              <a:tr h="5462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C</a:t>
                      </a:r>
                      <a:endParaRPr lang="zh-CN" altLang="en-US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277356"/>
                  </a:ext>
                </a:extLst>
              </a:tr>
              <a:tr h="5462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D</a:t>
                      </a:r>
                      <a:endParaRPr lang="zh-CN" altLang="en-US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388758"/>
                  </a:ext>
                </a:extLst>
              </a:tr>
              <a:tr h="5462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996129"/>
                  </a:ext>
                </a:extLst>
              </a:tr>
              <a:tr h="5462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F</a:t>
                      </a:r>
                      <a:endParaRPr lang="zh-CN" altLang="en-US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573374"/>
                  </a:ext>
                </a:extLst>
              </a:tr>
              <a:tr h="5462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G</a:t>
                      </a:r>
                      <a:endParaRPr lang="zh-CN" altLang="en-US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004456"/>
                  </a:ext>
                </a:extLst>
              </a:tr>
              <a:tr h="5462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H</a:t>
                      </a:r>
                      <a:endParaRPr lang="zh-CN" altLang="en-US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29"/>
                  </a:ext>
                </a:extLst>
              </a:tr>
              <a:tr h="5462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I</a:t>
                      </a:r>
                      <a:endParaRPr lang="zh-CN" altLang="en-US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6831097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8FAA6B98-3D68-44D0-B8FA-E4B0D9C54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018967"/>
              </p:ext>
            </p:extLst>
          </p:nvPr>
        </p:nvGraphicFramePr>
        <p:xfrm>
          <a:off x="5330729" y="972774"/>
          <a:ext cx="554809" cy="49159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809">
                  <a:extLst>
                    <a:ext uri="{9D8B030D-6E8A-4147-A177-3AD203B41FA5}">
                      <a16:colId xmlns:a16="http://schemas.microsoft.com/office/drawing/2014/main" val="3178364796"/>
                    </a:ext>
                  </a:extLst>
                </a:gridCol>
              </a:tblGrid>
              <a:tr h="5462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554066"/>
                  </a:ext>
                </a:extLst>
              </a:tr>
              <a:tr h="5462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182361"/>
                  </a:ext>
                </a:extLst>
              </a:tr>
              <a:tr h="5462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277356"/>
                  </a:ext>
                </a:extLst>
              </a:tr>
              <a:tr h="5462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388758"/>
                  </a:ext>
                </a:extLst>
              </a:tr>
              <a:tr h="5462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996129"/>
                  </a:ext>
                </a:extLst>
              </a:tr>
              <a:tr h="5462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573374"/>
                  </a:ext>
                </a:extLst>
              </a:tr>
              <a:tr h="5462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004456"/>
                  </a:ext>
                </a:extLst>
              </a:tr>
              <a:tr h="5462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8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29"/>
                  </a:ext>
                </a:extLst>
              </a:tr>
              <a:tr h="5462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9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6831097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E341490-9EB8-46F1-8CF1-70BF595FD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39762"/>
              </p:ext>
            </p:extLst>
          </p:nvPr>
        </p:nvGraphicFramePr>
        <p:xfrm>
          <a:off x="7549965" y="1042416"/>
          <a:ext cx="908236" cy="335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4118">
                  <a:extLst>
                    <a:ext uri="{9D8B030D-6E8A-4147-A177-3AD203B41FA5}">
                      <a16:colId xmlns:a16="http://schemas.microsoft.com/office/drawing/2014/main" val="3401857886"/>
                    </a:ext>
                  </a:extLst>
                </a:gridCol>
                <a:gridCol w="454118">
                  <a:extLst>
                    <a:ext uri="{9D8B030D-6E8A-4147-A177-3AD203B41FA5}">
                      <a16:colId xmlns:a16="http://schemas.microsoft.com/office/drawing/2014/main" val="210557965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5</a:t>
                      </a:r>
                      <a:endParaRPr lang="zh-CN" altLang="en-US" sz="1600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733592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901C170C-E89B-44B9-90ED-96D339CDC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883343"/>
              </p:ext>
            </p:extLst>
          </p:nvPr>
        </p:nvGraphicFramePr>
        <p:xfrm>
          <a:off x="9013010" y="1042416"/>
          <a:ext cx="908236" cy="335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4118">
                  <a:extLst>
                    <a:ext uri="{9D8B030D-6E8A-4147-A177-3AD203B41FA5}">
                      <a16:colId xmlns:a16="http://schemas.microsoft.com/office/drawing/2014/main" val="3401857886"/>
                    </a:ext>
                  </a:extLst>
                </a:gridCol>
                <a:gridCol w="454118">
                  <a:extLst>
                    <a:ext uri="{9D8B030D-6E8A-4147-A177-3AD203B41FA5}">
                      <a16:colId xmlns:a16="http://schemas.microsoft.com/office/drawing/2014/main" val="210557965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4</a:t>
                      </a:r>
                      <a:endParaRPr lang="zh-CN" altLang="en-US" sz="1600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733592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89CD2CD9-65D6-4225-AAFC-7445EB5B4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964623"/>
              </p:ext>
            </p:extLst>
          </p:nvPr>
        </p:nvGraphicFramePr>
        <p:xfrm>
          <a:off x="10476055" y="1042416"/>
          <a:ext cx="908236" cy="335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4118">
                  <a:extLst>
                    <a:ext uri="{9D8B030D-6E8A-4147-A177-3AD203B41FA5}">
                      <a16:colId xmlns:a16="http://schemas.microsoft.com/office/drawing/2014/main" val="3401857886"/>
                    </a:ext>
                  </a:extLst>
                </a:gridCol>
                <a:gridCol w="454118">
                  <a:extLst>
                    <a:ext uri="{9D8B030D-6E8A-4147-A177-3AD203B41FA5}">
                      <a16:colId xmlns:a16="http://schemas.microsoft.com/office/drawing/2014/main" val="210557965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2</a:t>
                      </a:r>
                      <a:endParaRPr lang="zh-CN" altLang="en-US" sz="1600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^</a:t>
                      </a:r>
                      <a:endParaRPr lang="zh-CN" altLang="en-US" sz="1600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733592"/>
                  </a:ext>
                </a:extLst>
              </a:tr>
            </a:tbl>
          </a:graphicData>
        </a:graphic>
      </p:graphicFrame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6D6D266-34E9-42A1-BB65-C063EB0899FE}"/>
              </a:ext>
            </a:extLst>
          </p:cNvPr>
          <p:cNvCxnSpPr>
            <a:endCxn id="14" idx="1"/>
          </p:cNvCxnSpPr>
          <p:nvPr/>
        </p:nvCxnSpPr>
        <p:spPr>
          <a:xfrm>
            <a:off x="6711696" y="1210056"/>
            <a:ext cx="8382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CA6E8C8-B043-4AE4-A40C-CE02631C0BE9}"/>
              </a:ext>
            </a:extLst>
          </p:cNvPr>
          <p:cNvCxnSpPr/>
          <p:nvPr/>
        </p:nvCxnSpPr>
        <p:spPr>
          <a:xfrm>
            <a:off x="8174741" y="1210056"/>
            <a:ext cx="8382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1BB7402-D100-42CE-BAFB-A8824357EB6B}"/>
              </a:ext>
            </a:extLst>
          </p:cNvPr>
          <p:cNvCxnSpPr/>
          <p:nvPr/>
        </p:nvCxnSpPr>
        <p:spPr>
          <a:xfrm>
            <a:off x="9637786" y="1210056"/>
            <a:ext cx="8382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9FE554B3-2A38-48BE-B994-77B80B150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723373"/>
              </p:ext>
            </p:extLst>
          </p:nvPr>
        </p:nvGraphicFramePr>
        <p:xfrm>
          <a:off x="7549965" y="1630700"/>
          <a:ext cx="908236" cy="335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4118">
                  <a:extLst>
                    <a:ext uri="{9D8B030D-6E8A-4147-A177-3AD203B41FA5}">
                      <a16:colId xmlns:a16="http://schemas.microsoft.com/office/drawing/2014/main" val="3401857886"/>
                    </a:ext>
                  </a:extLst>
                </a:gridCol>
                <a:gridCol w="454118">
                  <a:extLst>
                    <a:ext uri="{9D8B030D-6E8A-4147-A177-3AD203B41FA5}">
                      <a16:colId xmlns:a16="http://schemas.microsoft.com/office/drawing/2014/main" val="210557965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4</a:t>
                      </a:r>
                      <a:endParaRPr lang="zh-CN" altLang="en-US" sz="1600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733592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41D154D4-5932-40E6-BF99-EC5B8A347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621294"/>
              </p:ext>
            </p:extLst>
          </p:nvPr>
        </p:nvGraphicFramePr>
        <p:xfrm>
          <a:off x="9013010" y="1630700"/>
          <a:ext cx="908236" cy="335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4118">
                  <a:extLst>
                    <a:ext uri="{9D8B030D-6E8A-4147-A177-3AD203B41FA5}">
                      <a16:colId xmlns:a16="http://schemas.microsoft.com/office/drawing/2014/main" val="3401857886"/>
                    </a:ext>
                  </a:extLst>
                </a:gridCol>
                <a:gridCol w="454118">
                  <a:extLst>
                    <a:ext uri="{9D8B030D-6E8A-4147-A177-3AD203B41FA5}">
                      <a16:colId xmlns:a16="http://schemas.microsoft.com/office/drawing/2014/main" val="210557965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3</a:t>
                      </a:r>
                      <a:endParaRPr lang="zh-CN" altLang="en-US" sz="1600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^</a:t>
                      </a:r>
                      <a:endParaRPr lang="zh-CN" altLang="en-US" sz="1600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733592"/>
                  </a:ext>
                </a:extLst>
              </a:tr>
            </a:tbl>
          </a:graphicData>
        </a:graphic>
      </p:graphicFrame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0884488-154F-45BD-AA42-D8C432299DEB}"/>
              </a:ext>
            </a:extLst>
          </p:cNvPr>
          <p:cNvCxnSpPr/>
          <p:nvPr/>
        </p:nvCxnSpPr>
        <p:spPr>
          <a:xfrm>
            <a:off x="6711696" y="1798340"/>
            <a:ext cx="8382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2940B65-B0FF-4C0B-9A72-1BB6D925D8E7}"/>
              </a:ext>
            </a:extLst>
          </p:cNvPr>
          <p:cNvCxnSpPr/>
          <p:nvPr/>
        </p:nvCxnSpPr>
        <p:spPr>
          <a:xfrm>
            <a:off x="8174741" y="1798340"/>
            <a:ext cx="8382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4BA7D848-083B-4FBC-B2F5-5B9ABC7E7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886760"/>
              </p:ext>
            </p:extLst>
          </p:nvPr>
        </p:nvGraphicFramePr>
        <p:xfrm>
          <a:off x="7549965" y="2218984"/>
          <a:ext cx="908236" cy="335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4118">
                  <a:extLst>
                    <a:ext uri="{9D8B030D-6E8A-4147-A177-3AD203B41FA5}">
                      <a16:colId xmlns:a16="http://schemas.microsoft.com/office/drawing/2014/main" val="3401857886"/>
                    </a:ext>
                  </a:extLst>
                </a:gridCol>
                <a:gridCol w="454118">
                  <a:extLst>
                    <a:ext uri="{9D8B030D-6E8A-4147-A177-3AD203B41FA5}">
                      <a16:colId xmlns:a16="http://schemas.microsoft.com/office/drawing/2014/main" val="210557965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6</a:t>
                      </a:r>
                      <a:endParaRPr lang="zh-CN" altLang="en-US" sz="1600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^</a:t>
                      </a:r>
                      <a:endParaRPr lang="zh-CN" altLang="en-US" sz="1600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733592"/>
                  </a:ext>
                </a:extLst>
              </a:tr>
            </a:tbl>
          </a:graphicData>
        </a:graphic>
      </p:graphicFrame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78B24EC-F667-4345-A9E8-3D9B22571C01}"/>
              </a:ext>
            </a:extLst>
          </p:cNvPr>
          <p:cNvCxnSpPr/>
          <p:nvPr/>
        </p:nvCxnSpPr>
        <p:spPr>
          <a:xfrm>
            <a:off x="6711696" y="2386624"/>
            <a:ext cx="8382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1EFB8940-2832-4728-8CCC-6DF102EDDDD7}"/>
              </a:ext>
            </a:extLst>
          </p:cNvPr>
          <p:cNvSpPr txBox="1"/>
          <p:nvPr/>
        </p:nvSpPr>
        <p:spPr>
          <a:xfrm>
            <a:off x="7549965" y="2758542"/>
            <a:ext cx="17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5" name="Oval 4">
            <a:extLst>
              <a:ext uri="{FF2B5EF4-FFF2-40B4-BE49-F238E27FC236}">
                <a16:creationId xmlns:a16="http://schemas.microsoft.com/office/drawing/2014/main" id="{5E1D8AFD-20DE-4677-868F-5DC179EF9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729" y="1630700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5D2293E-F6C9-426D-9002-DD6B026AE153}"/>
              </a:ext>
            </a:extLst>
          </p:cNvPr>
          <p:cNvCxnSpPr>
            <a:cxnSpLocks/>
            <a:stCxn id="45" idx="4"/>
            <a:endCxn id="50" idx="0"/>
          </p:cNvCxnSpPr>
          <p:nvPr/>
        </p:nvCxnSpPr>
        <p:spPr>
          <a:xfrm>
            <a:off x="1432129" y="2162764"/>
            <a:ext cx="0" cy="979654"/>
          </a:xfrm>
          <a:prstGeom prst="line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3C75292-8BE0-4716-B21F-BEA8DE28FA91}"/>
              </a:ext>
            </a:extLst>
          </p:cNvPr>
          <p:cNvCxnSpPr>
            <a:cxnSpLocks/>
            <a:stCxn id="45" idx="6"/>
            <a:endCxn id="57" idx="2"/>
          </p:cNvCxnSpPr>
          <p:nvPr/>
        </p:nvCxnSpPr>
        <p:spPr>
          <a:xfrm>
            <a:off x="1698529" y="1896732"/>
            <a:ext cx="1144800" cy="0"/>
          </a:xfrm>
          <a:prstGeom prst="line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Oval 5">
            <a:extLst>
              <a:ext uri="{FF2B5EF4-FFF2-40B4-BE49-F238E27FC236}">
                <a16:creationId xmlns:a16="http://schemas.microsoft.com/office/drawing/2014/main" id="{C3E31CBA-D38E-4500-864E-7392C4EA7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729" y="314241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51" name="Oval 6">
            <a:extLst>
              <a:ext uri="{FF2B5EF4-FFF2-40B4-BE49-F238E27FC236}">
                <a16:creationId xmlns:a16="http://schemas.microsoft.com/office/drawing/2014/main" id="{918C9046-DFC3-4D37-A404-02F0CA075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207" y="1630700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G</a:t>
            </a:r>
          </a:p>
        </p:txBody>
      </p:sp>
      <p:sp>
        <p:nvSpPr>
          <p:cNvPr id="52" name="Oval 7">
            <a:extLst>
              <a:ext uri="{FF2B5EF4-FFF2-40B4-BE49-F238E27FC236}">
                <a16:creationId xmlns:a16="http://schemas.microsoft.com/office/drawing/2014/main" id="{98948A51-78AD-4B8D-BED2-0807B303D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729" y="4531454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</a:p>
        </p:txBody>
      </p:sp>
      <p:sp>
        <p:nvSpPr>
          <p:cNvPr id="53" name="Oval 8">
            <a:extLst>
              <a:ext uri="{FF2B5EF4-FFF2-40B4-BE49-F238E27FC236}">
                <a16:creationId xmlns:a16="http://schemas.microsoft.com/office/drawing/2014/main" id="{154EA00F-8FF6-4115-BBB9-8A2C29C32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329" y="314241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sp>
        <p:nvSpPr>
          <p:cNvPr id="54" name="Oval 9">
            <a:extLst>
              <a:ext uri="{FF2B5EF4-FFF2-40B4-BE49-F238E27FC236}">
                <a16:creationId xmlns:a16="http://schemas.microsoft.com/office/drawing/2014/main" id="{E22C69D4-C214-4E29-8EF0-68D4152E4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207" y="314241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</a:t>
            </a:r>
          </a:p>
        </p:txBody>
      </p:sp>
      <p:sp>
        <p:nvSpPr>
          <p:cNvPr id="55" name="Oval 10">
            <a:extLst>
              <a:ext uri="{FF2B5EF4-FFF2-40B4-BE49-F238E27FC236}">
                <a16:creationId xmlns:a16="http://schemas.microsoft.com/office/drawing/2014/main" id="{F376E983-55E5-434C-9688-B4ED0B52A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207" y="4531454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</a:p>
        </p:txBody>
      </p:sp>
      <p:sp>
        <p:nvSpPr>
          <p:cNvPr id="56" name="Oval 18">
            <a:extLst>
              <a:ext uri="{FF2B5EF4-FFF2-40B4-BE49-F238E27FC236}">
                <a16:creationId xmlns:a16="http://schemas.microsoft.com/office/drawing/2014/main" id="{F451A9DA-E0CB-4B94-AACA-B1FFAE92B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329" y="4531454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</a:t>
            </a:r>
          </a:p>
        </p:txBody>
      </p:sp>
      <p:sp>
        <p:nvSpPr>
          <p:cNvPr id="57" name="Oval 21">
            <a:extLst>
              <a:ext uri="{FF2B5EF4-FFF2-40B4-BE49-F238E27FC236}">
                <a16:creationId xmlns:a16="http://schemas.microsoft.com/office/drawing/2014/main" id="{605B970C-B478-4464-A2C5-88FB4CD41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329" y="1630700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E09FACF-CC31-4CC3-A54E-FC40F2CAB87F}"/>
              </a:ext>
            </a:extLst>
          </p:cNvPr>
          <p:cNvCxnSpPr>
            <a:cxnSpLocks/>
            <a:stCxn id="50" idx="4"/>
            <a:endCxn id="52" idx="0"/>
          </p:cNvCxnSpPr>
          <p:nvPr/>
        </p:nvCxnSpPr>
        <p:spPr>
          <a:xfrm>
            <a:off x="1432129" y="3674482"/>
            <a:ext cx="0" cy="856972"/>
          </a:xfrm>
          <a:prstGeom prst="line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7E9CBD0E-CF2C-4BDE-8594-9AC9C3C4CD32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1698529" y="3408450"/>
            <a:ext cx="1144800" cy="0"/>
          </a:xfrm>
          <a:prstGeom prst="line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A8DBD22-84C4-450E-9B9F-44EA3912CF35}"/>
              </a:ext>
            </a:extLst>
          </p:cNvPr>
          <p:cNvCxnSpPr>
            <a:cxnSpLocks/>
            <a:stCxn id="51" idx="4"/>
            <a:endCxn id="54" idx="0"/>
          </p:cNvCxnSpPr>
          <p:nvPr/>
        </p:nvCxnSpPr>
        <p:spPr>
          <a:xfrm>
            <a:off x="4685607" y="2162764"/>
            <a:ext cx="0" cy="979654"/>
          </a:xfrm>
          <a:prstGeom prst="line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2BF5B10D-A2E5-44ED-936A-46CF474DECBC}"/>
              </a:ext>
            </a:extLst>
          </p:cNvPr>
          <p:cNvCxnSpPr>
            <a:cxnSpLocks/>
            <a:stCxn id="54" idx="4"/>
            <a:endCxn id="55" idx="0"/>
          </p:cNvCxnSpPr>
          <p:nvPr/>
        </p:nvCxnSpPr>
        <p:spPr>
          <a:xfrm>
            <a:off x="4685607" y="3674482"/>
            <a:ext cx="0" cy="856972"/>
          </a:xfrm>
          <a:prstGeom prst="line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9CEDD778-B9AF-4D5C-9881-E87256BB728F}"/>
              </a:ext>
            </a:extLst>
          </p:cNvPr>
          <p:cNvCxnSpPr>
            <a:cxnSpLocks/>
            <a:stCxn id="52" idx="6"/>
            <a:endCxn id="56" idx="2"/>
          </p:cNvCxnSpPr>
          <p:nvPr/>
        </p:nvCxnSpPr>
        <p:spPr>
          <a:xfrm>
            <a:off x="1698529" y="4797486"/>
            <a:ext cx="1144800" cy="0"/>
          </a:xfrm>
          <a:prstGeom prst="line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BBEF7B15-FE4C-4019-B305-4281D8864348}"/>
              </a:ext>
            </a:extLst>
          </p:cNvPr>
          <p:cNvCxnSpPr>
            <a:cxnSpLocks/>
            <a:stCxn id="57" idx="6"/>
            <a:endCxn id="51" idx="2"/>
          </p:cNvCxnSpPr>
          <p:nvPr/>
        </p:nvCxnSpPr>
        <p:spPr>
          <a:xfrm>
            <a:off x="3376129" y="1896732"/>
            <a:ext cx="1043078" cy="0"/>
          </a:xfrm>
          <a:prstGeom prst="line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66C58DC-1D0A-4C81-B144-561DBD244C23}"/>
              </a:ext>
            </a:extLst>
          </p:cNvPr>
          <p:cNvCxnSpPr>
            <a:cxnSpLocks/>
            <a:stCxn id="45" idx="5"/>
            <a:endCxn id="53" idx="1"/>
          </p:cNvCxnSpPr>
          <p:nvPr/>
        </p:nvCxnSpPr>
        <p:spPr>
          <a:xfrm>
            <a:off x="1620502" y="2084845"/>
            <a:ext cx="1300854" cy="1135492"/>
          </a:xfrm>
          <a:prstGeom prst="line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99CD6163-FD7B-41A8-827E-C951F835B8FD}"/>
              </a:ext>
            </a:extLst>
          </p:cNvPr>
          <p:cNvCxnSpPr>
            <a:cxnSpLocks/>
            <a:stCxn id="53" idx="7"/>
            <a:endCxn id="51" idx="3"/>
          </p:cNvCxnSpPr>
          <p:nvPr/>
        </p:nvCxnSpPr>
        <p:spPr>
          <a:xfrm flipV="1">
            <a:off x="3298102" y="2084845"/>
            <a:ext cx="1199132" cy="1135492"/>
          </a:xfrm>
          <a:prstGeom prst="line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762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37B46-90EA-4360-8E00-5BF78E3F6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6275"/>
            <a:ext cx="10515600" cy="55006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typedef struct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ArcNode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  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AdjType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adjvex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Fira Code" panose="020B0809050000020004" pitchFamily="49" charset="0"/>
                <a:cs typeface="Fira Code" panose="020B0809050000020004" pitchFamily="49" charset="0"/>
              </a:rPr>
              <a:t>   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OtherInfo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info;</a:t>
            </a: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Fira Code" panose="020B0809050000020004" pitchFamily="49" charset="0"/>
                <a:cs typeface="Fira Code" panose="020B0809050000020004" pitchFamily="49" charset="0"/>
              </a:rPr>
              <a:t>    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struct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ArcNode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*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nextarc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ArcNode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indent="0">
              <a:buNone/>
            </a:pPr>
            <a:b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typedef struct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VertexNode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  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VertexData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data; </a:t>
            </a: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Fira Code" panose="020B0809050000020004" pitchFamily="49" charset="0"/>
                <a:cs typeface="Fira Code" panose="020B0809050000020004" pitchFamily="49" charset="0"/>
              </a:rPr>
              <a:t>   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ArcNode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*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firstarc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VertexNode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indent="0">
              <a:buNone/>
            </a:pPr>
            <a:b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typedef struct Graph {</a:t>
            </a:r>
          </a:p>
          <a:p>
            <a:pPr marL="0" indent="0">
              <a:buNone/>
            </a:pP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  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VertexNode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vertex[MAX_VERTEX_NUM];</a:t>
            </a:r>
          </a:p>
          <a:p>
            <a:pPr marL="0" indent="0">
              <a:buNone/>
            </a:pP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   int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vexnum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arcnum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Fira Code" panose="020B0809050000020004" pitchFamily="49" charset="0"/>
                <a:cs typeface="Fira Code" panose="020B0809050000020004" pitchFamily="49" charset="0"/>
              </a:rPr>
              <a:t>   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GraphKind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kind;</a:t>
            </a: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AdjList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 Graph;</a:t>
            </a:r>
          </a:p>
          <a:p>
            <a:pPr marL="0" indent="0">
              <a:buNone/>
            </a:pP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22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F481FCD-4F84-4975-A545-71CBC2925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577" y="178614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3CFE0C6-BDA7-4986-B51E-B5039FA46B96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3644977" y="2318212"/>
            <a:ext cx="0" cy="979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44749E2-6017-4A39-B6A5-E2CEB467FC77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>
            <a:off x="3911377" y="2052180"/>
            <a:ext cx="200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A41EDD8-77A2-48A9-995E-7DDED2B2A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577" y="3297866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E54417-E9DE-4A33-9396-8C2B1D105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407" y="178614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4B53B3-06FA-4644-B1F6-AEC7C9BD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577" y="468690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CCF2BE-41F9-4E8A-A6C3-EE7DECD25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713" y="3297866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38CB0C-D6B0-4A8C-AE0F-1B11C5D0B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407" y="3297866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1742BD-9ACE-4807-BD3E-CDA998AAE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407" y="468690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E99243CE-2839-4B40-8474-7027B94A3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713" y="468690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</a:t>
            </a:r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F79C4F9A-8DBC-476C-B683-B325FF3AA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713" y="178614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14C2569-E6F7-4CBD-A3EF-85DCBD9BD521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3644977" y="3829930"/>
            <a:ext cx="0" cy="856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EE88AD1-9BA0-470F-92CC-E69EFCA90AFF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911377" y="3563898"/>
            <a:ext cx="200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30C5B053-9692-43DE-999D-810427015549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8571807" y="2318212"/>
            <a:ext cx="0" cy="979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8F499C8-5C3E-4E58-890C-C30CC08BD62A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8571807" y="3829930"/>
            <a:ext cx="0" cy="856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58A44B3-0F0D-4D42-92BD-4605142F84DB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3911377" y="4952934"/>
            <a:ext cx="200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D17B8A8-4926-453B-B89C-10FC841D2B4D}"/>
              </a:ext>
            </a:extLst>
          </p:cNvPr>
          <p:cNvCxnSpPr>
            <a:cxnSpLocks/>
            <a:stCxn id="7" idx="2"/>
            <a:endCxn id="21" idx="6"/>
          </p:cNvCxnSpPr>
          <p:nvPr/>
        </p:nvCxnSpPr>
        <p:spPr>
          <a:xfrm flipH="1">
            <a:off x="6448513" y="2052180"/>
            <a:ext cx="18568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48D89CA6-825F-4631-8DB1-45051F9AB03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3833350" y="2240293"/>
            <a:ext cx="2160390" cy="1135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47A70A9C-F4D0-49F5-AA7C-E18055F46E88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6370486" y="2240293"/>
            <a:ext cx="2012948" cy="1135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60" y="365760"/>
            <a:ext cx="17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无向图</a:t>
            </a:r>
          </a:p>
        </p:txBody>
      </p:sp>
    </p:spTree>
    <p:extLst>
      <p:ext uri="{BB962C8B-B14F-4D97-AF65-F5344CB8AC3E}">
        <p14:creationId xmlns:p14="http://schemas.microsoft.com/office/powerpoint/2010/main" val="422704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F481FCD-4F84-4975-A545-71CBC2925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577" y="178614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3CFE0C6-BDA7-4986-B51E-B5039FA46B96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3644977" y="2318212"/>
            <a:ext cx="0" cy="979654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44749E2-6017-4A39-B6A5-E2CEB467FC77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>
            <a:off x="3911377" y="2052180"/>
            <a:ext cx="2004336" cy="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A41EDD8-77A2-48A9-995E-7DDED2B2A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577" y="3297866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E54417-E9DE-4A33-9396-8C2B1D105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407" y="178614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4B53B3-06FA-4644-B1F6-AEC7C9BD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577" y="468690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CCF2BE-41F9-4E8A-A6C3-EE7DECD25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713" y="3297866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38CB0C-D6B0-4A8C-AE0F-1B11C5D0B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407" y="3297866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1742BD-9ACE-4807-BD3E-CDA998AAE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407" y="468690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E99243CE-2839-4B40-8474-7027B94A3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713" y="468690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</a:t>
            </a:r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F79C4F9A-8DBC-476C-B683-B325FF3AA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713" y="178614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14C2569-E6F7-4CBD-A3EF-85DCBD9BD521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3644977" y="3829930"/>
            <a:ext cx="0" cy="856972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EE88AD1-9BA0-470F-92CC-E69EFCA90AFF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911377" y="3563898"/>
            <a:ext cx="2004336" cy="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30C5B053-9692-43DE-999D-810427015549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8571807" y="2318212"/>
            <a:ext cx="0" cy="979654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8F499C8-5C3E-4E58-890C-C30CC08BD62A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8571807" y="3829930"/>
            <a:ext cx="0" cy="856972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58A44B3-0F0D-4D42-92BD-4605142F84DB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3911377" y="4952934"/>
            <a:ext cx="2004336" cy="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D17B8A8-4926-453B-B89C-10FC841D2B4D}"/>
              </a:ext>
            </a:extLst>
          </p:cNvPr>
          <p:cNvCxnSpPr>
            <a:cxnSpLocks/>
            <a:stCxn id="21" idx="6"/>
            <a:endCxn id="7" idx="2"/>
          </p:cNvCxnSpPr>
          <p:nvPr/>
        </p:nvCxnSpPr>
        <p:spPr>
          <a:xfrm>
            <a:off x="6448513" y="2052180"/>
            <a:ext cx="1856894" cy="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48D89CA6-825F-4631-8DB1-45051F9AB03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3833350" y="2240293"/>
            <a:ext cx="2160390" cy="1135492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47A70A9C-F4D0-49F5-AA7C-E18055F46E88}"/>
              </a:ext>
            </a:extLst>
          </p:cNvPr>
          <p:cNvCxnSpPr>
            <a:cxnSpLocks/>
            <a:stCxn id="9" idx="7"/>
            <a:endCxn id="7" idx="3"/>
          </p:cNvCxnSpPr>
          <p:nvPr/>
        </p:nvCxnSpPr>
        <p:spPr>
          <a:xfrm flipV="1">
            <a:off x="6370486" y="2240293"/>
            <a:ext cx="2012948" cy="1135492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60" y="365760"/>
            <a:ext cx="17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有向图</a:t>
            </a:r>
          </a:p>
        </p:txBody>
      </p:sp>
    </p:spTree>
    <p:extLst>
      <p:ext uri="{BB962C8B-B14F-4D97-AF65-F5344CB8AC3E}">
        <p14:creationId xmlns:p14="http://schemas.microsoft.com/office/powerpoint/2010/main" val="2088037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F481FCD-4F84-4975-A545-71CBC2925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3152" y="1617471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3CFE0C6-BDA7-4986-B51E-B5039FA46B96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2589552" y="2149535"/>
            <a:ext cx="0" cy="979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A41EDD8-77A2-48A9-995E-7DDED2B2A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3152" y="3129189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4B53B3-06FA-4644-B1F6-AEC7C9BD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3152" y="4518225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CCF2BE-41F9-4E8A-A6C3-EE7DECD25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288" y="3129189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E99243CE-2839-4B40-8474-7027B94A3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288" y="4518225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14C2569-E6F7-4CBD-A3EF-85DCBD9BD521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2589552" y="3661253"/>
            <a:ext cx="0" cy="856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EE88AD1-9BA0-470F-92CC-E69EFCA90AFF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2855952" y="3395221"/>
            <a:ext cx="200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58A44B3-0F0D-4D42-92BD-4605142F84DB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2855952" y="4784257"/>
            <a:ext cx="200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48D89CA6-825F-4631-8DB1-45051F9AB03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2777925" y="2071616"/>
            <a:ext cx="2160390" cy="1135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60" y="365760"/>
            <a:ext cx="17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子图</a:t>
            </a:r>
          </a:p>
        </p:txBody>
      </p:sp>
      <p:sp>
        <p:nvSpPr>
          <p:cNvPr id="22" name="Oval 4">
            <a:extLst>
              <a:ext uri="{FF2B5EF4-FFF2-40B4-BE49-F238E27FC236}">
                <a16:creationId xmlns:a16="http://schemas.microsoft.com/office/drawing/2014/main" id="{1063AA9D-479C-404C-86B1-FE1370160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651" y="2354319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FA91568-97E2-4F66-B911-14ACEF486C11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209051" y="2886383"/>
            <a:ext cx="0" cy="979654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218E10A-8BD7-4150-9869-F6BEBD9854A1}"/>
              </a:ext>
            </a:extLst>
          </p:cNvPr>
          <p:cNvCxnSpPr>
            <a:cxnSpLocks/>
            <a:stCxn id="22" idx="6"/>
            <a:endCxn id="27" idx="2"/>
          </p:cNvCxnSpPr>
          <p:nvPr/>
        </p:nvCxnSpPr>
        <p:spPr>
          <a:xfrm>
            <a:off x="7475451" y="2620351"/>
            <a:ext cx="2004336" cy="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Oval 5">
            <a:extLst>
              <a:ext uri="{FF2B5EF4-FFF2-40B4-BE49-F238E27FC236}">
                <a16:creationId xmlns:a16="http://schemas.microsoft.com/office/drawing/2014/main" id="{7491DE50-18EE-4E3E-BBE6-BDE8099A9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651" y="3866037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26" name="Oval 8">
            <a:extLst>
              <a:ext uri="{FF2B5EF4-FFF2-40B4-BE49-F238E27FC236}">
                <a16:creationId xmlns:a16="http://schemas.microsoft.com/office/drawing/2014/main" id="{9485E88C-914F-4C32-B1BE-FF5EDABA7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9787" y="3866037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86AC2BF2-8A66-4FA4-AF50-3CF46C9DA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9787" y="2354319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BB1CCD7-80CD-439F-8BB7-74FD898DF143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7475451" y="4132069"/>
            <a:ext cx="2004336" cy="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23922C7-DB1F-46BD-B2F8-67715569FA3F}"/>
              </a:ext>
            </a:extLst>
          </p:cNvPr>
          <p:cNvCxnSpPr>
            <a:cxnSpLocks/>
            <a:stCxn id="22" idx="5"/>
            <a:endCxn id="26" idx="1"/>
          </p:cNvCxnSpPr>
          <p:nvPr/>
        </p:nvCxnSpPr>
        <p:spPr>
          <a:xfrm>
            <a:off x="7397424" y="2808464"/>
            <a:ext cx="2160390" cy="1135492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27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F481FCD-4F84-4975-A545-71CBC2925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6836" y="1812781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3CFE0C6-BDA7-4986-B51E-B5039FA46B96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263236" y="2344845"/>
            <a:ext cx="0" cy="23686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44749E2-6017-4A39-B6A5-E2CEB467FC77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>
            <a:off x="3529636" y="2078813"/>
            <a:ext cx="35401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54B53B3-06FA-4644-B1F6-AEC7C9BD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6836" y="4713535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CCF2BE-41F9-4E8A-A6C3-EE7DECD25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698" y="3324499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38CB0C-D6B0-4A8C-AE0F-1B11C5D0B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4296" y="3324499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3</a:t>
            </a:r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E99243CE-2839-4B40-8474-7027B94A3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812" y="4713535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4</a:t>
            </a:r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F79C4F9A-8DBC-476C-B683-B325FF3AA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812" y="1812781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2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EE88AD1-9BA0-470F-92CC-E69EFCA90AFF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3451609" y="3778644"/>
            <a:ext cx="1672116" cy="1012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30C5B053-9692-43DE-999D-810427015549}"/>
              </a:ext>
            </a:extLst>
          </p:cNvPr>
          <p:cNvCxnSpPr>
            <a:cxnSpLocks/>
            <a:stCxn id="18" idx="7"/>
            <a:endCxn id="10" idx="3"/>
          </p:cNvCxnSpPr>
          <p:nvPr/>
        </p:nvCxnSpPr>
        <p:spPr>
          <a:xfrm flipV="1">
            <a:off x="7524585" y="3778644"/>
            <a:ext cx="1737738" cy="1012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8F499C8-5C3E-4E58-890C-C30CC08BD62A}"/>
              </a:ext>
            </a:extLst>
          </p:cNvPr>
          <p:cNvCxnSpPr>
            <a:cxnSpLocks/>
            <a:stCxn id="9" idx="5"/>
            <a:endCxn id="18" idx="1"/>
          </p:cNvCxnSpPr>
          <p:nvPr/>
        </p:nvCxnSpPr>
        <p:spPr>
          <a:xfrm>
            <a:off x="5500471" y="3778644"/>
            <a:ext cx="1647368" cy="1012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58A44B3-0F0D-4D42-92BD-4605142F84DB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3529636" y="4979567"/>
            <a:ext cx="35401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D17B8A8-4926-453B-B89C-10FC841D2B4D}"/>
              </a:ext>
            </a:extLst>
          </p:cNvPr>
          <p:cNvCxnSpPr>
            <a:cxnSpLocks/>
            <a:stCxn id="10" idx="1"/>
            <a:endCxn id="21" idx="5"/>
          </p:cNvCxnSpPr>
          <p:nvPr/>
        </p:nvCxnSpPr>
        <p:spPr>
          <a:xfrm flipH="1" flipV="1">
            <a:off x="7524585" y="2266926"/>
            <a:ext cx="1737738" cy="1135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48D89CA6-825F-4631-8DB1-45051F9AB03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3451609" y="2266926"/>
            <a:ext cx="1672116" cy="1135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47A70A9C-F4D0-49F5-AA7C-E18055F46E88}"/>
              </a:ext>
            </a:extLst>
          </p:cNvPr>
          <p:cNvCxnSpPr>
            <a:cxnSpLocks/>
            <a:stCxn id="21" idx="3"/>
            <a:endCxn id="9" idx="7"/>
          </p:cNvCxnSpPr>
          <p:nvPr/>
        </p:nvCxnSpPr>
        <p:spPr>
          <a:xfrm flipH="1">
            <a:off x="5500471" y="2266926"/>
            <a:ext cx="1647368" cy="1135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60" y="365760"/>
            <a:ext cx="17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权与网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274F100-56FC-4676-87DA-FAD0D94B2BCD}"/>
              </a:ext>
            </a:extLst>
          </p:cNvPr>
          <p:cNvCxnSpPr>
            <a:cxnSpLocks/>
            <a:stCxn id="18" idx="0"/>
            <a:endCxn id="21" idx="4"/>
          </p:cNvCxnSpPr>
          <p:nvPr/>
        </p:nvCxnSpPr>
        <p:spPr>
          <a:xfrm flipV="1">
            <a:off x="7336212" y="2344845"/>
            <a:ext cx="0" cy="23686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B9912059-BBB9-4973-9628-9B21B0891B19}"/>
              </a:ext>
            </a:extLst>
          </p:cNvPr>
          <p:cNvSpPr txBox="1"/>
          <p:nvPr/>
        </p:nvSpPr>
        <p:spPr>
          <a:xfrm>
            <a:off x="5033136" y="1670522"/>
            <a:ext cx="62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16</a:t>
            </a: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155A808-62FE-41D3-97DF-39629CCAE4AA}"/>
              </a:ext>
            </a:extLst>
          </p:cNvPr>
          <p:cNvSpPr txBox="1"/>
          <p:nvPr/>
        </p:nvSpPr>
        <p:spPr>
          <a:xfrm>
            <a:off x="3844062" y="2847810"/>
            <a:ext cx="62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21</a:t>
            </a: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1685AB4-6E0C-4699-A96F-0DFF6EC5E615}"/>
              </a:ext>
            </a:extLst>
          </p:cNvPr>
          <p:cNvSpPr txBox="1"/>
          <p:nvPr/>
        </p:nvSpPr>
        <p:spPr>
          <a:xfrm>
            <a:off x="2645511" y="3324499"/>
            <a:ext cx="62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19</a:t>
            </a: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335332A-ECE3-484F-BB19-0F40F62E9BCB}"/>
              </a:ext>
            </a:extLst>
          </p:cNvPr>
          <p:cNvSpPr txBox="1"/>
          <p:nvPr/>
        </p:nvSpPr>
        <p:spPr>
          <a:xfrm>
            <a:off x="4986157" y="5056078"/>
            <a:ext cx="62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18</a:t>
            </a: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98D8723-AA72-4C8F-80A3-4FE3CF5EF921}"/>
              </a:ext>
            </a:extLst>
          </p:cNvPr>
          <p:cNvSpPr txBox="1"/>
          <p:nvPr/>
        </p:nvSpPr>
        <p:spPr>
          <a:xfrm>
            <a:off x="3840901" y="3915717"/>
            <a:ext cx="62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33</a:t>
            </a: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3726581-1B27-424C-8379-7552F3B6CC8B}"/>
              </a:ext>
            </a:extLst>
          </p:cNvPr>
          <p:cNvSpPr txBox="1"/>
          <p:nvPr/>
        </p:nvSpPr>
        <p:spPr>
          <a:xfrm>
            <a:off x="6205559" y="2847810"/>
            <a:ext cx="62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11</a:t>
            </a: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C32F924-373A-4622-91D4-D711F991EDFC}"/>
              </a:ext>
            </a:extLst>
          </p:cNvPr>
          <p:cNvSpPr txBox="1"/>
          <p:nvPr/>
        </p:nvSpPr>
        <p:spPr>
          <a:xfrm>
            <a:off x="6202398" y="3915717"/>
            <a:ext cx="62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14</a:t>
            </a: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5FDCEB4-661E-4E4A-B450-FBA6691100D8}"/>
              </a:ext>
            </a:extLst>
          </p:cNvPr>
          <p:cNvSpPr txBox="1"/>
          <p:nvPr/>
        </p:nvSpPr>
        <p:spPr>
          <a:xfrm>
            <a:off x="7289045" y="3324499"/>
            <a:ext cx="62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6</a:t>
            </a: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BFF2DBE-A3D5-4755-AA17-A304AE817843}"/>
              </a:ext>
            </a:extLst>
          </p:cNvPr>
          <p:cNvSpPr txBox="1"/>
          <p:nvPr/>
        </p:nvSpPr>
        <p:spPr>
          <a:xfrm>
            <a:off x="8287643" y="4285049"/>
            <a:ext cx="62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6</a:t>
            </a: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1762CA6-D1EF-4053-AB2F-1B9FE28B70D1}"/>
              </a:ext>
            </a:extLst>
          </p:cNvPr>
          <p:cNvSpPr txBox="1"/>
          <p:nvPr/>
        </p:nvSpPr>
        <p:spPr>
          <a:xfrm>
            <a:off x="8287989" y="2472524"/>
            <a:ext cx="62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62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F481FCD-4F84-4975-A545-71CBC2925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577" y="178614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3CFE0C6-BDA7-4986-B51E-B5039FA46B96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3644977" y="2318212"/>
            <a:ext cx="0" cy="979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44749E2-6017-4A39-B6A5-E2CEB467FC77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>
            <a:off x="3911377" y="2052180"/>
            <a:ext cx="200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A41EDD8-77A2-48A9-995E-7DDED2B2A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577" y="3297866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E54417-E9DE-4A33-9396-8C2B1D105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407" y="178614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4B53B3-06FA-4644-B1F6-AEC7C9BD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577" y="468690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CCF2BE-41F9-4E8A-A6C3-EE7DECD25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713" y="3297866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38CB0C-D6B0-4A8C-AE0F-1B11C5D0B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407" y="3297866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1742BD-9ACE-4807-BD3E-CDA998AAE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407" y="4686902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E99243CE-2839-4B40-8474-7027B94A3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713" y="468690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</a:t>
            </a:r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F79C4F9A-8DBC-476C-B683-B325FF3AA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713" y="178614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14C2569-E6F7-4CBD-A3EF-85DCBD9BD521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3644977" y="3829930"/>
            <a:ext cx="0" cy="856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EE88AD1-9BA0-470F-92CC-E69EFCA90AFF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911377" y="3563898"/>
            <a:ext cx="200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8F499C8-5C3E-4E58-890C-C30CC08BD62A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8571807" y="3829930"/>
            <a:ext cx="0" cy="856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58A44B3-0F0D-4D42-92BD-4605142F84DB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3911377" y="4952934"/>
            <a:ext cx="200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D17B8A8-4926-453B-B89C-10FC841D2B4D}"/>
              </a:ext>
            </a:extLst>
          </p:cNvPr>
          <p:cNvCxnSpPr>
            <a:cxnSpLocks/>
            <a:stCxn id="7" idx="2"/>
            <a:endCxn id="21" idx="6"/>
          </p:cNvCxnSpPr>
          <p:nvPr/>
        </p:nvCxnSpPr>
        <p:spPr>
          <a:xfrm flipH="1">
            <a:off x="6448513" y="2052180"/>
            <a:ext cx="18568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48D89CA6-825F-4631-8DB1-45051F9AB03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3833350" y="2240293"/>
            <a:ext cx="2160390" cy="1135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47A70A9C-F4D0-49F5-AA7C-E18055F46E88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6370486" y="2240293"/>
            <a:ext cx="2012948" cy="1135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60" y="365760"/>
            <a:ext cx="17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不连通的图</a:t>
            </a:r>
          </a:p>
        </p:txBody>
      </p:sp>
    </p:spTree>
    <p:extLst>
      <p:ext uri="{BB962C8B-B14F-4D97-AF65-F5344CB8AC3E}">
        <p14:creationId xmlns:p14="http://schemas.microsoft.com/office/powerpoint/2010/main" val="311321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F481FCD-4F84-4975-A545-71CBC2925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577" y="178614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3CFE0C6-BDA7-4986-B51E-B5039FA46B96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3644977" y="2318212"/>
            <a:ext cx="0" cy="979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44749E2-6017-4A39-B6A5-E2CEB467FC77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>
            <a:off x="3911377" y="2052180"/>
            <a:ext cx="200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A41EDD8-77A2-48A9-995E-7DDED2B2A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577" y="3297866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E54417-E9DE-4A33-9396-8C2B1D105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407" y="178614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4B53B3-06FA-4644-B1F6-AEC7C9BD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577" y="468690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CCF2BE-41F9-4E8A-A6C3-EE7DECD25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713" y="3297866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38CB0C-D6B0-4A8C-AE0F-1B11C5D0B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407" y="3297866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1742BD-9ACE-4807-BD3E-CDA998AAE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407" y="468690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E99243CE-2839-4B40-8474-7027B94A3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713" y="468690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</a:t>
            </a:r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F79C4F9A-8DBC-476C-B683-B325FF3AA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713" y="178614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14C2569-E6F7-4CBD-A3EF-85DCBD9BD521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3644977" y="3829930"/>
            <a:ext cx="0" cy="856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EE88AD1-9BA0-470F-92CC-E69EFCA90AFF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911377" y="3563898"/>
            <a:ext cx="200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30C5B053-9692-43DE-999D-810427015549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8571807" y="2318212"/>
            <a:ext cx="0" cy="979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8F499C8-5C3E-4E58-890C-C30CC08BD62A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8571807" y="3829930"/>
            <a:ext cx="0" cy="856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58A44B3-0F0D-4D42-92BD-4605142F84DB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3911377" y="4952934"/>
            <a:ext cx="200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D17B8A8-4926-453B-B89C-10FC841D2B4D}"/>
              </a:ext>
            </a:extLst>
          </p:cNvPr>
          <p:cNvCxnSpPr>
            <a:cxnSpLocks/>
            <a:stCxn id="7" idx="2"/>
            <a:endCxn id="21" idx="6"/>
          </p:cNvCxnSpPr>
          <p:nvPr/>
        </p:nvCxnSpPr>
        <p:spPr>
          <a:xfrm flipH="1">
            <a:off x="6448513" y="2052180"/>
            <a:ext cx="18568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48D89CA6-825F-4631-8DB1-45051F9AB03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3833350" y="2240293"/>
            <a:ext cx="2160390" cy="1135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47A70A9C-F4D0-49F5-AA7C-E18055F46E88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6370486" y="2240293"/>
            <a:ext cx="2012948" cy="1135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60" y="365760"/>
            <a:ext cx="17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图的生成树</a:t>
            </a:r>
          </a:p>
        </p:txBody>
      </p:sp>
    </p:spTree>
    <p:extLst>
      <p:ext uri="{BB962C8B-B14F-4D97-AF65-F5344CB8AC3E}">
        <p14:creationId xmlns:p14="http://schemas.microsoft.com/office/powerpoint/2010/main" val="361465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F481FCD-4F84-4975-A545-71CBC2925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729" y="1630700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3CFE0C6-BDA7-4986-B51E-B5039FA46B96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1432129" y="2162764"/>
            <a:ext cx="0" cy="979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44749E2-6017-4A39-B6A5-E2CEB467FC77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>
            <a:off x="1698529" y="1896732"/>
            <a:ext cx="114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A41EDD8-77A2-48A9-995E-7DDED2B2A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729" y="314241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E54417-E9DE-4A33-9396-8C2B1D105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207" y="1630700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4B53B3-06FA-4644-B1F6-AEC7C9BD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729" y="4531454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CCF2BE-41F9-4E8A-A6C3-EE7DECD25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329" y="314241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38CB0C-D6B0-4A8C-AE0F-1B11C5D0B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207" y="314241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1742BD-9ACE-4807-BD3E-CDA998AAE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207" y="4531454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E99243CE-2839-4B40-8474-7027B94A3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329" y="4531454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</a:t>
            </a:r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F79C4F9A-8DBC-476C-B683-B325FF3AA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329" y="1630700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14C2569-E6F7-4CBD-A3EF-85DCBD9BD521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1432129" y="3674482"/>
            <a:ext cx="0" cy="856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EE88AD1-9BA0-470F-92CC-E69EFCA90AFF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1698529" y="3408450"/>
            <a:ext cx="114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30C5B053-9692-43DE-999D-810427015549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4685607" y="2162764"/>
            <a:ext cx="0" cy="979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8F499C8-5C3E-4E58-890C-C30CC08BD62A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4685607" y="3674482"/>
            <a:ext cx="0" cy="856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58A44B3-0F0D-4D42-92BD-4605142F84DB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1698529" y="4797486"/>
            <a:ext cx="114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D17B8A8-4926-453B-B89C-10FC841D2B4D}"/>
              </a:ext>
            </a:extLst>
          </p:cNvPr>
          <p:cNvCxnSpPr>
            <a:cxnSpLocks/>
            <a:stCxn id="7" idx="2"/>
            <a:endCxn id="21" idx="6"/>
          </p:cNvCxnSpPr>
          <p:nvPr/>
        </p:nvCxnSpPr>
        <p:spPr>
          <a:xfrm flipH="1">
            <a:off x="3376129" y="1896732"/>
            <a:ext cx="10430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48D89CA6-825F-4631-8DB1-45051F9AB03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1620502" y="2084845"/>
            <a:ext cx="1300854" cy="1135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47A70A9C-F4D0-49F5-AA7C-E18055F46E88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3298102" y="2084845"/>
            <a:ext cx="1199132" cy="1135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60" y="365760"/>
            <a:ext cx="17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邻接矩阵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49233F4-0B33-4BE4-95F5-7EA5B8924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788747"/>
              </p:ext>
            </p:extLst>
          </p:nvPr>
        </p:nvGraphicFramePr>
        <p:xfrm>
          <a:off x="5830407" y="1197864"/>
          <a:ext cx="5019620" cy="4242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962">
                  <a:extLst>
                    <a:ext uri="{9D8B030D-6E8A-4147-A177-3AD203B41FA5}">
                      <a16:colId xmlns:a16="http://schemas.microsoft.com/office/drawing/2014/main" val="2454136243"/>
                    </a:ext>
                  </a:extLst>
                </a:gridCol>
                <a:gridCol w="501962">
                  <a:extLst>
                    <a:ext uri="{9D8B030D-6E8A-4147-A177-3AD203B41FA5}">
                      <a16:colId xmlns:a16="http://schemas.microsoft.com/office/drawing/2014/main" val="1611737174"/>
                    </a:ext>
                  </a:extLst>
                </a:gridCol>
                <a:gridCol w="501962">
                  <a:extLst>
                    <a:ext uri="{9D8B030D-6E8A-4147-A177-3AD203B41FA5}">
                      <a16:colId xmlns:a16="http://schemas.microsoft.com/office/drawing/2014/main" val="2025421848"/>
                    </a:ext>
                  </a:extLst>
                </a:gridCol>
                <a:gridCol w="501962">
                  <a:extLst>
                    <a:ext uri="{9D8B030D-6E8A-4147-A177-3AD203B41FA5}">
                      <a16:colId xmlns:a16="http://schemas.microsoft.com/office/drawing/2014/main" val="4143007917"/>
                    </a:ext>
                  </a:extLst>
                </a:gridCol>
                <a:gridCol w="501962">
                  <a:extLst>
                    <a:ext uri="{9D8B030D-6E8A-4147-A177-3AD203B41FA5}">
                      <a16:colId xmlns:a16="http://schemas.microsoft.com/office/drawing/2014/main" val="3659755094"/>
                    </a:ext>
                  </a:extLst>
                </a:gridCol>
                <a:gridCol w="501962">
                  <a:extLst>
                    <a:ext uri="{9D8B030D-6E8A-4147-A177-3AD203B41FA5}">
                      <a16:colId xmlns:a16="http://schemas.microsoft.com/office/drawing/2014/main" val="1055133627"/>
                    </a:ext>
                  </a:extLst>
                </a:gridCol>
                <a:gridCol w="501962">
                  <a:extLst>
                    <a:ext uri="{9D8B030D-6E8A-4147-A177-3AD203B41FA5}">
                      <a16:colId xmlns:a16="http://schemas.microsoft.com/office/drawing/2014/main" val="3468684548"/>
                    </a:ext>
                  </a:extLst>
                </a:gridCol>
                <a:gridCol w="501962">
                  <a:extLst>
                    <a:ext uri="{9D8B030D-6E8A-4147-A177-3AD203B41FA5}">
                      <a16:colId xmlns:a16="http://schemas.microsoft.com/office/drawing/2014/main" val="673485057"/>
                    </a:ext>
                  </a:extLst>
                </a:gridCol>
                <a:gridCol w="501962">
                  <a:extLst>
                    <a:ext uri="{9D8B030D-6E8A-4147-A177-3AD203B41FA5}">
                      <a16:colId xmlns:a16="http://schemas.microsoft.com/office/drawing/2014/main" val="2765802864"/>
                    </a:ext>
                  </a:extLst>
                </a:gridCol>
                <a:gridCol w="501962">
                  <a:extLst>
                    <a:ext uri="{9D8B030D-6E8A-4147-A177-3AD203B41FA5}">
                      <a16:colId xmlns:a16="http://schemas.microsoft.com/office/drawing/2014/main" val="1009655126"/>
                    </a:ext>
                  </a:extLst>
                </a:gridCol>
              </a:tblGrid>
              <a:tr h="424282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A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B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C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D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E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F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G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H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I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0634501"/>
                  </a:ext>
                </a:extLst>
              </a:tr>
              <a:tr h="424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A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6478517"/>
                  </a:ext>
                </a:extLst>
              </a:tr>
              <a:tr h="424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B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700201"/>
                  </a:ext>
                </a:extLst>
              </a:tr>
              <a:tr h="424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C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956111"/>
                  </a:ext>
                </a:extLst>
              </a:tr>
              <a:tr h="424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D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6490631"/>
                  </a:ext>
                </a:extLst>
              </a:tr>
              <a:tr h="424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E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43022"/>
                  </a:ext>
                </a:extLst>
              </a:tr>
              <a:tr h="424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F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5497"/>
                  </a:ext>
                </a:extLst>
              </a:tr>
              <a:tr h="424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G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436378"/>
                  </a:ext>
                </a:extLst>
              </a:tr>
              <a:tr h="424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H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802929"/>
                  </a:ext>
                </a:extLst>
              </a:tr>
              <a:tr h="424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I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558111"/>
                  </a:ext>
                </a:extLst>
              </a:tr>
            </a:tbl>
          </a:graphicData>
        </a:graphic>
      </p:graphicFrame>
      <p:sp>
        <p:nvSpPr>
          <p:cNvPr id="3" name="左中括号 2">
            <a:extLst>
              <a:ext uri="{FF2B5EF4-FFF2-40B4-BE49-F238E27FC236}">
                <a16:creationId xmlns:a16="http://schemas.microsoft.com/office/drawing/2014/main" id="{8E44FDCA-1E12-49C9-A549-48201B874210}"/>
              </a:ext>
            </a:extLst>
          </p:cNvPr>
          <p:cNvSpPr/>
          <p:nvPr/>
        </p:nvSpPr>
        <p:spPr>
          <a:xfrm>
            <a:off x="6331549" y="1810512"/>
            <a:ext cx="87539" cy="3429000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中括号 3">
            <a:extLst>
              <a:ext uri="{FF2B5EF4-FFF2-40B4-BE49-F238E27FC236}">
                <a16:creationId xmlns:a16="http://schemas.microsoft.com/office/drawing/2014/main" id="{7E0A71BA-3C77-448A-9D4D-5150F4F3CB30}"/>
              </a:ext>
            </a:extLst>
          </p:cNvPr>
          <p:cNvSpPr/>
          <p:nvPr/>
        </p:nvSpPr>
        <p:spPr>
          <a:xfrm>
            <a:off x="10762488" y="1810512"/>
            <a:ext cx="87539" cy="3429000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98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F481FCD-4F84-4975-A545-71CBC2925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729" y="1630700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3CFE0C6-BDA7-4986-B51E-B5039FA46B96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1432129" y="2162764"/>
            <a:ext cx="0" cy="979654"/>
          </a:xfrm>
          <a:prstGeom prst="line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44749E2-6017-4A39-B6A5-E2CEB467FC77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>
            <a:off x="1698529" y="1896732"/>
            <a:ext cx="1144800" cy="0"/>
          </a:xfrm>
          <a:prstGeom prst="line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A41EDD8-77A2-48A9-995E-7DDED2B2A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729" y="314241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E54417-E9DE-4A33-9396-8C2B1D105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207" y="1630700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4B53B3-06FA-4644-B1F6-AEC7C9BD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729" y="4531454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CCF2BE-41F9-4E8A-A6C3-EE7DECD25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329" y="314241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38CB0C-D6B0-4A8C-AE0F-1B11C5D0B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207" y="314241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1742BD-9ACE-4807-BD3E-CDA998AAE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207" y="4531454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E99243CE-2839-4B40-8474-7027B94A3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329" y="4531454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</a:t>
            </a:r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F79C4F9A-8DBC-476C-B683-B325FF3AA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329" y="1630700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14C2569-E6F7-4CBD-A3EF-85DCBD9BD521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1432129" y="3674482"/>
            <a:ext cx="0" cy="856972"/>
          </a:xfrm>
          <a:prstGeom prst="line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EE88AD1-9BA0-470F-92CC-E69EFCA90AFF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1698529" y="3408450"/>
            <a:ext cx="1144800" cy="0"/>
          </a:xfrm>
          <a:prstGeom prst="line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30C5B053-9692-43DE-999D-810427015549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4685607" y="2162764"/>
            <a:ext cx="0" cy="979654"/>
          </a:xfrm>
          <a:prstGeom prst="line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8F499C8-5C3E-4E58-890C-C30CC08BD62A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4685607" y="3674482"/>
            <a:ext cx="0" cy="856972"/>
          </a:xfrm>
          <a:prstGeom prst="line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58A44B3-0F0D-4D42-92BD-4605142F84DB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1698529" y="4797486"/>
            <a:ext cx="1144800" cy="0"/>
          </a:xfrm>
          <a:prstGeom prst="line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D17B8A8-4926-453B-B89C-10FC841D2B4D}"/>
              </a:ext>
            </a:extLst>
          </p:cNvPr>
          <p:cNvCxnSpPr>
            <a:cxnSpLocks/>
            <a:stCxn id="21" idx="6"/>
            <a:endCxn id="7" idx="2"/>
          </p:cNvCxnSpPr>
          <p:nvPr/>
        </p:nvCxnSpPr>
        <p:spPr>
          <a:xfrm>
            <a:off x="3376129" y="1896732"/>
            <a:ext cx="1043078" cy="0"/>
          </a:xfrm>
          <a:prstGeom prst="line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48D89CA6-825F-4631-8DB1-45051F9AB03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1620502" y="2084845"/>
            <a:ext cx="1300854" cy="1135492"/>
          </a:xfrm>
          <a:prstGeom prst="line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47A70A9C-F4D0-49F5-AA7C-E18055F46E88}"/>
              </a:ext>
            </a:extLst>
          </p:cNvPr>
          <p:cNvCxnSpPr>
            <a:cxnSpLocks/>
            <a:stCxn id="9" idx="7"/>
            <a:endCxn id="7" idx="3"/>
          </p:cNvCxnSpPr>
          <p:nvPr/>
        </p:nvCxnSpPr>
        <p:spPr>
          <a:xfrm flipV="1">
            <a:off x="3298102" y="2084845"/>
            <a:ext cx="1199132" cy="1135492"/>
          </a:xfrm>
          <a:prstGeom prst="line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60" y="365760"/>
            <a:ext cx="17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邻接矩阵</a:t>
            </a:r>
          </a:p>
        </p:txBody>
      </p:sp>
      <p:sp>
        <p:nvSpPr>
          <p:cNvPr id="3" name="左中括号 2">
            <a:extLst>
              <a:ext uri="{FF2B5EF4-FFF2-40B4-BE49-F238E27FC236}">
                <a16:creationId xmlns:a16="http://schemas.microsoft.com/office/drawing/2014/main" id="{8E44FDCA-1E12-49C9-A549-48201B874210}"/>
              </a:ext>
            </a:extLst>
          </p:cNvPr>
          <p:cNvSpPr/>
          <p:nvPr/>
        </p:nvSpPr>
        <p:spPr>
          <a:xfrm>
            <a:off x="6331549" y="1810512"/>
            <a:ext cx="87539" cy="3429000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中括号 3">
            <a:extLst>
              <a:ext uri="{FF2B5EF4-FFF2-40B4-BE49-F238E27FC236}">
                <a16:creationId xmlns:a16="http://schemas.microsoft.com/office/drawing/2014/main" id="{7E0A71BA-3C77-448A-9D4D-5150F4F3CB30}"/>
              </a:ext>
            </a:extLst>
          </p:cNvPr>
          <p:cNvSpPr/>
          <p:nvPr/>
        </p:nvSpPr>
        <p:spPr>
          <a:xfrm>
            <a:off x="10762488" y="1810512"/>
            <a:ext cx="87539" cy="3429000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DA626618-141E-42DB-BAEE-272740013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24335"/>
              </p:ext>
            </p:extLst>
          </p:nvPr>
        </p:nvGraphicFramePr>
        <p:xfrm>
          <a:off x="5830407" y="1197864"/>
          <a:ext cx="5019620" cy="4242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962">
                  <a:extLst>
                    <a:ext uri="{9D8B030D-6E8A-4147-A177-3AD203B41FA5}">
                      <a16:colId xmlns:a16="http://schemas.microsoft.com/office/drawing/2014/main" val="2454136243"/>
                    </a:ext>
                  </a:extLst>
                </a:gridCol>
                <a:gridCol w="501962">
                  <a:extLst>
                    <a:ext uri="{9D8B030D-6E8A-4147-A177-3AD203B41FA5}">
                      <a16:colId xmlns:a16="http://schemas.microsoft.com/office/drawing/2014/main" val="1611737174"/>
                    </a:ext>
                  </a:extLst>
                </a:gridCol>
                <a:gridCol w="501962">
                  <a:extLst>
                    <a:ext uri="{9D8B030D-6E8A-4147-A177-3AD203B41FA5}">
                      <a16:colId xmlns:a16="http://schemas.microsoft.com/office/drawing/2014/main" val="2025421848"/>
                    </a:ext>
                  </a:extLst>
                </a:gridCol>
                <a:gridCol w="501962">
                  <a:extLst>
                    <a:ext uri="{9D8B030D-6E8A-4147-A177-3AD203B41FA5}">
                      <a16:colId xmlns:a16="http://schemas.microsoft.com/office/drawing/2014/main" val="4143007917"/>
                    </a:ext>
                  </a:extLst>
                </a:gridCol>
                <a:gridCol w="501962">
                  <a:extLst>
                    <a:ext uri="{9D8B030D-6E8A-4147-A177-3AD203B41FA5}">
                      <a16:colId xmlns:a16="http://schemas.microsoft.com/office/drawing/2014/main" val="3659755094"/>
                    </a:ext>
                  </a:extLst>
                </a:gridCol>
                <a:gridCol w="501962">
                  <a:extLst>
                    <a:ext uri="{9D8B030D-6E8A-4147-A177-3AD203B41FA5}">
                      <a16:colId xmlns:a16="http://schemas.microsoft.com/office/drawing/2014/main" val="1055133627"/>
                    </a:ext>
                  </a:extLst>
                </a:gridCol>
                <a:gridCol w="501962">
                  <a:extLst>
                    <a:ext uri="{9D8B030D-6E8A-4147-A177-3AD203B41FA5}">
                      <a16:colId xmlns:a16="http://schemas.microsoft.com/office/drawing/2014/main" val="3468684548"/>
                    </a:ext>
                  </a:extLst>
                </a:gridCol>
                <a:gridCol w="501962">
                  <a:extLst>
                    <a:ext uri="{9D8B030D-6E8A-4147-A177-3AD203B41FA5}">
                      <a16:colId xmlns:a16="http://schemas.microsoft.com/office/drawing/2014/main" val="673485057"/>
                    </a:ext>
                  </a:extLst>
                </a:gridCol>
                <a:gridCol w="501962">
                  <a:extLst>
                    <a:ext uri="{9D8B030D-6E8A-4147-A177-3AD203B41FA5}">
                      <a16:colId xmlns:a16="http://schemas.microsoft.com/office/drawing/2014/main" val="2765802864"/>
                    </a:ext>
                  </a:extLst>
                </a:gridCol>
                <a:gridCol w="501962">
                  <a:extLst>
                    <a:ext uri="{9D8B030D-6E8A-4147-A177-3AD203B41FA5}">
                      <a16:colId xmlns:a16="http://schemas.microsoft.com/office/drawing/2014/main" val="1009655126"/>
                    </a:ext>
                  </a:extLst>
                </a:gridCol>
              </a:tblGrid>
              <a:tr h="424282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A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B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C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D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E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F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G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H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I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0634501"/>
                  </a:ext>
                </a:extLst>
              </a:tr>
              <a:tr h="424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A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lang="zh-CN" altLang="en-US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6478517"/>
                  </a:ext>
                </a:extLst>
              </a:tr>
              <a:tr h="424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B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700201"/>
                  </a:ext>
                </a:extLst>
              </a:tr>
              <a:tr h="424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C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956111"/>
                  </a:ext>
                </a:extLst>
              </a:tr>
              <a:tr h="424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D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6490631"/>
                  </a:ext>
                </a:extLst>
              </a:tr>
              <a:tr h="424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E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43022"/>
                  </a:ext>
                </a:extLst>
              </a:tr>
              <a:tr h="424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F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5497"/>
                  </a:ext>
                </a:extLst>
              </a:tr>
              <a:tr h="424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G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436378"/>
                  </a:ext>
                </a:extLst>
              </a:tr>
              <a:tr h="424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H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802929"/>
                  </a:ext>
                </a:extLst>
              </a:tr>
              <a:tr h="424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I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558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691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590</Words>
  <Application>Microsoft Office PowerPoint</Application>
  <PresentationFormat>宽屏</PresentationFormat>
  <Paragraphs>357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Fira Code</vt:lpstr>
      <vt:lpstr>Fira Code Medium</vt:lpstr>
      <vt:lpstr>Office 主题​​</vt:lpstr>
      <vt:lpstr>Graph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递归</dc:title>
  <dc:creator>Bai Zhongjian</dc:creator>
  <cp:lastModifiedBy>Bai Zhongjian</cp:lastModifiedBy>
  <cp:revision>223</cp:revision>
  <dcterms:created xsi:type="dcterms:W3CDTF">2020-03-31T10:48:53Z</dcterms:created>
  <dcterms:modified xsi:type="dcterms:W3CDTF">2020-04-28T00:55:25Z</dcterms:modified>
</cp:coreProperties>
</file>