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1"/>
  </p:handoutMasterIdLst>
  <p:sldIdLst>
    <p:sldId id="730" r:id="rId3"/>
    <p:sldId id="721" r:id="rId4"/>
    <p:sldId id="722" r:id="rId6"/>
    <p:sldId id="719" r:id="rId7"/>
    <p:sldId id="724" r:id="rId8"/>
    <p:sldId id="729" r:id="rId9"/>
    <p:sldId id="731" r:id="rId10"/>
    <p:sldId id="732" r:id="rId11"/>
    <p:sldId id="733" r:id="rId12"/>
    <p:sldId id="734" r:id="rId13"/>
    <p:sldId id="735" r:id="rId14"/>
    <p:sldId id="736" r:id="rId15"/>
    <p:sldId id="737" r:id="rId16"/>
    <p:sldId id="738" r:id="rId17"/>
    <p:sldId id="739" r:id="rId18"/>
    <p:sldId id="740" r:id="rId19"/>
    <p:sldId id="742" r:id="rId20"/>
    <p:sldId id="741" r:id="rId21"/>
    <p:sldId id="743" r:id="rId22"/>
    <p:sldId id="744" r:id="rId23"/>
    <p:sldId id="745" r:id="rId24"/>
    <p:sldId id="746" r:id="rId25"/>
    <p:sldId id="747" r:id="rId26"/>
    <p:sldId id="748" r:id="rId27"/>
    <p:sldId id="749" r:id="rId28"/>
    <p:sldId id="750" r:id="rId29"/>
    <p:sldId id="751" r:id="rId30"/>
  </p:sldIdLst>
  <p:sldSz cx="9144000" cy="6858000" type="screen4x3"/>
  <p:notesSz cx="6858000" cy="9144000"/>
  <p:custDataLst>
    <p:tags r:id="rId3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5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1" autoAdjust="0"/>
    <p:restoredTop sz="82353" autoAdjust="0"/>
  </p:normalViewPr>
  <p:slideViewPr>
    <p:cSldViewPr snapToGrid="0" showGuides="1">
      <p:cViewPr varScale="1">
        <p:scale>
          <a:sx n="89" d="100"/>
          <a:sy n="89" d="100"/>
        </p:scale>
        <p:origin x="291" y="4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0" d="100"/>
          <a:sy n="80" d="100"/>
        </p:scale>
        <p:origin x="3552"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6" Type="http://schemas.openxmlformats.org/officeDocument/2006/relationships/tags" Target="tags/tag195.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5A1862-72E1-426C-855A-D48747319FD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B0BC9D-12F8-4D67-BEC5-611AE33D2FA7}"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95E01-A3AA-414B-AC91-6247B051C58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026A4-9EE3-4D0D-8D3A-764529D129E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342900" indent="-342900" algn="l" eaLnBrk="1" hangingPunct="1">
              <a:lnSpc>
                <a:spcPct val="115000"/>
              </a:lnSpc>
              <a:spcBef>
                <a:spcPct val="10000"/>
              </a:spcBef>
              <a:buFont typeface="Wingdings" panose="05000000000000000000" pitchFamily="2" charset="2"/>
              <a:buChar char="n"/>
            </a:pPr>
            <a:endParaRPr lang="zh-CN" altLang="en-US" dirty="0"/>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342900" indent="-342900" algn="l" eaLnBrk="1" hangingPunct="1">
              <a:lnSpc>
                <a:spcPct val="115000"/>
              </a:lnSpc>
              <a:spcBef>
                <a:spcPct val="10000"/>
              </a:spcBef>
              <a:buFont typeface="Wingdings" panose="05000000000000000000" pitchFamily="2" charset="2"/>
              <a:buChar char="n"/>
            </a:pPr>
            <a:endParaRPr lang="zh-CN" altLang="en-US" dirty="0"/>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grpSp>
        <p:nvGrpSpPr>
          <p:cNvPr id="7" name="组合 6"/>
          <p:cNvGrpSpPr/>
          <p:nvPr userDrawn="1"/>
        </p:nvGrpSpPr>
        <p:grpSpPr>
          <a:xfrm>
            <a:off x="-21515" y="-1"/>
            <a:ext cx="9187295" cy="6909474"/>
            <a:chOff x="-21515" y="-1"/>
            <a:chExt cx="9187295" cy="6909474"/>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7" name="组合 6"/>
          <p:cNvGrpSpPr/>
          <p:nvPr userDrawn="1"/>
        </p:nvGrpSpPr>
        <p:grpSpPr>
          <a:xfrm>
            <a:off x="-21515" y="-1"/>
            <a:ext cx="9187295" cy="6909474"/>
            <a:chOff x="-21515" y="-1"/>
            <a:chExt cx="9187295" cy="6909474"/>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7" name="组合 6"/>
          <p:cNvGrpSpPr/>
          <p:nvPr userDrawn="1"/>
        </p:nvGrpSpPr>
        <p:grpSpPr>
          <a:xfrm>
            <a:off x="-21515" y="-1"/>
            <a:ext cx="9187295" cy="6909474"/>
            <a:chOff x="-21515" y="-1"/>
            <a:chExt cx="9187295" cy="6909474"/>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7" name="组合 6"/>
          <p:cNvGrpSpPr/>
          <p:nvPr userDrawn="1"/>
        </p:nvGrpSpPr>
        <p:grpSpPr>
          <a:xfrm>
            <a:off x="-21515" y="-1"/>
            <a:ext cx="9187295" cy="6909474"/>
            <a:chOff x="-21515" y="-1"/>
            <a:chExt cx="9187295" cy="6909474"/>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8" name="组合 7"/>
          <p:cNvGrpSpPr/>
          <p:nvPr userDrawn="1"/>
        </p:nvGrpSpPr>
        <p:grpSpPr>
          <a:xfrm>
            <a:off x="-21515" y="-1"/>
            <a:ext cx="9187295" cy="6909474"/>
            <a:chOff x="-21515" y="-1"/>
            <a:chExt cx="9187295" cy="6909474"/>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10" name="矩形 9"/>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0" name="组合 9"/>
          <p:cNvGrpSpPr/>
          <p:nvPr userDrawn="1"/>
        </p:nvGrpSpPr>
        <p:grpSpPr>
          <a:xfrm>
            <a:off x="-21515" y="-1"/>
            <a:ext cx="9187295" cy="6909474"/>
            <a:chOff x="-21515" y="-1"/>
            <a:chExt cx="9187295" cy="6909474"/>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12" name="矩形 11"/>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6" name="组合 5"/>
          <p:cNvGrpSpPr/>
          <p:nvPr userDrawn="1"/>
        </p:nvGrpSpPr>
        <p:grpSpPr>
          <a:xfrm>
            <a:off x="-21515" y="-1"/>
            <a:ext cx="9187295" cy="6909474"/>
            <a:chOff x="-21515" y="-1"/>
            <a:chExt cx="9187295" cy="6909474"/>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8" name="矩形 7"/>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grpSp>
        <p:nvGrpSpPr>
          <p:cNvPr id="5" name="组合 4"/>
          <p:cNvGrpSpPr/>
          <p:nvPr userDrawn="1"/>
        </p:nvGrpSpPr>
        <p:grpSpPr>
          <a:xfrm>
            <a:off x="-21515" y="-1"/>
            <a:ext cx="9187295" cy="6909474"/>
            <a:chOff x="-21515" y="-1"/>
            <a:chExt cx="9187295" cy="6909474"/>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7" name="矩形 6"/>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Date Placeholder 1"/>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8" name="组合 7"/>
          <p:cNvGrpSpPr/>
          <p:nvPr userDrawn="1"/>
        </p:nvGrpSpPr>
        <p:grpSpPr>
          <a:xfrm>
            <a:off x="-21515" y="-1"/>
            <a:ext cx="9187295" cy="6909474"/>
            <a:chOff x="-21515" y="-1"/>
            <a:chExt cx="9187295" cy="6909474"/>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10" name="矩形 9"/>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组合 7"/>
          <p:cNvGrpSpPr/>
          <p:nvPr userDrawn="1"/>
        </p:nvGrpSpPr>
        <p:grpSpPr>
          <a:xfrm>
            <a:off x="-21515" y="-1"/>
            <a:ext cx="9187295" cy="6909474"/>
            <a:chOff x="-21515" y="-1"/>
            <a:chExt cx="9187295" cy="6909474"/>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10" name="矩形 9"/>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 name="组合 9"/>
          <p:cNvGrpSpPr/>
          <p:nvPr userDrawn="1"/>
        </p:nvGrpSpPr>
        <p:grpSpPr>
          <a:xfrm>
            <a:off x="-21515" y="-1"/>
            <a:ext cx="9187295" cy="6909474"/>
            <a:chOff x="-21515" y="-1"/>
            <a:chExt cx="9187295" cy="6909474"/>
          </a:xfrm>
        </p:grpSpPr>
        <p:pic>
          <p:nvPicPr>
            <p:cNvPr id="11" name="图片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12" name="矩形 11"/>
            <p:cNvSpPr/>
            <p:nvPr/>
          </p:nvSpPr>
          <p:spPr>
            <a:xfrm>
              <a:off x="-21515" y="8050"/>
              <a:ext cx="9181652" cy="6901031"/>
            </a:xfrm>
            <a:prstGeom prst="rect">
              <a:avLst/>
            </a:prstGeom>
            <a:solidFill>
              <a:schemeClr val="bg1">
                <a:alpha val="5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6EBFAE-048D-461D-9F94-1EF1CAFC2409}"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31227-691F-4B7F-8493-F4368ED9216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3" Type="http://schemas.openxmlformats.org/officeDocument/2006/relationships/slideLayout" Target="../slideLayouts/slideLayout6.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tags" Target="../tags/tag43.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1" Type="http://schemas.openxmlformats.org/officeDocument/2006/relationships/slideLayout" Target="../slideLayouts/slideLayout6.xml"/><Relationship Id="rId10" Type="http://schemas.openxmlformats.org/officeDocument/2006/relationships/tags" Target="../tags/tag5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image" Target="../media/image7.wmf"/><Relationship Id="rId3" Type="http://schemas.openxmlformats.org/officeDocument/2006/relationships/oleObject" Target="../embeddings/oleObject1.bin"/><Relationship Id="rId2" Type="http://schemas.openxmlformats.org/officeDocument/2006/relationships/tags" Target="../tags/tag55.xml"/><Relationship Id="rId14" Type="http://schemas.openxmlformats.org/officeDocument/2006/relationships/vmlDrawing" Target="../drawings/vmlDrawing1.vml"/><Relationship Id="rId13" Type="http://schemas.openxmlformats.org/officeDocument/2006/relationships/slideLayout" Target="../slideLayouts/slideLayout6.xml"/><Relationship Id="rId12" Type="http://schemas.openxmlformats.org/officeDocument/2006/relationships/tags" Target="../tags/tag63.xml"/><Relationship Id="rId11" Type="http://schemas.openxmlformats.org/officeDocument/2006/relationships/tags" Target="../tags/tag62.xml"/><Relationship Id="rId10" Type="http://schemas.openxmlformats.org/officeDocument/2006/relationships/tags" Target="../tags/tag61.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image" Target="../media/image8.wmf"/><Relationship Id="rId3" Type="http://schemas.openxmlformats.org/officeDocument/2006/relationships/oleObject" Target="../embeddings/oleObject2.bin"/><Relationship Id="rId28" Type="http://schemas.openxmlformats.org/officeDocument/2006/relationships/notesSlide" Target="../notesSlides/notesSlide5.xml"/><Relationship Id="rId27" Type="http://schemas.openxmlformats.org/officeDocument/2006/relationships/vmlDrawing" Target="../drawings/vmlDrawing2.vml"/><Relationship Id="rId26" Type="http://schemas.openxmlformats.org/officeDocument/2006/relationships/slideLayout" Target="../slideLayouts/slideLayout6.xml"/><Relationship Id="rId25" Type="http://schemas.openxmlformats.org/officeDocument/2006/relationships/tags" Target="../tags/tag85.xml"/><Relationship Id="rId24" Type="http://schemas.openxmlformats.org/officeDocument/2006/relationships/tags" Target="../tags/tag84.xml"/><Relationship Id="rId23" Type="http://schemas.openxmlformats.org/officeDocument/2006/relationships/tags" Target="../tags/tag83.xml"/><Relationship Id="rId22" Type="http://schemas.openxmlformats.org/officeDocument/2006/relationships/tags" Target="../tags/tag82.xml"/><Relationship Id="rId21" Type="http://schemas.openxmlformats.org/officeDocument/2006/relationships/tags" Target="../tags/tag81.xml"/><Relationship Id="rId20" Type="http://schemas.openxmlformats.org/officeDocument/2006/relationships/tags" Target="../tags/tag80.xml"/><Relationship Id="rId2" Type="http://schemas.openxmlformats.org/officeDocument/2006/relationships/tags" Target="../tags/tag64.xml"/><Relationship Id="rId19" Type="http://schemas.openxmlformats.org/officeDocument/2006/relationships/tags" Target="../tags/tag79.xml"/><Relationship Id="rId18" Type="http://schemas.openxmlformats.org/officeDocument/2006/relationships/tags" Target="../tags/tag78.xml"/><Relationship Id="rId17" Type="http://schemas.openxmlformats.org/officeDocument/2006/relationships/tags" Target="../tags/tag77.xml"/><Relationship Id="rId16" Type="http://schemas.openxmlformats.org/officeDocument/2006/relationships/tags" Target="../tags/tag76.xml"/><Relationship Id="rId15" Type="http://schemas.openxmlformats.org/officeDocument/2006/relationships/tags" Target="../tags/tag75.xml"/><Relationship Id="rId14" Type="http://schemas.openxmlformats.org/officeDocument/2006/relationships/tags" Target="../tags/tag74.xml"/><Relationship Id="rId13" Type="http://schemas.openxmlformats.org/officeDocument/2006/relationships/tags" Target="../tags/tag73.xml"/><Relationship Id="rId12" Type="http://schemas.openxmlformats.org/officeDocument/2006/relationships/tags" Target="../tags/tag72.xml"/><Relationship Id="rId11" Type="http://schemas.openxmlformats.org/officeDocument/2006/relationships/tags" Target="../tags/tag71.xml"/><Relationship Id="rId10" Type="http://schemas.openxmlformats.org/officeDocument/2006/relationships/tags" Target="../tags/tag70.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8" Type="http://schemas.openxmlformats.org/officeDocument/2006/relationships/notesSlide" Target="../notesSlides/notesSlide6.xml"/><Relationship Id="rId17" Type="http://schemas.openxmlformats.org/officeDocument/2006/relationships/slideLayout" Target="../slideLayouts/slideLayout6.xml"/><Relationship Id="rId16" Type="http://schemas.openxmlformats.org/officeDocument/2006/relationships/tags" Target="../tags/tag100.xml"/><Relationship Id="rId15" Type="http://schemas.openxmlformats.org/officeDocument/2006/relationships/tags" Target="../tags/tag99.xml"/><Relationship Id="rId14" Type="http://schemas.openxmlformats.org/officeDocument/2006/relationships/tags" Target="../tags/tag98.xml"/><Relationship Id="rId13" Type="http://schemas.openxmlformats.org/officeDocument/2006/relationships/tags" Target="../tags/tag97.xml"/><Relationship Id="rId12" Type="http://schemas.openxmlformats.org/officeDocument/2006/relationships/tags" Target="../tags/tag96.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tags" Target="../tags/tag101.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6.xml"/><Relationship Id="rId3" Type="http://schemas.openxmlformats.org/officeDocument/2006/relationships/audio" Target="../media/audio1.wav"/><Relationship Id="rId2" Type="http://schemas.openxmlformats.org/officeDocument/2006/relationships/tags" Target="../tags/tag107.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0" Type="http://schemas.openxmlformats.org/officeDocument/2006/relationships/notesSlide" Target="../notesSlides/notesSlide10.xml"/><Relationship Id="rId2" Type="http://schemas.openxmlformats.org/officeDocument/2006/relationships/tags" Target="../tags/tag108.xml"/><Relationship Id="rId19" Type="http://schemas.openxmlformats.org/officeDocument/2006/relationships/slideLayout" Target="../slideLayouts/slideLayout6.xml"/><Relationship Id="rId18" Type="http://schemas.openxmlformats.org/officeDocument/2006/relationships/tags" Target="../tags/tag124.xml"/><Relationship Id="rId17" Type="http://schemas.openxmlformats.org/officeDocument/2006/relationships/tags" Target="../tags/tag123.xml"/><Relationship Id="rId16" Type="http://schemas.openxmlformats.org/officeDocument/2006/relationships/tags" Target="../tags/tag122.xml"/><Relationship Id="rId15" Type="http://schemas.openxmlformats.org/officeDocument/2006/relationships/tags" Target="../tags/tag121.xml"/><Relationship Id="rId14" Type="http://schemas.openxmlformats.org/officeDocument/2006/relationships/tags" Target="../tags/tag120.xml"/><Relationship Id="rId13" Type="http://schemas.openxmlformats.org/officeDocument/2006/relationships/tags" Target="../tags/tag119.xml"/><Relationship Id="rId12" Type="http://schemas.openxmlformats.org/officeDocument/2006/relationships/tags" Target="../tags/tag118.xml"/><Relationship Id="rId11" Type="http://schemas.openxmlformats.org/officeDocument/2006/relationships/tags" Target="../tags/tag117.xml"/><Relationship Id="rId10" Type="http://schemas.openxmlformats.org/officeDocument/2006/relationships/tags" Target="../tags/tag116.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4" Type="http://schemas.openxmlformats.org/officeDocument/2006/relationships/notesSlide" Target="../notesSlides/notesSlide1.xml"/><Relationship Id="rId23" Type="http://schemas.openxmlformats.org/officeDocument/2006/relationships/slideLayout" Target="../slideLayouts/slideLayout7.xml"/><Relationship Id="rId22" Type="http://schemas.openxmlformats.org/officeDocument/2006/relationships/tags" Target="../tags/tag20.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image" Target="../media/image5.png"/><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0" Type="http://schemas.openxmlformats.org/officeDocument/2006/relationships/notesSlide" Target="../notesSlides/notesSlide11.xml"/><Relationship Id="rId2" Type="http://schemas.openxmlformats.org/officeDocument/2006/relationships/tags" Target="../tags/tag125.xml"/><Relationship Id="rId19" Type="http://schemas.openxmlformats.org/officeDocument/2006/relationships/slideLayout" Target="../slideLayouts/slideLayout6.xml"/><Relationship Id="rId18" Type="http://schemas.openxmlformats.org/officeDocument/2006/relationships/tags" Target="../tags/tag141.xml"/><Relationship Id="rId17" Type="http://schemas.openxmlformats.org/officeDocument/2006/relationships/tags" Target="../tags/tag140.xml"/><Relationship Id="rId16" Type="http://schemas.openxmlformats.org/officeDocument/2006/relationships/tags" Target="../tags/tag139.xml"/><Relationship Id="rId15" Type="http://schemas.openxmlformats.org/officeDocument/2006/relationships/tags" Target="../tags/tag138.xml"/><Relationship Id="rId14" Type="http://schemas.openxmlformats.org/officeDocument/2006/relationships/tags" Target="../tags/tag137.xml"/><Relationship Id="rId13" Type="http://schemas.openxmlformats.org/officeDocument/2006/relationships/tags" Target="../tags/tag136.xml"/><Relationship Id="rId12" Type="http://schemas.openxmlformats.org/officeDocument/2006/relationships/tags" Target="../tags/tag135.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22.xml.rels><?xml version="1.0" encoding="UTF-8" standalone="yes"?>
<Relationships xmlns="http://schemas.openxmlformats.org/package/2006/relationships"><Relationship Id="rId9" Type="http://schemas.openxmlformats.org/officeDocument/2006/relationships/tags" Target="../tags/tag154.xml"/><Relationship Id="rId8" Type="http://schemas.openxmlformats.org/officeDocument/2006/relationships/tags" Target="../tags/tag153.xml"/><Relationship Id="rId7" Type="http://schemas.openxmlformats.org/officeDocument/2006/relationships/tags" Target="../tags/tag152.xml"/><Relationship Id="rId6" Type="http://schemas.openxmlformats.org/officeDocument/2006/relationships/tags" Target="../tags/tag151.xml"/><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tags" Target="../tags/tag148.xml"/><Relationship Id="rId2" Type="http://schemas.openxmlformats.org/officeDocument/2006/relationships/tags" Target="../tags/tag147.xml"/><Relationship Id="rId17" Type="http://schemas.openxmlformats.org/officeDocument/2006/relationships/notesSlide" Target="../notesSlides/notesSlide13.xml"/><Relationship Id="rId16" Type="http://schemas.openxmlformats.org/officeDocument/2006/relationships/slideLayout" Target="../slideLayouts/slideLayout6.xml"/><Relationship Id="rId15" Type="http://schemas.openxmlformats.org/officeDocument/2006/relationships/tags" Target="../tags/tag160.xml"/><Relationship Id="rId14" Type="http://schemas.openxmlformats.org/officeDocument/2006/relationships/tags" Target="../tags/tag159.xml"/><Relationship Id="rId13" Type="http://schemas.openxmlformats.org/officeDocument/2006/relationships/tags" Target="../tags/tag158.xml"/><Relationship Id="rId12" Type="http://schemas.openxmlformats.org/officeDocument/2006/relationships/tags" Target="../tags/tag157.xml"/><Relationship Id="rId11" Type="http://schemas.openxmlformats.org/officeDocument/2006/relationships/tags" Target="../tags/tag156.xml"/><Relationship Id="rId10" Type="http://schemas.openxmlformats.org/officeDocument/2006/relationships/tags" Target="../tags/tag155.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9" Type="http://schemas.openxmlformats.org/officeDocument/2006/relationships/tags" Target="../tags/tag168.xml"/><Relationship Id="rId8" Type="http://schemas.openxmlformats.org/officeDocument/2006/relationships/tags" Target="../tags/tag167.xml"/><Relationship Id="rId7" Type="http://schemas.openxmlformats.org/officeDocument/2006/relationships/tags" Target="../tags/tag166.xml"/><Relationship Id="rId6" Type="http://schemas.openxmlformats.org/officeDocument/2006/relationships/tags" Target="../tags/tag165.xml"/><Relationship Id="rId5" Type="http://schemas.openxmlformats.org/officeDocument/2006/relationships/tags" Target="../tags/tag164.xml"/><Relationship Id="rId4" Type="http://schemas.openxmlformats.org/officeDocument/2006/relationships/tags" Target="../tags/tag163.xml"/><Relationship Id="rId3" Type="http://schemas.openxmlformats.org/officeDocument/2006/relationships/tags" Target="../tags/tag162.xml"/><Relationship Id="rId2" Type="http://schemas.openxmlformats.org/officeDocument/2006/relationships/tags" Target="../tags/tag161.xml"/><Relationship Id="rId11" Type="http://schemas.openxmlformats.org/officeDocument/2006/relationships/notesSlide" Target="../notesSlides/notesSlide14.xml"/><Relationship Id="rId10" Type="http://schemas.openxmlformats.org/officeDocument/2006/relationships/slideLayout" Target="../slideLayouts/slideLayout6.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9" Type="http://schemas.openxmlformats.org/officeDocument/2006/relationships/tags" Target="../tags/tag176.xml"/><Relationship Id="rId8" Type="http://schemas.openxmlformats.org/officeDocument/2006/relationships/tags" Target="../tags/tag175.xml"/><Relationship Id="rId7" Type="http://schemas.openxmlformats.org/officeDocument/2006/relationships/tags" Target="../tags/tag174.xml"/><Relationship Id="rId6" Type="http://schemas.openxmlformats.org/officeDocument/2006/relationships/tags" Target="../tags/tag173.xml"/><Relationship Id="rId5" Type="http://schemas.openxmlformats.org/officeDocument/2006/relationships/tags" Target="../tags/tag172.xml"/><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7" Type="http://schemas.openxmlformats.org/officeDocument/2006/relationships/notesSlide" Target="../notesSlides/notesSlide15.xml"/><Relationship Id="rId16" Type="http://schemas.openxmlformats.org/officeDocument/2006/relationships/slideLayout" Target="../slideLayouts/slideLayout6.xml"/><Relationship Id="rId15" Type="http://schemas.openxmlformats.org/officeDocument/2006/relationships/tags" Target="../tags/tag182.xml"/><Relationship Id="rId14" Type="http://schemas.openxmlformats.org/officeDocument/2006/relationships/tags" Target="../tags/tag181.xml"/><Relationship Id="rId13" Type="http://schemas.openxmlformats.org/officeDocument/2006/relationships/tags" Target="../tags/tag180.xml"/><Relationship Id="rId12" Type="http://schemas.openxmlformats.org/officeDocument/2006/relationships/tags" Target="../tags/tag179.xml"/><Relationship Id="rId11" Type="http://schemas.openxmlformats.org/officeDocument/2006/relationships/tags" Target="../tags/tag178.xml"/><Relationship Id="rId10" Type="http://schemas.openxmlformats.org/officeDocument/2006/relationships/tags" Target="../tags/tag177.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tags" Target="../tags/tag187.xml"/><Relationship Id="rId4" Type="http://schemas.openxmlformats.org/officeDocument/2006/relationships/tags" Target="../tags/tag186.xml"/><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6.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tags" Target="../tags/tag188.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6.xml"/><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image" Target="../media/image5.png"/><Relationship Id="rId13" Type="http://schemas.openxmlformats.org/officeDocument/2006/relationships/notesSlide" Target="../notesSlides/notesSlide2.xml"/><Relationship Id="rId12" Type="http://schemas.openxmlformats.org/officeDocument/2006/relationships/slideLayout" Target="../slideLayouts/slideLayout7.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298198" y="3054281"/>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0" y="3196018"/>
            <a:ext cx="9143999" cy="646331"/>
          </a:xfrm>
          <a:prstGeom prst="rect">
            <a:avLst/>
          </a:prstGeom>
          <a:noFill/>
        </p:spPr>
        <p:txBody>
          <a:bodyPr wrap="square" rtlCol="0">
            <a:spAutoFit/>
          </a:bodyPr>
          <a:lstStyle/>
          <a:p>
            <a:pPr algn="ctr" defTabSz="685800">
              <a:defRPr/>
            </a:pPr>
            <a:r>
              <a:rPr lang="zh-CN" altLang="en-US" sz="3600" b="1" dirty="0">
                <a:solidFill>
                  <a:srgbClr val="004578"/>
                </a:solidFill>
                <a:latin typeface="华文行楷" panose="02010800040101010101" pitchFamily="2" charset="-122"/>
                <a:ea typeface="华文行楷" panose="02010800040101010101" pitchFamily="2" charset="-122"/>
              </a:rPr>
              <a:t>汇编语言与微机接口技术</a:t>
            </a:r>
            <a:endParaRPr lang="zh-CN" altLang="en-US" sz="3600" b="1" dirty="0">
              <a:solidFill>
                <a:srgbClr val="004578"/>
              </a:solidFill>
              <a:latin typeface="华文行楷" panose="02010800040101010101" pitchFamily="2" charset="-122"/>
              <a:ea typeface="华文行楷" panose="02010800040101010101" pitchFamily="2" charset="-122"/>
            </a:endParaRPr>
          </a:p>
        </p:txBody>
      </p:sp>
      <p:cxnSp>
        <p:nvCxnSpPr>
          <p:cNvPr id="6" name="直接连接符 5"/>
          <p:cNvCxnSpPr/>
          <p:nvPr/>
        </p:nvCxnSpPr>
        <p:spPr>
          <a:xfrm>
            <a:off x="2293131" y="3977456"/>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293131" y="4121256"/>
            <a:ext cx="4579144" cy="461665"/>
          </a:xfrm>
          <a:prstGeom prst="rect">
            <a:avLst/>
          </a:prstGeom>
          <a:noFill/>
        </p:spPr>
        <p:txBody>
          <a:bodyPr wrap="square" rtlCol="0">
            <a:spAutoFit/>
          </a:bodyPr>
          <a:lstStyle>
            <a:defPPr>
              <a:defRPr lang="zh-CN"/>
            </a:defPPr>
            <a:lvl1pPr algn="ctr">
              <a:defRPr>
                <a:solidFill>
                  <a:prstClr val="black"/>
                </a:solidFill>
                <a:latin typeface="微软雅黑" panose="020B0503020204020204" pitchFamily="34" charset="-122"/>
                <a:ea typeface="微软雅黑" panose="020B0503020204020204" pitchFamily="34" charset="-122"/>
              </a:defRPr>
            </a:lvl1pPr>
          </a:lstStyle>
          <a:p>
            <a:r>
              <a:rPr lang="zh-CN" altLang="en-US" sz="2400" b="1" dirty="0">
                <a:solidFill>
                  <a:srgbClr val="004578"/>
                </a:solidFill>
                <a:latin typeface="华文楷体" panose="02010600040101010101" pitchFamily="2" charset="-122"/>
                <a:ea typeface="华文楷体" panose="02010600040101010101" pitchFamily="2" charset="-122"/>
              </a:rPr>
              <a:t>第</a:t>
            </a:r>
            <a:r>
              <a:rPr lang="en-US" altLang="zh-CN" sz="2400" b="1" dirty="0">
                <a:solidFill>
                  <a:srgbClr val="004578"/>
                </a:solidFill>
                <a:latin typeface="华文楷体" panose="02010600040101010101" pitchFamily="2" charset="-122"/>
                <a:ea typeface="华文楷体" panose="02010600040101010101" pitchFamily="2" charset="-122"/>
              </a:rPr>
              <a:t>1</a:t>
            </a:r>
            <a:r>
              <a:rPr lang="zh-CN" altLang="en-US" sz="2400" b="1" dirty="0">
                <a:solidFill>
                  <a:srgbClr val="004578"/>
                </a:solidFill>
                <a:latin typeface="华文楷体" panose="02010600040101010101" pitchFamily="2" charset="-122"/>
                <a:ea typeface="华文楷体" panose="02010600040101010101" pitchFamily="2" charset="-122"/>
              </a:rPr>
              <a:t>章 微型计算机基础概论</a:t>
            </a:r>
            <a:endParaRPr lang="en-US" altLang="zh-CN" sz="2400" b="1" dirty="0">
              <a:solidFill>
                <a:srgbClr val="004578"/>
              </a:solidFill>
              <a:latin typeface="华文楷体" panose="02010600040101010101" pitchFamily="2" charset="-122"/>
              <a:ea typeface="华文楷体" panose="02010600040101010101" pitchFamily="2" charset="-122"/>
            </a:endParaRPr>
          </a:p>
        </p:txBody>
      </p:sp>
      <p:cxnSp>
        <p:nvCxnSpPr>
          <p:cNvPr id="8" name="直接连接符 7"/>
          <p:cNvCxnSpPr/>
          <p:nvPr/>
        </p:nvCxnSpPr>
        <p:spPr>
          <a:xfrm>
            <a:off x="238316" y="6407901"/>
            <a:ext cx="400458"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0302" y="6465052"/>
            <a:ext cx="1771650" cy="300082"/>
          </a:xfrm>
          <a:prstGeom prst="rect">
            <a:avLst/>
          </a:prstGeom>
          <a:noFill/>
        </p:spPr>
        <p:txBody>
          <a:bodyPr wrap="square" rtlCol="0">
            <a:spAutoFit/>
          </a:bodyPr>
          <a:lstStyle/>
          <a:p>
            <a:pPr defTabSz="685800">
              <a:defRPr/>
            </a:pPr>
            <a:r>
              <a:rPr lang="en-US" altLang="zh-CN" sz="1350" b="1" dirty="0">
                <a:solidFill>
                  <a:prstClr val="black"/>
                </a:solidFill>
                <a:latin typeface="楷体" panose="02010609060101010101" pitchFamily="49" charset="-122"/>
                <a:ea typeface="楷体" panose="02010609060101010101" pitchFamily="49" charset="-122"/>
              </a:rPr>
              <a:t>2020</a:t>
            </a:r>
            <a:r>
              <a:rPr lang="zh-CN" altLang="en-US" sz="1350" b="1" dirty="0">
                <a:solidFill>
                  <a:prstClr val="black"/>
                </a:solidFill>
                <a:latin typeface="楷体" panose="02010609060101010101" pitchFamily="49" charset="-122"/>
                <a:ea typeface="楷体" panose="02010609060101010101" pitchFamily="49" charset="-122"/>
              </a:rPr>
              <a:t>年</a:t>
            </a:r>
            <a:r>
              <a:rPr lang="en-US" altLang="zh-CN" sz="1350" b="1" dirty="0">
                <a:solidFill>
                  <a:prstClr val="black"/>
                </a:solidFill>
                <a:latin typeface="楷体" panose="02010609060101010101" pitchFamily="49" charset="-122"/>
                <a:ea typeface="楷体" panose="02010609060101010101" pitchFamily="49" charset="-122"/>
              </a:rPr>
              <a:t>5</a:t>
            </a:r>
            <a:r>
              <a:rPr lang="zh-CN" altLang="en-US" sz="1350" b="1" dirty="0">
                <a:solidFill>
                  <a:prstClr val="black"/>
                </a:solidFill>
                <a:latin typeface="楷体" panose="02010609060101010101" pitchFamily="49" charset="-122"/>
                <a:ea typeface="楷体" panose="02010609060101010101" pitchFamily="49" charset="-122"/>
              </a:rPr>
              <a:t>月</a:t>
            </a:r>
            <a:r>
              <a:rPr lang="en-US" altLang="zh-CN" sz="1350" b="1" dirty="0">
                <a:solidFill>
                  <a:prstClr val="black"/>
                </a:solidFill>
                <a:latin typeface="楷体" panose="02010609060101010101" pitchFamily="49" charset="-122"/>
                <a:ea typeface="楷体" panose="02010609060101010101" pitchFamily="49" charset="-122"/>
              </a:rPr>
              <a:t>11</a:t>
            </a:r>
            <a:r>
              <a:rPr lang="zh-CN" altLang="en-US" sz="1350" b="1" dirty="0">
                <a:solidFill>
                  <a:prstClr val="black"/>
                </a:solidFill>
                <a:latin typeface="楷体" panose="02010609060101010101" pitchFamily="49" charset="-122"/>
                <a:ea typeface="楷体" panose="02010609060101010101" pitchFamily="49" charset="-122"/>
              </a:rPr>
              <a:t>日</a:t>
            </a:r>
            <a:endParaRPr lang="zh-CN" altLang="en-US" sz="1350" b="1" dirty="0">
              <a:solidFill>
                <a:prstClr val="black"/>
              </a:solidFill>
              <a:latin typeface="楷体" panose="02010609060101010101" pitchFamily="49" charset="-122"/>
              <a:ea typeface="楷体" panose="02010609060101010101" pitchFamily="49" charset="-122"/>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76100" y="1398382"/>
            <a:ext cx="1591799" cy="1584000"/>
          </a:xfrm>
          <a:prstGeom prst="rect">
            <a:avLst/>
          </a:prstGeom>
        </p:spPr>
      </p:pic>
      <p:pic>
        <p:nvPicPr>
          <p:cNvPr id="11" name="图片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3954" y="6236297"/>
            <a:ext cx="621635" cy="57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6"/>
          <p:cNvSpPr txBox="1">
            <a:spLocks noChangeArrowheads="1"/>
          </p:cNvSpPr>
          <p:nvPr/>
        </p:nvSpPr>
        <p:spPr bwMode="auto">
          <a:xfrm>
            <a:off x="6715450" y="6274229"/>
            <a:ext cx="3092999"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1600" b="1" dirty="0">
                <a:solidFill>
                  <a:srgbClr val="0070C0"/>
                </a:solidFill>
                <a:latin typeface="华文行楷" panose="02010800040101010101" pitchFamily="2" charset="-122"/>
                <a:ea typeface="华文行楷" panose="02010800040101010101" pitchFamily="2" charset="-122"/>
              </a:rPr>
              <a:t>信息与软件工程学院</a:t>
            </a:r>
            <a:endParaRPr lang="en-US" altLang="zh-CN" sz="1600" b="1" dirty="0">
              <a:solidFill>
                <a:srgbClr val="0070C0"/>
              </a:solidFill>
              <a:latin typeface="华文行楷" panose="02010800040101010101" pitchFamily="2" charset="-122"/>
              <a:ea typeface="华文行楷" panose="02010800040101010101" pitchFamily="2" charset="-122"/>
            </a:endParaRPr>
          </a:p>
          <a:p>
            <a:pPr eaLnBrk="1" hangingPunct="1">
              <a:lnSpc>
                <a:spcPct val="100000"/>
              </a:lnSpc>
              <a:spcBef>
                <a:spcPct val="0"/>
              </a:spcBef>
              <a:buFontTx/>
              <a:buNone/>
            </a:pPr>
            <a:r>
              <a:rPr lang="en-US" altLang="zh-CN" sz="1000" b="1" dirty="0">
                <a:solidFill>
                  <a:srgbClr val="0070C0"/>
                </a:solidFill>
                <a:latin typeface="华文隶书" panose="02010800040101010101" pitchFamily="2" charset="-122"/>
                <a:ea typeface="华文隶书" panose="02010800040101010101" pitchFamily="2" charset="-122"/>
              </a:rPr>
              <a:t>School of Information and Software Engineering</a:t>
            </a:r>
            <a:endParaRPr lang="zh-CN" altLang="en-US" sz="1000" b="1" dirty="0">
              <a:solidFill>
                <a:srgbClr val="0070C0"/>
              </a:solidFill>
              <a:latin typeface="华文隶书" panose="02010800040101010101" pitchFamily="2" charset="-122"/>
              <a:ea typeface="华文隶书"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52015" y="1595436"/>
            <a:ext cx="9253349" cy="1028700"/>
            <a:chOff x="152015" y="1595436"/>
            <a:chExt cx="9253349" cy="1028700"/>
          </a:xfrm>
        </p:grpSpPr>
        <p:sp>
          <p:nvSpPr>
            <p:cNvPr id="109" name="Freeform 362"/>
            <p:cNvSpPr/>
            <p:nvPr/>
          </p:nvSpPr>
          <p:spPr bwMode="auto">
            <a:xfrm>
              <a:off x="473822" y="1595436"/>
              <a:ext cx="7845425" cy="1028700"/>
            </a:xfrm>
            <a:custGeom>
              <a:avLst/>
              <a:gdLst>
                <a:gd name="T0" fmla="*/ 2472 w 2472"/>
                <a:gd name="T1" fmla="*/ 279 h 324"/>
                <a:gd name="T2" fmla="*/ 2472 w 2472"/>
                <a:gd name="T3" fmla="*/ 46 h 324"/>
                <a:gd name="T4" fmla="*/ 2427 w 2472"/>
                <a:gd name="T5" fmla="*/ 0 h 324"/>
                <a:gd name="T6" fmla="*/ 1508 w 2472"/>
                <a:gd name="T7" fmla="*/ 0 h 324"/>
                <a:gd name="T8" fmla="*/ 1236 w 2472"/>
                <a:gd name="T9" fmla="*/ 116 h 324"/>
                <a:gd name="T10" fmla="*/ 964 w 2472"/>
                <a:gd name="T11" fmla="*/ 0 h 324"/>
                <a:gd name="T12" fmla="*/ 45 w 2472"/>
                <a:gd name="T13" fmla="*/ 0 h 324"/>
                <a:gd name="T14" fmla="*/ 0 w 2472"/>
                <a:gd name="T15" fmla="*/ 46 h 324"/>
                <a:gd name="T16" fmla="*/ 0 w 2472"/>
                <a:gd name="T17" fmla="*/ 279 h 324"/>
                <a:gd name="T18" fmla="*/ 45 w 2472"/>
                <a:gd name="T19" fmla="*/ 324 h 324"/>
                <a:gd name="T20" fmla="*/ 2427 w 2472"/>
                <a:gd name="T21" fmla="*/ 324 h 324"/>
                <a:gd name="T22" fmla="*/ 2472 w 2472"/>
                <a:gd name="T23" fmla="*/ 27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2" h="324">
                  <a:moveTo>
                    <a:pt x="2472" y="279"/>
                  </a:moveTo>
                  <a:cubicBezTo>
                    <a:pt x="2472" y="46"/>
                    <a:pt x="2472" y="46"/>
                    <a:pt x="2472" y="46"/>
                  </a:cubicBezTo>
                  <a:cubicBezTo>
                    <a:pt x="2472" y="20"/>
                    <a:pt x="2452" y="0"/>
                    <a:pt x="2427" y="0"/>
                  </a:cubicBezTo>
                  <a:cubicBezTo>
                    <a:pt x="1508" y="0"/>
                    <a:pt x="1508" y="0"/>
                    <a:pt x="1508" y="0"/>
                  </a:cubicBezTo>
                  <a:cubicBezTo>
                    <a:pt x="1236" y="116"/>
                    <a:pt x="1236" y="116"/>
                    <a:pt x="1236" y="116"/>
                  </a:cubicBezTo>
                  <a:cubicBezTo>
                    <a:pt x="964" y="0"/>
                    <a:pt x="964" y="0"/>
                    <a:pt x="964" y="0"/>
                  </a:cubicBezTo>
                  <a:cubicBezTo>
                    <a:pt x="45" y="0"/>
                    <a:pt x="45" y="0"/>
                    <a:pt x="45" y="0"/>
                  </a:cubicBezTo>
                  <a:cubicBezTo>
                    <a:pt x="20" y="0"/>
                    <a:pt x="0" y="20"/>
                    <a:pt x="0" y="46"/>
                  </a:cubicBezTo>
                  <a:cubicBezTo>
                    <a:pt x="0" y="279"/>
                    <a:pt x="0" y="279"/>
                    <a:pt x="0" y="279"/>
                  </a:cubicBezTo>
                  <a:cubicBezTo>
                    <a:pt x="0" y="304"/>
                    <a:pt x="20" y="324"/>
                    <a:pt x="45" y="324"/>
                  </a:cubicBezTo>
                  <a:cubicBezTo>
                    <a:pt x="2427" y="324"/>
                    <a:pt x="2427" y="324"/>
                    <a:pt x="2427" y="324"/>
                  </a:cubicBezTo>
                  <a:cubicBezTo>
                    <a:pt x="2452" y="324"/>
                    <a:pt x="2472" y="304"/>
                    <a:pt x="2472" y="279"/>
                  </a:cubicBezTo>
                  <a:close/>
                </a:path>
              </a:pathLst>
            </a:custGeom>
            <a:solidFill>
              <a:srgbClr val="FFFFFF"/>
            </a:solidFill>
            <a:ln>
              <a:solidFill>
                <a:srgbClr val="5A6783"/>
              </a:solidFill>
            </a:ln>
            <a:effectLst>
              <a:outerShdw dist="25400" dir="5400000" algn="ctr" rotWithShape="0">
                <a:prstClr val="black">
                  <a:alpha val="10000"/>
                </a:prstClr>
              </a:outerShdw>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30" normalizeH="0" baseline="0" noProof="0">
                <a:ln>
                  <a:noFill/>
                </a:ln>
                <a:solidFill>
                  <a:prstClr val="black"/>
                </a:solidFill>
                <a:effectLst/>
                <a:uLnTx/>
                <a:uFillTx/>
                <a:latin typeface="Arial" panose="020B0604020202020204"/>
              </a:endParaRPr>
            </a:p>
          </p:txBody>
        </p:sp>
        <p:sp>
          <p:nvSpPr>
            <p:cNvPr id="3" name="矩形 2"/>
            <p:cNvSpPr/>
            <p:nvPr/>
          </p:nvSpPr>
          <p:spPr>
            <a:xfrm>
              <a:off x="152015" y="1861868"/>
              <a:ext cx="3108543" cy="466281"/>
            </a:xfrm>
            <a:prstGeom prst="rect">
              <a:avLst/>
            </a:prstGeom>
          </p:spPr>
          <p:txBody>
            <a:bodyPr wrap="none">
              <a:spAutoFit/>
            </a:bodyPr>
            <a:lstStyle/>
            <a:p>
              <a:pPr lvl="1" defTabSz="914400" fontAlgn="base">
                <a:lnSpc>
                  <a:spcPct val="110000"/>
                </a:lnSpc>
                <a:spcBef>
                  <a:spcPct val="20000"/>
                </a:spcBef>
                <a:spcAft>
                  <a:spcPct val="5000"/>
                </a:spcAft>
                <a:buClr>
                  <a:srgbClr val="FF0000"/>
                </a:buClr>
                <a:buSzPct val="55000"/>
                <a:defRPr/>
              </a:pPr>
              <a:r>
                <a:rPr lang="zh-CN" altLang="en-US" sz="2400" b="1" kern="0" dirty="0">
                  <a:solidFill>
                    <a:srgbClr val="000000"/>
                  </a:solidFill>
                  <a:latin typeface="楷体" panose="02010609060101010101" pitchFamily="49" charset="-122"/>
                  <a:ea typeface="楷体" panose="02010609060101010101" pitchFamily="49" charset="-122"/>
                </a:rPr>
                <a:t>存储程序工作方式</a:t>
              </a:r>
              <a:endParaRPr lang="en-US" altLang="zh-CN" sz="2400" b="1" kern="0" dirty="0">
                <a:solidFill>
                  <a:srgbClr val="000000"/>
                </a:solidFill>
                <a:latin typeface="楷体" panose="02010609060101010101" pitchFamily="49" charset="-122"/>
                <a:ea typeface="楷体" panose="02010609060101010101" pitchFamily="49" charset="-122"/>
              </a:endParaRPr>
            </a:p>
          </p:txBody>
        </p:sp>
        <p:sp>
          <p:nvSpPr>
            <p:cNvPr id="4" name="矩形 3"/>
            <p:cNvSpPr/>
            <p:nvPr/>
          </p:nvSpPr>
          <p:spPr>
            <a:xfrm>
              <a:off x="5644398" y="1673867"/>
              <a:ext cx="3760966" cy="947567"/>
            </a:xfrm>
            <a:prstGeom prst="rect">
              <a:avLst/>
            </a:prstGeom>
          </p:spPr>
          <p:txBody>
            <a:bodyPr wrap="square">
              <a:spAutoFit/>
            </a:bodyPr>
            <a:lstStyle/>
            <a:p>
              <a:pPr marL="171450" lvl="1" defTabSz="914400" fontAlgn="base">
                <a:lnSpc>
                  <a:spcPct val="110000"/>
                </a:lnSpc>
                <a:spcBef>
                  <a:spcPct val="20000"/>
                </a:spcBef>
                <a:spcAft>
                  <a:spcPct val="5000"/>
                </a:spcAft>
                <a:buClr>
                  <a:srgbClr val="FF0000"/>
                </a:buClr>
                <a:buSzPct val="55000"/>
                <a:defRPr/>
              </a:pPr>
              <a:r>
                <a:rPr lang="zh-CN" altLang="en-US" sz="2400" b="1" kern="0" dirty="0">
                  <a:solidFill>
                    <a:srgbClr val="000000"/>
                  </a:solidFill>
                  <a:latin typeface="楷体" panose="02010609060101010101" pitchFamily="49" charset="-122"/>
                  <a:ea typeface="楷体" panose="02010609060101010101" pitchFamily="49" charset="-122"/>
                </a:rPr>
                <a:t>运算器为核心的</a:t>
              </a:r>
              <a:endParaRPr lang="en-US" altLang="zh-CN" sz="2400" b="1" kern="0" dirty="0">
                <a:solidFill>
                  <a:srgbClr val="000000"/>
                </a:solidFill>
                <a:latin typeface="楷体" panose="02010609060101010101" pitchFamily="49" charset="-122"/>
                <a:ea typeface="楷体" panose="02010609060101010101" pitchFamily="49" charset="-122"/>
              </a:endParaRPr>
            </a:p>
            <a:p>
              <a:pPr marL="171450" lvl="1" defTabSz="914400" fontAlgn="base">
                <a:lnSpc>
                  <a:spcPct val="110000"/>
                </a:lnSpc>
                <a:spcBef>
                  <a:spcPct val="20000"/>
                </a:spcBef>
                <a:spcAft>
                  <a:spcPct val="5000"/>
                </a:spcAft>
                <a:buClr>
                  <a:srgbClr val="FF0000"/>
                </a:buClr>
                <a:buSzPct val="55000"/>
                <a:defRPr/>
              </a:pPr>
              <a:r>
                <a:rPr lang="zh-CN" altLang="en-US" sz="2400" b="1" kern="0" dirty="0">
                  <a:solidFill>
                    <a:srgbClr val="000000"/>
                  </a:solidFill>
                  <a:latin typeface="楷体" panose="02010609060101010101" pitchFamily="49" charset="-122"/>
                  <a:ea typeface="楷体" panose="02010609060101010101" pitchFamily="49" charset="-122"/>
                </a:rPr>
                <a:t>结构特点</a:t>
              </a:r>
              <a:endParaRPr lang="zh-CN" altLang="en-US" sz="2400" b="1" kern="0" dirty="0">
                <a:solidFill>
                  <a:srgbClr val="000000"/>
                </a:solidFill>
                <a:latin typeface="楷体" panose="02010609060101010101" pitchFamily="49" charset="-122"/>
                <a:ea typeface="楷体" panose="02010609060101010101" pitchFamily="49" charset="-122"/>
              </a:endParaRPr>
            </a:p>
          </p:txBody>
        </p:sp>
      </p:grpSp>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1.1 </a:t>
            </a:r>
            <a:r>
              <a:rPr lang="zh-CN" altLang="en-US" sz="2400" b="1" dirty="0">
                <a:solidFill>
                  <a:schemeClr val="bg1"/>
                </a:solidFill>
                <a:latin typeface="楷体" panose="02010609060101010101" pitchFamily="49" charset="-122"/>
                <a:ea typeface="楷体" panose="02010609060101010101" pitchFamily="49" charset="-122"/>
              </a:rPr>
              <a:t>微机系统的组成</a:t>
            </a:r>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2890535" cy="461665"/>
          </a:xfrm>
          <a:prstGeom prst="rect">
            <a:avLst/>
          </a:prstGeom>
        </p:spPr>
        <p:txBody>
          <a:bodyPr wrap="none">
            <a:spAutoFit/>
          </a:bodyPr>
          <a:lstStyle/>
          <a:p>
            <a:r>
              <a:rPr lang="en-US" altLang="zh-CN" sz="2400" b="1" dirty="0">
                <a:latin typeface="华文楷体" panose="02010600040101010101" pitchFamily="2" charset="-122"/>
                <a:ea typeface="华文楷体" panose="02010600040101010101" pitchFamily="2" charset="-122"/>
              </a:rPr>
              <a:t>2. </a:t>
            </a:r>
            <a:r>
              <a:rPr lang="zh-CN" altLang="en-US" sz="2400" b="1" dirty="0">
                <a:latin typeface="华文楷体" panose="02010600040101010101" pitchFamily="2" charset="-122"/>
                <a:ea typeface="华文楷体" panose="02010600040101010101" pitchFamily="2" charset="-122"/>
              </a:rPr>
              <a:t>冯 </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诺依曼计算机</a:t>
            </a:r>
            <a:endParaRPr lang="zh-CN" altLang="en-US" sz="2400" b="1" dirty="0">
              <a:latin typeface="华文楷体" panose="02010600040101010101" pitchFamily="2" charset="-122"/>
              <a:ea typeface="华文楷体" panose="02010600040101010101" pitchFamily="2" charset="-122"/>
            </a:endParaRPr>
          </a:p>
        </p:txBody>
      </p:sp>
      <p:sp>
        <p:nvSpPr>
          <p:cNvPr id="85" name="Rectangle 2"/>
          <p:cNvSpPr>
            <a:spLocks noChangeArrowheads="1"/>
          </p:cNvSpPr>
          <p:nvPr/>
        </p:nvSpPr>
        <p:spPr bwMode="auto">
          <a:xfrm>
            <a:off x="3504194" y="4593641"/>
            <a:ext cx="1905000" cy="762000"/>
          </a:xfrm>
          <a:prstGeom prst="rect">
            <a:avLst/>
          </a:prstGeom>
          <a:solidFill>
            <a:srgbClr val="339966"/>
          </a:solidFill>
          <a:ln w="12700" cap="sq">
            <a:solidFill>
              <a:srgbClr val="339966"/>
            </a:solidFill>
            <a:miter lim="800000"/>
            <a:headEnd type="none" w="sm" len="sm"/>
            <a:tailEnd type="none" w="sm" len="sm"/>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914400" eaLnBrk="0" fontAlgn="base" hangingPunct="0">
              <a:lnSpc>
                <a:spcPct val="100000"/>
              </a:lnSpc>
              <a:spcBef>
                <a:spcPct val="0"/>
              </a:spcBef>
              <a:spcAft>
                <a:spcPct val="0"/>
              </a:spcAft>
              <a:buClrTx/>
              <a:buSzTx/>
              <a:buFontTx/>
              <a:buNone/>
            </a:pPr>
            <a:endParaRPr kumimoji="1" lang="zh-CN" altLang="en-US" sz="2400" b="0">
              <a:solidFill>
                <a:srgbClr val="000000"/>
              </a:solidFill>
              <a:latin typeface="Times New Roman" panose="02020603050405020304" pitchFamily="18" charset="0"/>
              <a:ea typeface="宋体" panose="02010600030101010101" pitchFamily="2" charset="-122"/>
            </a:endParaRPr>
          </a:p>
        </p:txBody>
      </p:sp>
      <p:sp>
        <p:nvSpPr>
          <p:cNvPr id="86" name="Rectangle 4"/>
          <p:cNvSpPr txBox="1">
            <a:spLocks noChangeArrowheads="1"/>
          </p:cNvSpPr>
          <p:nvPr/>
        </p:nvSpPr>
        <p:spPr bwMode="auto">
          <a:xfrm>
            <a:off x="3888369" y="4738104"/>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algn="ctr" defTabSz="914400" eaLnBrk="1" hangingPunct="1">
              <a:buClr>
                <a:srgbClr val="3333CC"/>
              </a:buClr>
              <a:buFont typeface="Wingdings" panose="05000000000000000000" pitchFamily="2" charset="2"/>
              <a:buNone/>
            </a:pPr>
            <a:r>
              <a:rPr lang="zh-CN" altLang="en-US" sz="2400" kern="0">
                <a:solidFill>
                  <a:srgbClr val="FFFFFF"/>
                </a:solidFill>
                <a:latin typeface="Tahoma" panose="020B0604030504040204"/>
                <a:ea typeface="楷体_GB2312"/>
              </a:rPr>
              <a:t>运算器</a:t>
            </a:r>
            <a:endParaRPr lang="zh-CN" altLang="en-US" sz="2400" kern="0">
              <a:solidFill>
                <a:srgbClr val="FFFFFF"/>
              </a:solidFill>
              <a:latin typeface="Tahoma" panose="020B0604030504040204"/>
              <a:ea typeface="楷体_GB2312"/>
            </a:endParaRPr>
          </a:p>
        </p:txBody>
      </p:sp>
      <p:sp>
        <p:nvSpPr>
          <p:cNvPr id="87" name="Rectangle 5"/>
          <p:cNvSpPr>
            <a:spLocks noChangeArrowheads="1"/>
          </p:cNvSpPr>
          <p:nvPr/>
        </p:nvSpPr>
        <p:spPr bwMode="auto">
          <a:xfrm>
            <a:off x="3502607" y="3249029"/>
            <a:ext cx="1905000" cy="762000"/>
          </a:xfrm>
          <a:prstGeom prst="rect">
            <a:avLst/>
          </a:prstGeom>
          <a:solidFill>
            <a:srgbClr val="339966"/>
          </a:solidFill>
          <a:ln w="12700" cap="sq">
            <a:solidFill>
              <a:srgbClr val="339966"/>
            </a:solidFill>
            <a:miter lim="800000"/>
            <a:headEnd type="none" w="sm" len="sm"/>
            <a:tailEnd type="none" w="sm" len="sm"/>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914400" eaLnBrk="0" fontAlgn="base" hangingPunct="0">
              <a:lnSpc>
                <a:spcPct val="100000"/>
              </a:lnSpc>
              <a:spcBef>
                <a:spcPct val="0"/>
              </a:spcBef>
              <a:spcAft>
                <a:spcPct val="0"/>
              </a:spcAft>
              <a:buClrTx/>
              <a:buSzTx/>
              <a:buFontTx/>
              <a:buNone/>
            </a:pPr>
            <a:endParaRPr kumimoji="1" lang="zh-CN" altLang="en-US" sz="2400" b="0">
              <a:solidFill>
                <a:srgbClr val="000000"/>
              </a:solidFill>
              <a:latin typeface="Times New Roman" panose="02020603050405020304" pitchFamily="18" charset="0"/>
              <a:ea typeface="宋体" panose="02010600030101010101" pitchFamily="2" charset="-122"/>
            </a:endParaRPr>
          </a:p>
        </p:txBody>
      </p:sp>
      <p:sp>
        <p:nvSpPr>
          <p:cNvPr id="88" name="Rectangle 6"/>
          <p:cNvSpPr>
            <a:spLocks noChangeArrowheads="1"/>
          </p:cNvSpPr>
          <p:nvPr/>
        </p:nvSpPr>
        <p:spPr bwMode="auto">
          <a:xfrm>
            <a:off x="3877257" y="3364916"/>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914400" fontAlgn="base">
              <a:lnSpc>
                <a:spcPct val="100000"/>
              </a:lnSpc>
              <a:spcAft>
                <a:spcPct val="0"/>
              </a:spcAft>
              <a:buClr>
                <a:srgbClr val="FFCF01"/>
              </a:buClr>
              <a:buSzPct val="80000"/>
              <a:buFont typeface="Wingdings" panose="05000000000000000000" pitchFamily="2" charset="2"/>
              <a:buNone/>
            </a:pPr>
            <a:r>
              <a:rPr kumimoji="1" lang="zh-CN" altLang="en-US" sz="2400">
                <a:solidFill>
                  <a:srgbClr val="000000"/>
                </a:solidFill>
                <a:latin typeface="Arial" panose="020B0604020202020204" pitchFamily="34" charset="0"/>
                <a:ea typeface="宋体" panose="02010600030101010101" pitchFamily="2" charset="-122"/>
              </a:rPr>
              <a:t>存储器</a:t>
            </a:r>
            <a:endParaRPr kumimoji="1" lang="zh-CN" altLang="en-US" sz="2400">
              <a:solidFill>
                <a:srgbClr val="000000"/>
              </a:solidFill>
              <a:latin typeface="Arial" panose="020B0604020202020204" pitchFamily="34" charset="0"/>
              <a:ea typeface="宋体" panose="02010600030101010101" pitchFamily="2" charset="-122"/>
            </a:endParaRPr>
          </a:p>
        </p:txBody>
      </p:sp>
      <p:sp>
        <p:nvSpPr>
          <p:cNvPr id="89" name="Rectangle 7"/>
          <p:cNvSpPr>
            <a:spLocks noChangeArrowheads="1"/>
          </p:cNvSpPr>
          <p:nvPr/>
        </p:nvSpPr>
        <p:spPr bwMode="auto">
          <a:xfrm>
            <a:off x="3502607" y="5992229"/>
            <a:ext cx="1905000" cy="762000"/>
          </a:xfrm>
          <a:prstGeom prst="rect">
            <a:avLst/>
          </a:prstGeom>
          <a:solidFill>
            <a:srgbClr val="339966"/>
          </a:solidFill>
          <a:ln w="12700" cap="sq">
            <a:solidFill>
              <a:srgbClr val="339966"/>
            </a:solidFill>
            <a:miter lim="800000"/>
            <a:headEnd type="none" w="sm" len="sm"/>
            <a:tailEnd type="none" w="sm" len="sm"/>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914400" eaLnBrk="0" fontAlgn="base" hangingPunct="0">
              <a:lnSpc>
                <a:spcPct val="100000"/>
              </a:lnSpc>
              <a:spcBef>
                <a:spcPct val="0"/>
              </a:spcBef>
              <a:spcAft>
                <a:spcPct val="0"/>
              </a:spcAft>
              <a:buClrTx/>
              <a:buSzTx/>
              <a:buFontTx/>
              <a:buNone/>
            </a:pPr>
            <a:endParaRPr kumimoji="1" lang="zh-CN" altLang="en-US" sz="2400" b="0">
              <a:solidFill>
                <a:srgbClr val="000000"/>
              </a:solidFill>
              <a:latin typeface="Times New Roman" panose="02020603050405020304" pitchFamily="18" charset="0"/>
              <a:ea typeface="宋体" panose="02010600030101010101" pitchFamily="2" charset="-122"/>
            </a:endParaRPr>
          </a:p>
        </p:txBody>
      </p:sp>
      <p:sp>
        <p:nvSpPr>
          <p:cNvPr id="90" name="Rectangle 8"/>
          <p:cNvSpPr>
            <a:spLocks noChangeArrowheads="1"/>
          </p:cNvSpPr>
          <p:nvPr/>
        </p:nvSpPr>
        <p:spPr bwMode="auto">
          <a:xfrm>
            <a:off x="3888369" y="6143041"/>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914400" fontAlgn="base">
              <a:lnSpc>
                <a:spcPct val="100000"/>
              </a:lnSpc>
              <a:spcAft>
                <a:spcPct val="0"/>
              </a:spcAft>
              <a:buClr>
                <a:srgbClr val="FFCF01"/>
              </a:buClr>
              <a:buSzPct val="80000"/>
              <a:buFont typeface="Wingdings" panose="05000000000000000000" pitchFamily="2" charset="2"/>
              <a:buNone/>
            </a:pPr>
            <a:r>
              <a:rPr kumimoji="1" lang="zh-CN" altLang="en-US" sz="2400">
                <a:solidFill>
                  <a:srgbClr val="000000"/>
                </a:solidFill>
                <a:latin typeface="Arial" panose="020B0604020202020204" pitchFamily="34" charset="0"/>
                <a:ea typeface="宋体" panose="02010600030101010101" pitchFamily="2" charset="-122"/>
              </a:rPr>
              <a:t>控制器</a:t>
            </a:r>
            <a:endParaRPr kumimoji="1" lang="zh-CN" altLang="en-US" sz="2400">
              <a:solidFill>
                <a:srgbClr val="000000"/>
              </a:solidFill>
              <a:latin typeface="Arial" panose="020B0604020202020204" pitchFamily="34" charset="0"/>
              <a:ea typeface="宋体" panose="02010600030101010101" pitchFamily="2" charset="-122"/>
            </a:endParaRPr>
          </a:p>
        </p:txBody>
      </p:sp>
      <p:sp>
        <p:nvSpPr>
          <p:cNvPr id="91" name="Rectangle 9"/>
          <p:cNvSpPr>
            <a:spLocks noChangeArrowheads="1"/>
          </p:cNvSpPr>
          <p:nvPr/>
        </p:nvSpPr>
        <p:spPr bwMode="auto">
          <a:xfrm>
            <a:off x="988007" y="4620629"/>
            <a:ext cx="1752600" cy="762000"/>
          </a:xfrm>
          <a:prstGeom prst="rect">
            <a:avLst/>
          </a:prstGeom>
          <a:solidFill>
            <a:srgbClr val="339966"/>
          </a:solidFill>
          <a:ln w="12700" cap="sq">
            <a:solidFill>
              <a:srgbClr val="339966"/>
            </a:solidFill>
            <a:miter lim="800000"/>
            <a:headEnd type="none" w="sm" len="sm"/>
            <a:tailEnd type="none" w="sm" len="sm"/>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914400" eaLnBrk="0" fontAlgn="base" hangingPunct="0">
              <a:lnSpc>
                <a:spcPct val="100000"/>
              </a:lnSpc>
              <a:spcBef>
                <a:spcPct val="0"/>
              </a:spcBef>
              <a:spcAft>
                <a:spcPct val="0"/>
              </a:spcAft>
              <a:buClrTx/>
              <a:buSzTx/>
              <a:buFontTx/>
              <a:buNone/>
            </a:pPr>
            <a:endParaRPr kumimoji="1" lang="zh-CN" altLang="en-US" sz="2400" b="0">
              <a:solidFill>
                <a:srgbClr val="000000"/>
              </a:solidFill>
              <a:latin typeface="Times New Roman" panose="02020603050405020304" pitchFamily="18" charset="0"/>
              <a:ea typeface="宋体" panose="02010600030101010101" pitchFamily="2" charset="-122"/>
            </a:endParaRPr>
          </a:p>
        </p:txBody>
      </p:sp>
      <p:sp>
        <p:nvSpPr>
          <p:cNvPr id="92" name="Rectangle 10"/>
          <p:cNvSpPr>
            <a:spLocks noChangeArrowheads="1"/>
          </p:cNvSpPr>
          <p:nvPr/>
        </p:nvSpPr>
        <p:spPr bwMode="auto">
          <a:xfrm>
            <a:off x="1146757" y="4736516"/>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914400" fontAlgn="base">
              <a:lnSpc>
                <a:spcPct val="100000"/>
              </a:lnSpc>
              <a:spcAft>
                <a:spcPct val="0"/>
              </a:spcAft>
              <a:buClr>
                <a:srgbClr val="FFCF01"/>
              </a:buClr>
              <a:buSzPct val="80000"/>
              <a:buFont typeface="Wingdings" panose="05000000000000000000" pitchFamily="2" charset="2"/>
              <a:buNone/>
            </a:pPr>
            <a:r>
              <a:rPr kumimoji="1" lang="zh-CN" altLang="en-US" sz="2400">
                <a:solidFill>
                  <a:srgbClr val="000000"/>
                </a:solidFill>
                <a:latin typeface="Arial" panose="020B0604020202020204" pitchFamily="34" charset="0"/>
                <a:ea typeface="宋体" panose="02010600030101010101" pitchFamily="2" charset="-122"/>
              </a:rPr>
              <a:t>输入设备</a:t>
            </a:r>
            <a:endParaRPr kumimoji="1" lang="zh-CN" altLang="en-US" sz="2400">
              <a:solidFill>
                <a:srgbClr val="000000"/>
              </a:solidFill>
              <a:latin typeface="Arial" panose="020B0604020202020204" pitchFamily="34" charset="0"/>
              <a:ea typeface="宋体" panose="02010600030101010101" pitchFamily="2" charset="-122"/>
            </a:endParaRPr>
          </a:p>
        </p:txBody>
      </p:sp>
      <p:sp>
        <p:nvSpPr>
          <p:cNvPr id="93" name="Rectangle 11"/>
          <p:cNvSpPr>
            <a:spLocks noChangeArrowheads="1"/>
          </p:cNvSpPr>
          <p:nvPr/>
        </p:nvSpPr>
        <p:spPr bwMode="auto">
          <a:xfrm>
            <a:off x="6169607" y="4620629"/>
            <a:ext cx="1752600" cy="762000"/>
          </a:xfrm>
          <a:prstGeom prst="rect">
            <a:avLst/>
          </a:prstGeom>
          <a:solidFill>
            <a:srgbClr val="339966"/>
          </a:solidFill>
          <a:ln w="12700" cap="sq">
            <a:solidFill>
              <a:srgbClr val="339966"/>
            </a:solidFill>
            <a:miter lim="800000"/>
            <a:headEnd type="none" w="sm" len="sm"/>
            <a:tailEnd type="none" w="sm" len="sm"/>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914400" eaLnBrk="0" fontAlgn="base" hangingPunct="0">
              <a:lnSpc>
                <a:spcPct val="100000"/>
              </a:lnSpc>
              <a:spcBef>
                <a:spcPct val="0"/>
              </a:spcBef>
              <a:spcAft>
                <a:spcPct val="0"/>
              </a:spcAft>
              <a:buClrTx/>
              <a:buSzTx/>
              <a:buFontTx/>
              <a:buNone/>
            </a:pPr>
            <a:endParaRPr kumimoji="1" lang="zh-CN" altLang="en-US" sz="2400" b="0">
              <a:solidFill>
                <a:srgbClr val="000000"/>
              </a:solidFill>
              <a:latin typeface="Times New Roman" panose="02020603050405020304" pitchFamily="18" charset="0"/>
              <a:ea typeface="宋体" panose="02010600030101010101" pitchFamily="2" charset="-122"/>
            </a:endParaRPr>
          </a:p>
        </p:txBody>
      </p:sp>
      <p:sp>
        <p:nvSpPr>
          <p:cNvPr id="94" name="Rectangle 12"/>
          <p:cNvSpPr>
            <a:spLocks noChangeArrowheads="1"/>
          </p:cNvSpPr>
          <p:nvPr/>
        </p:nvSpPr>
        <p:spPr bwMode="auto">
          <a:xfrm>
            <a:off x="6337882" y="4738104"/>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914400" fontAlgn="base">
              <a:lnSpc>
                <a:spcPct val="100000"/>
              </a:lnSpc>
              <a:spcAft>
                <a:spcPct val="0"/>
              </a:spcAft>
              <a:buClr>
                <a:srgbClr val="FFCF01"/>
              </a:buClr>
              <a:buSzPct val="80000"/>
              <a:buFont typeface="Wingdings" panose="05000000000000000000" pitchFamily="2" charset="2"/>
              <a:buNone/>
            </a:pPr>
            <a:r>
              <a:rPr kumimoji="1" lang="zh-CN" altLang="en-US" sz="2400">
                <a:solidFill>
                  <a:srgbClr val="000000"/>
                </a:solidFill>
                <a:latin typeface="Arial" panose="020B0604020202020204" pitchFamily="34" charset="0"/>
                <a:ea typeface="宋体" panose="02010600030101010101" pitchFamily="2" charset="-122"/>
              </a:rPr>
              <a:t>输出设备</a:t>
            </a:r>
            <a:endParaRPr kumimoji="1" lang="zh-CN" altLang="en-US" sz="2400">
              <a:solidFill>
                <a:srgbClr val="000000"/>
              </a:solidFill>
              <a:latin typeface="Arial" panose="020B0604020202020204" pitchFamily="34" charset="0"/>
              <a:ea typeface="宋体" panose="02010600030101010101" pitchFamily="2" charset="-122"/>
            </a:endParaRPr>
          </a:p>
        </p:txBody>
      </p:sp>
      <p:sp>
        <p:nvSpPr>
          <p:cNvPr id="95" name="AutoShape 13"/>
          <p:cNvSpPr>
            <a:spLocks noChangeArrowheads="1"/>
          </p:cNvSpPr>
          <p:nvPr/>
        </p:nvSpPr>
        <p:spPr bwMode="auto">
          <a:xfrm>
            <a:off x="2740607" y="4925429"/>
            <a:ext cx="762000" cy="152400"/>
          </a:xfrm>
          <a:prstGeom prst="rightArrow">
            <a:avLst>
              <a:gd name="adj1" fmla="val 50000"/>
              <a:gd name="adj2" fmla="val 125000"/>
            </a:avLst>
          </a:prstGeom>
          <a:solidFill>
            <a:srgbClr val="FF6600"/>
          </a:solidFill>
          <a:ln w="12700" cap="sq">
            <a:solidFill>
              <a:srgbClr val="FF6600"/>
            </a:solidFill>
            <a:miter lim="800000"/>
            <a:headEnd type="none" w="sm" len="sm"/>
            <a:tailEnd type="none" w="sm" len="sm"/>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914400" eaLnBrk="0" fontAlgn="base" hangingPunct="0">
              <a:lnSpc>
                <a:spcPct val="100000"/>
              </a:lnSpc>
              <a:spcBef>
                <a:spcPct val="0"/>
              </a:spcBef>
              <a:spcAft>
                <a:spcPct val="0"/>
              </a:spcAft>
              <a:buClrTx/>
              <a:buSzTx/>
              <a:buFontTx/>
              <a:buNone/>
            </a:pPr>
            <a:endParaRPr kumimoji="1" lang="zh-CN" altLang="en-US" sz="2400" b="0">
              <a:solidFill>
                <a:srgbClr val="000000"/>
              </a:solidFill>
              <a:latin typeface="Times New Roman" panose="02020603050405020304" pitchFamily="18" charset="0"/>
              <a:ea typeface="宋体" panose="02010600030101010101" pitchFamily="2" charset="-122"/>
            </a:endParaRPr>
          </a:p>
        </p:txBody>
      </p:sp>
      <p:sp>
        <p:nvSpPr>
          <p:cNvPr id="96" name="AutoShape 14"/>
          <p:cNvSpPr>
            <a:spLocks noChangeArrowheads="1"/>
          </p:cNvSpPr>
          <p:nvPr/>
        </p:nvSpPr>
        <p:spPr bwMode="auto">
          <a:xfrm>
            <a:off x="5407607" y="4925429"/>
            <a:ext cx="762000" cy="152400"/>
          </a:xfrm>
          <a:prstGeom prst="rightArrow">
            <a:avLst>
              <a:gd name="adj1" fmla="val 50000"/>
              <a:gd name="adj2" fmla="val 125000"/>
            </a:avLst>
          </a:prstGeom>
          <a:solidFill>
            <a:srgbClr val="FF6600"/>
          </a:solidFill>
          <a:ln w="12700" cap="sq">
            <a:solidFill>
              <a:srgbClr val="FF6600"/>
            </a:solidFill>
            <a:miter lim="800000"/>
            <a:headEnd type="none" w="sm" len="sm"/>
            <a:tailEnd type="none" w="sm" len="sm"/>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914400" eaLnBrk="0" fontAlgn="base" hangingPunct="0">
              <a:lnSpc>
                <a:spcPct val="100000"/>
              </a:lnSpc>
              <a:spcBef>
                <a:spcPct val="0"/>
              </a:spcBef>
              <a:spcAft>
                <a:spcPct val="0"/>
              </a:spcAft>
              <a:buClrTx/>
              <a:buSzTx/>
              <a:buFontTx/>
              <a:buNone/>
            </a:pPr>
            <a:endParaRPr kumimoji="1" lang="zh-CN" altLang="en-US" sz="2400" b="0">
              <a:solidFill>
                <a:srgbClr val="000000"/>
              </a:solidFill>
              <a:latin typeface="Times New Roman" panose="02020603050405020304" pitchFamily="18" charset="0"/>
              <a:ea typeface="宋体" panose="02010600030101010101" pitchFamily="2" charset="-122"/>
            </a:endParaRPr>
          </a:p>
        </p:txBody>
      </p:sp>
      <p:sp>
        <p:nvSpPr>
          <p:cNvPr id="97" name="AutoShape 15"/>
          <p:cNvSpPr>
            <a:spLocks noChangeArrowheads="1"/>
          </p:cNvSpPr>
          <p:nvPr/>
        </p:nvSpPr>
        <p:spPr bwMode="auto">
          <a:xfrm>
            <a:off x="4340807" y="4011029"/>
            <a:ext cx="228600" cy="609600"/>
          </a:xfrm>
          <a:prstGeom prst="upDownArrow">
            <a:avLst>
              <a:gd name="adj1" fmla="val 50000"/>
              <a:gd name="adj2" fmla="val 53333"/>
            </a:avLst>
          </a:prstGeom>
          <a:solidFill>
            <a:srgbClr val="FF6600"/>
          </a:solidFill>
          <a:ln w="12700" cap="sq">
            <a:solidFill>
              <a:srgbClr val="FF6600"/>
            </a:solidFill>
            <a:miter lim="800000"/>
            <a:headEnd type="none" w="sm" len="sm"/>
            <a:tailEnd type="none" w="sm" len="sm"/>
          </a:ln>
        </p:spPr>
        <p:txBody>
          <a:bodyPr vert="eaVert"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914400" eaLnBrk="0" fontAlgn="base" hangingPunct="0">
              <a:lnSpc>
                <a:spcPct val="100000"/>
              </a:lnSpc>
              <a:spcBef>
                <a:spcPct val="0"/>
              </a:spcBef>
              <a:spcAft>
                <a:spcPct val="0"/>
              </a:spcAft>
              <a:buClrTx/>
              <a:buSzTx/>
              <a:buFontTx/>
              <a:buNone/>
            </a:pPr>
            <a:endParaRPr kumimoji="1" lang="zh-CN" altLang="en-US" sz="2400" b="0">
              <a:solidFill>
                <a:srgbClr val="000000"/>
              </a:solidFill>
              <a:latin typeface="Times New Roman" panose="02020603050405020304" pitchFamily="18" charset="0"/>
              <a:ea typeface="宋体" panose="02010600030101010101" pitchFamily="2" charset="-122"/>
            </a:endParaRPr>
          </a:p>
        </p:txBody>
      </p:sp>
      <p:sp>
        <p:nvSpPr>
          <p:cNvPr id="98" name="AutoShape 16"/>
          <p:cNvSpPr>
            <a:spLocks noChangeArrowheads="1"/>
          </p:cNvSpPr>
          <p:nvPr/>
        </p:nvSpPr>
        <p:spPr bwMode="auto">
          <a:xfrm>
            <a:off x="4340807" y="5382629"/>
            <a:ext cx="228600" cy="609600"/>
          </a:xfrm>
          <a:prstGeom prst="upDownArrow">
            <a:avLst>
              <a:gd name="adj1" fmla="val 50000"/>
              <a:gd name="adj2" fmla="val 53333"/>
            </a:avLst>
          </a:prstGeom>
          <a:solidFill>
            <a:srgbClr val="FF6600"/>
          </a:solidFill>
          <a:ln w="12700" cap="sq">
            <a:solidFill>
              <a:srgbClr val="FF6600"/>
            </a:solidFill>
            <a:miter lim="800000"/>
            <a:headEnd type="none" w="sm" len="sm"/>
            <a:tailEnd type="none" w="sm" len="sm"/>
          </a:ln>
        </p:spPr>
        <p:txBody>
          <a:bodyPr vert="eaVert"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914400" eaLnBrk="0" fontAlgn="base" hangingPunct="0">
              <a:lnSpc>
                <a:spcPct val="100000"/>
              </a:lnSpc>
              <a:spcBef>
                <a:spcPct val="0"/>
              </a:spcBef>
              <a:spcAft>
                <a:spcPct val="0"/>
              </a:spcAft>
              <a:buClrTx/>
              <a:buSzTx/>
              <a:buFontTx/>
              <a:buNone/>
            </a:pPr>
            <a:endParaRPr kumimoji="1" lang="zh-CN" altLang="en-US" sz="2400" b="0">
              <a:solidFill>
                <a:srgbClr val="000000"/>
              </a:solidFill>
              <a:latin typeface="Times New Roman" panose="02020603050405020304" pitchFamily="18" charset="0"/>
              <a:ea typeface="宋体" panose="02010600030101010101" pitchFamily="2" charset="-122"/>
            </a:endParaRPr>
          </a:p>
        </p:txBody>
      </p:sp>
      <p:grpSp>
        <p:nvGrpSpPr>
          <p:cNvPr id="5" name="组合 4"/>
          <p:cNvGrpSpPr/>
          <p:nvPr/>
        </p:nvGrpSpPr>
        <p:grpSpPr>
          <a:xfrm>
            <a:off x="2841758" y="1502359"/>
            <a:ext cx="3093945" cy="1641475"/>
            <a:chOff x="2841758" y="1502359"/>
            <a:chExt cx="3093945" cy="1641475"/>
          </a:xfrm>
        </p:grpSpPr>
        <p:sp>
          <p:nvSpPr>
            <p:cNvPr id="108" name="Rectangle 363"/>
            <p:cNvSpPr>
              <a:spLocks noChangeArrowheads="1"/>
            </p:cNvSpPr>
            <p:nvPr/>
          </p:nvSpPr>
          <p:spPr bwMode="auto">
            <a:xfrm>
              <a:off x="3129709" y="2624137"/>
              <a:ext cx="2533650" cy="73025"/>
            </a:xfrm>
            <a:prstGeom prst="rect">
              <a:avLst/>
            </a:prstGeom>
            <a:solidFill>
              <a:srgbClr val="5A6783">
                <a:lumMod val="75000"/>
              </a:srgb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30" normalizeH="0" baseline="0" noProof="0">
                <a:ln>
                  <a:noFill/>
                </a:ln>
                <a:solidFill>
                  <a:prstClr val="black"/>
                </a:solidFill>
                <a:effectLst/>
                <a:uLnTx/>
                <a:uFillTx/>
                <a:latin typeface="Arial" panose="020B0604020202020204"/>
              </a:endParaRPr>
            </a:p>
          </p:txBody>
        </p:sp>
        <p:sp>
          <p:nvSpPr>
            <p:cNvPr id="110" name="Freeform 364"/>
            <p:cNvSpPr/>
            <p:nvPr/>
          </p:nvSpPr>
          <p:spPr bwMode="auto">
            <a:xfrm>
              <a:off x="2841758" y="1502359"/>
              <a:ext cx="3093945" cy="1641475"/>
            </a:xfrm>
            <a:custGeom>
              <a:avLst/>
              <a:gdLst>
                <a:gd name="T0" fmla="*/ 1596 w 1596"/>
                <a:gd name="T1" fmla="*/ 694 h 1034"/>
                <a:gd name="T2" fmla="*/ 1342 w 1596"/>
                <a:gd name="T3" fmla="*/ 694 h 1034"/>
                <a:gd name="T4" fmla="*/ 1342 w 1596"/>
                <a:gd name="T5" fmla="*/ 0 h 1034"/>
                <a:gd name="T6" fmla="*/ 798 w 1596"/>
                <a:gd name="T7" fmla="*/ 232 h 1034"/>
                <a:gd name="T8" fmla="*/ 254 w 1596"/>
                <a:gd name="T9" fmla="*/ 0 h 1034"/>
                <a:gd name="T10" fmla="*/ 254 w 1596"/>
                <a:gd name="T11" fmla="*/ 694 h 1034"/>
                <a:gd name="T12" fmla="*/ 0 w 1596"/>
                <a:gd name="T13" fmla="*/ 694 h 1034"/>
                <a:gd name="T14" fmla="*/ 798 w 1596"/>
                <a:gd name="T15" fmla="*/ 1034 h 1034"/>
                <a:gd name="T16" fmla="*/ 1596 w 1596"/>
                <a:gd name="T17" fmla="*/ 694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6" h="1034">
                  <a:moveTo>
                    <a:pt x="1596" y="694"/>
                  </a:moveTo>
                  <a:lnTo>
                    <a:pt x="1342" y="694"/>
                  </a:lnTo>
                  <a:lnTo>
                    <a:pt x="1342" y="0"/>
                  </a:lnTo>
                  <a:lnTo>
                    <a:pt x="798" y="232"/>
                  </a:lnTo>
                  <a:lnTo>
                    <a:pt x="254" y="0"/>
                  </a:lnTo>
                  <a:lnTo>
                    <a:pt x="254" y="694"/>
                  </a:lnTo>
                  <a:lnTo>
                    <a:pt x="0" y="694"/>
                  </a:lnTo>
                  <a:lnTo>
                    <a:pt x="798" y="1034"/>
                  </a:lnTo>
                  <a:lnTo>
                    <a:pt x="1596" y="694"/>
                  </a:lnTo>
                  <a:close/>
                </a:path>
              </a:pathLst>
            </a:custGeom>
            <a:solidFill>
              <a:srgbClr val="5A6783"/>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30" normalizeH="0" baseline="0" noProof="0">
                <a:ln>
                  <a:noFill/>
                </a:ln>
                <a:solidFill>
                  <a:prstClr val="black"/>
                </a:solidFill>
                <a:effectLst/>
                <a:uLnTx/>
                <a:uFillTx/>
                <a:latin typeface="Arial" panose="020B0604020202020204"/>
              </a:endParaRPr>
            </a:p>
          </p:txBody>
        </p:sp>
        <p:sp>
          <p:nvSpPr>
            <p:cNvPr id="111" name="Freeform 365"/>
            <p:cNvSpPr/>
            <p:nvPr/>
          </p:nvSpPr>
          <p:spPr bwMode="auto">
            <a:xfrm>
              <a:off x="3532934" y="1595437"/>
              <a:ext cx="1727200" cy="1190625"/>
            </a:xfrm>
            <a:custGeom>
              <a:avLst/>
              <a:gdLst>
                <a:gd name="T0" fmla="*/ 544 w 544"/>
                <a:gd name="T1" fmla="*/ 276 h 375"/>
                <a:gd name="T2" fmla="*/ 544 w 544"/>
                <a:gd name="T3" fmla="*/ 0 h 375"/>
                <a:gd name="T4" fmla="*/ 272 w 544"/>
                <a:gd name="T5" fmla="*/ 116 h 375"/>
                <a:gd name="T6" fmla="*/ 0 w 544"/>
                <a:gd name="T7" fmla="*/ 0 h 375"/>
                <a:gd name="T8" fmla="*/ 0 w 544"/>
                <a:gd name="T9" fmla="*/ 276 h 375"/>
                <a:gd name="T10" fmla="*/ 272 w 544"/>
                <a:gd name="T11" fmla="*/ 375 h 375"/>
                <a:gd name="T12" fmla="*/ 544 w 544"/>
                <a:gd name="T13" fmla="*/ 276 h 375"/>
              </a:gdLst>
              <a:ahLst/>
              <a:cxnLst>
                <a:cxn ang="0">
                  <a:pos x="T0" y="T1"/>
                </a:cxn>
                <a:cxn ang="0">
                  <a:pos x="T2" y="T3"/>
                </a:cxn>
                <a:cxn ang="0">
                  <a:pos x="T4" y="T5"/>
                </a:cxn>
                <a:cxn ang="0">
                  <a:pos x="T6" y="T7"/>
                </a:cxn>
                <a:cxn ang="0">
                  <a:pos x="T8" y="T9"/>
                </a:cxn>
                <a:cxn ang="0">
                  <a:pos x="T10" y="T11"/>
                </a:cxn>
                <a:cxn ang="0">
                  <a:pos x="T12" y="T13"/>
                </a:cxn>
              </a:cxnLst>
              <a:rect l="0" t="0" r="r" b="b"/>
              <a:pathLst>
                <a:path w="544" h="375">
                  <a:moveTo>
                    <a:pt x="544" y="276"/>
                  </a:moveTo>
                  <a:cubicBezTo>
                    <a:pt x="544" y="0"/>
                    <a:pt x="544" y="0"/>
                    <a:pt x="544" y="0"/>
                  </a:cubicBezTo>
                  <a:cubicBezTo>
                    <a:pt x="272" y="116"/>
                    <a:pt x="272" y="116"/>
                    <a:pt x="272" y="116"/>
                  </a:cubicBezTo>
                  <a:cubicBezTo>
                    <a:pt x="0" y="0"/>
                    <a:pt x="0" y="0"/>
                    <a:pt x="0" y="0"/>
                  </a:cubicBezTo>
                  <a:cubicBezTo>
                    <a:pt x="0" y="276"/>
                    <a:pt x="0" y="276"/>
                    <a:pt x="0" y="276"/>
                  </a:cubicBezTo>
                  <a:cubicBezTo>
                    <a:pt x="73" y="338"/>
                    <a:pt x="168" y="375"/>
                    <a:pt x="272" y="375"/>
                  </a:cubicBezTo>
                  <a:cubicBezTo>
                    <a:pt x="376" y="375"/>
                    <a:pt x="471" y="338"/>
                    <a:pt x="544" y="276"/>
                  </a:cubicBezTo>
                  <a:close/>
                </a:path>
              </a:pathLst>
            </a:custGeom>
            <a:solidFill>
              <a:srgbClr val="FFFFFF">
                <a:alpha val="5000"/>
              </a:srgb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30" normalizeH="0" baseline="0" noProof="0">
                <a:ln>
                  <a:noFill/>
                </a:ln>
                <a:solidFill>
                  <a:prstClr val="black"/>
                </a:solidFill>
                <a:effectLst/>
                <a:uLnTx/>
                <a:uFillTx/>
                <a:latin typeface="Arial" panose="020B0604020202020204"/>
              </a:endParaRPr>
            </a:p>
          </p:txBody>
        </p:sp>
        <p:sp>
          <p:nvSpPr>
            <p:cNvPr id="112" name="Freeform 366"/>
            <p:cNvSpPr/>
            <p:nvPr/>
          </p:nvSpPr>
          <p:spPr bwMode="auto">
            <a:xfrm>
              <a:off x="3532934" y="1595437"/>
              <a:ext cx="1727200" cy="511175"/>
            </a:xfrm>
            <a:custGeom>
              <a:avLst/>
              <a:gdLst>
                <a:gd name="T0" fmla="*/ 1088 w 1088"/>
                <a:gd name="T1" fmla="*/ 92 h 322"/>
                <a:gd name="T2" fmla="*/ 1088 w 1088"/>
                <a:gd name="T3" fmla="*/ 0 h 322"/>
                <a:gd name="T4" fmla="*/ 544 w 1088"/>
                <a:gd name="T5" fmla="*/ 232 h 322"/>
                <a:gd name="T6" fmla="*/ 0 w 1088"/>
                <a:gd name="T7" fmla="*/ 0 h 322"/>
                <a:gd name="T8" fmla="*/ 0 w 1088"/>
                <a:gd name="T9" fmla="*/ 92 h 322"/>
                <a:gd name="T10" fmla="*/ 544 w 1088"/>
                <a:gd name="T11" fmla="*/ 322 h 322"/>
                <a:gd name="T12" fmla="*/ 1088 w 1088"/>
                <a:gd name="T13" fmla="*/ 92 h 322"/>
              </a:gdLst>
              <a:ahLst/>
              <a:cxnLst>
                <a:cxn ang="0">
                  <a:pos x="T0" y="T1"/>
                </a:cxn>
                <a:cxn ang="0">
                  <a:pos x="T2" y="T3"/>
                </a:cxn>
                <a:cxn ang="0">
                  <a:pos x="T4" y="T5"/>
                </a:cxn>
                <a:cxn ang="0">
                  <a:pos x="T6" y="T7"/>
                </a:cxn>
                <a:cxn ang="0">
                  <a:pos x="T8" y="T9"/>
                </a:cxn>
                <a:cxn ang="0">
                  <a:pos x="T10" y="T11"/>
                </a:cxn>
                <a:cxn ang="0">
                  <a:pos x="T12" y="T13"/>
                </a:cxn>
              </a:cxnLst>
              <a:rect l="0" t="0" r="r" b="b"/>
              <a:pathLst>
                <a:path w="1088" h="322">
                  <a:moveTo>
                    <a:pt x="1088" y="92"/>
                  </a:moveTo>
                  <a:lnTo>
                    <a:pt x="1088" y="0"/>
                  </a:lnTo>
                  <a:lnTo>
                    <a:pt x="544" y="232"/>
                  </a:lnTo>
                  <a:lnTo>
                    <a:pt x="0" y="0"/>
                  </a:lnTo>
                  <a:lnTo>
                    <a:pt x="0" y="92"/>
                  </a:lnTo>
                  <a:lnTo>
                    <a:pt x="544" y="322"/>
                  </a:lnTo>
                  <a:lnTo>
                    <a:pt x="1088" y="92"/>
                  </a:lnTo>
                  <a:close/>
                </a:path>
              </a:pathLst>
            </a:custGeom>
            <a:solidFill>
              <a:srgbClr val="FFFFFF">
                <a:alpha val="5000"/>
              </a:srgb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30" normalizeH="0" baseline="0" noProof="0">
                <a:ln>
                  <a:noFill/>
                </a:ln>
                <a:solidFill>
                  <a:prstClr val="black"/>
                </a:solidFill>
                <a:effectLst/>
                <a:uLnTx/>
                <a:uFillTx/>
                <a:latin typeface="Arial" panose="020B0604020202020204"/>
              </a:endParaRPr>
            </a:p>
          </p:txBody>
        </p:sp>
        <p:sp>
          <p:nvSpPr>
            <p:cNvPr id="2" name="矩形 1"/>
            <p:cNvSpPr/>
            <p:nvPr/>
          </p:nvSpPr>
          <p:spPr>
            <a:xfrm>
              <a:off x="3504194" y="1779670"/>
              <a:ext cx="1867819" cy="1200329"/>
            </a:xfrm>
            <a:prstGeom prst="rect">
              <a:avLst/>
            </a:prstGeom>
          </p:spPr>
          <p:txBody>
            <a:bodyPr wrap="none">
              <a:spAutoFit/>
            </a:bodyPr>
            <a:lstStyle/>
            <a:p>
              <a:pPr lvl="0" algn="ctr" defTabSz="914400" fontAlgn="base">
                <a:buClr>
                  <a:srgbClr val="3333CC"/>
                </a:buClr>
                <a:buSzPct val="60000"/>
                <a:defRPr/>
              </a:pPr>
              <a:r>
                <a:rPr lang="zh-CN" altLang="en-US" sz="2400" b="1" kern="0" dirty="0">
                  <a:solidFill>
                    <a:schemeClr val="bg1"/>
                  </a:solidFill>
                  <a:latin typeface="楷体" panose="02010609060101010101" pitchFamily="49" charset="-122"/>
                  <a:ea typeface="楷体" panose="02010609060101010101" pitchFamily="49" charset="-122"/>
                </a:rPr>
                <a:t>冯 •</a:t>
              </a:r>
              <a:r>
                <a:rPr lang="en-US" altLang="zh-CN" sz="2400" b="1" kern="0" dirty="0">
                  <a:solidFill>
                    <a:schemeClr val="bg1"/>
                  </a:solidFill>
                  <a:latin typeface="楷体" panose="02010609060101010101" pitchFamily="49" charset="-122"/>
                  <a:ea typeface="楷体" panose="02010609060101010101" pitchFamily="49" charset="-122"/>
                </a:rPr>
                <a:t> </a:t>
              </a:r>
              <a:r>
                <a:rPr lang="zh-CN" altLang="en-US" sz="2400" b="1" kern="0" dirty="0">
                  <a:solidFill>
                    <a:schemeClr val="bg1"/>
                  </a:solidFill>
                  <a:latin typeface="楷体" panose="02010609060101010101" pitchFamily="49" charset="-122"/>
                  <a:ea typeface="楷体" panose="02010609060101010101" pitchFamily="49" charset="-122"/>
                </a:rPr>
                <a:t>诺依曼</a:t>
              </a:r>
              <a:endParaRPr lang="en-US" altLang="zh-CN" sz="2400" b="1" kern="0" dirty="0">
                <a:solidFill>
                  <a:schemeClr val="bg1"/>
                </a:solidFill>
                <a:latin typeface="楷体" panose="02010609060101010101" pitchFamily="49" charset="-122"/>
                <a:ea typeface="楷体" panose="02010609060101010101" pitchFamily="49" charset="-122"/>
              </a:endParaRPr>
            </a:p>
            <a:p>
              <a:pPr lvl="0" algn="ctr" defTabSz="914400" fontAlgn="base">
                <a:buClr>
                  <a:srgbClr val="3333CC"/>
                </a:buClr>
                <a:buSzPct val="60000"/>
                <a:defRPr/>
              </a:pPr>
              <a:r>
                <a:rPr lang="zh-CN" altLang="en-US" sz="2400" b="1" kern="0" dirty="0">
                  <a:solidFill>
                    <a:schemeClr val="bg1"/>
                  </a:solidFill>
                  <a:latin typeface="楷体" panose="02010609060101010101" pitchFamily="49" charset="-122"/>
                  <a:ea typeface="楷体" panose="02010609060101010101" pitchFamily="49" charset="-122"/>
                </a:rPr>
                <a:t>计算机的</a:t>
              </a:r>
              <a:endParaRPr lang="en-US" altLang="zh-CN" sz="2400" b="1" kern="0" dirty="0">
                <a:solidFill>
                  <a:schemeClr val="bg1"/>
                </a:solidFill>
                <a:latin typeface="楷体" panose="02010609060101010101" pitchFamily="49" charset="-122"/>
                <a:ea typeface="楷体" panose="02010609060101010101" pitchFamily="49" charset="-122"/>
              </a:endParaRPr>
            </a:p>
            <a:p>
              <a:pPr lvl="0" algn="ctr" defTabSz="914400" fontAlgn="base">
                <a:buClr>
                  <a:srgbClr val="3333CC"/>
                </a:buClr>
                <a:buSzPct val="60000"/>
                <a:defRPr/>
              </a:pPr>
              <a:r>
                <a:rPr lang="zh-CN" altLang="en-US" sz="2400" b="1" kern="0" dirty="0">
                  <a:solidFill>
                    <a:schemeClr val="bg1"/>
                  </a:solidFill>
                  <a:latin typeface="楷体" panose="02010609060101010101" pitchFamily="49" charset="-122"/>
                  <a:ea typeface="楷体" panose="02010609060101010101" pitchFamily="49" charset="-122"/>
                </a:rPr>
                <a:t>工作原理</a:t>
              </a:r>
              <a:endParaRPr lang="en-US" altLang="zh-CN" sz="2400" b="1" kern="0" dirty="0">
                <a:solidFill>
                  <a:schemeClr val="bg1"/>
                </a:solidFill>
                <a:latin typeface="楷体" panose="02010609060101010101" pitchFamily="49" charset="-122"/>
                <a:ea typeface="楷体" panose="02010609060101010101" pitchFamily="49"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fade">
                                      <p:cBhvr>
                                        <p:cTn id="21" dur="1000"/>
                                        <p:tgtEl>
                                          <p:spTgt spid="85"/>
                                        </p:tgtEl>
                                      </p:cBhvr>
                                    </p:animEffect>
                                    <p:anim calcmode="lin" valueType="num">
                                      <p:cBhvr>
                                        <p:cTn id="22" dur="1000" fill="hold"/>
                                        <p:tgtEl>
                                          <p:spTgt spid="85"/>
                                        </p:tgtEl>
                                        <p:attrNameLst>
                                          <p:attrName>ppt_x</p:attrName>
                                        </p:attrNameLst>
                                      </p:cBhvr>
                                      <p:tavLst>
                                        <p:tav tm="0">
                                          <p:val>
                                            <p:strVal val="#ppt_x"/>
                                          </p:val>
                                        </p:tav>
                                        <p:tav tm="100000">
                                          <p:val>
                                            <p:strVal val="#ppt_x"/>
                                          </p:val>
                                        </p:tav>
                                      </p:tavLst>
                                    </p:anim>
                                    <p:anim calcmode="lin" valueType="num">
                                      <p:cBhvr>
                                        <p:cTn id="23" dur="1000" fill="hold"/>
                                        <p:tgtEl>
                                          <p:spTgt spid="85"/>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fade">
                                      <p:cBhvr>
                                        <p:cTn id="26" dur="1000"/>
                                        <p:tgtEl>
                                          <p:spTgt spid="86"/>
                                        </p:tgtEl>
                                      </p:cBhvr>
                                    </p:animEffect>
                                    <p:anim calcmode="lin" valueType="num">
                                      <p:cBhvr>
                                        <p:cTn id="27" dur="1000" fill="hold"/>
                                        <p:tgtEl>
                                          <p:spTgt spid="86"/>
                                        </p:tgtEl>
                                        <p:attrNameLst>
                                          <p:attrName>ppt_x</p:attrName>
                                        </p:attrNameLst>
                                      </p:cBhvr>
                                      <p:tavLst>
                                        <p:tav tm="0">
                                          <p:val>
                                            <p:strVal val="#ppt_x"/>
                                          </p:val>
                                        </p:tav>
                                        <p:tav tm="100000">
                                          <p:val>
                                            <p:strVal val="#ppt_x"/>
                                          </p:val>
                                        </p:tav>
                                      </p:tavLst>
                                    </p:anim>
                                    <p:anim calcmode="lin" valueType="num">
                                      <p:cBhvr>
                                        <p:cTn id="28" dur="1000" fill="hold"/>
                                        <p:tgtEl>
                                          <p:spTgt spid="8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Effect transition="in" filter="fade">
                                      <p:cBhvr>
                                        <p:cTn id="31" dur="1000"/>
                                        <p:tgtEl>
                                          <p:spTgt spid="87"/>
                                        </p:tgtEl>
                                      </p:cBhvr>
                                    </p:animEffect>
                                    <p:anim calcmode="lin" valueType="num">
                                      <p:cBhvr>
                                        <p:cTn id="32" dur="1000" fill="hold"/>
                                        <p:tgtEl>
                                          <p:spTgt spid="87"/>
                                        </p:tgtEl>
                                        <p:attrNameLst>
                                          <p:attrName>ppt_x</p:attrName>
                                        </p:attrNameLst>
                                      </p:cBhvr>
                                      <p:tavLst>
                                        <p:tav tm="0">
                                          <p:val>
                                            <p:strVal val="#ppt_x"/>
                                          </p:val>
                                        </p:tav>
                                        <p:tav tm="100000">
                                          <p:val>
                                            <p:strVal val="#ppt_x"/>
                                          </p:val>
                                        </p:tav>
                                      </p:tavLst>
                                    </p:anim>
                                    <p:anim calcmode="lin" valueType="num">
                                      <p:cBhvr>
                                        <p:cTn id="33" dur="1000" fill="hold"/>
                                        <p:tgtEl>
                                          <p:spTgt spid="8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8"/>
                                        </p:tgtEl>
                                        <p:attrNameLst>
                                          <p:attrName>style.visibility</p:attrName>
                                        </p:attrNameLst>
                                      </p:cBhvr>
                                      <p:to>
                                        <p:strVal val="visible"/>
                                      </p:to>
                                    </p:set>
                                    <p:animEffect transition="in" filter="fade">
                                      <p:cBhvr>
                                        <p:cTn id="36" dur="1000"/>
                                        <p:tgtEl>
                                          <p:spTgt spid="88"/>
                                        </p:tgtEl>
                                      </p:cBhvr>
                                    </p:animEffect>
                                    <p:anim calcmode="lin" valueType="num">
                                      <p:cBhvr>
                                        <p:cTn id="37" dur="1000" fill="hold"/>
                                        <p:tgtEl>
                                          <p:spTgt spid="88"/>
                                        </p:tgtEl>
                                        <p:attrNameLst>
                                          <p:attrName>ppt_x</p:attrName>
                                        </p:attrNameLst>
                                      </p:cBhvr>
                                      <p:tavLst>
                                        <p:tav tm="0">
                                          <p:val>
                                            <p:strVal val="#ppt_x"/>
                                          </p:val>
                                        </p:tav>
                                        <p:tav tm="100000">
                                          <p:val>
                                            <p:strVal val="#ppt_x"/>
                                          </p:val>
                                        </p:tav>
                                      </p:tavLst>
                                    </p:anim>
                                    <p:anim calcmode="lin" valueType="num">
                                      <p:cBhvr>
                                        <p:cTn id="38" dur="1000" fill="hold"/>
                                        <p:tgtEl>
                                          <p:spTgt spid="8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89"/>
                                        </p:tgtEl>
                                        <p:attrNameLst>
                                          <p:attrName>style.visibility</p:attrName>
                                        </p:attrNameLst>
                                      </p:cBhvr>
                                      <p:to>
                                        <p:strVal val="visible"/>
                                      </p:to>
                                    </p:set>
                                    <p:animEffect transition="in" filter="fade">
                                      <p:cBhvr>
                                        <p:cTn id="41" dur="1000"/>
                                        <p:tgtEl>
                                          <p:spTgt spid="89"/>
                                        </p:tgtEl>
                                      </p:cBhvr>
                                    </p:animEffect>
                                    <p:anim calcmode="lin" valueType="num">
                                      <p:cBhvr>
                                        <p:cTn id="42" dur="1000" fill="hold"/>
                                        <p:tgtEl>
                                          <p:spTgt spid="89"/>
                                        </p:tgtEl>
                                        <p:attrNameLst>
                                          <p:attrName>ppt_x</p:attrName>
                                        </p:attrNameLst>
                                      </p:cBhvr>
                                      <p:tavLst>
                                        <p:tav tm="0">
                                          <p:val>
                                            <p:strVal val="#ppt_x"/>
                                          </p:val>
                                        </p:tav>
                                        <p:tav tm="100000">
                                          <p:val>
                                            <p:strVal val="#ppt_x"/>
                                          </p:val>
                                        </p:tav>
                                      </p:tavLst>
                                    </p:anim>
                                    <p:anim calcmode="lin" valueType="num">
                                      <p:cBhvr>
                                        <p:cTn id="43" dur="1000" fill="hold"/>
                                        <p:tgtEl>
                                          <p:spTgt spid="89"/>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90"/>
                                        </p:tgtEl>
                                        <p:attrNameLst>
                                          <p:attrName>style.visibility</p:attrName>
                                        </p:attrNameLst>
                                      </p:cBhvr>
                                      <p:to>
                                        <p:strVal val="visible"/>
                                      </p:to>
                                    </p:set>
                                    <p:animEffect transition="in" filter="fade">
                                      <p:cBhvr>
                                        <p:cTn id="46" dur="1000"/>
                                        <p:tgtEl>
                                          <p:spTgt spid="90"/>
                                        </p:tgtEl>
                                      </p:cBhvr>
                                    </p:animEffect>
                                    <p:anim calcmode="lin" valueType="num">
                                      <p:cBhvr>
                                        <p:cTn id="47" dur="1000" fill="hold"/>
                                        <p:tgtEl>
                                          <p:spTgt spid="90"/>
                                        </p:tgtEl>
                                        <p:attrNameLst>
                                          <p:attrName>ppt_x</p:attrName>
                                        </p:attrNameLst>
                                      </p:cBhvr>
                                      <p:tavLst>
                                        <p:tav tm="0">
                                          <p:val>
                                            <p:strVal val="#ppt_x"/>
                                          </p:val>
                                        </p:tav>
                                        <p:tav tm="100000">
                                          <p:val>
                                            <p:strVal val="#ppt_x"/>
                                          </p:val>
                                        </p:tav>
                                      </p:tavLst>
                                    </p:anim>
                                    <p:anim calcmode="lin" valueType="num">
                                      <p:cBhvr>
                                        <p:cTn id="48" dur="1000" fill="hold"/>
                                        <p:tgtEl>
                                          <p:spTgt spid="90"/>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91"/>
                                        </p:tgtEl>
                                        <p:attrNameLst>
                                          <p:attrName>style.visibility</p:attrName>
                                        </p:attrNameLst>
                                      </p:cBhvr>
                                      <p:to>
                                        <p:strVal val="visible"/>
                                      </p:to>
                                    </p:set>
                                    <p:animEffect transition="in" filter="fade">
                                      <p:cBhvr>
                                        <p:cTn id="51" dur="1000"/>
                                        <p:tgtEl>
                                          <p:spTgt spid="91"/>
                                        </p:tgtEl>
                                      </p:cBhvr>
                                    </p:animEffect>
                                    <p:anim calcmode="lin" valueType="num">
                                      <p:cBhvr>
                                        <p:cTn id="52" dur="1000" fill="hold"/>
                                        <p:tgtEl>
                                          <p:spTgt spid="91"/>
                                        </p:tgtEl>
                                        <p:attrNameLst>
                                          <p:attrName>ppt_x</p:attrName>
                                        </p:attrNameLst>
                                      </p:cBhvr>
                                      <p:tavLst>
                                        <p:tav tm="0">
                                          <p:val>
                                            <p:strVal val="#ppt_x"/>
                                          </p:val>
                                        </p:tav>
                                        <p:tav tm="100000">
                                          <p:val>
                                            <p:strVal val="#ppt_x"/>
                                          </p:val>
                                        </p:tav>
                                      </p:tavLst>
                                    </p:anim>
                                    <p:anim calcmode="lin" valueType="num">
                                      <p:cBhvr>
                                        <p:cTn id="53" dur="1000" fill="hold"/>
                                        <p:tgtEl>
                                          <p:spTgt spid="91"/>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92"/>
                                        </p:tgtEl>
                                        <p:attrNameLst>
                                          <p:attrName>style.visibility</p:attrName>
                                        </p:attrNameLst>
                                      </p:cBhvr>
                                      <p:to>
                                        <p:strVal val="visible"/>
                                      </p:to>
                                    </p:set>
                                    <p:animEffect transition="in" filter="fade">
                                      <p:cBhvr>
                                        <p:cTn id="56" dur="1000"/>
                                        <p:tgtEl>
                                          <p:spTgt spid="92"/>
                                        </p:tgtEl>
                                      </p:cBhvr>
                                    </p:animEffect>
                                    <p:anim calcmode="lin" valueType="num">
                                      <p:cBhvr>
                                        <p:cTn id="57" dur="1000" fill="hold"/>
                                        <p:tgtEl>
                                          <p:spTgt spid="92"/>
                                        </p:tgtEl>
                                        <p:attrNameLst>
                                          <p:attrName>ppt_x</p:attrName>
                                        </p:attrNameLst>
                                      </p:cBhvr>
                                      <p:tavLst>
                                        <p:tav tm="0">
                                          <p:val>
                                            <p:strVal val="#ppt_x"/>
                                          </p:val>
                                        </p:tav>
                                        <p:tav tm="100000">
                                          <p:val>
                                            <p:strVal val="#ppt_x"/>
                                          </p:val>
                                        </p:tav>
                                      </p:tavLst>
                                    </p:anim>
                                    <p:anim calcmode="lin" valueType="num">
                                      <p:cBhvr>
                                        <p:cTn id="58" dur="1000" fill="hold"/>
                                        <p:tgtEl>
                                          <p:spTgt spid="92"/>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93"/>
                                        </p:tgtEl>
                                        <p:attrNameLst>
                                          <p:attrName>style.visibility</p:attrName>
                                        </p:attrNameLst>
                                      </p:cBhvr>
                                      <p:to>
                                        <p:strVal val="visible"/>
                                      </p:to>
                                    </p:set>
                                    <p:animEffect transition="in" filter="fade">
                                      <p:cBhvr>
                                        <p:cTn id="61" dur="1000"/>
                                        <p:tgtEl>
                                          <p:spTgt spid="93"/>
                                        </p:tgtEl>
                                      </p:cBhvr>
                                    </p:animEffect>
                                    <p:anim calcmode="lin" valueType="num">
                                      <p:cBhvr>
                                        <p:cTn id="62" dur="1000" fill="hold"/>
                                        <p:tgtEl>
                                          <p:spTgt spid="93"/>
                                        </p:tgtEl>
                                        <p:attrNameLst>
                                          <p:attrName>ppt_x</p:attrName>
                                        </p:attrNameLst>
                                      </p:cBhvr>
                                      <p:tavLst>
                                        <p:tav tm="0">
                                          <p:val>
                                            <p:strVal val="#ppt_x"/>
                                          </p:val>
                                        </p:tav>
                                        <p:tav tm="100000">
                                          <p:val>
                                            <p:strVal val="#ppt_x"/>
                                          </p:val>
                                        </p:tav>
                                      </p:tavLst>
                                    </p:anim>
                                    <p:anim calcmode="lin" valueType="num">
                                      <p:cBhvr>
                                        <p:cTn id="63" dur="1000" fill="hold"/>
                                        <p:tgtEl>
                                          <p:spTgt spid="9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94"/>
                                        </p:tgtEl>
                                        <p:attrNameLst>
                                          <p:attrName>style.visibility</p:attrName>
                                        </p:attrNameLst>
                                      </p:cBhvr>
                                      <p:to>
                                        <p:strVal val="visible"/>
                                      </p:to>
                                    </p:set>
                                    <p:animEffect transition="in" filter="fade">
                                      <p:cBhvr>
                                        <p:cTn id="66" dur="1000"/>
                                        <p:tgtEl>
                                          <p:spTgt spid="94"/>
                                        </p:tgtEl>
                                      </p:cBhvr>
                                    </p:animEffect>
                                    <p:anim calcmode="lin" valueType="num">
                                      <p:cBhvr>
                                        <p:cTn id="67" dur="1000" fill="hold"/>
                                        <p:tgtEl>
                                          <p:spTgt spid="94"/>
                                        </p:tgtEl>
                                        <p:attrNameLst>
                                          <p:attrName>ppt_x</p:attrName>
                                        </p:attrNameLst>
                                      </p:cBhvr>
                                      <p:tavLst>
                                        <p:tav tm="0">
                                          <p:val>
                                            <p:strVal val="#ppt_x"/>
                                          </p:val>
                                        </p:tav>
                                        <p:tav tm="100000">
                                          <p:val>
                                            <p:strVal val="#ppt_x"/>
                                          </p:val>
                                        </p:tav>
                                      </p:tavLst>
                                    </p:anim>
                                    <p:anim calcmode="lin" valueType="num">
                                      <p:cBhvr>
                                        <p:cTn id="68" dur="1000" fill="hold"/>
                                        <p:tgtEl>
                                          <p:spTgt spid="94"/>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95"/>
                                        </p:tgtEl>
                                        <p:attrNameLst>
                                          <p:attrName>style.visibility</p:attrName>
                                        </p:attrNameLst>
                                      </p:cBhvr>
                                      <p:to>
                                        <p:strVal val="visible"/>
                                      </p:to>
                                    </p:set>
                                    <p:animEffect transition="in" filter="fade">
                                      <p:cBhvr>
                                        <p:cTn id="71" dur="1000"/>
                                        <p:tgtEl>
                                          <p:spTgt spid="95"/>
                                        </p:tgtEl>
                                      </p:cBhvr>
                                    </p:animEffect>
                                    <p:anim calcmode="lin" valueType="num">
                                      <p:cBhvr>
                                        <p:cTn id="72" dur="1000" fill="hold"/>
                                        <p:tgtEl>
                                          <p:spTgt spid="95"/>
                                        </p:tgtEl>
                                        <p:attrNameLst>
                                          <p:attrName>ppt_x</p:attrName>
                                        </p:attrNameLst>
                                      </p:cBhvr>
                                      <p:tavLst>
                                        <p:tav tm="0">
                                          <p:val>
                                            <p:strVal val="#ppt_x"/>
                                          </p:val>
                                        </p:tav>
                                        <p:tav tm="100000">
                                          <p:val>
                                            <p:strVal val="#ppt_x"/>
                                          </p:val>
                                        </p:tav>
                                      </p:tavLst>
                                    </p:anim>
                                    <p:anim calcmode="lin" valueType="num">
                                      <p:cBhvr>
                                        <p:cTn id="73" dur="1000" fill="hold"/>
                                        <p:tgtEl>
                                          <p:spTgt spid="95"/>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96"/>
                                        </p:tgtEl>
                                        <p:attrNameLst>
                                          <p:attrName>style.visibility</p:attrName>
                                        </p:attrNameLst>
                                      </p:cBhvr>
                                      <p:to>
                                        <p:strVal val="visible"/>
                                      </p:to>
                                    </p:set>
                                    <p:animEffect transition="in" filter="fade">
                                      <p:cBhvr>
                                        <p:cTn id="76" dur="1000"/>
                                        <p:tgtEl>
                                          <p:spTgt spid="96"/>
                                        </p:tgtEl>
                                      </p:cBhvr>
                                    </p:animEffect>
                                    <p:anim calcmode="lin" valueType="num">
                                      <p:cBhvr>
                                        <p:cTn id="77" dur="1000" fill="hold"/>
                                        <p:tgtEl>
                                          <p:spTgt spid="96"/>
                                        </p:tgtEl>
                                        <p:attrNameLst>
                                          <p:attrName>ppt_x</p:attrName>
                                        </p:attrNameLst>
                                      </p:cBhvr>
                                      <p:tavLst>
                                        <p:tav tm="0">
                                          <p:val>
                                            <p:strVal val="#ppt_x"/>
                                          </p:val>
                                        </p:tav>
                                        <p:tav tm="100000">
                                          <p:val>
                                            <p:strVal val="#ppt_x"/>
                                          </p:val>
                                        </p:tav>
                                      </p:tavLst>
                                    </p:anim>
                                    <p:anim calcmode="lin" valueType="num">
                                      <p:cBhvr>
                                        <p:cTn id="78" dur="1000" fill="hold"/>
                                        <p:tgtEl>
                                          <p:spTgt spid="96"/>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97"/>
                                        </p:tgtEl>
                                        <p:attrNameLst>
                                          <p:attrName>style.visibility</p:attrName>
                                        </p:attrNameLst>
                                      </p:cBhvr>
                                      <p:to>
                                        <p:strVal val="visible"/>
                                      </p:to>
                                    </p:set>
                                    <p:animEffect transition="in" filter="fade">
                                      <p:cBhvr>
                                        <p:cTn id="81" dur="1000"/>
                                        <p:tgtEl>
                                          <p:spTgt spid="97"/>
                                        </p:tgtEl>
                                      </p:cBhvr>
                                    </p:animEffect>
                                    <p:anim calcmode="lin" valueType="num">
                                      <p:cBhvr>
                                        <p:cTn id="82" dur="1000" fill="hold"/>
                                        <p:tgtEl>
                                          <p:spTgt spid="97"/>
                                        </p:tgtEl>
                                        <p:attrNameLst>
                                          <p:attrName>ppt_x</p:attrName>
                                        </p:attrNameLst>
                                      </p:cBhvr>
                                      <p:tavLst>
                                        <p:tav tm="0">
                                          <p:val>
                                            <p:strVal val="#ppt_x"/>
                                          </p:val>
                                        </p:tav>
                                        <p:tav tm="100000">
                                          <p:val>
                                            <p:strVal val="#ppt_x"/>
                                          </p:val>
                                        </p:tav>
                                      </p:tavLst>
                                    </p:anim>
                                    <p:anim calcmode="lin" valueType="num">
                                      <p:cBhvr>
                                        <p:cTn id="83" dur="1000" fill="hold"/>
                                        <p:tgtEl>
                                          <p:spTgt spid="97"/>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98"/>
                                        </p:tgtEl>
                                        <p:attrNameLst>
                                          <p:attrName>style.visibility</p:attrName>
                                        </p:attrNameLst>
                                      </p:cBhvr>
                                      <p:to>
                                        <p:strVal val="visible"/>
                                      </p:to>
                                    </p:set>
                                    <p:animEffect transition="in" filter="fade">
                                      <p:cBhvr>
                                        <p:cTn id="86" dur="1000"/>
                                        <p:tgtEl>
                                          <p:spTgt spid="98"/>
                                        </p:tgtEl>
                                      </p:cBhvr>
                                    </p:animEffect>
                                    <p:anim calcmode="lin" valueType="num">
                                      <p:cBhvr>
                                        <p:cTn id="87" dur="1000" fill="hold"/>
                                        <p:tgtEl>
                                          <p:spTgt spid="98"/>
                                        </p:tgtEl>
                                        <p:attrNameLst>
                                          <p:attrName>ppt_x</p:attrName>
                                        </p:attrNameLst>
                                      </p:cBhvr>
                                      <p:tavLst>
                                        <p:tav tm="0">
                                          <p:val>
                                            <p:strVal val="#ppt_x"/>
                                          </p:val>
                                        </p:tav>
                                        <p:tav tm="100000">
                                          <p:val>
                                            <p:strVal val="#ppt_x"/>
                                          </p:val>
                                        </p:tav>
                                      </p:tavLst>
                                    </p:anim>
                                    <p:anim calcmode="lin" valueType="num">
                                      <p:cBhvr>
                                        <p:cTn id="88"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p:bldP spid="87" grpId="0" animBg="1"/>
      <p:bldP spid="88" grpId="0"/>
      <p:bldP spid="89" grpId="0" animBg="1"/>
      <p:bldP spid="90" grpId="0"/>
      <p:bldP spid="91" grpId="0" animBg="1"/>
      <p:bldP spid="92" grpId="0"/>
      <p:bldP spid="93" grpId="0" animBg="1"/>
      <p:bldP spid="94" grpId="0"/>
      <p:bldP spid="95" grpId="0" animBg="1"/>
      <p:bldP spid="96" grpId="0" animBg="1"/>
      <p:bldP spid="97" grpId="0" animBg="1"/>
      <p:bldP spid="9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1.1 </a:t>
            </a:r>
            <a:r>
              <a:rPr lang="zh-CN" altLang="en-US" sz="2400" b="1" dirty="0">
                <a:solidFill>
                  <a:schemeClr val="bg1"/>
                </a:solidFill>
                <a:latin typeface="楷体" panose="02010609060101010101" pitchFamily="49" charset="-122"/>
                <a:ea typeface="楷体" panose="02010609060101010101" pitchFamily="49" charset="-122"/>
              </a:rPr>
              <a:t>微机系统的组成</a:t>
            </a:r>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3833101" cy="461665"/>
          </a:xfrm>
          <a:prstGeom prst="rect">
            <a:avLst/>
          </a:prstGeom>
        </p:spPr>
        <p:txBody>
          <a:bodyPr wrap="none">
            <a:spAutoFit/>
          </a:bodyPr>
          <a:lstStyle/>
          <a:p>
            <a:r>
              <a:rPr lang="zh-CN" altLang="en-US" sz="2400" b="1" dirty="0">
                <a:latin typeface="华文楷体" panose="02010600040101010101" pitchFamily="2" charset="-122"/>
                <a:ea typeface="华文楷体" panose="02010600040101010101" pitchFamily="2" charset="-122"/>
              </a:rPr>
              <a:t>冯 </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诺依曼机的特点和不足</a:t>
            </a:r>
            <a:endParaRPr lang="zh-CN" altLang="en-US" sz="2400" b="1" dirty="0">
              <a:latin typeface="华文楷体" panose="02010600040101010101" pitchFamily="2" charset="-122"/>
              <a:ea typeface="华文楷体" panose="02010600040101010101" pitchFamily="2" charset="-122"/>
            </a:endParaRPr>
          </a:p>
        </p:txBody>
      </p:sp>
      <p:sp>
        <p:nvSpPr>
          <p:cNvPr id="32" name="MH_Other_1"/>
          <p:cNvSpPr/>
          <p:nvPr>
            <p:custDataLst>
              <p:tags r:id="rId2"/>
            </p:custDataLst>
          </p:nvPr>
        </p:nvSpPr>
        <p:spPr>
          <a:xfrm>
            <a:off x="5176001" y="2813870"/>
            <a:ext cx="1398587" cy="450850"/>
          </a:xfrm>
          <a:custGeom>
            <a:avLst/>
            <a:gdLst>
              <a:gd name="connsiteX0" fmla="*/ 0 w 2952750"/>
              <a:gd name="connsiteY0" fmla="*/ 952500 h 952500"/>
              <a:gd name="connsiteX1" fmla="*/ 2000250 w 2952750"/>
              <a:gd name="connsiteY1" fmla="*/ 952500 h 952500"/>
              <a:gd name="connsiteX2" fmla="*/ 2952750 w 2952750"/>
              <a:gd name="connsiteY2" fmla="*/ 0 h 952500"/>
            </a:gdLst>
            <a:ahLst/>
            <a:cxnLst>
              <a:cxn ang="0">
                <a:pos x="connsiteX0" y="connsiteY0"/>
              </a:cxn>
              <a:cxn ang="0">
                <a:pos x="connsiteX1" y="connsiteY1"/>
              </a:cxn>
              <a:cxn ang="0">
                <a:pos x="connsiteX2" y="connsiteY2"/>
              </a:cxn>
            </a:cxnLst>
            <a:rect l="l" t="t" r="r" b="b"/>
            <a:pathLst>
              <a:path w="2952750" h="952500">
                <a:moveTo>
                  <a:pt x="0" y="952500"/>
                </a:moveTo>
                <a:lnTo>
                  <a:pt x="2000250" y="952500"/>
                </a:lnTo>
                <a:lnTo>
                  <a:pt x="2952750" y="0"/>
                </a:lnTo>
              </a:path>
            </a:pathLst>
          </a:custGeom>
          <a:noFill/>
          <a:ln w="12700" cap="flat" cmpd="sng" algn="ctr">
            <a:solidFill>
              <a:schemeClr val="accent1"/>
            </a:solidFill>
            <a:prstDash val="solid"/>
            <a:miter lim="800000"/>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微软雅黑" panose="020B0503020204020204" pitchFamily="34" charset="-122"/>
              <a:ea typeface="微软雅黑" panose="020B0503020204020204" pitchFamily="34" charset="-122"/>
            </a:endParaRPr>
          </a:p>
        </p:txBody>
      </p:sp>
      <p:sp>
        <p:nvSpPr>
          <p:cNvPr id="33" name="MH_Other_2"/>
          <p:cNvSpPr/>
          <p:nvPr>
            <p:custDataLst>
              <p:tags r:id="rId3"/>
            </p:custDataLst>
          </p:nvPr>
        </p:nvSpPr>
        <p:spPr>
          <a:xfrm rot="10800000">
            <a:off x="1773988" y="2363020"/>
            <a:ext cx="1398588" cy="450850"/>
          </a:xfrm>
          <a:custGeom>
            <a:avLst/>
            <a:gdLst>
              <a:gd name="connsiteX0" fmla="*/ 0 w 2952750"/>
              <a:gd name="connsiteY0" fmla="*/ 952500 h 952500"/>
              <a:gd name="connsiteX1" fmla="*/ 2000250 w 2952750"/>
              <a:gd name="connsiteY1" fmla="*/ 952500 h 952500"/>
              <a:gd name="connsiteX2" fmla="*/ 2952750 w 2952750"/>
              <a:gd name="connsiteY2" fmla="*/ 0 h 952500"/>
            </a:gdLst>
            <a:ahLst/>
            <a:cxnLst>
              <a:cxn ang="0">
                <a:pos x="connsiteX0" y="connsiteY0"/>
              </a:cxn>
              <a:cxn ang="0">
                <a:pos x="connsiteX1" y="connsiteY1"/>
              </a:cxn>
              <a:cxn ang="0">
                <a:pos x="connsiteX2" y="connsiteY2"/>
              </a:cxn>
            </a:cxnLst>
            <a:rect l="l" t="t" r="r" b="b"/>
            <a:pathLst>
              <a:path w="2952750" h="952500">
                <a:moveTo>
                  <a:pt x="0" y="952500"/>
                </a:moveTo>
                <a:lnTo>
                  <a:pt x="2000250" y="952500"/>
                </a:lnTo>
                <a:lnTo>
                  <a:pt x="2952750" y="0"/>
                </a:lnTo>
              </a:path>
            </a:pathLst>
          </a:custGeom>
          <a:noFill/>
          <a:ln w="12700" cap="flat" cmpd="sng" algn="ctr">
            <a:solidFill>
              <a:schemeClr val="accent1">
                <a:lumMod val="40000"/>
                <a:lumOff val="60000"/>
              </a:schemeClr>
            </a:solidFill>
            <a:prstDash val="solid"/>
            <a:miter lim="800000"/>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微软雅黑" panose="020B0503020204020204" pitchFamily="34" charset="-122"/>
              <a:ea typeface="微软雅黑" panose="020B0503020204020204" pitchFamily="34" charset="-122"/>
            </a:endParaRPr>
          </a:p>
        </p:txBody>
      </p:sp>
      <p:sp>
        <p:nvSpPr>
          <p:cNvPr id="34" name="MH_Other_3"/>
          <p:cNvSpPr/>
          <p:nvPr>
            <p:custDataLst>
              <p:tags r:id="rId4"/>
            </p:custDataLst>
          </p:nvPr>
        </p:nvSpPr>
        <p:spPr>
          <a:xfrm>
            <a:off x="6572484" y="2001070"/>
            <a:ext cx="31750" cy="1382713"/>
          </a:xfrm>
          <a:prstGeom prst="rect">
            <a:avLst/>
          </a:pr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微软雅黑" panose="020B0503020204020204" pitchFamily="34" charset="-122"/>
              <a:ea typeface="微软雅黑" panose="020B0503020204020204" pitchFamily="34" charset="-122"/>
            </a:endParaRPr>
          </a:p>
        </p:txBody>
      </p:sp>
      <p:sp>
        <p:nvSpPr>
          <p:cNvPr id="35" name="MH_Other_4"/>
          <p:cNvSpPr/>
          <p:nvPr>
            <p:custDataLst>
              <p:tags r:id="rId5"/>
            </p:custDataLst>
          </p:nvPr>
        </p:nvSpPr>
        <p:spPr>
          <a:xfrm>
            <a:off x="516688" y="2763070"/>
            <a:ext cx="33338" cy="1381125"/>
          </a:xfrm>
          <a:prstGeom prst="rect">
            <a:avLst/>
          </a:prstGeom>
          <a:solidFill>
            <a:schemeClr val="accent1">
              <a:lumMod val="40000"/>
              <a:lumOff val="6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微软雅黑" panose="020B0503020204020204" pitchFamily="34" charset="-122"/>
              <a:ea typeface="微软雅黑" panose="020B0503020204020204" pitchFamily="34" charset="-122"/>
            </a:endParaRPr>
          </a:p>
        </p:txBody>
      </p:sp>
      <p:sp>
        <p:nvSpPr>
          <p:cNvPr id="37" name="MH_Other_6"/>
          <p:cNvSpPr/>
          <p:nvPr>
            <p:custDataLst>
              <p:tags r:id="rId6"/>
            </p:custDataLst>
          </p:nvPr>
        </p:nvSpPr>
        <p:spPr>
          <a:xfrm>
            <a:off x="3891713" y="1161283"/>
            <a:ext cx="1588" cy="0"/>
          </a:xfrm>
          <a:custGeom>
            <a:avLst/>
            <a:gdLst>
              <a:gd name="connsiteX0" fmla="*/ 0 w 1712"/>
              <a:gd name="connsiteY0" fmla="*/ 0 h 173"/>
              <a:gd name="connsiteX1" fmla="*/ 1712 w 1712"/>
              <a:gd name="connsiteY1" fmla="*/ 87 h 173"/>
              <a:gd name="connsiteX2" fmla="*/ 0 w 1712"/>
              <a:gd name="connsiteY2" fmla="*/ 173 h 173"/>
              <a:gd name="connsiteX3" fmla="*/ 0 w 1712"/>
              <a:gd name="connsiteY3" fmla="*/ 0 h 173"/>
            </a:gdLst>
            <a:ahLst/>
            <a:cxnLst>
              <a:cxn ang="0">
                <a:pos x="connsiteX0" y="connsiteY0"/>
              </a:cxn>
              <a:cxn ang="0">
                <a:pos x="connsiteX1" y="connsiteY1"/>
              </a:cxn>
              <a:cxn ang="0">
                <a:pos x="connsiteX2" y="connsiteY2"/>
              </a:cxn>
              <a:cxn ang="0">
                <a:pos x="connsiteX3" y="connsiteY3"/>
              </a:cxn>
            </a:cxnLst>
            <a:rect l="l" t="t" r="r" b="b"/>
            <a:pathLst>
              <a:path w="1712" h="173">
                <a:moveTo>
                  <a:pt x="0" y="0"/>
                </a:moveTo>
                <a:lnTo>
                  <a:pt x="1712" y="87"/>
                </a:lnTo>
                <a:lnTo>
                  <a:pt x="0" y="17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45" name="MH_Text_1"/>
          <p:cNvSpPr/>
          <p:nvPr>
            <p:custDataLst>
              <p:tags r:id="rId7"/>
            </p:custDataLst>
          </p:nvPr>
        </p:nvSpPr>
        <p:spPr>
          <a:xfrm>
            <a:off x="679430" y="3439179"/>
            <a:ext cx="2731628" cy="2339022"/>
          </a:xfrm>
          <a:prstGeom prst="rect">
            <a:avLst/>
          </a:prstGeom>
        </p:spPr>
        <p:txBody>
          <a:bodyPr lIns="0" tIns="0" rIns="0" bIns="0">
            <a:normAutofit/>
          </a:bodyPr>
          <a:lstStyle/>
          <a:p>
            <a:pPr marL="285750" lvl="1" indent="-285750">
              <a:lnSpc>
                <a:spcPct val="140000"/>
              </a:lnSpc>
              <a:spcBef>
                <a:spcPct val="0"/>
              </a:spcBef>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存储程序，共享数据，顺序执行；</a:t>
            </a:r>
            <a:endParaRPr lang="en-US" altLang="zh-CN" sz="2000" dirty="0">
              <a:latin typeface="楷体" panose="02010609060101010101" pitchFamily="49" charset="-122"/>
              <a:ea typeface="楷体" panose="02010609060101010101" pitchFamily="49" charset="-122"/>
            </a:endParaRPr>
          </a:p>
          <a:p>
            <a:pPr marL="285750" lvl="1" indent="-285750">
              <a:lnSpc>
                <a:spcPct val="140000"/>
              </a:lnSpc>
              <a:spcBef>
                <a:spcPct val="0"/>
              </a:spcBef>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属于顺序处理机，适于确定的算法和数值处理。</a:t>
            </a:r>
            <a:endParaRPr lang="en-US" altLang="zh-CN" sz="2000" dirty="0">
              <a:latin typeface="楷体" panose="02010609060101010101" pitchFamily="49" charset="-122"/>
              <a:ea typeface="楷体" panose="02010609060101010101" pitchFamily="49" charset="-122"/>
            </a:endParaRPr>
          </a:p>
        </p:txBody>
      </p:sp>
      <p:sp>
        <p:nvSpPr>
          <p:cNvPr id="46" name="MH_SubTitle_1"/>
          <p:cNvSpPr/>
          <p:nvPr>
            <p:custDataLst>
              <p:tags r:id="rId8"/>
            </p:custDataLst>
          </p:nvPr>
        </p:nvSpPr>
        <p:spPr>
          <a:xfrm>
            <a:off x="678613" y="2921820"/>
            <a:ext cx="1989138" cy="461963"/>
          </a:xfrm>
          <a:prstGeom prst="rect">
            <a:avLst/>
          </a:prstGeom>
        </p:spPr>
        <p:txBody>
          <a:bodyPr lIns="0" tIns="0" rIns="0" bIns="0" anchor="ctr">
            <a:normAutofit/>
          </a:bodyPr>
          <a:lstStyle/>
          <a:p>
            <a:pPr>
              <a:defRPr/>
            </a:pPr>
            <a:r>
              <a:rPr lang="zh-CN" altLang="en-US" sz="2400" b="1" dirty="0">
                <a:latin typeface="楷体" panose="02010609060101010101" pitchFamily="49" charset="-122"/>
                <a:ea typeface="楷体" panose="02010609060101010101" pitchFamily="49" charset="-122"/>
              </a:rPr>
              <a:t>特点</a:t>
            </a:r>
            <a:endParaRPr lang="zh-CN" altLang="en-US" sz="2400" b="1" kern="0" dirty="0">
              <a:solidFill>
                <a:schemeClr val="accent1">
                  <a:lumMod val="75000"/>
                </a:schemeClr>
              </a:solidFill>
              <a:latin typeface="楷体" panose="02010609060101010101" pitchFamily="49" charset="-122"/>
              <a:ea typeface="楷体" panose="02010609060101010101" pitchFamily="49" charset="-122"/>
            </a:endParaRPr>
          </a:p>
        </p:txBody>
      </p:sp>
      <p:sp>
        <p:nvSpPr>
          <p:cNvPr id="47" name="MH_Text_2"/>
          <p:cNvSpPr/>
          <p:nvPr>
            <p:custDataLst>
              <p:tags r:id="rId9"/>
            </p:custDataLst>
          </p:nvPr>
        </p:nvSpPr>
        <p:spPr>
          <a:xfrm>
            <a:off x="5249660" y="3453632"/>
            <a:ext cx="3565132" cy="3964492"/>
          </a:xfrm>
          <a:prstGeom prst="rect">
            <a:avLst/>
          </a:prstGeom>
        </p:spPr>
        <p:txBody>
          <a:bodyPr lIns="0" tIns="0" rIns="0" bIns="0">
            <a:normAutofit/>
          </a:bodyPr>
          <a:lstStyle/>
          <a:p>
            <a:pPr marL="285750" lvl="1" indent="-285750">
              <a:lnSpc>
                <a:spcPct val="120000"/>
              </a:lnSpc>
              <a:spcBef>
                <a:spcPct val="0"/>
              </a:spcBef>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与存储器间有大量数据交互，对总线要求很高；</a:t>
            </a:r>
            <a:endParaRPr lang="en-US" altLang="zh-CN" sz="2000" dirty="0">
              <a:latin typeface="楷体" panose="02010609060101010101" pitchFamily="49" charset="-122"/>
              <a:ea typeface="楷体" panose="02010609060101010101" pitchFamily="49" charset="-122"/>
            </a:endParaRPr>
          </a:p>
          <a:p>
            <a:pPr marL="285750" lvl="1" indent="-285750">
              <a:lnSpc>
                <a:spcPct val="120000"/>
              </a:lnSpc>
              <a:spcBef>
                <a:spcPct val="0"/>
              </a:spcBef>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执行顺序由程序决定，对大型复杂任务较困难；</a:t>
            </a:r>
            <a:endParaRPr lang="en-US" altLang="zh-CN" sz="2000" dirty="0">
              <a:latin typeface="楷体" panose="02010609060101010101" pitchFamily="49" charset="-122"/>
              <a:ea typeface="楷体" panose="02010609060101010101" pitchFamily="49" charset="-122"/>
            </a:endParaRPr>
          </a:p>
          <a:p>
            <a:pPr marL="285750" lvl="1" indent="-285750">
              <a:lnSpc>
                <a:spcPct val="120000"/>
              </a:lnSpc>
              <a:spcBef>
                <a:spcPct val="0"/>
              </a:spcBef>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以运算器为核心，处理效率较低；</a:t>
            </a:r>
            <a:endParaRPr lang="en-US" altLang="zh-CN" sz="2000" dirty="0">
              <a:latin typeface="楷体" panose="02010609060101010101" pitchFamily="49" charset="-122"/>
              <a:ea typeface="楷体" panose="02010609060101010101" pitchFamily="49" charset="-122"/>
            </a:endParaRPr>
          </a:p>
          <a:p>
            <a:pPr marL="285750" lvl="1" indent="-285750">
              <a:lnSpc>
                <a:spcPct val="120000"/>
              </a:lnSpc>
              <a:spcBef>
                <a:spcPct val="0"/>
              </a:spcBef>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由</a:t>
            </a:r>
            <a:r>
              <a:rPr lang="en-US" altLang="zh-CN" sz="2000" dirty="0">
                <a:latin typeface="楷体" panose="02010609060101010101" pitchFamily="49" charset="-122"/>
                <a:ea typeface="楷体" panose="02010609060101010101" pitchFamily="49" charset="-122"/>
              </a:rPr>
              <a:t>PC</a:t>
            </a:r>
            <a:r>
              <a:rPr lang="zh-CN" altLang="en-US" sz="2000" dirty="0">
                <a:latin typeface="楷体" panose="02010609060101010101" pitchFamily="49" charset="-122"/>
                <a:ea typeface="楷体" panose="02010609060101010101" pitchFamily="49" charset="-122"/>
              </a:rPr>
              <a:t>控制执行顺序，难以进行真正的并行处理。</a:t>
            </a:r>
            <a:endParaRPr lang="en-US" altLang="zh-CN" sz="2000" dirty="0">
              <a:latin typeface="楷体" panose="02010609060101010101" pitchFamily="49" charset="-122"/>
              <a:ea typeface="楷体" panose="02010609060101010101" pitchFamily="49" charset="-122"/>
            </a:endParaRPr>
          </a:p>
        </p:txBody>
      </p:sp>
      <p:sp>
        <p:nvSpPr>
          <p:cNvPr id="48" name="MH_SubTitle_2"/>
          <p:cNvSpPr/>
          <p:nvPr>
            <p:custDataLst>
              <p:tags r:id="rId10"/>
            </p:custDataLst>
          </p:nvPr>
        </p:nvSpPr>
        <p:spPr>
          <a:xfrm>
            <a:off x="6825655" y="2567808"/>
            <a:ext cx="1989137" cy="461962"/>
          </a:xfrm>
          <a:prstGeom prst="rect">
            <a:avLst/>
          </a:prstGeom>
        </p:spPr>
        <p:txBody>
          <a:bodyPr lIns="0" tIns="0" rIns="0" bIns="0" anchor="ctr">
            <a:normAutofit/>
          </a:bodyPr>
          <a:lstStyle/>
          <a:p>
            <a:pPr>
              <a:defRPr/>
            </a:pPr>
            <a:r>
              <a:rPr lang="zh-CN" altLang="en-US" sz="2400" b="1" dirty="0">
                <a:latin typeface="楷体" panose="02010609060101010101" pitchFamily="49" charset="-122"/>
                <a:ea typeface="楷体" panose="02010609060101010101" pitchFamily="49" charset="-122"/>
              </a:rPr>
              <a:t>不足</a:t>
            </a:r>
            <a:endParaRPr lang="zh-CN" altLang="en-US" sz="2400" b="1" kern="0" dirty="0">
              <a:solidFill>
                <a:schemeClr val="accent1">
                  <a:lumMod val="75000"/>
                </a:schemeClr>
              </a:solidFill>
              <a:latin typeface="楷体" panose="02010609060101010101" pitchFamily="49" charset="-122"/>
              <a:ea typeface="楷体" panose="02010609060101010101" pitchFamily="49" charset="-122"/>
            </a:endParaRPr>
          </a:p>
        </p:txBody>
      </p:sp>
      <p:grpSp>
        <p:nvGrpSpPr>
          <p:cNvPr id="9" name="组合 8"/>
          <p:cNvGrpSpPr/>
          <p:nvPr/>
        </p:nvGrpSpPr>
        <p:grpSpPr>
          <a:xfrm>
            <a:off x="3026526" y="1594670"/>
            <a:ext cx="2398712" cy="2408238"/>
            <a:chOff x="3026526" y="1594670"/>
            <a:chExt cx="2398712" cy="2408238"/>
          </a:xfrm>
        </p:grpSpPr>
        <p:sp>
          <p:nvSpPr>
            <p:cNvPr id="43" name="MH_Other_7"/>
            <p:cNvSpPr/>
            <p:nvPr>
              <p:custDataLst>
                <p:tags r:id="rId11"/>
              </p:custDataLst>
            </p:nvPr>
          </p:nvSpPr>
          <p:spPr>
            <a:xfrm>
              <a:off x="3026526" y="1594670"/>
              <a:ext cx="1155700" cy="1285875"/>
            </a:xfrm>
            <a:custGeom>
              <a:avLst/>
              <a:gdLst>
                <a:gd name="connsiteX0" fmla="*/ 1274576 w 1276288"/>
                <a:gd name="connsiteY0" fmla="*/ 0 h 1398633"/>
                <a:gd name="connsiteX1" fmla="*/ 1274576 w 1276288"/>
                <a:gd name="connsiteY1" fmla="*/ 229202 h 1398633"/>
                <a:gd name="connsiteX2" fmla="*/ 1276288 w 1276288"/>
                <a:gd name="connsiteY2" fmla="*/ 229289 h 1398633"/>
                <a:gd name="connsiteX3" fmla="*/ 1170784 w 1276288"/>
                <a:gd name="connsiteY3" fmla="*/ 234616 h 1398633"/>
                <a:gd name="connsiteX4" fmla="*/ 229375 w 1276288"/>
                <a:gd name="connsiteY4" fmla="*/ 1277827 h 1398633"/>
                <a:gd name="connsiteX5" fmla="*/ 234789 w 1276288"/>
                <a:gd name="connsiteY5" fmla="*/ 1385043 h 1398633"/>
                <a:gd name="connsiteX6" fmla="*/ 236863 w 1276288"/>
                <a:gd name="connsiteY6" fmla="*/ 1398633 h 1398633"/>
                <a:gd name="connsiteX7" fmla="*/ 6100 w 1276288"/>
                <a:gd name="connsiteY7" fmla="*/ 1398633 h 1398633"/>
                <a:gd name="connsiteX8" fmla="*/ 0 w 1276288"/>
                <a:gd name="connsiteY8" fmla="*/ 1277827 h 1398633"/>
                <a:gd name="connsiteX9" fmla="*/ 1147332 w 1276288"/>
                <a:gd name="connsiteY9" fmla="*/ 6425 h 1398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6288" h="1398633">
                  <a:moveTo>
                    <a:pt x="1274576" y="0"/>
                  </a:moveTo>
                  <a:lnTo>
                    <a:pt x="1274576" y="229202"/>
                  </a:lnTo>
                  <a:lnTo>
                    <a:pt x="1276288" y="229289"/>
                  </a:lnTo>
                  <a:lnTo>
                    <a:pt x="1170784" y="234616"/>
                  </a:lnTo>
                  <a:cubicBezTo>
                    <a:pt x="642008" y="288316"/>
                    <a:pt x="229375" y="734883"/>
                    <a:pt x="229375" y="1277827"/>
                  </a:cubicBezTo>
                  <a:cubicBezTo>
                    <a:pt x="229375" y="1314023"/>
                    <a:pt x="231209" y="1349791"/>
                    <a:pt x="234789" y="1385043"/>
                  </a:cubicBezTo>
                  <a:lnTo>
                    <a:pt x="236863" y="1398633"/>
                  </a:lnTo>
                  <a:lnTo>
                    <a:pt x="6100" y="1398633"/>
                  </a:lnTo>
                  <a:lnTo>
                    <a:pt x="0" y="1277827"/>
                  </a:lnTo>
                  <a:cubicBezTo>
                    <a:pt x="0" y="616121"/>
                    <a:pt x="502893" y="71872"/>
                    <a:pt x="1147332" y="642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8" name="组合 7"/>
            <p:cNvGrpSpPr/>
            <p:nvPr/>
          </p:nvGrpSpPr>
          <p:grpSpPr>
            <a:xfrm>
              <a:off x="3026526" y="1594670"/>
              <a:ext cx="2398712" cy="2408238"/>
              <a:chOff x="3026526" y="1594670"/>
              <a:chExt cx="2398712" cy="2408238"/>
            </a:xfrm>
          </p:grpSpPr>
          <p:sp>
            <p:nvSpPr>
              <p:cNvPr id="36" name="MH_Other_5"/>
              <p:cNvSpPr/>
              <p:nvPr>
                <p:custDataLst>
                  <p:tags r:id="rId12"/>
                </p:custDataLst>
              </p:nvPr>
            </p:nvSpPr>
            <p:spPr>
              <a:xfrm>
                <a:off x="3026526" y="1594670"/>
                <a:ext cx="2398712" cy="2408238"/>
              </a:xfrm>
              <a:custGeom>
                <a:avLst/>
                <a:gdLst>
                  <a:gd name="connsiteX0" fmla="*/ 1269440 w 2545728"/>
                  <a:gd name="connsiteY0" fmla="*/ 0 h 2555827"/>
                  <a:gd name="connsiteX1" fmla="*/ 1398396 w 2545728"/>
                  <a:gd name="connsiteY1" fmla="*/ 6511 h 2555827"/>
                  <a:gd name="connsiteX2" fmla="*/ 2545728 w 2545728"/>
                  <a:gd name="connsiteY2" fmla="*/ 1277913 h 2555827"/>
                  <a:gd name="connsiteX3" fmla="*/ 1398396 w 2545728"/>
                  <a:gd name="connsiteY3" fmla="*/ 2549315 h 2555827"/>
                  <a:gd name="connsiteX4" fmla="*/ 1269440 w 2545728"/>
                  <a:gd name="connsiteY4" fmla="*/ 2555827 h 2555827"/>
                  <a:gd name="connsiteX5" fmla="*/ 1142416 w 2545728"/>
                  <a:gd name="connsiteY5" fmla="*/ 2549413 h 2555827"/>
                  <a:gd name="connsiteX6" fmla="*/ 1132157 w 2545728"/>
                  <a:gd name="connsiteY6" fmla="*/ 2548044 h 2555827"/>
                  <a:gd name="connsiteX7" fmla="*/ 1017127 w 2545728"/>
                  <a:gd name="connsiteY7" fmla="*/ 2530489 h 2555827"/>
                  <a:gd name="connsiteX8" fmla="*/ 1005921 w 2545728"/>
                  <a:gd name="connsiteY8" fmla="*/ 2527977 h 2555827"/>
                  <a:gd name="connsiteX9" fmla="*/ 893396 w 2545728"/>
                  <a:gd name="connsiteY9" fmla="*/ 2499044 h 2555827"/>
                  <a:gd name="connsiteX10" fmla="*/ 888250 w 2545728"/>
                  <a:gd name="connsiteY10" fmla="*/ 2497409 h 2555827"/>
                  <a:gd name="connsiteX11" fmla="*/ 773697 w 2545728"/>
                  <a:gd name="connsiteY11" fmla="*/ 2455481 h 2555827"/>
                  <a:gd name="connsiteX12" fmla="*/ 458225 w 2545728"/>
                  <a:gd name="connsiteY12" fmla="*/ 2264080 h 2555827"/>
                  <a:gd name="connsiteX13" fmla="*/ 408745 w 2545728"/>
                  <a:gd name="connsiteY13" fmla="*/ 2219110 h 2555827"/>
                  <a:gd name="connsiteX14" fmla="*/ 344960 w 2545728"/>
                  <a:gd name="connsiteY14" fmla="*/ 2156829 h 2555827"/>
                  <a:gd name="connsiteX15" fmla="*/ 284985 w 2545728"/>
                  <a:gd name="connsiteY15" fmla="*/ 2090840 h 2555827"/>
                  <a:gd name="connsiteX16" fmla="*/ 19116 w 2545728"/>
                  <a:gd name="connsiteY16" fmla="*/ 1535475 h 2555827"/>
                  <a:gd name="connsiteX17" fmla="*/ 0 w 2545728"/>
                  <a:gd name="connsiteY17" fmla="*/ 1410221 h 2555827"/>
                  <a:gd name="connsiteX18" fmla="*/ 228347 w 2545728"/>
                  <a:gd name="connsiteY18" fmla="*/ 1410221 h 2555827"/>
                  <a:gd name="connsiteX19" fmla="*/ 240408 w 2545728"/>
                  <a:gd name="connsiteY19" fmla="*/ 1489248 h 2555827"/>
                  <a:gd name="connsiteX20" fmla="*/ 291840 w 2545728"/>
                  <a:gd name="connsiteY20" fmla="*/ 1662418 h 2555827"/>
                  <a:gd name="connsiteX21" fmla="*/ 348446 w 2545728"/>
                  <a:gd name="connsiteY21" fmla="*/ 1776414 h 2555827"/>
                  <a:gd name="connsiteX22" fmla="*/ 349090 w 2545728"/>
                  <a:gd name="connsiteY22" fmla="*/ 1777750 h 2555827"/>
                  <a:gd name="connsiteX23" fmla="*/ 349199 w 2545728"/>
                  <a:gd name="connsiteY23" fmla="*/ 1777929 h 2555827"/>
                  <a:gd name="connsiteX24" fmla="*/ 370916 w 2545728"/>
                  <a:gd name="connsiteY24" fmla="*/ 1821664 h 2555827"/>
                  <a:gd name="connsiteX25" fmla="*/ 400016 w 2545728"/>
                  <a:gd name="connsiteY25" fmla="*/ 1861575 h 2555827"/>
                  <a:gd name="connsiteX26" fmla="*/ 401616 w 2545728"/>
                  <a:gd name="connsiteY26" fmla="*/ 1864209 h 2555827"/>
                  <a:gd name="connsiteX27" fmla="*/ 414450 w 2545728"/>
                  <a:gd name="connsiteY27" fmla="*/ 1881371 h 2555827"/>
                  <a:gd name="connsiteX28" fmla="*/ 474813 w 2545728"/>
                  <a:gd name="connsiteY28" fmla="*/ 1964161 h 2555827"/>
                  <a:gd name="connsiteX29" fmla="*/ 516043 w 2545728"/>
                  <a:gd name="connsiteY29" fmla="*/ 2004419 h 2555827"/>
                  <a:gd name="connsiteX30" fmla="*/ 529662 w 2545728"/>
                  <a:gd name="connsiteY30" fmla="*/ 2019403 h 2555827"/>
                  <a:gd name="connsiteX31" fmla="*/ 554636 w 2545728"/>
                  <a:gd name="connsiteY31" fmla="*/ 2042101 h 2555827"/>
                  <a:gd name="connsiteX32" fmla="*/ 600705 w 2545728"/>
                  <a:gd name="connsiteY32" fmla="*/ 2087083 h 2555827"/>
                  <a:gd name="connsiteX33" fmla="*/ 647418 w 2545728"/>
                  <a:gd name="connsiteY33" fmla="*/ 2119454 h 2555827"/>
                  <a:gd name="connsiteX34" fmla="*/ 684856 w 2545728"/>
                  <a:gd name="connsiteY34" fmla="*/ 2147449 h 2555827"/>
                  <a:gd name="connsiteX35" fmla="*/ 708873 w 2545728"/>
                  <a:gd name="connsiteY35" fmla="*/ 2162040 h 2555827"/>
                  <a:gd name="connsiteX36" fmla="*/ 745768 w 2545728"/>
                  <a:gd name="connsiteY36" fmla="*/ 2187607 h 2555827"/>
                  <a:gd name="connsiteX37" fmla="*/ 768126 w 2545728"/>
                  <a:gd name="connsiteY37" fmla="*/ 2198038 h 2555827"/>
                  <a:gd name="connsiteX38" fmla="*/ 771315 w 2545728"/>
                  <a:gd name="connsiteY38" fmla="*/ 2199975 h 2555827"/>
                  <a:gd name="connsiteX39" fmla="*/ 862980 w 2545728"/>
                  <a:gd name="connsiteY39" fmla="*/ 2244132 h 2555827"/>
                  <a:gd name="connsiteX40" fmla="*/ 881310 w 2545728"/>
                  <a:gd name="connsiteY40" fmla="*/ 2250841 h 2555827"/>
                  <a:gd name="connsiteX41" fmla="*/ 907176 w 2545728"/>
                  <a:gd name="connsiteY41" fmla="*/ 2262908 h 2555827"/>
                  <a:gd name="connsiteX42" fmla="*/ 993126 w 2545728"/>
                  <a:gd name="connsiteY42" fmla="*/ 2290216 h 2555827"/>
                  <a:gd name="connsiteX43" fmla="*/ 1057709 w 2545728"/>
                  <a:gd name="connsiteY43" fmla="*/ 2304692 h 2555827"/>
                  <a:gd name="connsiteX44" fmla="*/ 1059817 w 2545728"/>
                  <a:gd name="connsiteY44" fmla="*/ 2305234 h 2555827"/>
                  <a:gd name="connsiteX45" fmla="*/ 1060789 w 2545728"/>
                  <a:gd name="connsiteY45" fmla="*/ 2305383 h 2555827"/>
                  <a:gd name="connsiteX46" fmla="*/ 1082104 w 2545728"/>
                  <a:gd name="connsiteY46" fmla="*/ 2310160 h 2555827"/>
                  <a:gd name="connsiteX47" fmla="*/ 1161396 w 2545728"/>
                  <a:gd name="connsiteY47" fmla="*/ 2320737 h 2555827"/>
                  <a:gd name="connsiteX48" fmla="*/ 1163936 w 2545728"/>
                  <a:gd name="connsiteY48" fmla="*/ 2321124 h 2555827"/>
                  <a:gd name="connsiteX49" fmla="*/ 1164525 w 2545728"/>
                  <a:gd name="connsiteY49" fmla="*/ 2321154 h 2555827"/>
                  <a:gd name="connsiteX50" fmla="*/ 1173756 w 2545728"/>
                  <a:gd name="connsiteY50" fmla="*/ 2322385 h 2555827"/>
                  <a:gd name="connsiteX51" fmla="*/ 1267728 w 2545728"/>
                  <a:gd name="connsiteY51" fmla="*/ 2326538 h 2555827"/>
                  <a:gd name="connsiteX52" fmla="*/ 1269440 w 2545728"/>
                  <a:gd name="connsiteY52" fmla="*/ 2326452 h 2555827"/>
                  <a:gd name="connsiteX53" fmla="*/ 1271152 w 2545728"/>
                  <a:gd name="connsiteY53" fmla="*/ 2326538 h 2555827"/>
                  <a:gd name="connsiteX54" fmla="*/ 2319777 w 2545728"/>
                  <a:gd name="connsiteY54" fmla="*/ 1277913 h 2555827"/>
                  <a:gd name="connsiteX55" fmla="*/ 1271152 w 2545728"/>
                  <a:gd name="connsiteY55" fmla="*/ 229288 h 2555827"/>
                  <a:gd name="connsiteX56" fmla="*/ 1269440 w 2545728"/>
                  <a:gd name="connsiteY56" fmla="*/ 229375 h 2555827"/>
                  <a:gd name="connsiteX57" fmla="*/ 1267728 w 2545728"/>
                  <a:gd name="connsiteY57" fmla="*/ 229288 h 2555827"/>
                  <a:gd name="connsiteX58" fmla="*/ 1267728 w 2545728"/>
                  <a:gd name="connsiteY58" fmla="*/ 86 h 2555827"/>
                  <a:gd name="connsiteX59" fmla="*/ 1269440 w 2545728"/>
                  <a:gd name="connsiteY59" fmla="*/ 0 h 2555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545728" h="2555827">
                    <a:moveTo>
                      <a:pt x="1269440" y="0"/>
                    </a:moveTo>
                    <a:lnTo>
                      <a:pt x="1398396" y="6511"/>
                    </a:lnTo>
                    <a:cubicBezTo>
                      <a:pt x="2042836" y="71958"/>
                      <a:pt x="2545728" y="616207"/>
                      <a:pt x="2545728" y="1277913"/>
                    </a:cubicBezTo>
                    <a:cubicBezTo>
                      <a:pt x="2545728" y="1939619"/>
                      <a:pt x="2042836" y="2483869"/>
                      <a:pt x="1398396" y="2549315"/>
                    </a:cubicBezTo>
                    <a:lnTo>
                      <a:pt x="1269440" y="2555827"/>
                    </a:lnTo>
                    <a:lnTo>
                      <a:pt x="1142416" y="2549413"/>
                    </a:lnTo>
                    <a:lnTo>
                      <a:pt x="1132157" y="2548044"/>
                    </a:lnTo>
                    <a:lnTo>
                      <a:pt x="1017127" y="2530489"/>
                    </a:lnTo>
                    <a:lnTo>
                      <a:pt x="1005921" y="2527977"/>
                    </a:lnTo>
                    <a:lnTo>
                      <a:pt x="893396" y="2499044"/>
                    </a:lnTo>
                    <a:lnTo>
                      <a:pt x="888250" y="2497409"/>
                    </a:lnTo>
                    <a:lnTo>
                      <a:pt x="773697" y="2455481"/>
                    </a:lnTo>
                    <a:cubicBezTo>
                      <a:pt x="659023" y="2406979"/>
                      <a:pt x="552903" y="2342215"/>
                      <a:pt x="458225" y="2264080"/>
                    </a:cubicBezTo>
                    <a:lnTo>
                      <a:pt x="408745" y="2219110"/>
                    </a:lnTo>
                    <a:lnTo>
                      <a:pt x="344960" y="2156829"/>
                    </a:lnTo>
                    <a:lnTo>
                      <a:pt x="284985" y="2090840"/>
                    </a:lnTo>
                    <a:cubicBezTo>
                      <a:pt x="154761" y="1933044"/>
                      <a:pt x="61677" y="1743462"/>
                      <a:pt x="19116" y="1535475"/>
                    </a:cubicBezTo>
                    <a:lnTo>
                      <a:pt x="0" y="1410221"/>
                    </a:lnTo>
                    <a:lnTo>
                      <a:pt x="228347" y="1410221"/>
                    </a:lnTo>
                    <a:lnTo>
                      <a:pt x="240408" y="1489248"/>
                    </a:lnTo>
                    <a:cubicBezTo>
                      <a:pt x="252631" y="1548978"/>
                      <a:pt x="269931" y="1606859"/>
                      <a:pt x="291840" y="1662418"/>
                    </a:cubicBezTo>
                    <a:lnTo>
                      <a:pt x="348446" y="1776414"/>
                    </a:lnTo>
                    <a:lnTo>
                      <a:pt x="349090" y="1777750"/>
                    </a:lnTo>
                    <a:lnTo>
                      <a:pt x="349199" y="1777929"/>
                    </a:lnTo>
                    <a:lnTo>
                      <a:pt x="370916" y="1821664"/>
                    </a:lnTo>
                    <a:lnTo>
                      <a:pt x="400016" y="1861575"/>
                    </a:lnTo>
                    <a:lnTo>
                      <a:pt x="401616" y="1864209"/>
                    </a:lnTo>
                    <a:lnTo>
                      <a:pt x="414450" y="1881371"/>
                    </a:lnTo>
                    <a:lnTo>
                      <a:pt x="474813" y="1964161"/>
                    </a:lnTo>
                    <a:lnTo>
                      <a:pt x="516043" y="2004419"/>
                    </a:lnTo>
                    <a:lnTo>
                      <a:pt x="529662" y="2019403"/>
                    </a:lnTo>
                    <a:lnTo>
                      <a:pt x="554636" y="2042101"/>
                    </a:lnTo>
                    <a:lnTo>
                      <a:pt x="600705" y="2087083"/>
                    </a:lnTo>
                    <a:lnTo>
                      <a:pt x="647418" y="2119454"/>
                    </a:lnTo>
                    <a:lnTo>
                      <a:pt x="684856" y="2147449"/>
                    </a:lnTo>
                    <a:lnTo>
                      <a:pt x="708873" y="2162040"/>
                    </a:lnTo>
                    <a:lnTo>
                      <a:pt x="745768" y="2187607"/>
                    </a:lnTo>
                    <a:lnTo>
                      <a:pt x="768126" y="2198038"/>
                    </a:lnTo>
                    <a:lnTo>
                      <a:pt x="771315" y="2199975"/>
                    </a:lnTo>
                    <a:cubicBezTo>
                      <a:pt x="801032" y="2216118"/>
                      <a:pt x="831616" y="2230866"/>
                      <a:pt x="862980" y="2244132"/>
                    </a:cubicBezTo>
                    <a:lnTo>
                      <a:pt x="881310" y="2250841"/>
                    </a:lnTo>
                    <a:lnTo>
                      <a:pt x="907176" y="2262908"/>
                    </a:lnTo>
                    <a:cubicBezTo>
                      <a:pt x="935282" y="2273199"/>
                      <a:pt x="963952" y="2282322"/>
                      <a:pt x="993126" y="2290216"/>
                    </a:cubicBezTo>
                    <a:lnTo>
                      <a:pt x="1057709" y="2304692"/>
                    </a:lnTo>
                    <a:lnTo>
                      <a:pt x="1059817" y="2305234"/>
                    </a:lnTo>
                    <a:lnTo>
                      <a:pt x="1060789" y="2305383"/>
                    </a:lnTo>
                    <a:lnTo>
                      <a:pt x="1082104" y="2310160"/>
                    </a:lnTo>
                    <a:lnTo>
                      <a:pt x="1161396" y="2320737"/>
                    </a:lnTo>
                    <a:lnTo>
                      <a:pt x="1163936" y="2321124"/>
                    </a:lnTo>
                    <a:lnTo>
                      <a:pt x="1164525" y="2321154"/>
                    </a:lnTo>
                    <a:lnTo>
                      <a:pt x="1173756" y="2322385"/>
                    </a:lnTo>
                    <a:cubicBezTo>
                      <a:pt x="1204713" y="2325134"/>
                      <a:pt x="1236057" y="2326538"/>
                      <a:pt x="1267728" y="2326538"/>
                    </a:cubicBezTo>
                    <a:lnTo>
                      <a:pt x="1269440" y="2326452"/>
                    </a:lnTo>
                    <a:lnTo>
                      <a:pt x="1271152" y="2326538"/>
                    </a:lnTo>
                    <a:cubicBezTo>
                      <a:pt x="1850292" y="2326538"/>
                      <a:pt x="2319777" y="1857053"/>
                      <a:pt x="2319777" y="1277913"/>
                    </a:cubicBezTo>
                    <a:cubicBezTo>
                      <a:pt x="2319777" y="698773"/>
                      <a:pt x="1850292" y="229288"/>
                      <a:pt x="1271152" y="229288"/>
                    </a:cubicBezTo>
                    <a:lnTo>
                      <a:pt x="1269440" y="229375"/>
                    </a:lnTo>
                    <a:lnTo>
                      <a:pt x="1267728" y="229288"/>
                    </a:lnTo>
                    <a:lnTo>
                      <a:pt x="1267728" y="86"/>
                    </a:lnTo>
                    <a:lnTo>
                      <a:pt x="126944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7" name="矩形 6"/>
              <p:cNvSpPr/>
              <p:nvPr/>
            </p:nvSpPr>
            <p:spPr>
              <a:xfrm>
                <a:off x="3137282" y="2549204"/>
                <a:ext cx="2177199" cy="461665"/>
              </a:xfrm>
              <a:prstGeom prst="rect">
                <a:avLst/>
              </a:prstGeom>
            </p:spPr>
            <p:txBody>
              <a:bodyPr wrap="none">
                <a:spAutoFit/>
              </a:bodyPr>
              <a:lstStyle/>
              <a:p>
                <a:r>
                  <a:rPr lang="zh-CN" altLang="en-US" sz="2400" b="1" dirty="0">
                    <a:latin typeface="楷体" panose="02010609060101010101" pitchFamily="49" charset="-122"/>
                    <a:ea typeface="楷体" panose="02010609060101010101" pitchFamily="49" charset="-122"/>
                  </a:rPr>
                  <a:t>冯 </a:t>
                </a: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诺依曼机</a:t>
                </a:r>
                <a:endParaRPr lang="zh-CN" altLang="en-US" sz="2400" dirty="0">
                  <a:latin typeface="楷体" panose="02010609060101010101" pitchFamily="49" charset="-122"/>
                  <a:ea typeface="楷体" panose="02010609060101010101" pitchFamily="49"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p:tgtEl>
                                          <p:spTgt spid="33"/>
                                        </p:tgtEl>
                                        <p:attrNameLst>
                                          <p:attrName>ppt_y</p:attrName>
                                        </p:attrNameLst>
                                      </p:cBhvr>
                                      <p:tavLst>
                                        <p:tav tm="0">
                                          <p:val>
                                            <p:strVal val="#ppt_y+#ppt_h*1.125000"/>
                                          </p:val>
                                        </p:tav>
                                        <p:tav tm="100000">
                                          <p:val>
                                            <p:strVal val="#ppt_y"/>
                                          </p:val>
                                        </p:tav>
                                      </p:tavLst>
                                    </p:anim>
                                    <p:animEffect transition="in" filter="wipe(up)">
                                      <p:cBhvr>
                                        <p:cTn id="13" dur="500"/>
                                        <p:tgtEl>
                                          <p:spTgt spid="33"/>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p:tgtEl>
                                          <p:spTgt spid="35"/>
                                        </p:tgtEl>
                                        <p:attrNameLst>
                                          <p:attrName>ppt_y</p:attrName>
                                        </p:attrNameLst>
                                      </p:cBhvr>
                                      <p:tavLst>
                                        <p:tav tm="0">
                                          <p:val>
                                            <p:strVal val="#ppt_y+#ppt_h*1.125000"/>
                                          </p:val>
                                        </p:tav>
                                        <p:tav tm="100000">
                                          <p:val>
                                            <p:strVal val="#ppt_y"/>
                                          </p:val>
                                        </p:tav>
                                      </p:tavLst>
                                    </p:anim>
                                    <p:animEffect transition="in" filter="wipe(up)">
                                      <p:cBhvr>
                                        <p:cTn id="17" dur="500"/>
                                        <p:tgtEl>
                                          <p:spTgt spid="35"/>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46"/>
                                        </p:tgtEl>
                                        <p:attrNameLst>
                                          <p:attrName>style.visibility</p:attrName>
                                        </p:attrNameLst>
                                      </p:cBhvr>
                                      <p:to>
                                        <p:strVal val="visible"/>
                                      </p:to>
                                    </p:set>
                                    <p:anim calcmode="lin" valueType="num">
                                      <p:cBhvr additive="base">
                                        <p:cTn id="20" dur="500"/>
                                        <p:tgtEl>
                                          <p:spTgt spid="46"/>
                                        </p:tgtEl>
                                        <p:attrNameLst>
                                          <p:attrName>ppt_y</p:attrName>
                                        </p:attrNameLst>
                                      </p:cBhvr>
                                      <p:tavLst>
                                        <p:tav tm="0">
                                          <p:val>
                                            <p:strVal val="#ppt_y+#ppt_h*1.125000"/>
                                          </p:val>
                                        </p:tav>
                                        <p:tav tm="100000">
                                          <p:val>
                                            <p:strVal val="#ppt_y"/>
                                          </p:val>
                                        </p:tav>
                                      </p:tavLst>
                                    </p:anim>
                                    <p:animEffect transition="in" filter="wipe(up)">
                                      <p:cBhvr>
                                        <p:cTn id="21" dur="500"/>
                                        <p:tgtEl>
                                          <p:spTgt spid="46"/>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additive="base">
                                        <p:cTn id="26" dur="500"/>
                                        <p:tgtEl>
                                          <p:spTgt spid="45"/>
                                        </p:tgtEl>
                                        <p:attrNameLst>
                                          <p:attrName>ppt_y</p:attrName>
                                        </p:attrNameLst>
                                      </p:cBhvr>
                                      <p:tavLst>
                                        <p:tav tm="0">
                                          <p:val>
                                            <p:strVal val="#ppt_y+#ppt_h*1.125000"/>
                                          </p:val>
                                        </p:tav>
                                        <p:tav tm="100000">
                                          <p:val>
                                            <p:strVal val="#ppt_y"/>
                                          </p:val>
                                        </p:tav>
                                      </p:tavLst>
                                    </p:anim>
                                    <p:animEffect transition="in" filter="wipe(up)">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additive="base">
                                        <p:cTn id="32" dur="500"/>
                                        <p:tgtEl>
                                          <p:spTgt spid="32"/>
                                        </p:tgtEl>
                                        <p:attrNameLst>
                                          <p:attrName>ppt_y</p:attrName>
                                        </p:attrNameLst>
                                      </p:cBhvr>
                                      <p:tavLst>
                                        <p:tav tm="0">
                                          <p:val>
                                            <p:strVal val="#ppt_y+#ppt_h*1.125000"/>
                                          </p:val>
                                        </p:tav>
                                        <p:tav tm="100000">
                                          <p:val>
                                            <p:strVal val="#ppt_y"/>
                                          </p:val>
                                        </p:tav>
                                      </p:tavLst>
                                    </p:anim>
                                    <p:animEffect transition="in" filter="wipe(up)">
                                      <p:cBhvr>
                                        <p:cTn id="33" dur="500"/>
                                        <p:tgtEl>
                                          <p:spTgt spid="32"/>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additive="base">
                                        <p:cTn id="36" dur="500"/>
                                        <p:tgtEl>
                                          <p:spTgt spid="34"/>
                                        </p:tgtEl>
                                        <p:attrNameLst>
                                          <p:attrName>ppt_y</p:attrName>
                                        </p:attrNameLst>
                                      </p:cBhvr>
                                      <p:tavLst>
                                        <p:tav tm="0">
                                          <p:val>
                                            <p:strVal val="#ppt_y+#ppt_h*1.125000"/>
                                          </p:val>
                                        </p:tav>
                                        <p:tav tm="100000">
                                          <p:val>
                                            <p:strVal val="#ppt_y"/>
                                          </p:val>
                                        </p:tav>
                                      </p:tavLst>
                                    </p:anim>
                                    <p:animEffect transition="in" filter="wipe(up)">
                                      <p:cBhvr>
                                        <p:cTn id="37" dur="500"/>
                                        <p:tgtEl>
                                          <p:spTgt spid="34"/>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 calcmode="lin" valueType="num">
                                      <p:cBhvr additive="base">
                                        <p:cTn id="40" dur="500"/>
                                        <p:tgtEl>
                                          <p:spTgt spid="48"/>
                                        </p:tgtEl>
                                        <p:attrNameLst>
                                          <p:attrName>ppt_y</p:attrName>
                                        </p:attrNameLst>
                                      </p:cBhvr>
                                      <p:tavLst>
                                        <p:tav tm="0">
                                          <p:val>
                                            <p:strVal val="#ppt_y+#ppt_h*1.125000"/>
                                          </p:val>
                                        </p:tav>
                                        <p:tav tm="100000">
                                          <p:val>
                                            <p:strVal val="#ppt_y"/>
                                          </p:val>
                                        </p:tav>
                                      </p:tavLst>
                                    </p:anim>
                                    <p:animEffect transition="in" filter="wipe(up)">
                                      <p:cBhvr>
                                        <p:cTn id="41" dur="500"/>
                                        <p:tgtEl>
                                          <p:spTgt spid="48"/>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additive="base">
                                        <p:cTn id="46" dur="500"/>
                                        <p:tgtEl>
                                          <p:spTgt spid="47"/>
                                        </p:tgtEl>
                                        <p:attrNameLst>
                                          <p:attrName>ppt_y</p:attrName>
                                        </p:attrNameLst>
                                      </p:cBhvr>
                                      <p:tavLst>
                                        <p:tav tm="0">
                                          <p:val>
                                            <p:strVal val="#ppt_y+#ppt_h*1.125000"/>
                                          </p:val>
                                        </p:tav>
                                        <p:tav tm="100000">
                                          <p:val>
                                            <p:strVal val="#ppt_y"/>
                                          </p:val>
                                        </p:tav>
                                      </p:tavLst>
                                    </p:anim>
                                    <p:animEffect transition="in" filter="wipe(up)">
                                      <p:cBhvr>
                                        <p:cTn id="4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45" grpId="0"/>
      <p:bldP spid="46" grpId="0"/>
      <p:bldP spid="47" grpId="0"/>
      <p:bldP spid="4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400" b="1" dirty="0">
                <a:solidFill>
                  <a:schemeClr val="bg1"/>
                </a:solidFill>
                <a:latin typeface="楷体" panose="02010609060101010101" pitchFamily="49" charset="-122"/>
                <a:ea typeface="楷体" panose="02010609060101010101" pitchFamily="49" charset="-122"/>
              </a:rPr>
              <a:t>一、计算机的工作原理</a:t>
            </a:r>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3198311" cy="461665"/>
          </a:xfrm>
          <a:prstGeom prst="rect">
            <a:avLst/>
          </a:prstGeom>
        </p:spPr>
        <p:txBody>
          <a:bodyPr wrap="none">
            <a:spAutoFit/>
          </a:bodyPr>
          <a:lstStyle/>
          <a:p>
            <a:r>
              <a:rPr lang="en-US" altLang="zh-CN" sz="2400" b="1" dirty="0">
                <a:latin typeface="华文楷体" panose="02010600040101010101" pitchFamily="2" charset="-122"/>
                <a:ea typeface="华文楷体" panose="02010600040101010101" pitchFamily="2" charset="-122"/>
              </a:rPr>
              <a:t>3. </a:t>
            </a:r>
            <a:r>
              <a:rPr lang="zh-CN" altLang="en-US" sz="2400" b="1" dirty="0">
                <a:latin typeface="华文楷体" panose="02010600040101010101" pitchFamily="2" charset="-122"/>
                <a:ea typeface="华文楷体" panose="02010600040101010101" pitchFamily="2" charset="-122"/>
              </a:rPr>
              <a:t>非冯 </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诺依曼计算机</a:t>
            </a:r>
            <a:endParaRPr lang="zh-CN" altLang="en-US" sz="2400" b="1" dirty="0">
              <a:latin typeface="华文楷体" panose="02010600040101010101" pitchFamily="2" charset="-122"/>
              <a:ea typeface="华文楷体" panose="02010600040101010101" pitchFamily="2" charset="-122"/>
            </a:endParaRPr>
          </a:p>
        </p:txBody>
      </p:sp>
      <p:sp>
        <p:nvSpPr>
          <p:cNvPr id="37" name="MH_Other_6"/>
          <p:cNvSpPr/>
          <p:nvPr>
            <p:custDataLst>
              <p:tags r:id="rId2"/>
            </p:custDataLst>
          </p:nvPr>
        </p:nvSpPr>
        <p:spPr>
          <a:xfrm>
            <a:off x="3891713" y="1161283"/>
            <a:ext cx="1588" cy="0"/>
          </a:xfrm>
          <a:custGeom>
            <a:avLst/>
            <a:gdLst>
              <a:gd name="connsiteX0" fmla="*/ 0 w 1712"/>
              <a:gd name="connsiteY0" fmla="*/ 0 h 173"/>
              <a:gd name="connsiteX1" fmla="*/ 1712 w 1712"/>
              <a:gd name="connsiteY1" fmla="*/ 87 h 173"/>
              <a:gd name="connsiteX2" fmla="*/ 0 w 1712"/>
              <a:gd name="connsiteY2" fmla="*/ 173 h 173"/>
              <a:gd name="connsiteX3" fmla="*/ 0 w 1712"/>
              <a:gd name="connsiteY3" fmla="*/ 0 h 173"/>
            </a:gdLst>
            <a:ahLst/>
            <a:cxnLst>
              <a:cxn ang="0">
                <a:pos x="connsiteX0" y="connsiteY0"/>
              </a:cxn>
              <a:cxn ang="0">
                <a:pos x="connsiteX1" y="connsiteY1"/>
              </a:cxn>
              <a:cxn ang="0">
                <a:pos x="connsiteX2" y="connsiteY2"/>
              </a:cxn>
              <a:cxn ang="0">
                <a:pos x="connsiteX3" y="connsiteY3"/>
              </a:cxn>
            </a:cxnLst>
            <a:rect l="l" t="t" r="r" b="b"/>
            <a:pathLst>
              <a:path w="1712" h="173">
                <a:moveTo>
                  <a:pt x="0" y="0"/>
                </a:moveTo>
                <a:lnTo>
                  <a:pt x="1712" y="87"/>
                </a:lnTo>
                <a:lnTo>
                  <a:pt x="0" y="17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23" name="MH_SubTitle_1"/>
          <p:cNvSpPr/>
          <p:nvPr>
            <p:custDataLst>
              <p:tags r:id="rId3"/>
            </p:custDataLst>
          </p:nvPr>
        </p:nvSpPr>
        <p:spPr>
          <a:xfrm>
            <a:off x="400499" y="2506625"/>
            <a:ext cx="2159000" cy="2159000"/>
          </a:xfrm>
          <a:prstGeom prst="ellipse">
            <a:avLst/>
          </a:prstGeom>
          <a:noFill/>
          <a:ln w="127000" cap="flat" cmpd="thinThick" algn="ctr">
            <a:solidFill>
              <a:schemeClr val="accent1"/>
            </a:solidFill>
            <a:prstDash val="solid"/>
            <a:miter lim="800000"/>
          </a:ln>
          <a:effectLst/>
        </p:spPr>
        <p:txBody>
          <a:bodyPr lIns="0" tIns="0" rIns="0" bIns="0" anchor="ctr">
            <a:normAutofit/>
          </a:bodyPr>
          <a:lstStyle/>
          <a:p>
            <a:pPr algn="ctr" eaLnBrk="1" fontAlgn="auto" hangingPunct="1">
              <a:spcBef>
                <a:spcPts val="0"/>
              </a:spcBef>
              <a:spcAft>
                <a:spcPts val="0"/>
              </a:spcAft>
              <a:defRPr/>
            </a:pPr>
            <a:endParaRPr lang="zh-CN" altLang="en-US" sz="3200" b="1" kern="0" baseline="-25000" dirty="0">
              <a:latin typeface="楷体" panose="02010609060101010101" pitchFamily="49" charset="-122"/>
              <a:ea typeface="楷体" panose="02010609060101010101" pitchFamily="49" charset="-122"/>
            </a:endParaRPr>
          </a:p>
        </p:txBody>
      </p:sp>
      <p:grpSp>
        <p:nvGrpSpPr>
          <p:cNvPr id="5" name="组合 4"/>
          <p:cNvGrpSpPr/>
          <p:nvPr/>
        </p:nvGrpSpPr>
        <p:grpSpPr>
          <a:xfrm>
            <a:off x="3553274" y="3611525"/>
            <a:ext cx="5500165" cy="2256529"/>
            <a:chOff x="3553274" y="3611525"/>
            <a:chExt cx="5500165" cy="2256529"/>
          </a:xfrm>
        </p:grpSpPr>
        <p:cxnSp>
          <p:nvCxnSpPr>
            <p:cNvPr id="25" name="MH_Other_2"/>
            <p:cNvCxnSpPr>
              <a:cxnSpLocks noChangeShapeType="1"/>
            </p:cNvCxnSpPr>
            <p:nvPr>
              <p:custDataLst>
                <p:tags r:id="rId4"/>
              </p:custDataLst>
            </p:nvPr>
          </p:nvCxnSpPr>
          <p:spPr bwMode="auto">
            <a:xfrm flipV="1">
              <a:off x="3553274" y="4016337"/>
              <a:ext cx="1766888" cy="561975"/>
            </a:xfrm>
            <a:prstGeom prst="bentConnector3">
              <a:avLst>
                <a:gd name="adj1" fmla="val 29667"/>
              </a:avLst>
            </a:prstGeom>
            <a:noFill/>
            <a:ln w="38100" algn="ctr">
              <a:solidFill>
                <a:schemeClr val="accent2"/>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6" name="MH_Text_2"/>
            <p:cNvSpPr txBox="1"/>
            <p:nvPr>
              <p:custDataLst>
                <p:tags r:id="rId5"/>
              </p:custDataLst>
            </p:nvPr>
          </p:nvSpPr>
          <p:spPr>
            <a:xfrm>
              <a:off x="5320162" y="3611525"/>
              <a:ext cx="3733277" cy="2256529"/>
            </a:xfrm>
            <a:prstGeom prst="rect">
              <a:avLst/>
            </a:prstGeom>
            <a:noFill/>
          </p:spPr>
          <p:txBody>
            <a:bodyPr anchor="ctr">
              <a:normAutofit/>
            </a:bodyPr>
            <a:lstStyle/>
            <a:p>
              <a:pPr marL="342900" lvl="1" indent="-342900">
                <a:buFont typeface="Arial" panose="020B0604020202020204" pitchFamily="34" charset="0"/>
                <a:buChar char="•"/>
              </a:pPr>
              <a:r>
                <a:rPr lang="zh-CN" altLang="en-US" sz="2400" b="1" dirty="0">
                  <a:latin typeface="楷体" panose="02010609060101010101" pitchFamily="49" charset="-122"/>
                  <a:ea typeface="楷体" panose="02010609060101010101" pitchFamily="49" charset="-122"/>
                </a:rPr>
                <a:t>数据流计算机结构</a:t>
              </a:r>
              <a:endParaRPr lang="en-US" altLang="zh-CN" sz="2400" b="1" dirty="0">
                <a:latin typeface="楷体" panose="02010609060101010101" pitchFamily="49" charset="-122"/>
                <a:ea typeface="楷体" panose="02010609060101010101" pitchFamily="49" charset="-122"/>
              </a:endParaRPr>
            </a:p>
            <a:p>
              <a:pPr marL="0" lvl="1"/>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Dataflow Image Processing System</a:t>
              </a:r>
              <a:r>
                <a:rPr lang="zh-CN" altLang="en-US"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a:p>
              <a:pPr marL="342900" lvl="1" indent="-342900">
                <a:buFont typeface="Arial" panose="020B0604020202020204" pitchFamily="34" charset="0"/>
                <a:buChar char="•"/>
              </a:pPr>
              <a:r>
                <a:rPr lang="zh-CN" altLang="en-US" sz="2400" b="1" dirty="0">
                  <a:latin typeface="楷体" panose="02010609060101010101" pitchFamily="49" charset="-122"/>
                  <a:ea typeface="楷体" panose="02010609060101010101" pitchFamily="49" charset="-122"/>
                </a:rPr>
                <a:t>哈佛结构</a:t>
              </a:r>
              <a:endParaRPr lang="en-US" altLang="zh-CN" sz="2400" b="1" dirty="0">
                <a:latin typeface="楷体" panose="02010609060101010101" pitchFamily="49" charset="-122"/>
                <a:ea typeface="楷体" panose="02010609060101010101" pitchFamily="49" charset="-122"/>
              </a:endParaRPr>
            </a:p>
            <a:p>
              <a:pPr marL="0" lvl="1"/>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Harvard Architecture</a:t>
              </a:r>
              <a:r>
                <a:rPr lang="zh-CN" altLang="en-US" sz="2400" b="1" dirty="0">
                  <a:latin typeface="楷体" panose="02010609060101010101" pitchFamily="49" charset="-122"/>
                  <a:ea typeface="楷体" panose="02010609060101010101" pitchFamily="49" charset="-122"/>
                </a:rPr>
                <a:t>）</a:t>
              </a:r>
              <a:endParaRPr lang="zh-CN" altLang="en-US" sz="2400" b="1" dirty="0">
                <a:latin typeface="楷体" panose="02010609060101010101" pitchFamily="49" charset="-122"/>
                <a:ea typeface="楷体" panose="02010609060101010101" pitchFamily="49" charset="-122"/>
              </a:endParaRPr>
            </a:p>
          </p:txBody>
        </p:sp>
      </p:grpSp>
      <p:grpSp>
        <p:nvGrpSpPr>
          <p:cNvPr id="3" name="组合 2"/>
          <p:cNvGrpSpPr/>
          <p:nvPr/>
        </p:nvGrpSpPr>
        <p:grpSpPr>
          <a:xfrm>
            <a:off x="2507112" y="1920837"/>
            <a:ext cx="4069975" cy="1152525"/>
            <a:chOff x="2507112" y="1920837"/>
            <a:chExt cx="4069975" cy="1152525"/>
          </a:xfrm>
        </p:grpSpPr>
        <p:cxnSp>
          <p:nvCxnSpPr>
            <p:cNvPr id="24" name="MH_Other_1"/>
            <p:cNvCxnSpPr>
              <a:cxnSpLocks noChangeShapeType="1"/>
            </p:cNvCxnSpPr>
            <p:nvPr>
              <p:custDataLst>
                <p:tags r:id="rId6"/>
              </p:custDataLst>
            </p:nvPr>
          </p:nvCxnSpPr>
          <p:spPr bwMode="auto">
            <a:xfrm flipV="1">
              <a:off x="2507112" y="2497100"/>
              <a:ext cx="1766887" cy="561975"/>
            </a:xfrm>
            <a:prstGeom prst="bentConnector3">
              <a:avLst>
                <a:gd name="adj1" fmla="val 29667"/>
              </a:avLst>
            </a:prstGeom>
            <a:noFill/>
            <a:ln w="38100" algn="ctr">
              <a:solidFill>
                <a:schemeClr val="accent1"/>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7" name="MH_Text_1"/>
            <p:cNvSpPr txBox="1"/>
            <p:nvPr>
              <p:custDataLst>
                <p:tags r:id="rId7"/>
              </p:custDataLst>
            </p:nvPr>
          </p:nvSpPr>
          <p:spPr>
            <a:xfrm>
              <a:off x="3879925" y="1920837"/>
              <a:ext cx="2697162" cy="1152525"/>
            </a:xfrm>
            <a:prstGeom prst="rect">
              <a:avLst/>
            </a:prstGeom>
            <a:noFill/>
          </p:spPr>
          <p:txBody>
            <a:bodyPr anchor="ctr">
              <a:normAutofit/>
            </a:bodyPr>
            <a:lstStyle/>
            <a:p>
              <a:pPr lvl="1"/>
              <a:r>
                <a:rPr lang="zh-CN" altLang="en-US" sz="2400" b="1" dirty="0">
                  <a:latin typeface="楷体" panose="02010609060101010101" pitchFamily="49" charset="-122"/>
                  <a:ea typeface="楷体" panose="02010609060101010101" pitchFamily="49" charset="-122"/>
                </a:rPr>
                <a:t>并行性</a:t>
              </a:r>
              <a:endParaRPr lang="en-US" altLang="zh-CN" sz="2400" b="1" dirty="0">
                <a:latin typeface="楷体" panose="02010609060101010101" pitchFamily="49" charset="-122"/>
                <a:ea typeface="楷体" panose="02010609060101010101" pitchFamily="49" charset="-122"/>
              </a:endParaRPr>
            </a:p>
          </p:txBody>
        </p:sp>
      </p:grpSp>
      <p:sp>
        <p:nvSpPr>
          <p:cNvPr id="29" name="MH_Text_1"/>
          <p:cNvSpPr txBox="1"/>
          <p:nvPr>
            <p:custDataLst>
              <p:tags r:id="rId8"/>
            </p:custDataLst>
          </p:nvPr>
        </p:nvSpPr>
        <p:spPr>
          <a:xfrm>
            <a:off x="311920" y="3009862"/>
            <a:ext cx="2697162" cy="1152525"/>
          </a:xfrm>
          <a:prstGeom prst="rect">
            <a:avLst/>
          </a:prstGeom>
          <a:noFill/>
        </p:spPr>
        <p:txBody>
          <a:bodyPr anchor="ctr">
            <a:normAutofit/>
          </a:bodyPr>
          <a:lstStyle/>
          <a:p>
            <a:pPr lvl="1"/>
            <a:r>
              <a:rPr lang="zh-CN" altLang="en-US" sz="2400" b="1" dirty="0">
                <a:latin typeface="楷体" panose="02010609060101010101" pitchFamily="49" charset="-122"/>
                <a:ea typeface="楷体" panose="02010609060101010101" pitchFamily="49" charset="-122"/>
              </a:rPr>
              <a:t>主要特征</a:t>
            </a:r>
            <a:endParaRPr lang="zh-CN" altLang="en-US" sz="2400" b="1" dirty="0">
              <a:latin typeface="楷体" panose="02010609060101010101" pitchFamily="49" charset="-122"/>
              <a:ea typeface="楷体" panose="02010609060101010101" pitchFamily="49" charset="-122"/>
            </a:endParaRPr>
          </a:p>
        </p:txBody>
      </p:sp>
      <p:grpSp>
        <p:nvGrpSpPr>
          <p:cNvPr id="4" name="组合 3"/>
          <p:cNvGrpSpPr/>
          <p:nvPr/>
        </p:nvGrpSpPr>
        <p:grpSpPr>
          <a:xfrm>
            <a:off x="1965465" y="3611525"/>
            <a:ext cx="2697162" cy="1431925"/>
            <a:chOff x="1965465" y="3611525"/>
            <a:chExt cx="2697162" cy="1431925"/>
          </a:xfrm>
        </p:grpSpPr>
        <p:sp>
          <p:nvSpPr>
            <p:cNvPr id="22" name="MH_SubTitle_2"/>
            <p:cNvSpPr/>
            <p:nvPr>
              <p:custDataLst>
                <p:tags r:id="rId9"/>
              </p:custDataLst>
            </p:nvPr>
          </p:nvSpPr>
          <p:spPr>
            <a:xfrm>
              <a:off x="2099124" y="3611525"/>
              <a:ext cx="1433513" cy="1431925"/>
            </a:xfrm>
            <a:prstGeom prst="ellipse">
              <a:avLst/>
            </a:prstGeom>
            <a:noFill/>
            <a:ln w="127000" cap="flat" cmpd="thinThick" algn="ctr">
              <a:solidFill>
                <a:schemeClr val="accent2"/>
              </a:solidFill>
              <a:prstDash val="solid"/>
              <a:miter lim="800000"/>
            </a:ln>
            <a:effectLst/>
          </p:spPr>
          <p:txBody>
            <a:bodyPr lIns="0" tIns="0" rIns="0" bIns="0" anchor="ctr">
              <a:normAutofit/>
            </a:bodyPr>
            <a:lstStyle/>
            <a:p>
              <a:pPr algn="ctr" eaLnBrk="1" fontAlgn="auto" hangingPunct="1">
                <a:spcBef>
                  <a:spcPts val="0"/>
                </a:spcBef>
                <a:spcAft>
                  <a:spcPts val="0"/>
                </a:spcAft>
                <a:defRPr/>
              </a:pPr>
              <a:endParaRPr lang="zh-CN" altLang="en-US" sz="3200" kern="0" baseline="-25000" dirty="0">
                <a:latin typeface="楷体" panose="02010609060101010101" pitchFamily="49" charset="-122"/>
                <a:ea typeface="楷体" panose="02010609060101010101" pitchFamily="49" charset="-122"/>
              </a:endParaRPr>
            </a:p>
          </p:txBody>
        </p:sp>
        <p:sp>
          <p:nvSpPr>
            <p:cNvPr id="30" name="MH_Text_1"/>
            <p:cNvSpPr txBox="1"/>
            <p:nvPr>
              <p:custDataLst>
                <p:tags r:id="rId10"/>
              </p:custDataLst>
            </p:nvPr>
          </p:nvSpPr>
          <p:spPr>
            <a:xfrm>
              <a:off x="1965465" y="3793547"/>
              <a:ext cx="2697162" cy="1152525"/>
            </a:xfrm>
            <a:prstGeom prst="rect">
              <a:avLst/>
            </a:prstGeom>
            <a:noFill/>
          </p:spPr>
          <p:txBody>
            <a:bodyPr anchor="ctr">
              <a:normAutofit/>
            </a:bodyPr>
            <a:lstStyle/>
            <a:p>
              <a:pPr lvl="1"/>
              <a:r>
                <a:rPr lang="zh-CN" altLang="en-US" sz="2400" b="1" dirty="0">
                  <a:latin typeface="楷体" panose="02010609060101010101" pitchFamily="49" charset="-122"/>
                  <a:ea typeface="楷体" panose="02010609060101010101" pitchFamily="49" charset="-122"/>
                </a:rPr>
                <a:t>典型</a:t>
              </a:r>
              <a:endParaRPr lang="zh-CN" altLang="en-US" sz="2400" b="1" dirty="0">
                <a:latin typeface="楷体" panose="02010609060101010101" pitchFamily="49" charset="-122"/>
                <a:ea typeface="楷体" panose="02010609060101010101" pitchFamily="49" charset="-122"/>
              </a:endParaRPr>
            </a:p>
            <a:p>
              <a:pPr lvl="1"/>
              <a:r>
                <a:rPr lang="zh-CN" altLang="en-US" sz="2400" b="1" dirty="0">
                  <a:latin typeface="楷体" panose="02010609060101010101" pitchFamily="49" charset="-122"/>
                  <a:ea typeface="楷体" panose="02010609060101010101" pitchFamily="49" charset="-122"/>
                </a:rPr>
                <a:t>类型</a:t>
              </a:r>
              <a:endParaRPr lang="zh-CN" altLang="en-US" sz="2400" b="1" dirty="0">
                <a:latin typeface="楷体" panose="02010609060101010101" pitchFamily="49" charset="-122"/>
                <a:ea typeface="楷体" panose="02010609060101010101" pitchFamily="49"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500"/>
                                        <p:tgtEl>
                                          <p:spTgt spid="2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heel(1)">
                                      <p:cBhvr>
                                        <p:cTn id="10" dur="500"/>
                                        <p:tgtEl>
                                          <p:spTgt spid="29"/>
                                        </p:tgtEl>
                                      </p:cBhvr>
                                    </p:animEffect>
                                  </p:childTnLst>
                                </p:cTn>
                              </p:par>
                            </p:childTnLst>
                          </p:cTn>
                        </p:par>
                        <p:par>
                          <p:cTn id="11" fill="hold">
                            <p:stCondLst>
                              <p:cond delay="500"/>
                            </p:stCondLst>
                            <p:childTnLst>
                              <p:par>
                                <p:cTn id="12" presetID="12" presetClass="entr" presetSubtype="8"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ppt_x</p:attrName>
                                        </p:attrNameLst>
                                      </p:cBhvr>
                                      <p:tavLst>
                                        <p:tav tm="0">
                                          <p:val>
                                            <p:strVal val="#ppt_x-#ppt_w*1.125000"/>
                                          </p:val>
                                        </p:tav>
                                        <p:tav tm="100000">
                                          <p:val>
                                            <p:strVal val="#ppt_x"/>
                                          </p:val>
                                        </p:tav>
                                      </p:tavLst>
                                    </p:anim>
                                    <p:animEffect transition="in" filter="wipe(righ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heel(1)">
                                      <p:cBhvr>
                                        <p:cTn id="20" dur="500"/>
                                        <p:tgtEl>
                                          <p:spTgt spid="4"/>
                                        </p:tgtEl>
                                      </p:cBhvr>
                                    </p:animEffect>
                                  </p:childTnLst>
                                </p:cTn>
                              </p:par>
                            </p:childTnLst>
                          </p:cTn>
                        </p:par>
                        <p:par>
                          <p:cTn id="21" fill="hold">
                            <p:stCondLst>
                              <p:cond delay="500"/>
                            </p:stCondLst>
                            <p:childTnLst>
                              <p:par>
                                <p:cTn id="22" presetID="12" presetClass="entr" presetSubtype="8"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p:tgtEl>
                                          <p:spTgt spid="5"/>
                                        </p:tgtEl>
                                        <p:attrNameLst>
                                          <p:attrName>ppt_x</p:attrName>
                                        </p:attrNameLst>
                                      </p:cBhvr>
                                      <p:tavLst>
                                        <p:tav tm="0">
                                          <p:val>
                                            <p:strVal val="#ppt_x-#ppt_w*1.125000"/>
                                          </p:val>
                                        </p:tav>
                                        <p:tav tm="100000">
                                          <p:val>
                                            <p:strVal val="#ppt_x"/>
                                          </p:val>
                                        </p:tav>
                                      </p:tavLst>
                                    </p:anim>
                                    <p:animEffect transition="in" filter="wipe(righ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1.1 </a:t>
            </a:r>
            <a:r>
              <a:rPr lang="zh-CN" altLang="en-US" sz="2400" b="1" dirty="0">
                <a:solidFill>
                  <a:schemeClr val="bg1"/>
                </a:solidFill>
                <a:latin typeface="楷体" panose="02010609060101010101" pitchFamily="49" charset="-122"/>
                <a:ea typeface="楷体" panose="02010609060101010101" pitchFamily="49" charset="-122"/>
              </a:rPr>
              <a:t>微机系统的组成</a:t>
            </a:r>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2646878" cy="461665"/>
          </a:xfrm>
          <a:prstGeom prst="rect">
            <a:avLst/>
          </a:prstGeom>
        </p:spPr>
        <p:txBody>
          <a:bodyPr wrap="none">
            <a:spAutoFit/>
          </a:bodyPr>
          <a:lstStyle/>
          <a:p>
            <a:r>
              <a:rPr lang="zh-CN" altLang="en-US" sz="2400" b="1" dirty="0">
                <a:latin typeface="华文楷体" panose="02010600040101010101" pitchFamily="2" charset="-122"/>
                <a:ea typeface="华文楷体" panose="02010600040101010101" pitchFamily="2" charset="-122"/>
              </a:rPr>
              <a:t>数据流计算机结构</a:t>
            </a:r>
            <a:endParaRPr lang="zh-CN" altLang="en-US" sz="2400" b="1" dirty="0">
              <a:latin typeface="华文楷体" panose="02010600040101010101" pitchFamily="2" charset="-122"/>
              <a:ea typeface="华文楷体" panose="02010600040101010101" pitchFamily="2" charset="-122"/>
            </a:endParaRPr>
          </a:p>
        </p:txBody>
      </p:sp>
      <p:sp>
        <p:nvSpPr>
          <p:cNvPr id="37" name="MH_Other_6"/>
          <p:cNvSpPr/>
          <p:nvPr>
            <p:custDataLst>
              <p:tags r:id="rId2"/>
            </p:custDataLst>
          </p:nvPr>
        </p:nvSpPr>
        <p:spPr>
          <a:xfrm>
            <a:off x="3891713" y="1161283"/>
            <a:ext cx="1588" cy="0"/>
          </a:xfrm>
          <a:custGeom>
            <a:avLst/>
            <a:gdLst>
              <a:gd name="connsiteX0" fmla="*/ 0 w 1712"/>
              <a:gd name="connsiteY0" fmla="*/ 0 h 173"/>
              <a:gd name="connsiteX1" fmla="*/ 1712 w 1712"/>
              <a:gd name="connsiteY1" fmla="*/ 87 h 173"/>
              <a:gd name="connsiteX2" fmla="*/ 0 w 1712"/>
              <a:gd name="connsiteY2" fmla="*/ 173 h 173"/>
              <a:gd name="connsiteX3" fmla="*/ 0 w 1712"/>
              <a:gd name="connsiteY3" fmla="*/ 0 h 173"/>
            </a:gdLst>
            <a:ahLst/>
            <a:cxnLst>
              <a:cxn ang="0">
                <a:pos x="connsiteX0" y="connsiteY0"/>
              </a:cxn>
              <a:cxn ang="0">
                <a:pos x="connsiteX1" y="connsiteY1"/>
              </a:cxn>
              <a:cxn ang="0">
                <a:pos x="connsiteX2" y="connsiteY2"/>
              </a:cxn>
              <a:cxn ang="0">
                <a:pos x="connsiteX3" y="connsiteY3"/>
              </a:cxn>
            </a:cxnLst>
            <a:rect l="l" t="t" r="r" b="b"/>
            <a:pathLst>
              <a:path w="1712" h="173">
                <a:moveTo>
                  <a:pt x="0" y="0"/>
                </a:moveTo>
                <a:lnTo>
                  <a:pt x="1712" y="87"/>
                </a:lnTo>
                <a:lnTo>
                  <a:pt x="0" y="17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aphicFrame>
        <p:nvGraphicFramePr>
          <p:cNvPr id="20" name="Object 3"/>
          <p:cNvGraphicFramePr>
            <a:graphicFrameLocks noChangeAspect="1"/>
          </p:cNvGraphicFramePr>
          <p:nvPr/>
        </p:nvGraphicFramePr>
        <p:xfrm>
          <a:off x="2048332" y="4145729"/>
          <a:ext cx="6000750" cy="2643188"/>
        </p:xfrm>
        <a:graphic>
          <a:graphicData uri="http://schemas.openxmlformats.org/presentationml/2006/ole">
            <mc:AlternateContent xmlns:mc="http://schemas.openxmlformats.org/markup-compatibility/2006">
              <mc:Choice xmlns:v="urn:schemas-microsoft-com:vml" Requires="v">
                <p:oleObj spid="_x0000_s1089" name="Visio" r:id="rId3" imgW="3939540" imgH="1602105" progId="Visio.Drawing.11">
                  <p:embed/>
                </p:oleObj>
              </mc:Choice>
              <mc:Fallback>
                <p:oleObj name="Visio" r:id="rId3" imgW="3939540" imgH="1602105"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8332" y="4145729"/>
                        <a:ext cx="6000750"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椭圆形标注 1"/>
          <p:cNvSpPr/>
          <p:nvPr/>
        </p:nvSpPr>
        <p:spPr bwMode="auto">
          <a:xfrm>
            <a:off x="584781" y="4882328"/>
            <a:ext cx="1285875" cy="737195"/>
          </a:xfrm>
          <a:prstGeom prst="wedgeEllipseCallout">
            <a:avLst>
              <a:gd name="adj1" fmla="val 61389"/>
              <a:gd name="adj2" fmla="val 124178"/>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bg1"/>
                </a:solidFill>
                <a:effectLst/>
                <a:latin typeface="楷体" panose="02010609060101010101" pitchFamily="49" charset="-122"/>
                <a:ea typeface="楷体" panose="02010609060101010101" pitchFamily="49" charset="-122"/>
              </a:rPr>
              <a:t>采用数据驱动</a:t>
            </a:r>
            <a:endParaRPr kumimoji="1" lang="zh-CN" altLang="en-US" sz="1800" b="1" i="0" u="none" strike="noStrike" cap="none" normalizeH="0" baseline="0" dirty="0">
              <a:ln>
                <a:noFill/>
              </a:ln>
              <a:solidFill>
                <a:schemeClr val="bg1"/>
              </a:solidFill>
              <a:effectLst/>
              <a:latin typeface="楷体" panose="02010609060101010101" pitchFamily="49" charset="-122"/>
              <a:ea typeface="楷体" panose="02010609060101010101" pitchFamily="49" charset="-122"/>
            </a:endParaRPr>
          </a:p>
        </p:txBody>
      </p:sp>
      <p:sp>
        <p:nvSpPr>
          <p:cNvPr id="28" name="MH_Other_7"/>
          <p:cNvSpPr/>
          <p:nvPr>
            <p:custDataLst>
              <p:tags r:id="rId5"/>
            </p:custDataLst>
          </p:nvPr>
        </p:nvSpPr>
        <p:spPr>
          <a:xfrm flipH="1">
            <a:off x="372353" y="1545241"/>
            <a:ext cx="1049337" cy="1049338"/>
          </a:xfrm>
          <a:prstGeom prst="ellipse">
            <a:avLst/>
          </a:prstGeom>
          <a:solidFill>
            <a:srgbClr val="FFFFFF"/>
          </a:solidFill>
          <a:ln w="3175">
            <a:solidFill>
              <a:srgbClr val="DDDDDD"/>
            </a:solidFill>
          </a:ln>
          <a:effectLst>
            <a:outerShdw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MH_Other_8"/>
          <p:cNvSpPr/>
          <p:nvPr>
            <p:custDataLst>
              <p:tags r:id="rId6"/>
            </p:custDataLst>
          </p:nvPr>
        </p:nvSpPr>
        <p:spPr>
          <a:xfrm flipH="1">
            <a:off x="465162" y="1638453"/>
            <a:ext cx="863260" cy="863260"/>
          </a:xfrm>
          <a:prstGeom prst="ellipse">
            <a:avLst/>
          </a:prstGeom>
          <a:solidFill>
            <a:schemeClr val="accent1"/>
          </a:solidFill>
          <a:ln>
            <a:noFill/>
          </a:ln>
          <a:effectLst>
            <a:innerShdw dist="76200" dir="1350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MH_Other_12"/>
          <p:cNvSpPr/>
          <p:nvPr>
            <p:custDataLst>
              <p:tags r:id="rId7"/>
            </p:custDataLst>
          </p:nvPr>
        </p:nvSpPr>
        <p:spPr bwMode="auto">
          <a:xfrm>
            <a:off x="700965" y="1902429"/>
            <a:ext cx="390525" cy="39052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grpSp>
        <p:nvGrpSpPr>
          <p:cNvPr id="33" name="组合 32"/>
          <p:cNvGrpSpPr/>
          <p:nvPr/>
        </p:nvGrpSpPr>
        <p:grpSpPr>
          <a:xfrm rot="10800000">
            <a:off x="1446355" y="1700817"/>
            <a:ext cx="422275" cy="893762"/>
            <a:chOff x="3527425" y="2433638"/>
            <a:chExt cx="422275" cy="893762"/>
          </a:xfrm>
        </p:grpSpPr>
        <p:sp>
          <p:nvSpPr>
            <p:cNvPr id="34" name="MH_Other_9"/>
            <p:cNvSpPr/>
            <p:nvPr>
              <p:custDataLst>
                <p:tags r:id="rId8"/>
              </p:custDataLst>
            </p:nvPr>
          </p:nvSpPr>
          <p:spPr>
            <a:xfrm flipH="1">
              <a:off x="3751263" y="2433638"/>
              <a:ext cx="198437" cy="893762"/>
            </a:xfrm>
            <a:custGeom>
              <a:avLst/>
              <a:gdLst>
                <a:gd name="connsiteX0" fmla="*/ 0 w 200069"/>
                <a:gd name="connsiteY0" fmla="*/ 0 h 904875"/>
                <a:gd name="connsiteX1" fmla="*/ 200025 w 200069"/>
                <a:gd name="connsiteY1" fmla="*/ 490538 h 904875"/>
                <a:gd name="connsiteX2" fmla="*/ 14288 w 200069"/>
                <a:gd name="connsiteY2" fmla="*/ 904875 h 904875"/>
                <a:gd name="connsiteX0-1" fmla="*/ 0 w 202450"/>
                <a:gd name="connsiteY0-2" fmla="*/ 0 h 904875"/>
                <a:gd name="connsiteX1-3" fmla="*/ 202407 w 202450"/>
                <a:gd name="connsiteY1-4" fmla="*/ 471488 h 904875"/>
                <a:gd name="connsiteX2-5" fmla="*/ 14288 w 202450"/>
                <a:gd name="connsiteY2-6" fmla="*/ 904875 h 904875"/>
                <a:gd name="connsiteX0-7" fmla="*/ 0 w 202558"/>
                <a:gd name="connsiteY0-8" fmla="*/ 0 h 904875"/>
                <a:gd name="connsiteX1-9" fmla="*/ 202407 w 202558"/>
                <a:gd name="connsiteY1-10" fmla="*/ 471488 h 904875"/>
                <a:gd name="connsiteX2-11" fmla="*/ 14288 w 202558"/>
                <a:gd name="connsiteY2-12" fmla="*/ 904875 h 904875"/>
                <a:gd name="connsiteX0-13" fmla="*/ 0 w 204846"/>
                <a:gd name="connsiteY0-14" fmla="*/ 0 h 897731"/>
                <a:gd name="connsiteX1-15" fmla="*/ 204788 w 204846"/>
                <a:gd name="connsiteY1-16" fmla="*/ 464344 h 897731"/>
                <a:gd name="connsiteX2-17" fmla="*/ 16669 w 204846"/>
                <a:gd name="connsiteY2-18" fmla="*/ 897731 h 897731"/>
                <a:gd name="connsiteX0-19" fmla="*/ 0 w 204846"/>
                <a:gd name="connsiteY0-20" fmla="*/ 0 h 897731"/>
                <a:gd name="connsiteX1-21" fmla="*/ 204788 w 204846"/>
                <a:gd name="connsiteY1-22" fmla="*/ 464344 h 897731"/>
                <a:gd name="connsiteX2-23" fmla="*/ 16669 w 204846"/>
                <a:gd name="connsiteY2-24" fmla="*/ 897731 h 897731"/>
                <a:gd name="connsiteX0-25" fmla="*/ 0 w 204798"/>
                <a:gd name="connsiteY0-26" fmla="*/ 0 h 916781"/>
                <a:gd name="connsiteX1-27" fmla="*/ 204788 w 204798"/>
                <a:gd name="connsiteY1-28" fmla="*/ 464344 h 916781"/>
                <a:gd name="connsiteX2-29" fmla="*/ 7144 w 204798"/>
                <a:gd name="connsiteY2-30" fmla="*/ 916781 h 916781"/>
                <a:gd name="connsiteX0-31" fmla="*/ 0 w 204800"/>
                <a:gd name="connsiteY0-32" fmla="*/ 0 h 916781"/>
                <a:gd name="connsiteX1-33" fmla="*/ 204788 w 204800"/>
                <a:gd name="connsiteY1-34" fmla="*/ 464344 h 916781"/>
                <a:gd name="connsiteX2-35" fmla="*/ 7144 w 204800"/>
                <a:gd name="connsiteY2-36" fmla="*/ 916781 h 916781"/>
              </a:gdLst>
              <a:ahLst/>
              <a:cxnLst>
                <a:cxn ang="0">
                  <a:pos x="connsiteX0-1" y="connsiteY0-2"/>
                </a:cxn>
                <a:cxn ang="0">
                  <a:pos x="connsiteX1-3" y="connsiteY1-4"/>
                </a:cxn>
                <a:cxn ang="0">
                  <a:pos x="connsiteX2-5" y="connsiteY2-6"/>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35" name="MH_Other_10"/>
            <p:cNvCxnSpPr/>
            <p:nvPr>
              <p:custDataLst>
                <p:tags r:id="rId9"/>
              </p:custDataLst>
            </p:nvPr>
          </p:nvCxnSpPr>
          <p:spPr>
            <a:xfrm flipH="1">
              <a:off x="3527425" y="2878138"/>
              <a:ext cx="225425" cy="0"/>
            </a:xfrm>
            <a:prstGeom prst="line">
              <a:avLst/>
            </a:prstGeom>
            <a:ln w="25400">
              <a:solidFill>
                <a:schemeClr val="accent1"/>
              </a:solidFill>
              <a:tailEnd type="oval" w="sm" len="sm"/>
            </a:ln>
          </p:spPr>
          <p:style>
            <a:lnRef idx="1">
              <a:schemeClr val="accent1"/>
            </a:lnRef>
            <a:fillRef idx="0">
              <a:schemeClr val="accent1"/>
            </a:fillRef>
            <a:effectRef idx="0">
              <a:schemeClr val="accent1"/>
            </a:effectRef>
            <a:fontRef idx="minor">
              <a:schemeClr val="tx1"/>
            </a:fontRef>
          </p:style>
        </p:cxnSp>
        <p:sp>
          <p:nvSpPr>
            <p:cNvPr id="36" name="MH_Other_11"/>
            <p:cNvSpPr/>
            <p:nvPr>
              <p:custDataLst>
                <p:tags r:id="rId10"/>
              </p:custDataLst>
            </p:nvPr>
          </p:nvSpPr>
          <p:spPr>
            <a:xfrm flipH="1">
              <a:off x="3690938" y="2816225"/>
              <a:ext cx="123825" cy="12382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6" name="MH_SubTitle_2"/>
          <p:cNvSpPr>
            <a:spLocks noChangeArrowheads="1"/>
          </p:cNvSpPr>
          <p:nvPr>
            <p:custDataLst>
              <p:tags r:id="rId11"/>
            </p:custDataLst>
          </p:nvPr>
        </p:nvSpPr>
        <p:spPr bwMode="auto">
          <a:xfrm>
            <a:off x="1868630" y="1916211"/>
            <a:ext cx="33416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采用数据驱动方式</a:t>
            </a:r>
            <a:endParaRPr lang="zh-CN" altLang="en-US" sz="2400" b="1" dirty="0">
              <a:latin typeface="楷体" panose="02010609060101010101" pitchFamily="49" charset="-122"/>
              <a:ea typeface="楷体" panose="02010609060101010101" pitchFamily="49" charset="-122"/>
            </a:endParaRPr>
          </a:p>
        </p:txBody>
      </p:sp>
      <p:sp>
        <p:nvSpPr>
          <p:cNvPr id="47" name="MH_Text_2"/>
          <p:cNvSpPr/>
          <p:nvPr>
            <p:custDataLst>
              <p:tags r:id="rId12"/>
            </p:custDataLst>
          </p:nvPr>
        </p:nvSpPr>
        <p:spPr>
          <a:xfrm>
            <a:off x="1868630" y="2401801"/>
            <a:ext cx="6113544" cy="1512887"/>
          </a:xfrm>
          <a:prstGeom prst="rect">
            <a:avLst/>
          </a:prstGeom>
        </p:spPr>
        <p:txBody>
          <a:bodyPr>
            <a:normAutofit lnSpcReduction="10000"/>
          </a:bodyPr>
          <a:lstStyle/>
          <a:p>
            <a:pPr marL="342900" lvl="1" indent="-342900">
              <a:lnSpc>
                <a:spcPct val="110000"/>
              </a:lnSpc>
              <a:spcBef>
                <a:spcPct val="0"/>
              </a:spcBef>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rPr>
              <a:t>程序的执行顺序不是由程序计数器控制，而是由指令间的数据流控制</a:t>
            </a:r>
            <a:endParaRPr lang="en-US" altLang="zh-CN" sz="2400" dirty="0">
              <a:latin typeface="楷体" panose="02010609060101010101" pitchFamily="49" charset="-122"/>
              <a:ea typeface="楷体" panose="02010609060101010101" pitchFamily="49" charset="-122"/>
            </a:endParaRPr>
          </a:p>
          <a:p>
            <a:pPr marL="800100" lvl="3" indent="-342900">
              <a:lnSpc>
                <a:spcPct val="110000"/>
              </a:lnSpc>
              <a:spcBef>
                <a:spcPct val="0"/>
              </a:spcBef>
              <a:buFont typeface="Arial" panose="020B0604020202020204" pitchFamily="34" charset="0"/>
              <a:buChar char="•"/>
            </a:pPr>
            <a:r>
              <a:rPr lang="zh-CN" altLang="en-US" sz="2000" b="1" dirty="0">
                <a:solidFill>
                  <a:srgbClr val="FF0000"/>
                </a:solidFill>
                <a:latin typeface="楷体" panose="02010609060101010101" pitchFamily="49" charset="-122"/>
                <a:ea typeface="楷体" panose="02010609060101010101" pitchFamily="49" charset="-122"/>
              </a:rPr>
              <a:t>当指令具有所需数据、且输出端没有数据时就可执行。</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heel(1)">
                                      <p:cBhvr>
                                        <p:cTn id="7" dur="500"/>
                                        <p:tgtEl>
                                          <p:spTgt spid="2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heel(1)">
                                      <p:cBhvr>
                                        <p:cTn id="10" dur="500"/>
                                        <p:tgtEl>
                                          <p:spTgt spid="31"/>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heel(1)">
                                      <p:cBhvr>
                                        <p:cTn id="13" dur="500"/>
                                        <p:tgtEl>
                                          <p:spTgt spid="32"/>
                                        </p:tgtEl>
                                      </p:cBhvr>
                                    </p:animEffect>
                                  </p:childTnLst>
                                </p:cTn>
                              </p:par>
                              <p:par>
                                <p:cTn id="14" presetID="21" presetClass="entr" presetSubtype="1"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heel(1)">
                                      <p:cBhvr>
                                        <p:cTn id="16" dur="500"/>
                                        <p:tgtEl>
                                          <p:spTgt spid="33"/>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heel(1)">
                                      <p:cBhvr>
                                        <p:cTn id="19" dur="500"/>
                                        <p:tgtEl>
                                          <p:spTgt spid="4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anim calcmode="lin" valueType="num">
                                      <p:cBhvr>
                                        <p:cTn id="25" dur="500" fill="hold"/>
                                        <p:tgtEl>
                                          <p:spTgt spid="47"/>
                                        </p:tgtEl>
                                        <p:attrNameLst>
                                          <p:attrName>ppt_x</p:attrName>
                                        </p:attrNameLst>
                                      </p:cBhvr>
                                      <p:tavLst>
                                        <p:tav tm="0">
                                          <p:val>
                                            <p:strVal val="#ppt_x"/>
                                          </p:val>
                                        </p:tav>
                                        <p:tav tm="100000">
                                          <p:val>
                                            <p:strVal val="#ppt_x"/>
                                          </p:val>
                                        </p:tav>
                                      </p:tavLst>
                                    </p:anim>
                                    <p:anim calcmode="lin" valueType="num">
                                      <p:cBhvr>
                                        <p:cTn id="26" dur="5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down)">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animBg="1"/>
      <p:bldP spid="31" grpId="0" animBg="1"/>
      <p:bldP spid="32" grpId="0" animBg="1"/>
      <p:bldP spid="46" grpId="0"/>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1.1 </a:t>
            </a:r>
            <a:r>
              <a:rPr lang="zh-CN" altLang="en-US" sz="2400" b="1" dirty="0">
                <a:solidFill>
                  <a:schemeClr val="bg1"/>
                </a:solidFill>
                <a:latin typeface="楷体" panose="02010609060101010101" pitchFamily="49" charset="-122"/>
                <a:ea typeface="楷体" panose="02010609060101010101" pitchFamily="49" charset="-122"/>
              </a:rPr>
              <a:t>微机系统的组成</a:t>
            </a:r>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1415772" cy="461665"/>
          </a:xfrm>
          <a:prstGeom prst="rect">
            <a:avLst/>
          </a:prstGeom>
        </p:spPr>
        <p:txBody>
          <a:bodyPr wrap="none">
            <a:spAutoFit/>
          </a:bodyPr>
          <a:lstStyle/>
          <a:p>
            <a:r>
              <a:rPr lang="zh-CN" altLang="en-US" sz="2400" b="1" dirty="0">
                <a:latin typeface="华文楷体" panose="02010600040101010101" pitchFamily="2" charset="-122"/>
                <a:ea typeface="华文楷体" panose="02010600040101010101" pitchFamily="2" charset="-122"/>
              </a:rPr>
              <a:t>哈佛结构</a:t>
            </a:r>
            <a:endParaRPr lang="zh-CN" altLang="en-US" sz="2400" b="1" dirty="0">
              <a:latin typeface="华文楷体" panose="02010600040101010101" pitchFamily="2" charset="-122"/>
              <a:ea typeface="华文楷体" panose="02010600040101010101" pitchFamily="2" charset="-122"/>
            </a:endParaRPr>
          </a:p>
        </p:txBody>
      </p:sp>
      <p:sp>
        <p:nvSpPr>
          <p:cNvPr id="37" name="MH_Other_6"/>
          <p:cNvSpPr/>
          <p:nvPr>
            <p:custDataLst>
              <p:tags r:id="rId2"/>
            </p:custDataLst>
          </p:nvPr>
        </p:nvSpPr>
        <p:spPr>
          <a:xfrm>
            <a:off x="3891713" y="1161283"/>
            <a:ext cx="1588" cy="0"/>
          </a:xfrm>
          <a:custGeom>
            <a:avLst/>
            <a:gdLst>
              <a:gd name="connsiteX0" fmla="*/ 0 w 1712"/>
              <a:gd name="connsiteY0" fmla="*/ 0 h 173"/>
              <a:gd name="connsiteX1" fmla="*/ 1712 w 1712"/>
              <a:gd name="connsiteY1" fmla="*/ 87 h 173"/>
              <a:gd name="connsiteX2" fmla="*/ 0 w 1712"/>
              <a:gd name="connsiteY2" fmla="*/ 173 h 173"/>
              <a:gd name="connsiteX3" fmla="*/ 0 w 1712"/>
              <a:gd name="connsiteY3" fmla="*/ 0 h 173"/>
            </a:gdLst>
            <a:ahLst/>
            <a:cxnLst>
              <a:cxn ang="0">
                <a:pos x="connsiteX0" y="connsiteY0"/>
              </a:cxn>
              <a:cxn ang="0">
                <a:pos x="connsiteX1" y="connsiteY1"/>
              </a:cxn>
              <a:cxn ang="0">
                <a:pos x="connsiteX2" y="connsiteY2"/>
              </a:cxn>
              <a:cxn ang="0">
                <a:pos x="connsiteX3" y="connsiteY3"/>
              </a:cxn>
            </a:cxnLst>
            <a:rect l="l" t="t" r="r" b="b"/>
            <a:pathLst>
              <a:path w="1712" h="173">
                <a:moveTo>
                  <a:pt x="0" y="0"/>
                </a:moveTo>
                <a:lnTo>
                  <a:pt x="1712" y="87"/>
                </a:lnTo>
                <a:lnTo>
                  <a:pt x="0" y="17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aphicFrame>
        <p:nvGraphicFramePr>
          <p:cNvPr id="22" name="Object 6"/>
          <p:cNvGraphicFramePr>
            <a:graphicFrameLocks noChangeAspect="1"/>
          </p:cNvGraphicFramePr>
          <p:nvPr/>
        </p:nvGraphicFramePr>
        <p:xfrm>
          <a:off x="2357437" y="4196743"/>
          <a:ext cx="4429125" cy="2536825"/>
        </p:xfrm>
        <a:graphic>
          <a:graphicData uri="http://schemas.openxmlformats.org/presentationml/2006/ole">
            <mc:AlternateContent xmlns:mc="http://schemas.openxmlformats.org/markup-compatibility/2006">
              <mc:Choice xmlns:v="urn:schemas-microsoft-com:vml" Requires="v">
                <p:oleObj spid="_x0000_s2107" name="Visio" r:id="rId3" imgW="2477770" imgH="1415415" progId="Visio.Drawing.11">
                  <p:embed/>
                </p:oleObj>
              </mc:Choice>
              <mc:Fallback>
                <p:oleObj name="Visio" r:id="rId3" imgW="2477770" imgH="1415415"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437" y="4196743"/>
                        <a:ext cx="4429125"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组合 1"/>
          <p:cNvGrpSpPr/>
          <p:nvPr/>
        </p:nvGrpSpPr>
        <p:grpSpPr>
          <a:xfrm>
            <a:off x="1694050" y="1477140"/>
            <a:ext cx="5846762" cy="698500"/>
            <a:chOff x="1694050" y="1477140"/>
            <a:chExt cx="5846762" cy="698500"/>
          </a:xfrm>
        </p:grpSpPr>
        <p:cxnSp>
          <p:nvCxnSpPr>
            <p:cNvPr id="23" name="MH_Other_1"/>
            <p:cNvCxnSpPr>
              <a:stCxn id="26" idx="3"/>
            </p:cNvCxnSpPr>
            <p:nvPr>
              <p:custDataLst>
                <p:tags r:id="rId5"/>
              </p:custDataLst>
            </p:nvPr>
          </p:nvCxnSpPr>
          <p:spPr>
            <a:xfrm flipV="1">
              <a:off x="2437000" y="1826390"/>
              <a:ext cx="384175" cy="0"/>
            </a:xfrm>
            <a:prstGeom prst="line">
              <a:avLst/>
            </a:prstGeom>
            <a:ln w="28575">
              <a:solidFill>
                <a:srgbClr val="DDDDDD"/>
              </a:solidFill>
            </a:ln>
          </p:spPr>
          <p:style>
            <a:lnRef idx="1">
              <a:schemeClr val="accent1"/>
            </a:lnRef>
            <a:fillRef idx="0">
              <a:schemeClr val="accent1"/>
            </a:fillRef>
            <a:effectRef idx="0">
              <a:schemeClr val="accent1"/>
            </a:effectRef>
            <a:fontRef idx="minor">
              <a:schemeClr val="tx1"/>
            </a:fontRef>
          </p:style>
        </p:cxnSp>
        <p:sp>
          <p:nvSpPr>
            <p:cNvPr id="26" name="MH_Other_4"/>
            <p:cNvSpPr/>
            <p:nvPr>
              <p:custDataLst>
                <p:tags r:id="rId6"/>
              </p:custDataLst>
            </p:nvPr>
          </p:nvSpPr>
          <p:spPr>
            <a:xfrm>
              <a:off x="1694050" y="1477140"/>
              <a:ext cx="742950" cy="698500"/>
            </a:xfrm>
            <a:prstGeom prst="roundRect">
              <a:avLst>
                <a:gd name="adj" fmla="val 8712"/>
              </a:avLst>
            </a:prstGeom>
            <a:solidFill>
              <a:schemeClr val="accent1">
                <a:lumMod val="60000"/>
                <a:lumOff val="40000"/>
                <a:alpha val="25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MH_Other_5"/>
            <p:cNvSpPr/>
            <p:nvPr>
              <p:custDataLst>
                <p:tags r:id="rId7"/>
              </p:custDataLst>
            </p:nvPr>
          </p:nvSpPr>
          <p:spPr>
            <a:xfrm>
              <a:off x="1741108" y="1530106"/>
              <a:ext cx="649104" cy="601274"/>
            </a:xfrm>
            <a:prstGeom prst="roundRect">
              <a:avLst>
                <a:gd name="adj" fmla="val 8712"/>
              </a:avLst>
            </a:prstGeom>
            <a:solidFill>
              <a:schemeClr val="accent1"/>
            </a:solidFill>
            <a:ln w="19050">
              <a:solidFill>
                <a:srgbClr val="FFFFFF"/>
              </a:solid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MH_Other_6"/>
            <p:cNvSpPr/>
            <p:nvPr>
              <p:custDataLst>
                <p:tags r:id="rId8"/>
              </p:custDataLst>
            </p:nvPr>
          </p:nvSpPr>
          <p:spPr>
            <a:xfrm flipH="1">
              <a:off x="2829112" y="1504127"/>
              <a:ext cx="87313" cy="644525"/>
            </a:xfrm>
            <a:prstGeom prst="rightBracket">
              <a:avLst/>
            </a:prstGeom>
            <a:ln w="28575">
              <a:solidFill>
                <a:srgbClr val="DDDDDD"/>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30" name="MH_Other_7"/>
            <p:cNvSpPr/>
            <p:nvPr>
              <p:custDataLst>
                <p:tags r:id="rId9"/>
              </p:custDataLst>
            </p:nvPr>
          </p:nvSpPr>
          <p:spPr>
            <a:xfrm>
              <a:off x="7453500" y="1504127"/>
              <a:ext cx="87312" cy="644525"/>
            </a:xfrm>
            <a:prstGeom prst="rightBracket">
              <a:avLst/>
            </a:prstGeom>
            <a:ln w="28575">
              <a:solidFill>
                <a:srgbClr val="DDDDDD"/>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43" name="MH_SubTitle_1"/>
            <p:cNvSpPr txBox="1"/>
            <p:nvPr>
              <p:custDataLst>
                <p:tags r:id="rId10"/>
              </p:custDataLst>
            </p:nvPr>
          </p:nvSpPr>
          <p:spPr>
            <a:xfrm>
              <a:off x="2974368" y="1673990"/>
              <a:ext cx="4421188" cy="304800"/>
            </a:xfrm>
            <a:prstGeom prst="rect">
              <a:avLst/>
            </a:prstGeom>
            <a:noFill/>
            <a:ln>
              <a:noFill/>
            </a:ln>
          </p:spPr>
          <p:txBody>
            <a:bodyPr lIns="0" tIns="0" rIns="0" bIns="0" anchor="ctr"/>
            <a:lstStyle>
              <a:defPPr>
                <a:defRPr lang="zh-CN"/>
              </a:defPPr>
              <a:lvl1pPr>
                <a:lnSpc>
                  <a:spcPct val="130000"/>
                </a:lnSpc>
                <a:defRPr sz="1200"/>
              </a:lvl1pPr>
            </a:lstStyle>
            <a:p>
              <a:pPr>
                <a:defRPr/>
              </a:pPr>
              <a:r>
                <a:rPr lang="zh-CN" altLang="en-US" sz="2000" b="1" dirty="0">
                  <a:latin typeface="楷体" panose="02010609060101010101" pitchFamily="49" charset="-122"/>
                  <a:ea typeface="楷体" panose="02010609060101010101" pitchFamily="49" charset="-122"/>
                </a:rPr>
                <a:t>指令和数据分别存放在两个独立的存储器模块中；</a:t>
              </a:r>
              <a:endParaRPr lang="zh-CN" altLang="en-US" sz="2000" b="1" dirty="0">
                <a:latin typeface="楷体" panose="02010609060101010101" pitchFamily="49" charset="-122"/>
                <a:ea typeface="楷体" panose="02010609060101010101" pitchFamily="49" charset="-122"/>
              </a:endParaRPr>
            </a:p>
          </p:txBody>
        </p:sp>
        <p:sp>
          <p:nvSpPr>
            <p:cNvPr id="45" name="MH_Other_8"/>
            <p:cNvSpPr/>
            <p:nvPr>
              <p:custDataLst>
                <p:tags r:id="rId11"/>
              </p:custDataLst>
            </p:nvPr>
          </p:nvSpPr>
          <p:spPr>
            <a:xfrm>
              <a:off x="1828987" y="1610490"/>
              <a:ext cx="465138" cy="434975"/>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grpSp>
      <p:grpSp>
        <p:nvGrpSpPr>
          <p:cNvPr id="3" name="组合 2"/>
          <p:cNvGrpSpPr/>
          <p:nvPr/>
        </p:nvGrpSpPr>
        <p:grpSpPr>
          <a:xfrm>
            <a:off x="1694050" y="2375590"/>
            <a:ext cx="5846762" cy="696912"/>
            <a:chOff x="1694050" y="2375590"/>
            <a:chExt cx="5846762" cy="696912"/>
          </a:xfrm>
        </p:grpSpPr>
        <p:cxnSp>
          <p:nvCxnSpPr>
            <p:cNvPr id="24" name="MH_Other_2"/>
            <p:cNvCxnSpPr>
              <a:stCxn id="48" idx="3"/>
            </p:cNvCxnSpPr>
            <p:nvPr>
              <p:custDataLst>
                <p:tags r:id="rId12"/>
              </p:custDataLst>
            </p:nvPr>
          </p:nvCxnSpPr>
          <p:spPr>
            <a:xfrm flipV="1">
              <a:off x="2437000" y="2723252"/>
              <a:ext cx="384175" cy="0"/>
            </a:xfrm>
            <a:prstGeom prst="line">
              <a:avLst/>
            </a:prstGeom>
            <a:ln w="28575">
              <a:solidFill>
                <a:srgbClr val="DDDDDD"/>
              </a:solidFill>
            </a:ln>
          </p:spPr>
          <p:style>
            <a:lnRef idx="1">
              <a:schemeClr val="accent1"/>
            </a:lnRef>
            <a:fillRef idx="0">
              <a:schemeClr val="accent1"/>
            </a:fillRef>
            <a:effectRef idx="0">
              <a:schemeClr val="accent1"/>
            </a:effectRef>
            <a:fontRef idx="minor">
              <a:schemeClr val="tx1"/>
            </a:fontRef>
          </p:style>
        </p:cxnSp>
        <p:sp>
          <p:nvSpPr>
            <p:cNvPr id="48" name="MH_Other_9"/>
            <p:cNvSpPr/>
            <p:nvPr>
              <p:custDataLst>
                <p:tags r:id="rId13"/>
              </p:custDataLst>
            </p:nvPr>
          </p:nvSpPr>
          <p:spPr>
            <a:xfrm>
              <a:off x="1694050" y="2375590"/>
              <a:ext cx="742950" cy="696912"/>
            </a:xfrm>
            <a:prstGeom prst="roundRect">
              <a:avLst>
                <a:gd name="adj" fmla="val 8712"/>
              </a:avLst>
            </a:prstGeom>
            <a:solidFill>
              <a:schemeClr val="accent2">
                <a:lumMod val="60000"/>
                <a:lumOff val="40000"/>
                <a:alpha val="25000"/>
              </a:schemeClr>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MH_Other_10"/>
            <p:cNvSpPr/>
            <p:nvPr>
              <p:custDataLst>
                <p:tags r:id="rId14"/>
              </p:custDataLst>
            </p:nvPr>
          </p:nvSpPr>
          <p:spPr>
            <a:xfrm>
              <a:off x="1741108" y="2427774"/>
              <a:ext cx="649104" cy="601274"/>
            </a:xfrm>
            <a:prstGeom prst="roundRect">
              <a:avLst>
                <a:gd name="adj" fmla="val 8712"/>
              </a:avLst>
            </a:prstGeom>
            <a:solidFill>
              <a:schemeClr val="accent2"/>
            </a:solidFill>
            <a:ln w="19050">
              <a:solidFill>
                <a:srgbClr val="FFFFFF"/>
              </a:solid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MH_Other_11"/>
            <p:cNvSpPr/>
            <p:nvPr>
              <p:custDataLst>
                <p:tags r:id="rId15"/>
              </p:custDataLst>
            </p:nvPr>
          </p:nvSpPr>
          <p:spPr>
            <a:xfrm flipH="1">
              <a:off x="2829112" y="2400990"/>
              <a:ext cx="87313" cy="646112"/>
            </a:xfrm>
            <a:prstGeom prst="rightBracket">
              <a:avLst/>
            </a:prstGeom>
            <a:ln w="28575">
              <a:solidFill>
                <a:srgbClr val="DDDDDD"/>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51" name="MH_Other_12"/>
            <p:cNvSpPr/>
            <p:nvPr>
              <p:custDataLst>
                <p:tags r:id="rId16"/>
              </p:custDataLst>
            </p:nvPr>
          </p:nvSpPr>
          <p:spPr>
            <a:xfrm>
              <a:off x="7453500" y="2400990"/>
              <a:ext cx="87312" cy="646112"/>
            </a:xfrm>
            <a:prstGeom prst="rightBracket">
              <a:avLst/>
            </a:prstGeom>
            <a:ln w="28575">
              <a:solidFill>
                <a:srgbClr val="DDDDDD"/>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52" name="MH_Other_13"/>
            <p:cNvSpPr/>
            <p:nvPr>
              <p:custDataLst>
                <p:tags r:id="rId17"/>
              </p:custDataLst>
            </p:nvPr>
          </p:nvSpPr>
          <p:spPr>
            <a:xfrm>
              <a:off x="1875025" y="2466077"/>
              <a:ext cx="377825" cy="506413"/>
            </a:xfrm>
            <a:custGeom>
              <a:avLst/>
              <a:gdLst/>
              <a:ahLst/>
              <a:cxnLst/>
              <a:rect l="l" t="t" r="r" b="b"/>
              <a:pathLst>
                <a:path w="1171576" h="1571810">
                  <a:moveTo>
                    <a:pt x="662070" y="927911"/>
                  </a:moveTo>
                  <a:lnTo>
                    <a:pt x="795754" y="1040206"/>
                  </a:lnTo>
                  <a:lnTo>
                    <a:pt x="662070" y="1184585"/>
                  </a:lnTo>
                  <a:close/>
                  <a:moveTo>
                    <a:pt x="662070" y="398563"/>
                  </a:moveTo>
                  <a:lnTo>
                    <a:pt x="795754" y="510858"/>
                  </a:lnTo>
                  <a:lnTo>
                    <a:pt x="662070" y="655237"/>
                  </a:lnTo>
                  <a:close/>
                  <a:moveTo>
                    <a:pt x="539081" y="115152"/>
                  </a:moveTo>
                  <a:cubicBezTo>
                    <a:pt x="540863" y="298745"/>
                    <a:pt x="542646" y="482338"/>
                    <a:pt x="544428" y="665931"/>
                  </a:cubicBezTo>
                  <a:lnTo>
                    <a:pt x="325186" y="430647"/>
                  </a:lnTo>
                  <a:lnTo>
                    <a:pt x="250323" y="510858"/>
                  </a:lnTo>
                  <a:lnTo>
                    <a:pt x="533733" y="788921"/>
                  </a:lnTo>
                  <a:lnTo>
                    <a:pt x="234281" y="1077679"/>
                  </a:lnTo>
                  <a:lnTo>
                    <a:pt x="309144" y="1152542"/>
                  </a:lnTo>
                  <a:lnTo>
                    <a:pt x="549775" y="922605"/>
                  </a:lnTo>
                  <a:cubicBezTo>
                    <a:pt x="547993" y="1102633"/>
                    <a:pt x="546210" y="1282661"/>
                    <a:pt x="544428" y="1462689"/>
                  </a:cubicBezTo>
                  <a:lnTo>
                    <a:pt x="950828" y="1066984"/>
                  </a:lnTo>
                  <a:lnTo>
                    <a:pt x="683460" y="783573"/>
                  </a:lnTo>
                  <a:lnTo>
                    <a:pt x="945481" y="516205"/>
                  </a:lnTo>
                  <a:close/>
                  <a:moveTo>
                    <a:pt x="585788" y="184"/>
                  </a:moveTo>
                  <a:cubicBezTo>
                    <a:pt x="1023610" y="9709"/>
                    <a:pt x="1171576" y="352004"/>
                    <a:pt x="1171576" y="785997"/>
                  </a:cubicBezTo>
                  <a:cubicBezTo>
                    <a:pt x="1171576" y="1219990"/>
                    <a:pt x="1080760" y="1571810"/>
                    <a:pt x="585788" y="1571810"/>
                  </a:cubicBezTo>
                  <a:cubicBezTo>
                    <a:pt x="90816" y="1571810"/>
                    <a:pt x="0" y="1219990"/>
                    <a:pt x="0" y="785997"/>
                  </a:cubicBezTo>
                  <a:cubicBezTo>
                    <a:pt x="0" y="352004"/>
                    <a:pt x="147966" y="-9341"/>
                    <a:pt x="585788" y="184"/>
                  </a:cubicBez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58" name="MH_SubTitle_2"/>
            <p:cNvSpPr txBox="1"/>
            <p:nvPr>
              <p:custDataLst>
                <p:tags r:id="rId18"/>
              </p:custDataLst>
            </p:nvPr>
          </p:nvSpPr>
          <p:spPr>
            <a:xfrm>
              <a:off x="2974368" y="2554978"/>
              <a:ext cx="4421188" cy="303212"/>
            </a:xfrm>
            <a:prstGeom prst="rect">
              <a:avLst/>
            </a:prstGeom>
            <a:noFill/>
            <a:ln>
              <a:noFill/>
            </a:ln>
          </p:spPr>
          <p:txBody>
            <a:bodyPr lIns="0" tIns="0" rIns="0" bIns="0" anchor="ctr"/>
            <a:lstStyle>
              <a:defPPr>
                <a:defRPr lang="zh-CN"/>
              </a:defPPr>
              <a:lvl1pPr>
                <a:lnSpc>
                  <a:spcPct val="130000"/>
                </a:lnSpc>
                <a:defRPr sz="1200"/>
              </a:lvl1pPr>
            </a:lstStyle>
            <a:p>
              <a:pPr>
                <a:defRPr/>
              </a:pPr>
              <a:r>
                <a:rPr lang="en-US" altLang="zh-CN" sz="2000" b="1" dirty="0">
                  <a:latin typeface="楷体" panose="02010609060101010101" pitchFamily="49" charset="-122"/>
                  <a:ea typeface="楷体" panose="02010609060101010101" pitchFamily="49" charset="-122"/>
                </a:rPr>
                <a:t>CPU</a:t>
              </a:r>
              <a:r>
                <a:rPr lang="zh-CN" altLang="en-US" sz="2000" b="1" dirty="0">
                  <a:latin typeface="楷体" panose="02010609060101010101" pitchFamily="49" charset="-122"/>
                  <a:ea typeface="楷体" panose="02010609060101010101" pitchFamily="49" charset="-122"/>
                </a:rPr>
                <a:t>与存储器间的指令和数据的传送分别采用两组独立的总线；</a:t>
              </a:r>
              <a:endParaRPr lang="zh-CN" altLang="en-US" sz="2000" b="1" dirty="0">
                <a:latin typeface="楷体" panose="02010609060101010101" pitchFamily="49" charset="-122"/>
                <a:ea typeface="楷体" panose="02010609060101010101" pitchFamily="49" charset="-122"/>
              </a:endParaRPr>
            </a:p>
          </p:txBody>
        </p:sp>
      </p:grpSp>
      <p:grpSp>
        <p:nvGrpSpPr>
          <p:cNvPr id="4" name="组合 3"/>
          <p:cNvGrpSpPr/>
          <p:nvPr/>
        </p:nvGrpSpPr>
        <p:grpSpPr>
          <a:xfrm>
            <a:off x="1694050" y="3267074"/>
            <a:ext cx="5846762" cy="698500"/>
            <a:chOff x="1694050" y="3267074"/>
            <a:chExt cx="5846762" cy="698500"/>
          </a:xfrm>
        </p:grpSpPr>
        <p:cxnSp>
          <p:nvCxnSpPr>
            <p:cNvPr id="25" name="MH_Other_3"/>
            <p:cNvCxnSpPr>
              <a:stCxn id="53" idx="3"/>
            </p:cNvCxnSpPr>
            <p:nvPr>
              <p:custDataLst>
                <p:tags r:id="rId19"/>
              </p:custDataLst>
            </p:nvPr>
          </p:nvCxnSpPr>
          <p:spPr>
            <a:xfrm flipV="1">
              <a:off x="2437000" y="3616324"/>
              <a:ext cx="384175" cy="0"/>
            </a:xfrm>
            <a:prstGeom prst="line">
              <a:avLst/>
            </a:prstGeom>
            <a:ln w="28575">
              <a:solidFill>
                <a:srgbClr val="DDDDDD"/>
              </a:solidFill>
            </a:ln>
          </p:spPr>
          <p:style>
            <a:lnRef idx="1">
              <a:schemeClr val="accent1"/>
            </a:lnRef>
            <a:fillRef idx="0">
              <a:schemeClr val="accent1"/>
            </a:fillRef>
            <a:effectRef idx="0">
              <a:schemeClr val="accent1"/>
            </a:effectRef>
            <a:fontRef idx="minor">
              <a:schemeClr val="tx1"/>
            </a:fontRef>
          </p:style>
        </p:cxnSp>
        <p:sp>
          <p:nvSpPr>
            <p:cNvPr id="53" name="MH_Other_14"/>
            <p:cNvSpPr/>
            <p:nvPr>
              <p:custDataLst>
                <p:tags r:id="rId20"/>
              </p:custDataLst>
            </p:nvPr>
          </p:nvSpPr>
          <p:spPr>
            <a:xfrm>
              <a:off x="1694050" y="3267074"/>
              <a:ext cx="742950" cy="698500"/>
            </a:xfrm>
            <a:prstGeom prst="roundRect">
              <a:avLst>
                <a:gd name="adj" fmla="val 8712"/>
              </a:avLst>
            </a:prstGeom>
            <a:solidFill>
              <a:schemeClr val="accent3">
                <a:lumMod val="60000"/>
                <a:lumOff val="40000"/>
                <a:alpha val="25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MH_Other_15"/>
            <p:cNvSpPr/>
            <p:nvPr>
              <p:custDataLst>
                <p:tags r:id="rId21"/>
              </p:custDataLst>
            </p:nvPr>
          </p:nvSpPr>
          <p:spPr>
            <a:xfrm>
              <a:off x="1741108" y="3320064"/>
              <a:ext cx="649104" cy="601274"/>
            </a:xfrm>
            <a:prstGeom prst="roundRect">
              <a:avLst>
                <a:gd name="adj" fmla="val 8712"/>
              </a:avLst>
            </a:prstGeom>
            <a:solidFill>
              <a:schemeClr val="accent3"/>
            </a:solidFill>
            <a:ln w="19050">
              <a:solidFill>
                <a:srgbClr val="FFFFFF"/>
              </a:solid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MH_Other_16"/>
            <p:cNvSpPr/>
            <p:nvPr>
              <p:custDataLst>
                <p:tags r:id="rId22"/>
              </p:custDataLst>
            </p:nvPr>
          </p:nvSpPr>
          <p:spPr>
            <a:xfrm flipH="1">
              <a:off x="2829112" y="3294062"/>
              <a:ext cx="87313" cy="644525"/>
            </a:xfrm>
            <a:prstGeom prst="rightBracket">
              <a:avLst/>
            </a:prstGeom>
            <a:ln w="28575">
              <a:solidFill>
                <a:srgbClr val="DDDDDD"/>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56" name="MH_Other_17"/>
            <p:cNvSpPr/>
            <p:nvPr>
              <p:custDataLst>
                <p:tags r:id="rId23"/>
              </p:custDataLst>
            </p:nvPr>
          </p:nvSpPr>
          <p:spPr>
            <a:xfrm>
              <a:off x="7453500" y="3294062"/>
              <a:ext cx="87312" cy="644525"/>
            </a:xfrm>
            <a:prstGeom prst="rightBracket">
              <a:avLst/>
            </a:prstGeom>
            <a:ln w="28575">
              <a:solidFill>
                <a:srgbClr val="DDDDDD"/>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57" name="MH_Other_18"/>
            <p:cNvSpPr/>
            <p:nvPr>
              <p:custDataLst>
                <p:tags r:id="rId24"/>
              </p:custDataLst>
            </p:nvPr>
          </p:nvSpPr>
          <p:spPr bwMode="auto">
            <a:xfrm>
              <a:off x="1813112" y="3392487"/>
              <a:ext cx="512763" cy="420687"/>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59" name="MH_SubTitle_3"/>
            <p:cNvSpPr txBox="1"/>
            <p:nvPr>
              <p:custDataLst>
                <p:tags r:id="rId25"/>
              </p:custDataLst>
            </p:nvPr>
          </p:nvSpPr>
          <p:spPr>
            <a:xfrm>
              <a:off x="2974368" y="3429000"/>
              <a:ext cx="4421188" cy="303212"/>
            </a:xfrm>
            <a:prstGeom prst="rect">
              <a:avLst/>
            </a:prstGeom>
            <a:noFill/>
            <a:ln>
              <a:noFill/>
            </a:ln>
          </p:spPr>
          <p:txBody>
            <a:bodyPr lIns="0" tIns="0" rIns="0" bIns="0" anchor="ctr"/>
            <a:lstStyle>
              <a:defPPr>
                <a:defRPr lang="zh-CN"/>
              </a:defPPr>
              <a:lvl1pPr>
                <a:lnSpc>
                  <a:spcPct val="130000"/>
                </a:lnSpc>
                <a:defRPr sz="1200"/>
              </a:lvl1pPr>
            </a:lstStyle>
            <a:p>
              <a:pPr>
                <a:defRPr/>
              </a:pPr>
              <a:r>
                <a:rPr lang="zh-CN" altLang="en-US" sz="2000" b="1" dirty="0">
                  <a:latin typeface="楷体" panose="02010609060101010101" pitchFamily="49" charset="-122"/>
                  <a:ea typeface="楷体" panose="02010609060101010101" pitchFamily="49" charset="-122"/>
                </a:rPr>
                <a:t>可以在一个机器周期内同时获得指令操作码和操作数。</a:t>
              </a:r>
              <a:endParaRPr lang="zh-CN" altLang="en-US" sz="2000" b="1" dirty="0">
                <a:latin typeface="楷体" panose="02010609060101010101" pitchFamily="49" charset="-122"/>
                <a:ea typeface="楷体" panose="02010609060101010101" pitchFamily="49"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1.1 </a:t>
            </a:r>
            <a:r>
              <a:rPr lang="zh-CN" altLang="en-US" sz="2400" b="1" dirty="0">
                <a:solidFill>
                  <a:schemeClr val="bg1"/>
                </a:solidFill>
                <a:latin typeface="楷体" panose="02010609060101010101" pitchFamily="49" charset="-122"/>
                <a:ea typeface="楷体" panose="02010609060101010101" pitchFamily="49" charset="-122"/>
              </a:rPr>
              <a:t>微机系统的组成</a:t>
            </a:r>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34" name="MH_Other_1"/>
          <p:cNvSpPr/>
          <p:nvPr>
            <p:custDataLst>
              <p:tags r:id="rId2"/>
            </p:custDataLst>
          </p:nvPr>
        </p:nvSpPr>
        <p:spPr>
          <a:xfrm>
            <a:off x="1235213" y="1796659"/>
            <a:ext cx="704850" cy="73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35" name="MH_Other_2"/>
          <p:cNvSpPr/>
          <p:nvPr>
            <p:custDataLst>
              <p:tags r:id="rId3"/>
            </p:custDataLst>
          </p:nvPr>
        </p:nvSpPr>
        <p:spPr>
          <a:xfrm>
            <a:off x="1100275" y="1656959"/>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MH_SubTitle_1"/>
          <p:cNvSpPr txBox="1">
            <a:spLocks noChangeArrowheads="1"/>
          </p:cNvSpPr>
          <p:nvPr>
            <p:custDataLst>
              <p:tags r:id="rId4"/>
            </p:custDataLst>
          </p:nvPr>
        </p:nvSpPr>
        <p:spPr bwMode="auto">
          <a:xfrm>
            <a:off x="2259150" y="1463284"/>
            <a:ext cx="566102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微处理器</a:t>
            </a:r>
            <a:endParaRPr lang="zh-CN" altLang="en-US" sz="2400" b="1" dirty="0">
              <a:latin typeface="楷体" panose="02010609060101010101" pitchFamily="49" charset="-122"/>
              <a:ea typeface="楷体" panose="02010609060101010101" pitchFamily="49" charset="-122"/>
            </a:endParaRPr>
          </a:p>
        </p:txBody>
      </p:sp>
      <p:sp>
        <p:nvSpPr>
          <p:cNvPr id="46" name="MH_Text_1"/>
          <p:cNvSpPr txBox="1"/>
          <p:nvPr>
            <p:custDataLst>
              <p:tags r:id="rId5"/>
            </p:custDataLst>
          </p:nvPr>
        </p:nvSpPr>
        <p:spPr>
          <a:xfrm>
            <a:off x="2259150" y="2014146"/>
            <a:ext cx="6022751" cy="885825"/>
          </a:xfrm>
          <a:prstGeom prst="rect">
            <a:avLst/>
          </a:prstGeom>
          <a:noFill/>
        </p:spPr>
        <p:txBody>
          <a:bodyPr lIns="0" tIns="0" rIns="0" bIns="0">
            <a:noAutofit/>
          </a:bodyPr>
          <a:lstStyle/>
          <a:p>
            <a:pPr>
              <a:lnSpc>
                <a:spcPct val="120000"/>
              </a:lnSpc>
              <a:defRPr/>
            </a:pPr>
            <a:r>
              <a:rPr lang="zh-CN" altLang="en-US" sz="2000" b="1" dirty="0">
                <a:solidFill>
                  <a:schemeClr val="tx1">
                    <a:lumMod val="65000"/>
                    <a:lumOff val="35000"/>
                  </a:schemeClr>
                </a:solidFill>
                <a:latin typeface="楷体" panose="02010609060101010101" pitchFamily="49" charset="-122"/>
                <a:ea typeface="楷体" panose="02010609060101010101" pitchFamily="49" charset="-122"/>
              </a:rPr>
              <a:t>集成了运算器单元、控制器单元、寄存器单元及内部总线，并具有</a:t>
            </a:r>
            <a:r>
              <a:rPr lang="en-US" altLang="zh-CN" sz="2000" b="1" dirty="0">
                <a:solidFill>
                  <a:schemeClr val="tx1">
                    <a:lumMod val="65000"/>
                    <a:lumOff val="35000"/>
                  </a:schemeClr>
                </a:solidFill>
                <a:latin typeface="楷体" panose="02010609060101010101" pitchFamily="49" charset="-122"/>
                <a:ea typeface="楷体" panose="02010609060101010101" pitchFamily="49" charset="-122"/>
              </a:rPr>
              <a:t>CPU</a:t>
            </a:r>
            <a:r>
              <a:rPr lang="zh-CN" altLang="en-US" sz="2000" b="1" dirty="0">
                <a:solidFill>
                  <a:schemeClr val="tx1">
                    <a:lumMod val="65000"/>
                    <a:lumOff val="35000"/>
                  </a:schemeClr>
                </a:solidFill>
                <a:latin typeface="楷体" panose="02010609060101010101" pitchFamily="49" charset="-122"/>
                <a:ea typeface="楷体" panose="02010609060101010101" pitchFamily="49" charset="-122"/>
              </a:rPr>
              <a:t>全部功能的超大规模集成电路芯片。</a:t>
            </a:r>
            <a:endParaRPr lang="zh-CN" altLang="en-US" sz="2000" b="1" dirty="0">
              <a:solidFill>
                <a:schemeClr val="tx1">
                  <a:lumMod val="65000"/>
                  <a:lumOff val="35000"/>
                </a:schemeClr>
              </a:solidFill>
              <a:latin typeface="楷体" panose="02010609060101010101" pitchFamily="49" charset="-122"/>
              <a:ea typeface="楷体" panose="02010609060101010101" pitchFamily="49" charset="-122"/>
            </a:endParaRPr>
          </a:p>
        </p:txBody>
      </p:sp>
      <p:sp>
        <p:nvSpPr>
          <p:cNvPr id="47" name="MH_Other_3"/>
          <p:cNvSpPr/>
          <p:nvPr>
            <p:custDataLst>
              <p:tags r:id="rId6"/>
            </p:custDataLst>
          </p:nvPr>
        </p:nvSpPr>
        <p:spPr>
          <a:xfrm>
            <a:off x="1235213" y="3268271"/>
            <a:ext cx="704850" cy="730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60" name="MH_Other_4"/>
          <p:cNvSpPr/>
          <p:nvPr>
            <p:custDataLst>
              <p:tags r:id="rId7"/>
            </p:custDataLst>
          </p:nvPr>
        </p:nvSpPr>
        <p:spPr>
          <a:xfrm>
            <a:off x="1100275" y="3128571"/>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MH_SubTitle_2"/>
          <p:cNvSpPr txBox="1">
            <a:spLocks noChangeArrowheads="1"/>
          </p:cNvSpPr>
          <p:nvPr>
            <p:custDataLst>
              <p:tags r:id="rId8"/>
            </p:custDataLst>
          </p:nvPr>
        </p:nvSpPr>
        <p:spPr bwMode="auto">
          <a:xfrm>
            <a:off x="2259150" y="2934896"/>
            <a:ext cx="56610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微型机</a:t>
            </a:r>
            <a:endParaRPr lang="zh-CN" altLang="en-US" sz="2400" b="1" dirty="0">
              <a:latin typeface="楷体" panose="02010609060101010101" pitchFamily="49" charset="-122"/>
              <a:ea typeface="楷体" panose="02010609060101010101" pitchFamily="49" charset="-122"/>
            </a:endParaRPr>
          </a:p>
        </p:txBody>
      </p:sp>
      <p:sp>
        <p:nvSpPr>
          <p:cNvPr id="62" name="MH_Text_2"/>
          <p:cNvSpPr txBox="1"/>
          <p:nvPr>
            <p:custDataLst>
              <p:tags r:id="rId9"/>
            </p:custDataLst>
          </p:nvPr>
        </p:nvSpPr>
        <p:spPr>
          <a:xfrm>
            <a:off x="2259150" y="3485759"/>
            <a:ext cx="5827626" cy="885825"/>
          </a:xfrm>
          <a:prstGeom prst="rect">
            <a:avLst/>
          </a:prstGeom>
          <a:noFill/>
        </p:spPr>
        <p:txBody>
          <a:bodyPr lIns="0" tIns="0" rIns="0" bIns="0">
            <a:noAutofit/>
          </a:bodyPr>
          <a:lstStyle/>
          <a:p>
            <a:pPr>
              <a:lnSpc>
                <a:spcPct val="120000"/>
              </a:lnSpc>
              <a:defRPr/>
            </a:pPr>
            <a:r>
              <a:rPr lang="zh-CN" altLang="en-US" sz="2000" b="1" dirty="0">
                <a:solidFill>
                  <a:schemeClr val="tx1">
                    <a:lumMod val="65000"/>
                    <a:lumOff val="35000"/>
                  </a:schemeClr>
                </a:solidFill>
                <a:latin typeface="楷体" panose="02010609060101010101" pitchFamily="49" charset="-122"/>
                <a:ea typeface="楷体" panose="02010609060101010101" pitchFamily="49" charset="-122"/>
              </a:rPr>
              <a:t>以微处理器为核心，配上内存、</a:t>
            </a:r>
            <a:r>
              <a:rPr lang="en-US" altLang="zh-CN" sz="2000" b="1" dirty="0">
                <a:solidFill>
                  <a:schemeClr val="tx1">
                    <a:lumMod val="65000"/>
                    <a:lumOff val="35000"/>
                  </a:schemeClr>
                </a:solidFill>
                <a:latin typeface="楷体" panose="02010609060101010101" pitchFamily="49" charset="-122"/>
                <a:ea typeface="楷体" panose="02010609060101010101" pitchFamily="49" charset="-122"/>
              </a:rPr>
              <a:t>I/O</a:t>
            </a:r>
            <a:r>
              <a:rPr lang="zh-CN" altLang="en-US" sz="2000" b="1" dirty="0">
                <a:solidFill>
                  <a:schemeClr val="tx1">
                    <a:lumMod val="65000"/>
                    <a:lumOff val="35000"/>
                  </a:schemeClr>
                </a:solidFill>
                <a:latin typeface="楷体" panose="02010609060101010101" pitchFamily="49" charset="-122"/>
                <a:ea typeface="楷体" panose="02010609060101010101" pitchFamily="49" charset="-122"/>
              </a:rPr>
              <a:t>接口、系统总线及电源等构成主机，连接输入</a:t>
            </a:r>
            <a:r>
              <a:rPr lang="en-US" altLang="zh-CN" sz="2000" b="1" dirty="0">
                <a:solidFill>
                  <a:schemeClr val="tx1">
                    <a:lumMod val="65000"/>
                    <a:lumOff val="35000"/>
                  </a:schemeClr>
                </a:solidFill>
                <a:latin typeface="楷体" panose="02010609060101010101" pitchFamily="49" charset="-122"/>
                <a:ea typeface="楷体" panose="02010609060101010101" pitchFamily="49" charset="-122"/>
              </a:rPr>
              <a:t>/</a:t>
            </a:r>
            <a:r>
              <a:rPr lang="zh-CN" altLang="en-US" sz="2000" b="1" dirty="0">
                <a:solidFill>
                  <a:schemeClr val="tx1">
                    <a:lumMod val="65000"/>
                    <a:lumOff val="35000"/>
                  </a:schemeClr>
                </a:solidFill>
                <a:latin typeface="楷体" panose="02010609060101010101" pitchFamily="49" charset="-122"/>
                <a:ea typeface="楷体" panose="02010609060101010101" pitchFamily="49" charset="-122"/>
              </a:rPr>
              <a:t>输出设备、外存设备等部件构成的硬件装置。</a:t>
            </a:r>
            <a:endParaRPr lang="zh-CN" altLang="en-US" sz="2000" b="1" dirty="0">
              <a:solidFill>
                <a:schemeClr val="tx1">
                  <a:lumMod val="65000"/>
                  <a:lumOff val="35000"/>
                </a:schemeClr>
              </a:solidFill>
              <a:latin typeface="楷体" panose="02010609060101010101" pitchFamily="49" charset="-122"/>
              <a:ea typeface="楷体" panose="02010609060101010101" pitchFamily="49" charset="-122"/>
            </a:endParaRPr>
          </a:p>
        </p:txBody>
      </p:sp>
      <p:sp>
        <p:nvSpPr>
          <p:cNvPr id="63" name="MH_Other_5"/>
          <p:cNvSpPr/>
          <p:nvPr>
            <p:custDataLst>
              <p:tags r:id="rId10"/>
            </p:custDataLst>
          </p:nvPr>
        </p:nvSpPr>
        <p:spPr>
          <a:xfrm>
            <a:off x="1235213" y="4960416"/>
            <a:ext cx="704850" cy="730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64" name="MH_Other_6"/>
          <p:cNvSpPr/>
          <p:nvPr>
            <p:custDataLst>
              <p:tags r:id="rId11"/>
            </p:custDataLst>
          </p:nvPr>
        </p:nvSpPr>
        <p:spPr>
          <a:xfrm>
            <a:off x="1100275" y="4820716"/>
            <a:ext cx="974725" cy="1008062"/>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5" name="MH_SubTitle_3"/>
          <p:cNvSpPr txBox="1"/>
          <p:nvPr>
            <p:custDataLst>
              <p:tags r:id="rId12"/>
            </p:custDataLst>
          </p:nvPr>
        </p:nvSpPr>
        <p:spPr>
          <a:xfrm>
            <a:off x="2259150" y="4627041"/>
            <a:ext cx="5661025" cy="493712"/>
          </a:xfrm>
          <a:prstGeom prst="rect">
            <a:avLst/>
          </a:prstGeom>
          <a:noFill/>
        </p:spPr>
        <p:txBody>
          <a:bodyPr lIns="0" tIns="0" rIns="0" bIns="0" anchor="b">
            <a:normAutofit/>
          </a:bodyPr>
          <a:lstStyle/>
          <a:p>
            <a:pPr>
              <a:defRPr/>
            </a:pPr>
            <a:r>
              <a:rPr lang="zh-CN" altLang="en-US" sz="2400" b="1" dirty="0">
                <a:latin typeface="楷体" panose="02010609060101010101" pitchFamily="49" charset="-122"/>
                <a:ea typeface="楷体" panose="02010609060101010101" pitchFamily="49" charset="-122"/>
              </a:rPr>
              <a:t>微机系统</a:t>
            </a:r>
            <a:endParaRPr lang="zh-CN" altLang="en-US" sz="2400" b="1" dirty="0">
              <a:latin typeface="楷体" panose="02010609060101010101" pitchFamily="49" charset="-122"/>
              <a:ea typeface="楷体" panose="02010609060101010101" pitchFamily="49" charset="-122"/>
            </a:endParaRPr>
          </a:p>
        </p:txBody>
      </p:sp>
      <p:sp>
        <p:nvSpPr>
          <p:cNvPr id="66" name="MH_Text_3"/>
          <p:cNvSpPr txBox="1"/>
          <p:nvPr>
            <p:custDataLst>
              <p:tags r:id="rId13"/>
            </p:custDataLst>
          </p:nvPr>
        </p:nvSpPr>
        <p:spPr>
          <a:xfrm>
            <a:off x="2259150" y="5176316"/>
            <a:ext cx="5661025" cy="887412"/>
          </a:xfrm>
          <a:prstGeom prst="rect">
            <a:avLst/>
          </a:prstGeom>
          <a:noFill/>
        </p:spPr>
        <p:txBody>
          <a:bodyPr lIns="0" tIns="0" rIns="0" bIns="0">
            <a:normAutofit/>
          </a:bodyPr>
          <a:lstStyle/>
          <a:p>
            <a:pPr>
              <a:lnSpc>
                <a:spcPct val="120000"/>
              </a:lnSpc>
              <a:defRPr/>
            </a:pPr>
            <a:r>
              <a:rPr lang="zh-CN" altLang="en-US" sz="2000" b="1" dirty="0">
                <a:solidFill>
                  <a:schemeClr val="tx1">
                    <a:lumMod val="65000"/>
                    <a:lumOff val="35000"/>
                  </a:schemeClr>
                </a:solidFill>
                <a:latin typeface="楷体" panose="02010609060101010101" pitchFamily="49" charset="-122"/>
                <a:ea typeface="楷体" panose="02010609060101010101" pitchFamily="49" charset="-122"/>
              </a:rPr>
              <a:t>为微型机硬件系统安装配置系统软件和应用软件后所构成的运行系统。</a:t>
            </a:r>
            <a:endParaRPr lang="zh-CN" altLang="en-US" sz="2000" b="1" dirty="0">
              <a:solidFill>
                <a:schemeClr val="tx1">
                  <a:lumMod val="65000"/>
                  <a:lumOff val="35000"/>
                </a:schemeClr>
              </a:solidFill>
              <a:latin typeface="楷体" panose="02010609060101010101" pitchFamily="49" charset="-122"/>
              <a:ea typeface="楷体" panose="02010609060101010101" pitchFamily="49" charset="-122"/>
            </a:endParaRPr>
          </a:p>
        </p:txBody>
      </p:sp>
      <p:sp>
        <p:nvSpPr>
          <p:cNvPr id="67" name="MH_Other_7"/>
          <p:cNvSpPr/>
          <p:nvPr>
            <p:custDataLst>
              <p:tags r:id="rId14"/>
            </p:custDataLst>
          </p:nvPr>
        </p:nvSpPr>
        <p:spPr bwMode="auto">
          <a:xfrm>
            <a:off x="1382850" y="1966521"/>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68" name="MH_Other_8"/>
          <p:cNvSpPr>
            <a:spLocks noChangeAspect="1"/>
          </p:cNvSpPr>
          <p:nvPr>
            <p:custDataLst>
              <p:tags r:id="rId15"/>
            </p:custDataLst>
          </p:nvPr>
        </p:nvSpPr>
        <p:spPr bwMode="auto">
          <a:xfrm>
            <a:off x="1400313" y="3436546"/>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69" name="MH_Other_9"/>
          <p:cNvSpPr>
            <a:spLocks noChangeAspect="1"/>
          </p:cNvSpPr>
          <p:nvPr>
            <p:custDataLst>
              <p:tags r:id="rId16"/>
            </p:custDataLst>
          </p:nvPr>
        </p:nvSpPr>
        <p:spPr bwMode="auto">
          <a:xfrm>
            <a:off x="1382850" y="5122341"/>
            <a:ext cx="398463" cy="398462"/>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70"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71" name="矩形 70"/>
          <p:cNvSpPr/>
          <p:nvPr/>
        </p:nvSpPr>
        <p:spPr>
          <a:xfrm>
            <a:off x="584781" y="858016"/>
            <a:ext cx="2339102" cy="461665"/>
          </a:xfrm>
          <a:prstGeom prst="rect">
            <a:avLst/>
          </a:prstGeom>
        </p:spPr>
        <p:txBody>
          <a:bodyPr wrap="none">
            <a:spAutoFit/>
          </a:bodyPr>
          <a:lstStyle/>
          <a:p>
            <a:r>
              <a:rPr lang="zh-CN" altLang="en-US" sz="2400" b="1" dirty="0">
                <a:latin typeface="华文楷体" panose="02010600040101010101" pitchFamily="2" charset="-122"/>
                <a:ea typeface="华文楷体" panose="02010600040101010101" pitchFamily="2" charset="-122"/>
              </a:rPr>
              <a:t>微机系统的组成</a:t>
            </a:r>
            <a:endParaRPr lang="zh-CN" altLang="en-US" sz="24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1.1 </a:t>
            </a:r>
            <a:r>
              <a:rPr lang="zh-CN" altLang="en-US" sz="2400" b="1" dirty="0">
                <a:solidFill>
                  <a:schemeClr val="bg1"/>
                </a:solidFill>
                <a:latin typeface="楷体" panose="02010609060101010101" pitchFamily="49" charset="-122"/>
                <a:ea typeface="楷体" panose="02010609060101010101" pitchFamily="49" charset="-122"/>
              </a:rPr>
              <a:t>微机系统的组成</a:t>
            </a:r>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1415772" cy="461665"/>
          </a:xfrm>
          <a:prstGeom prst="rect">
            <a:avLst/>
          </a:prstGeom>
        </p:spPr>
        <p:txBody>
          <a:bodyPr wrap="none">
            <a:spAutoFit/>
          </a:bodyPr>
          <a:lstStyle/>
          <a:p>
            <a:r>
              <a:rPr lang="zh-CN" altLang="en-US" sz="2400" b="1" dirty="0">
                <a:latin typeface="华文楷体" panose="02010600040101010101" pitchFamily="2" charset="-122"/>
                <a:ea typeface="华文楷体" panose="02010600040101010101" pitchFamily="2" charset="-122"/>
              </a:rPr>
              <a:t>微机系统</a:t>
            </a:r>
            <a:endParaRPr lang="zh-CN" altLang="en-US" sz="2400" b="1" dirty="0">
              <a:latin typeface="华文楷体" panose="02010600040101010101" pitchFamily="2" charset="-122"/>
              <a:ea typeface="华文楷体" panose="02010600040101010101" pitchFamily="2" charset="-122"/>
            </a:endParaRPr>
          </a:p>
        </p:txBody>
      </p:sp>
      <p:sp>
        <p:nvSpPr>
          <p:cNvPr id="37" name="MH_Other_6"/>
          <p:cNvSpPr/>
          <p:nvPr>
            <p:custDataLst>
              <p:tags r:id="rId2"/>
            </p:custDataLst>
          </p:nvPr>
        </p:nvSpPr>
        <p:spPr>
          <a:xfrm>
            <a:off x="3891713" y="1161283"/>
            <a:ext cx="1588" cy="0"/>
          </a:xfrm>
          <a:custGeom>
            <a:avLst/>
            <a:gdLst>
              <a:gd name="connsiteX0" fmla="*/ 0 w 1712"/>
              <a:gd name="connsiteY0" fmla="*/ 0 h 173"/>
              <a:gd name="connsiteX1" fmla="*/ 1712 w 1712"/>
              <a:gd name="connsiteY1" fmla="*/ 87 h 173"/>
              <a:gd name="connsiteX2" fmla="*/ 0 w 1712"/>
              <a:gd name="connsiteY2" fmla="*/ 173 h 173"/>
              <a:gd name="connsiteX3" fmla="*/ 0 w 1712"/>
              <a:gd name="connsiteY3" fmla="*/ 0 h 173"/>
            </a:gdLst>
            <a:ahLst/>
            <a:cxnLst>
              <a:cxn ang="0">
                <a:pos x="connsiteX0" y="connsiteY0"/>
              </a:cxn>
              <a:cxn ang="0">
                <a:pos x="connsiteX1" y="connsiteY1"/>
              </a:cxn>
              <a:cxn ang="0">
                <a:pos x="connsiteX2" y="connsiteY2"/>
              </a:cxn>
              <a:cxn ang="0">
                <a:pos x="connsiteX3" y="connsiteY3"/>
              </a:cxn>
            </a:cxnLst>
            <a:rect l="l" t="t" r="r" b="b"/>
            <a:pathLst>
              <a:path w="1712" h="173">
                <a:moveTo>
                  <a:pt x="0" y="0"/>
                </a:moveTo>
                <a:lnTo>
                  <a:pt x="1712" y="87"/>
                </a:lnTo>
                <a:lnTo>
                  <a:pt x="0" y="17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4" name="Group 30"/>
          <p:cNvGrpSpPr/>
          <p:nvPr/>
        </p:nvGrpSpPr>
        <p:grpSpPr bwMode="auto">
          <a:xfrm>
            <a:off x="759081" y="1444945"/>
            <a:ext cx="7141359" cy="4626659"/>
            <a:chOff x="552" y="1584"/>
            <a:chExt cx="4152" cy="2491"/>
          </a:xfrm>
        </p:grpSpPr>
        <p:sp>
          <p:nvSpPr>
            <p:cNvPr id="35" name="AutoShape 5"/>
            <p:cNvSpPr/>
            <p:nvPr/>
          </p:nvSpPr>
          <p:spPr bwMode="auto">
            <a:xfrm>
              <a:off x="3552" y="1680"/>
              <a:ext cx="48" cy="432"/>
            </a:xfrm>
            <a:prstGeom prst="leftBracket">
              <a:avLst>
                <a:gd name="adj" fmla="val 75000"/>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楷体" panose="02010609060101010101" pitchFamily="49" charset="-122"/>
                <a:ea typeface="楷体" panose="02010609060101010101" pitchFamily="49" charset="-122"/>
              </a:endParaRPr>
            </a:p>
          </p:txBody>
        </p:sp>
        <p:sp>
          <p:nvSpPr>
            <p:cNvPr id="36" name="Text Box 6"/>
            <p:cNvSpPr txBox="1">
              <a:spLocks noChangeArrowheads="1"/>
            </p:cNvSpPr>
            <p:nvPr/>
          </p:nvSpPr>
          <p:spPr bwMode="auto">
            <a:xfrm>
              <a:off x="3472" y="1584"/>
              <a:ext cx="864"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ctr" hangingPunct="1"/>
              <a:r>
                <a:rPr kumimoji="1" lang="zh-CN" altLang="en-US" sz="2000" b="1">
                  <a:solidFill>
                    <a:srgbClr val="FF0000"/>
                  </a:solidFill>
                  <a:latin typeface="楷体" panose="02010609060101010101" pitchFamily="49" charset="-122"/>
                  <a:ea typeface="楷体" panose="02010609060101010101" pitchFamily="49" charset="-122"/>
                </a:rPr>
                <a:t>运算器</a:t>
              </a:r>
              <a:endParaRPr kumimoji="1" lang="zh-CN" altLang="en-US" sz="2000" b="1">
                <a:solidFill>
                  <a:srgbClr val="FF0000"/>
                </a:solidFill>
                <a:latin typeface="楷体" panose="02010609060101010101" pitchFamily="49" charset="-122"/>
                <a:ea typeface="楷体" panose="02010609060101010101" pitchFamily="49" charset="-122"/>
              </a:endParaRPr>
            </a:p>
          </p:txBody>
        </p:sp>
        <p:sp>
          <p:nvSpPr>
            <p:cNvPr id="46" name="Text Box 7"/>
            <p:cNvSpPr txBox="1">
              <a:spLocks noChangeArrowheads="1"/>
            </p:cNvSpPr>
            <p:nvPr/>
          </p:nvSpPr>
          <p:spPr bwMode="auto">
            <a:xfrm>
              <a:off x="3568" y="1784"/>
              <a:ext cx="720"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ctr" hangingPunct="1"/>
              <a:r>
                <a:rPr kumimoji="1" lang="zh-CN" altLang="en-US" sz="2000" b="1">
                  <a:solidFill>
                    <a:srgbClr val="FF0000"/>
                  </a:solidFill>
                  <a:latin typeface="楷体" panose="02010609060101010101" pitchFamily="49" charset="-122"/>
                  <a:ea typeface="楷体" panose="02010609060101010101" pitchFamily="49" charset="-122"/>
                </a:rPr>
                <a:t>控制器</a:t>
              </a:r>
              <a:endParaRPr kumimoji="1" lang="zh-CN" altLang="en-US" sz="2000" b="1">
                <a:solidFill>
                  <a:srgbClr val="FF0000"/>
                </a:solidFill>
                <a:latin typeface="楷体" panose="02010609060101010101" pitchFamily="49" charset="-122"/>
                <a:ea typeface="楷体" panose="02010609060101010101" pitchFamily="49" charset="-122"/>
              </a:endParaRPr>
            </a:p>
          </p:txBody>
        </p:sp>
        <p:sp>
          <p:nvSpPr>
            <p:cNvPr id="47" name="Text Box 8"/>
            <p:cNvSpPr txBox="1">
              <a:spLocks noChangeArrowheads="1"/>
            </p:cNvSpPr>
            <p:nvPr/>
          </p:nvSpPr>
          <p:spPr bwMode="auto">
            <a:xfrm>
              <a:off x="3648" y="1996"/>
              <a:ext cx="1056"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ctr" hangingPunct="1"/>
              <a:r>
                <a:rPr kumimoji="1" lang="zh-CN" altLang="en-US" sz="2000" b="1">
                  <a:solidFill>
                    <a:srgbClr val="FF0000"/>
                  </a:solidFill>
                  <a:latin typeface="楷体" panose="02010609060101010101" pitchFamily="49" charset="-122"/>
                  <a:ea typeface="楷体" panose="02010609060101010101" pitchFamily="49" charset="-122"/>
                </a:rPr>
                <a:t>寄存器组</a:t>
              </a:r>
              <a:endParaRPr kumimoji="1" lang="zh-CN" altLang="en-US" sz="2000" b="1">
                <a:solidFill>
                  <a:srgbClr val="FF0000"/>
                </a:solidFill>
                <a:latin typeface="楷体" panose="02010609060101010101" pitchFamily="49" charset="-122"/>
                <a:ea typeface="楷体" panose="02010609060101010101" pitchFamily="49" charset="-122"/>
              </a:endParaRPr>
            </a:p>
          </p:txBody>
        </p:sp>
        <p:sp>
          <p:nvSpPr>
            <p:cNvPr id="60" name="AutoShape 9"/>
            <p:cNvSpPr/>
            <p:nvPr/>
          </p:nvSpPr>
          <p:spPr bwMode="auto">
            <a:xfrm>
              <a:off x="2608" y="1824"/>
              <a:ext cx="80" cy="672"/>
            </a:xfrm>
            <a:prstGeom prst="leftBracket">
              <a:avLst>
                <a:gd name="adj" fmla="val 70000"/>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楷体" panose="02010609060101010101" pitchFamily="49" charset="-122"/>
                <a:ea typeface="楷体" panose="02010609060101010101" pitchFamily="49" charset="-122"/>
              </a:endParaRPr>
            </a:p>
          </p:txBody>
        </p:sp>
        <p:sp>
          <p:nvSpPr>
            <p:cNvPr id="61" name="Text Box 10"/>
            <p:cNvSpPr txBox="1">
              <a:spLocks noChangeArrowheads="1"/>
            </p:cNvSpPr>
            <p:nvPr/>
          </p:nvSpPr>
          <p:spPr bwMode="auto">
            <a:xfrm>
              <a:off x="2640" y="1680"/>
              <a:ext cx="816"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1" lang="zh-CN" altLang="en-US" sz="2000" b="1">
                  <a:solidFill>
                    <a:srgbClr val="FF0000"/>
                  </a:solidFill>
                  <a:latin typeface="楷体" panose="02010609060101010101" pitchFamily="49" charset="-122"/>
                  <a:ea typeface="楷体" panose="02010609060101010101" pitchFamily="49" charset="-122"/>
                </a:rPr>
                <a:t>微处理器</a:t>
              </a:r>
              <a:endParaRPr kumimoji="1" lang="zh-CN" altLang="en-US" sz="2000" b="1">
                <a:solidFill>
                  <a:srgbClr val="FF0000"/>
                </a:solidFill>
                <a:latin typeface="楷体" panose="02010609060101010101" pitchFamily="49" charset="-122"/>
                <a:ea typeface="楷体" panose="02010609060101010101" pitchFamily="49" charset="-122"/>
              </a:endParaRPr>
            </a:p>
          </p:txBody>
        </p:sp>
        <p:sp>
          <p:nvSpPr>
            <p:cNvPr id="62" name="Text Box 11"/>
            <p:cNvSpPr txBox="1">
              <a:spLocks noChangeArrowheads="1"/>
            </p:cNvSpPr>
            <p:nvPr/>
          </p:nvSpPr>
          <p:spPr bwMode="auto">
            <a:xfrm>
              <a:off x="2670" y="1920"/>
              <a:ext cx="658"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b="1">
                  <a:solidFill>
                    <a:srgbClr val="FF0000"/>
                  </a:solidFill>
                  <a:latin typeface="楷体" panose="02010609060101010101" pitchFamily="49" charset="-122"/>
                  <a:ea typeface="楷体" panose="02010609060101010101" pitchFamily="49" charset="-122"/>
                </a:rPr>
                <a:t>内存</a:t>
              </a:r>
              <a:endParaRPr kumimoji="1" lang="zh-CN" altLang="en-US" sz="2000" b="1">
                <a:solidFill>
                  <a:srgbClr val="FF0000"/>
                </a:solidFill>
                <a:latin typeface="楷体" panose="02010609060101010101" pitchFamily="49" charset="-122"/>
                <a:ea typeface="楷体" panose="02010609060101010101" pitchFamily="49" charset="-122"/>
              </a:endParaRPr>
            </a:p>
          </p:txBody>
        </p:sp>
        <p:sp>
          <p:nvSpPr>
            <p:cNvPr id="63" name="Text Box 12"/>
            <p:cNvSpPr txBox="1">
              <a:spLocks noChangeArrowheads="1"/>
            </p:cNvSpPr>
            <p:nvPr/>
          </p:nvSpPr>
          <p:spPr bwMode="auto">
            <a:xfrm>
              <a:off x="2656" y="2112"/>
              <a:ext cx="1136"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000" b="1">
                  <a:solidFill>
                    <a:srgbClr val="FF0000"/>
                  </a:solidFill>
                  <a:latin typeface="楷体" panose="02010609060101010101" pitchFamily="49" charset="-122"/>
                  <a:ea typeface="楷体" panose="02010609060101010101" pitchFamily="49" charset="-122"/>
                </a:rPr>
                <a:t>I/O</a:t>
              </a:r>
              <a:r>
                <a:rPr kumimoji="1" lang="zh-CN" altLang="en-US" sz="2000" b="1">
                  <a:solidFill>
                    <a:srgbClr val="FF0000"/>
                  </a:solidFill>
                  <a:latin typeface="楷体" panose="02010609060101010101" pitchFamily="49" charset="-122"/>
                  <a:ea typeface="楷体" panose="02010609060101010101" pitchFamily="49" charset="-122"/>
                </a:rPr>
                <a:t>接口</a:t>
              </a:r>
              <a:endParaRPr kumimoji="1" lang="zh-CN" altLang="en-US" sz="2000" b="1">
                <a:solidFill>
                  <a:srgbClr val="FF0000"/>
                </a:solidFill>
                <a:latin typeface="楷体" panose="02010609060101010101" pitchFamily="49" charset="-122"/>
                <a:ea typeface="楷体" panose="02010609060101010101" pitchFamily="49" charset="-122"/>
              </a:endParaRPr>
            </a:p>
          </p:txBody>
        </p:sp>
        <p:sp>
          <p:nvSpPr>
            <p:cNvPr id="64" name="Text Box 13"/>
            <p:cNvSpPr txBox="1">
              <a:spLocks noChangeArrowheads="1"/>
            </p:cNvSpPr>
            <p:nvPr/>
          </p:nvSpPr>
          <p:spPr bwMode="auto">
            <a:xfrm>
              <a:off x="2670" y="2342"/>
              <a:ext cx="1122"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b="1">
                  <a:solidFill>
                    <a:srgbClr val="FF0000"/>
                  </a:solidFill>
                  <a:latin typeface="楷体" panose="02010609060101010101" pitchFamily="49" charset="-122"/>
                  <a:ea typeface="楷体" panose="02010609060101010101" pitchFamily="49" charset="-122"/>
                </a:rPr>
                <a:t>系统总线</a:t>
              </a:r>
              <a:endParaRPr kumimoji="1" lang="zh-CN" altLang="en-US" sz="2000" b="1">
                <a:solidFill>
                  <a:srgbClr val="FF0000"/>
                </a:solidFill>
                <a:latin typeface="楷体" panose="02010609060101010101" pitchFamily="49" charset="-122"/>
                <a:ea typeface="楷体" panose="02010609060101010101" pitchFamily="49" charset="-122"/>
              </a:endParaRPr>
            </a:p>
          </p:txBody>
        </p:sp>
        <p:sp>
          <p:nvSpPr>
            <p:cNvPr id="65" name="Text Box 14"/>
            <p:cNvSpPr txBox="1">
              <a:spLocks noChangeArrowheads="1"/>
            </p:cNvSpPr>
            <p:nvPr/>
          </p:nvSpPr>
          <p:spPr bwMode="auto">
            <a:xfrm>
              <a:off x="2066" y="1934"/>
              <a:ext cx="407"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sz="2000" b="1" dirty="0">
                  <a:solidFill>
                    <a:srgbClr val="FF0000"/>
                  </a:solidFill>
                  <a:latin typeface="楷体" panose="02010609060101010101" pitchFamily="49" charset="-122"/>
                  <a:ea typeface="楷体" panose="02010609060101010101" pitchFamily="49" charset="-122"/>
                </a:rPr>
                <a:t>主机</a:t>
              </a:r>
              <a:endParaRPr kumimoji="1" lang="zh-CN" altLang="en-US" sz="2000" b="1" dirty="0">
                <a:solidFill>
                  <a:srgbClr val="FF0000"/>
                </a:solidFill>
                <a:latin typeface="楷体" panose="02010609060101010101" pitchFamily="49" charset="-122"/>
                <a:ea typeface="楷体" panose="02010609060101010101" pitchFamily="49" charset="-122"/>
              </a:endParaRPr>
            </a:p>
          </p:txBody>
        </p:sp>
        <p:sp>
          <p:nvSpPr>
            <p:cNvPr id="66" name="Text Box 15"/>
            <p:cNvSpPr txBox="1">
              <a:spLocks noChangeArrowheads="1"/>
            </p:cNvSpPr>
            <p:nvPr/>
          </p:nvSpPr>
          <p:spPr bwMode="auto">
            <a:xfrm>
              <a:off x="2043" y="3610"/>
              <a:ext cx="708"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sz="2000" b="1">
                  <a:solidFill>
                    <a:srgbClr val="FF0000"/>
                  </a:solidFill>
                  <a:latin typeface="楷体" panose="02010609060101010101" pitchFamily="49" charset="-122"/>
                  <a:ea typeface="楷体" panose="02010609060101010101" pitchFamily="49" charset="-122"/>
                </a:rPr>
                <a:t>系统软件</a:t>
              </a:r>
              <a:endParaRPr kumimoji="1" lang="zh-CN" altLang="en-US" sz="2000" b="1">
                <a:solidFill>
                  <a:srgbClr val="FF0000"/>
                </a:solidFill>
                <a:latin typeface="楷体" panose="02010609060101010101" pitchFamily="49" charset="-122"/>
                <a:ea typeface="楷体" panose="02010609060101010101" pitchFamily="49" charset="-122"/>
              </a:endParaRPr>
            </a:p>
          </p:txBody>
        </p:sp>
        <p:sp>
          <p:nvSpPr>
            <p:cNvPr id="67" name="AutoShape 16"/>
            <p:cNvSpPr/>
            <p:nvPr/>
          </p:nvSpPr>
          <p:spPr bwMode="auto">
            <a:xfrm>
              <a:off x="2016" y="2112"/>
              <a:ext cx="48" cy="1344"/>
            </a:xfrm>
            <a:prstGeom prst="leftBracket">
              <a:avLst>
                <a:gd name="adj" fmla="val 233333"/>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楷体" panose="02010609060101010101" pitchFamily="49" charset="-122"/>
                <a:ea typeface="楷体" panose="02010609060101010101" pitchFamily="49" charset="-122"/>
              </a:endParaRPr>
            </a:p>
          </p:txBody>
        </p:sp>
        <p:sp>
          <p:nvSpPr>
            <p:cNvPr id="68" name="Text Box 17"/>
            <p:cNvSpPr txBox="1">
              <a:spLocks noChangeArrowheads="1"/>
            </p:cNvSpPr>
            <p:nvPr/>
          </p:nvSpPr>
          <p:spPr bwMode="auto">
            <a:xfrm>
              <a:off x="552" y="3087"/>
              <a:ext cx="708"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sz="2000" b="1">
                  <a:solidFill>
                    <a:srgbClr val="FF0000"/>
                  </a:solidFill>
                  <a:latin typeface="楷体" panose="02010609060101010101" pitchFamily="49" charset="-122"/>
                  <a:ea typeface="楷体" panose="02010609060101010101" pitchFamily="49" charset="-122"/>
                </a:rPr>
                <a:t>微机系统</a:t>
              </a:r>
              <a:endParaRPr kumimoji="1" lang="zh-CN" altLang="en-US" sz="2000" b="1">
                <a:solidFill>
                  <a:srgbClr val="FF0000"/>
                </a:solidFill>
                <a:latin typeface="楷体" panose="02010609060101010101" pitchFamily="49" charset="-122"/>
                <a:ea typeface="楷体" panose="02010609060101010101" pitchFamily="49" charset="-122"/>
              </a:endParaRPr>
            </a:p>
          </p:txBody>
        </p:sp>
        <p:sp>
          <p:nvSpPr>
            <p:cNvPr id="69" name="AutoShape 18"/>
            <p:cNvSpPr/>
            <p:nvPr/>
          </p:nvSpPr>
          <p:spPr bwMode="auto">
            <a:xfrm>
              <a:off x="2608" y="2736"/>
              <a:ext cx="48" cy="528"/>
            </a:xfrm>
            <a:prstGeom prst="leftBracket">
              <a:avLst>
                <a:gd name="adj" fmla="val 91667"/>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楷体" panose="02010609060101010101" pitchFamily="49" charset="-122"/>
                <a:ea typeface="楷体" panose="02010609060101010101" pitchFamily="49" charset="-122"/>
              </a:endParaRPr>
            </a:p>
          </p:txBody>
        </p:sp>
        <p:sp>
          <p:nvSpPr>
            <p:cNvPr id="70" name="Text Box 19"/>
            <p:cNvSpPr txBox="1">
              <a:spLocks noChangeArrowheads="1"/>
            </p:cNvSpPr>
            <p:nvPr/>
          </p:nvSpPr>
          <p:spPr bwMode="auto">
            <a:xfrm>
              <a:off x="2670" y="2630"/>
              <a:ext cx="1170"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b="1">
                  <a:solidFill>
                    <a:srgbClr val="FF0000"/>
                  </a:solidFill>
                  <a:latin typeface="楷体" panose="02010609060101010101" pitchFamily="49" charset="-122"/>
                  <a:ea typeface="楷体" panose="02010609060101010101" pitchFamily="49" charset="-122"/>
                </a:rPr>
                <a:t>输入设备</a:t>
              </a:r>
              <a:endParaRPr kumimoji="1" lang="zh-CN" altLang="en-US" sz="2000" b="1">
                <a:solidFill>
                  <a:srgbClr val="FF0000"/>
                </a:solidFill>
                <a:latin typeface="楷体" panose="02010609060101010101" pitchFamily="49" charset="-122"/>
                <a:ea typeface="楷体" panose="02010609060101010101" pitchFamily="49" charset="-122"/>
              </a:endParaRPr>
            </a:p>
          </p:txBody>
        </p:sp>
        <p:sp>
          <p:nvSpPr>
            <p:cNvPr id="71" name="Text Box 20"/>
            <p:cNvSpPr txBox="1">
              <a:spLocks noChangeArrowheads="1"/>
            </p:cNvSpPr>
            <p:nvPr/>
          </p:nvSpPr>
          <p:spPr bwMode="auto">
            <a:xfrm>
              <a:off x="2670" y="2846"/>
              <a:ext cx="1170"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b="1" dirty="0">
                  <a:solidFill>
                    <a:srgbClr val="FF0000"/>
                  </a:solidFill>
                  <a:latin typeface="楷体" panose="02010609060101010101" pitchFamily="49" charset="-122"/>
                  <a:ea typeface="楷体" panose="02010609060101010101" pitchFamily="49" charset="-122"/>
                </a:rPr>
                <a:t>输出设备</a:t>
              </a:r>
              <a:endParaRPr kumimoji="1" lang="zh-CN" altLang="en-US" sz="2000" b="1" dirty="0">
                <a:solidFill>
                  <a:srgbClr val="FF0000"/>
                </a:solidFill>
                <a:latin typeface="楷体" panose="02010609060101010101" pitchFamily="49" charset="-122"/>
                <a:ea typeface="楷体" panose="02010609060101010101" pitchFamily="49" charset="-122"/>
              </a:endParaRPr>
            </a:p>
          </p:txBody>
        </p:sp>
        <p:sp>
          <p:nvSpPr>
            <p:cNvPr id="72" name="Text Box 21"/>
            <p:cNvSpPr txBox="1">
              <a:spLocks noChangeArrowheads="1"/>
            </p:cNvSpPr>
            <p:nvPr/>
          </p:nvSpPr>
          <p:spPr bwMode="auto">
            <a:xfrm>
              <a:off x="2672" y="3075"/>
              <a:ext cx="1218"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b="1" dirty="0">
                  <a:solidFill>
                    <a:srgbClr val="FF0000"/>
                  </a:solidFill>
                  <a:latin typeface="楷体" panose="02010609060101010101" pitchFamily="49" charset="-122"/>
                  <a:ea typeface="楷体" panose="02010609060101010101" pitchFamily="49" charset="-122"/>
                </a:rPr>
                <a:t>外存储器设备</a:t>
              </a:r>
              <a:endParaRPr kumimoji="1" lang="zh-CN" altLang="en-US" sz="2000" b="1" dirty="0">
                <a:solidFill>
                  <a:srgbClr val="FF0000"/>
                </a:solidFill>
                <a:latin typeface="楷体" panose="02010609060101010101" pitchFamily="49" charset="-122"/>
                <a:ea typeface="楷体" panose="02010609060101010101" pitchFamily="49" charset="-122"/>
              </a:endParaRPr>
            </a:p>
          </p:txBody>
        </p:sp>
        <p:sp>
          <p:nvSpPr>
            <p:cNvPr id="73" name="Text Box 22"/>
            <p:cNvSpPr txBox="1">
              <a:spLocks noChangeArrowheads="1"/>
            </p:cNvSpPr>
            <p:nvPr/>
          </p:nvSpPr>
          <p:spPr bwMode="auto">
            <a:xfrm>
              <a:off x="2066" y="2841"/>
              <a:ext cx="407"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sz="2000" b="1">
                  <a:solidFill>
                    <a:srgbClr val="FF0000"/>
                  </a:solidFill>
                  <a:latin typeface="楷体" panose="02010609060101010101" pitchFamily="49" charset="-122"/>
                  <a:ea typeface="楷体" panose="02010609060101010101" pitchFamily="49" charset="-122"/>
                </a:rPr>
                <a:t>外设</a:t>
              </a:r>
              <a:endParaRPr kumimoji="1" lang="zh-CN" altLang="en-US" sz="2000" b="1">
                <a:solidFill>
                  <a:srgbClr val="FF0000"/>
                </a:solidFill>
                <a:latin typeface="楷体" panose="02010609060101010101" pitchFamily="49" charset="-122"/>
                <a:ea typeface="楷体" panose="02010609060101010101" pitchFamily="49" charset="-122"/>
              </a:endParaRPr>
            </a:p>
          </p:txBody>
        </p:sp>
        <p:sp>
          <p:nvSpPr>
            <p:cNvPr id="74" name="Text Box 24"/>
            <p:cNvSpPr txBox="1">
              <a:spLocks noChangeArrowheads="1"/>
            </p:cNvSpPr>
            <p:nvPr/>
          </p:nvSpPr>
          <p:spPr bwMode="auto">
            <a:xfrm>
              <a:off x="2051" y="3274"/>
              <a:ext cx="558"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sz="2000" b="1">
                  <a:solidFill>
                    <a:srgbClr val="FF0000"/>
                  </a:solidFill>
                  <a:latin typeface="楷体" panose="02010609060101010101" pitchFamily="49" charset="-122"/>
                  <a:ea typeface="楷体" panose="02010609060101010101" pitchFamily="49" charset="-122"/>
                </a:rPr>
                <a:t>电源等</a:t>
              </a:r>
              <a:endParaRPr kumimoji="1" lang="zh-CN" altLang="en-US" sz="2000" b="1">
                <a:solidFill>
                  <a:srgbClr val="FF0000"/>
                </a:solidFill>
                <a:latin typeface="楷体" panose="02010609060101010101" pitchFamily="49" charset="-122"/>
                <a:ea typeface="楷体" panose="02010609060101010101" pitchFamily="49" charset="-122"/>
              </a:endParaRPr>
            </a:p>
          </p:txBody>
        </p:sp>
        <p:sp>
          <p:nvSpPr>
            <p:cNvPr id="75" name="Text Box 25"/>
            <p:cNvSpPr txBox="1">
              <a:spLocks noChangeArrowheads="1"/>
            </p:cNvSpPr>
            <p:nvPr/>
          </p:nvSpPr>
          <p:spPr bwMode="auto">
            <a:xfrm>
              <a:off x="1364" y="2531"/>
              <a:ext cx="558"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sz="2000" b="1">
                  <a:solidFill>
                    <a:srgbClr val="FF0000"/>
                  </a:solidFill>
                  <a:latin typeface="楷体" panose="02010609060101010101" pitchFamily="49" charset="-122"/>
                  <a:ea typeface="楷体" panose="02010609060101010101" pitchFamily="49" charset="-122"/>
                </a:rPr>
                <a:t>微型机</a:t>
              </a:r>
              <a:endParaRPr kumimoji="1" lang="zh-CN" altLang="en-US" sz="2000" b="1">
                <a:solidFill>
                  <a:srgbClr val="FF0000"/>
                </a:solidFill>
                <a:latin typeface="楷体" panose="02010609060101010101" pitchFamily="49" charset="-122"/>
                <a:ea typeface="楷体" panose="02010609060101010101" pitchFamily="49" charset="-122"/>
              </a:endParaRPr>
            </a:p>
          </p:txBody>
        </p:sp>
        <p:sp>
          <p:nvSpPr>
            <p:cNvPr id="76" name="AutoShape 26"/>
            <p:cNvSpPr/>
            <p:nvPr/>
          </p:nvSpPr>
          <p:spPr bwMode="auto">
            <a:xfrm>
              <a:off x="1268" y="2688"/>
              <a:ext cx="48" cy="1104"/>
            </a:xfrm>
            <a:prstGeom prst="leftBracket">
              <a:avLst>
                <a:gd name="adj" fmla="val 191667"/>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楷体" panose="02010609060101010101" pitchFamily="49" charset="-122"/>
                <a:ea typeface="楷体" panose="02010609060101010101" pitchFamily="49" charset="-122"/>
              </a:endParaRPr>
            </a:p>
          </p:txBody>
        </p:sp>
        <p:sp>
          <p:nvSpPr>
            <p:cNvPr id="77" name="Text Box 27"/>
            <p:cNvSpPr txBox="1">
              <a:spLocks noChangeArrowheads="1"/>
            </p:cNvSpPr>
            <p:nvPr/>
          </p:nvSpPr>
          <p:spPr bwMode="auto">
            <a:xfrm>
              <a:off x="2043" y="3850"/>
              <a:ext cx="708"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sz="2000" b="1">
                  <a:solidFill>
                    <a:srgbClr val="FF0000"/>
                  </a:solidFill>
                  <a:latin typeface="楷体" panose="02010609060101010101" pitchFamily="49" charset="-122"/>
                  <a:ea typeface="楷体" panose="02010609060101010101" pitchFamily="49" charset="-122"/>
                </a:rPr>
                <a:t>应用软件</a:t>
              </a:r>
              <a:endParaRPr kumimoji="1" lang="zh-CN" altLang="en-US" sz="2000" b="1">
                <a:solidFill>
                  <a:srgbClr val="FF0000"/>
                </a:solidFill>
                <a:latin typeface="楷体" panose="02010609060101010101" pitchFamily="49" charset="-122"/>
                <a:ea typeface="楷体" panose="02010609060101010101" pitchFamily="49" charset="-122"/>
              </a:endParaRPr>
            </a:p>
          </p:txBody>
        </p:sp>
        <p:sp>
          <p:nvSpPr>
            <p:cNvPr id="78" name="Text Box 28"/>
            <p:cNvSpPr txBox="1">
              <a:spLocks noChangeArrowheads="1"/>
            </p:cNvSpPr>
            <p:nvPr/>
          </p:nvSpPr>
          <p:spPr bwMode="auto">
            <a:xfrm>
              <a:off x="1394" y="3705"/>
              <a:ext cx="407"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sz="2000" b="1">
                  <a:solidFill>
                    <a:srgbClr val="FF0000"/>
                  </a:solidFill>
                  <a:latin typeface="楷体" panose="02010609060101010101" pitchFamily="49" charset="-122"/>
                  <a:ea typeface="楷体" panose="02010609060101010101" pitchFamily="49" charset="-122"/>
                </a:rPr>
                <a:t>软件</a:t>
              </a:r>
              <a:endParaRPr kumimoji="1" lang="zh-CN" altLang="en-US" sz="2000" b="1">
                <a:solidFill>
                  <a:srgbClr val="FF0000"/>
                </a:solidFill>
                <a:latin typeface="楷体" panose="02010609060101010101" pitchFamily="49" charset="-122"/>
                <a:ea typeface="楷体" panose="02010609060101010101" pitchFamily="49" charset="-122"/>
              </a:endParaRPr>
            </a:p>
          </p:txBody>
        </p:sp>
        <p:sp>
          <p:nvSpPr>
            <p:cNvPr id="79" name="AutoShape 29"/>
            <p:cNvSpPr/>
            <p:nvPr/>
          </p:nvSpPr>
          <p:spPr bwMode="auto">
            <a:xfrm>
              <a:off x="1988" y="3691"/>
              <a:ext cx="48" cy="384"/>
            </a:xfrm>
            <a:prstGeom prst="leftBracket">
              <a:avLst>
                <a:gd name="adj" fmla="val 66667"/>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楷体" panose="02010609060101010101" pitchFamily="49" charset="-122"/>
                <a:ea typeface="楷体" panose="02010609060101010101" pitchFamily="49"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H_Others_1"/>
          <p:cNvSpPr/>
          <p:nvPr>
            <p:custDataLst>
              <p:tags r:id="rId1"/>
            </p:custDataLst>
          </p:nvPr>
        </p:nvSpPr>
        <p:spPr>
          <a:xfrm>
            <a:off x="1933484" y="2554961"/>
            <a:ext cx="1803016" cy="18030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2" name="MH_Others_2"/>
          <p:cNvSpPr/>
          <p:nvPr>
            <p:custDataLst>
              <p:tags r:id="rId2"/>
            </p:custDataLst>
          </p:nvPr>
        </p:nvSpPr>
        <p:spPr>
          <a:xfrm>
            <a:off x="1213722" y="1828800"/>
            <a:ext cx="3282308" cy="3282306"/>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6" name="MH_Others_3"/>
          <p:cNvSpPr/>
          <p:nvPr>
            <p:custDataLst>
              <p:tags r:id="rId3"/>
            </p:custDataLst>
          </p:nvPr>
        </p:nvSpPr>
        <p:spPr>
          <a:xfrm>
            <a:off x="4245879" y="2695898"/>
            <a:ext cx="269352" cy="2693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MH_Number"/>
          <p:cNvSpPr/>
          <p:nvPr>
            <p:custDataLst>
              <p:tags r:id="rId4"/>
            </p:custDataLst>
          </p:nvPr>
        </p:nvSpPr>
        <p:spPr>
          <a:xfrm>
            <a:off x="2058338" y="2695898"/>
            <a:ext cx="1538428" cy="15384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85000" lnSpcReduction="10000"/>
          </a:bodyPr>
          <a:lstStyle/>
          <a:p>
            <a:pPr lvl="0" algn="ctr"/>
            <a:r>
              <a:rPr lang="en-US" altLang="zh-CN" sz="8000" b="1" dirty="0">
                <a:solidFill>
                  <a:srgbClr val="FFFFFF"/>
                </a:solidFill>
                <a:latin typeface="华文楷体" panose="02010600040101010101" pitchFamily="2" charset="-122"/>
                <a:ea typeface="华文楷体" panose="02010600040101010101" pitchFamily="2" charset="-122"/>
              </a:rPr>
              <a:t>1.2</a:t>
            </a:r>
            <a:endParaRPr lang="zh-CN" altLang="en-US" sz="8000" b="1" dirty="0">
              <a:solidFill>
                <a:srgbClr val="FFFFFF"/>
              </a:solidFill>
              <a:latin typeface="华文楷体" panose="02010600040101010101" pitchFamily="2" charset="-122"/>
              <a:ea typeface="华文楷体" panose="02010600040101010101" pitchFamily="2" charset="-122"/>
            </a:endParaRPr>
          </a:p>
        </p:txBody>
      </p:sp>
      <p:sp>
        <p:nvSpPr>
          <p:cNvPr id="38" name="MH_Title"/>
          <p:cNvSpPr>
            <a:spLocks noChangeArrowheads="1"/>
          </p:cNvSpPr>
          <p:nvPr>
            <p:custDataLst>
              <p:tags r:id="rId5"/>
            </p:custDataLst>
          </p:nvPr>
        </p:nvSpPr>
        <p:spPr bwMode="auto">
          <a:xfrm>
            <a:off x="4647972" y="2473407"/>
            <a:ext cx="3579320" cy="191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t"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zh-CN" altLang="en-US" sz="3600" b="1" dirty="0">
                <a:latin typeface="华文楷体" panose="02010600040101010101" pitchFamily="2" charset="-122"/>
                <a:ea typeface="华文楷体" panose="02010600040101010101" pitchFamily="2" charset="-122"/>
              </a:rPr>
              <a:t>微型机分类</a:t>
            </a:r>
            <a:endParaRPr lang="zh-CN" altLang="en-US" sz="3600" b="1" dirty="0">
              <a:latin typeface="华文楷体" panose="02010600040101010101" pitchFamily="2" charset="-122"/>
              <a:ea typeface="华文楷体" panose="02010600040101010101" pitchFamily="2" charset="-122"/>
            </a:endParaRPr>
          </a:p>
        </p:txBody>
      </p:sp>
      <p:sp>
        <p:nvSpPr>
          <p:cNvPr id="39"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40" name="ïšḻïdê"/>
          <p:cNvSpPr txBox="1"/>
          <p:nvPr/>
        </p:nvSpPr>
        <p:spPr bwMode="auto">
          <a:xfrm>
            <a:off x="-1" y="124432"/>
            <a:ext cx="348727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楷体" panose="02010609060101010101" pitchFamily="49" charset="-122"/>
                <a:ea typeface="楷体" panose="02010609060101010101" pitchFamily="49" charset="-122"/>
              </a:rPr>
              <a:t>主要内容</a:t>
            </a:r>
            <a:endParaRPr lang="zh-CN" altLang="en-US" sz="2800" dirty="0">
              <a:solidFill>
                <a:schemeClr val="bg1"/>
              </a:solidFill>
              <a:latin typeface="楷体" panose="02010609060101010101" pitchFamily="49" charset="-122"/>
              <a:ea typeface="楷体" panose="02010609060101010101" pitchFamily="49" charset="-122"/>
            </a:endParaRPr>
          </a:p>
        </p:txBody>
      </p:sp>
      <p:cxnSp>
        <p:nvCxnSpPr>
          <p:cNvPr id="41" name="直接连接符 40"/>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1.2 </a:t>
            </a:r>
            <a:r>
              <a:rPr lang="zh-CN" altLang="en-US" sz="2400" b="1" dirty="0">
                <a:solidFill>
                  <a:schemeClr val="bg1"/>
                </a:solidFill>
                <a:latin typeface="楷体" panose="02010609060101010101" pitchFamily="49" charset="-122"/>
                <a:ea typeface="楷体" panose="02010609060101010101" pitchFamily="49" charset="-122"/>
              </a:rPr>
              <a:t>微型机分类</a:t>
            </a:r>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37" name="MH_Other_6"/>
          <p:cNvSpPr/>
          <p:nvPr>
            <p:custDataLst>
              <p:tags r:id="rId2"/>
            </p:custDataLst>
          </p:nvPr>
        </p:nvSpPr>
        <p:spPr>
          <a:xfrm>
            <a:off x="3891713" y="1161283"/>
            <a:ext cx="1588" cy="0"/>
          </a:xfrm>
          <a:custGeom>
            <a:avLst/>
            <a:gdLst>
              <a:gd name="connsiteX0" fmla="*/ 0 w 1712"/>
              <a:gd name="connsiteY0" fmla="*/ 0 h 173"/>
              <a:gd name="connsiteX1" fmla="*/ 1712 w 1712"/>
              <a:gd name="connsiteY1" fmla="*/ 87 h 173"/>
              <a:gd name="connsiteX2" fmla="*/ 0 w 1712"/>
              <a:gd name="connsiteY2" fmla="*/ 173 h 173"/>
              <a:gd name="connsiteX3" fmla="*/ 0 w 1712"/>
              <a:gd name="connsiteY3" fmla="*/ 0 h 173"/>
            </a:gdLst>
            <a:ahLst/>
            <a:cxnLst>
              <a:cxn ang="0">
                <a:pos x="connsiteX0" y="connsiteY0"/>
              </a:cxn>
              <a:cxn ang="0">
                <a:pos x="connsiteX1" y="connsiteY1"/>
              </a:cxn>
              <a:cxn ang="0">
                <a:pos x="connsiteX2" y="connsiteY2"/>
              </a:cxn>
              <a:cxn ang="0">
                <a:pos x="connsiteX3" y="connsiteY3"/>
              </a:cxn>
            </a:cxnLst>
            <a:rect l="l" t="t" r="r" b="b"/>
            <a:pathLst>
              <a:path w="1712" h="173">
                <a:moveTo>
                  <a:pt x="0" y="0"/>
                </a:moveTo>
                <a:lnTo>
                  <a:pt x="1712" y="87"/>
                </a:lnTo>
                <a:lnTo>
                  <a:pt x="0" y="17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43" name="Group 3"/>
          <p:cNvGrpSpPr/>
          <p:nvPr/>
        </p:nvGrpSpPr>
        <p:grpSpPr bwMode="auto">
          <a:xfrm>
            <a:off x="530384" y="1472648"/>
            <a:ext cx="4289067" cy="2588758"/>
            <a:chOff x="1220" y="2592"/>
            <a:chExt cx="1564" cy="1202"/>
          </a:xfrm>
        </p:grpSpPr>
        <p:sp>
          <p:nvSpPr>
            <p:cNvPr id="45" name="Text Box 4"/>
            <p:cNvSpPr txBox="1">
              <a:spLocks noChangeArrowheads="1"/>
            </p:cNvSpPr>
            <p:nvPr/>
          </p:nvSpPr>
          <p:spPr bwMode="auto">
            <a:xfrm>
              <a:off x="1220" y="3075"/>
              <a:ext cx="870"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sz="2400" b="1" dirty="0">
                  <a:solidFill>
                    <a:srgbClr val="FF0000"/>
                  </a:solidFill>
                  <a:latin typeface="楷体" panose="02010609060101010101" pitchFamily="49" charset="-122"/>
                  <a:ea typeface="楷体" panose="02010609060101010101" pitchFamily="49" charset="-122"/>
                </a:rPr>
                <a:t>按微处理器字长</a:t>
              </a:r>
              <a:endParaRPr kumimoji="1" lang="en-US" altLang="zh-CN" sz="2400" b="1" dirty="0">
                <a:solidFill>
                  <a:srgbClr val="FF0000"/>
                </a:solidFill>
                <a:latin typeface="楷体" panose="02010609060101010101" pitchFamily="49" charset="-122"/>
                <a:ea typeface="楷体" panose="02010609060101010101" pitchFamily="49" charset="-122"/>
              </a:endParaRPr>
            </a:p>
          </p:txBody>
        </p:sp>
        <p:sp>
          <p:nvSpPr>
            <p:cNvPr id="48" name="Text Box 5"/>
            <p:cNvSpPr txBox="1">
              <a:spLocks noChangeArrowheads="1"/>
            </p:cNvSpPr>
            <p:nvPr/>
          </p:nvSpPr>
          <p:spPr bwMode="auto">
            <a:xfrm>
              <a:off x="2256" y="2592"/>
              <a:ext cx="480"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400" b="1">
                  <a:solidFill>
                    <a:schemeClr val="tx2"/>
                  </a:solidFill>
                  <a:latin typeface="楷体" panose="02010609060101010101" pitchFamily="49" charset="-122"/>
                  <a:ea typeface="楷体" panose="02010609060101010101" pitchFamily="49" charset="-122"/>
                </a:rPr>
                <a:t>1</a:t>
              </a:r>
              <a:r>
                <a:rPr kumimoji="1" lang="zh-CN" altLang="en-US" sz="2400" b="1">
                  <a:solidFill>
                    <a:schemeClr val="tx2"/>
                  </a:solidFill>
                  <a:latin typeface="楷体" panose="02010609060101010101" pitchFamily="49" charset="-122"/>
                  <a:ea typeface="楷体" panose="02010609060101010101" pitchFamily="49" charset="-122"/>
                </a:rPr>
                <a:t>位机</a:t>
              </a:r>
              <a:endParaRPr kumimoji="1" lang="zh-CN" altLang="en-US" sz="2400" b="1">
                <a:solidFill>
                  <a:schemeClr val="tx2"/>
                </a:solidFill>
                <a:latin typeface="楷体" panose="02010609060101010101" pitchFamily="49" charset="-122"/>
                <a:ea typeface="楷体" panose="02010609060101010101" pitchFamily="49" charset="-122"/>
              </a:endParaRPr>
            </a:p>
          </p:txBody>
        </p:sp>
        <p:sp>
          <p:nvSpPr>
            <p:cNvPr id="49" name="Text Box 6"/>
            <p:cNvSpPr txBox="1">
              <a:spLocks noChangeArrowheads="1"/>
            </p:cNvSpPr>
            <p:nvPr/>
          </p:nvSpPr>
          <p:spPr bwMode="auto">
            <a:xfrm>
              <a:off x="2256" y="2812"/>
              <a:ext cx="480"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b="1">
                  <a:solidFill>
                    <a:schemeClr val="tx2"/>
                  </a:solidFill>
                  <a:latin typeface="楷体" panose="02010609060101010101" pitchFamily="49" charset="-122"/>
                  <a:ea typeface="楷体" panose="02010609060101010101" pitchFamily="49" charset="-122"/>
                </a:rPr>
                <a:t>4位机</a:t>
              </a:r>
              <a:endParaRPr kumimoji="1" lang="zh-CN" altLang="en-US" sz="2400" b="1">
                <a:solidFill>
                  <a:schemeClr val="tx2"/>
                </a:solidFill>
                <a:latin typeface="楷体" panose="02010609060101010101" pitchFamily="49" charset="-122"/>
                <a:ea typeface="楷体" panose="02010609060101010101" pitchFamily="49" charset="-122"/>
              </a:endParaRPr>
            </a:p>
          </p:txBody>
        </p:sp>
        <p:sp>
          <p:nvSpPr>
            <p:cNvPr id="50" name="Text Box 7"/>
            <p:cNvSpPr txBox="1">
              <a:spLocks noChangeArrowheads="1"/>
            </p:cNvSpPr>
            <p:nvPr/>
          </p:nvSpPr>
          <p:spPr bwMode="auto">
            <a:xfrm>
              <a:off x="2256" y="3004"/>
              <a:ext cx="480"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b="1">
                  <a:solidFill>
                    <a:schemeClr val="tx2"/>
                  </a:solidFill>
                  <a:latin typeface="楷体" panose="02010609060101010101" pitchFamily="49" charset="-122"/>
                  <a:ea typeface="楷体" panose="02010609060101010101" pitchFamily="49" charset="-122"/>
                </a:rPr>
                <a:t>8位机</a:t>
              </a:r>
              <a:endParaRPr kumimoji="1" lang="zh-CN" altLang="en-US" sz="2400" b="1">
                <a:solidFill>
                  <a:schemeClr val="tx2"/>
                </a:solidFill>
                <a:latin typeface="楷体" panose="02010609060101010101" pitchFamily="49" charset="-122"/>
                <a:ea typeface="楷体" panose="02010609060101010101" pitchFamily="49" charset="-122"/>
              </a:endParaRPr>
            </a:p>
          </p:txBody>
        </p:sp>
        <p:sp>
          <p:nvSpPr>
            <p:cNvPr id="51" name="Text Box 8"/>
            <p:cNvSpPr txBox="1">
              <a:spLocks noChangeArrowheads="1"/>
            </p:cNvSpPr>
            <p:nvPr/>
          </p:nvSpPr>
          <p:spPr bwMode="auto">
            <a:xfrm>
              <a:off x="2256" y="3196"/>
              <a:ext cx="528"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b="1">
                  <a:solidFill>
                    <a:schemeClr val="tx2"/>
                  </a:solidFill>
                  <a:latin typeface="楷体" panose="02010609060101010101" pitchFamily="49" charset="-122"/>
                  <a:ea typeface="楷体" panose="02010609060101010101" pitchFamily="49" charset="-122"/>
                </a:rPr>
                <a:t>16位机</a:t>
              </a:r>
              <a:endParaRPr kumimoji="1" lang="zh-CN" altLang="en-US" sz="2400" b="1">
                <a:solidFill>
                  <a:schemeClr val="tx2"/>
                </a:solidFill>
                <a:latin typeface="楷体" panose="02010609060101010101" pitchFamily="49" charset="-122"/>
                <a:ea typeface="楷体" panose="02010609060101010101" pitchFamily="49" charset="-122"/>
              </a:endParaRPr>
            </a:p>
          </p:txBody>
        </p:sp>
        <p:sp>
          <p:nvSpPr>
            <p:cNvPr id="52" name="Text Box 9"/>
            <p:cNvSpPr txBox="1">
              <a:spLocks noChangeArrowheads="1"/>
            </p:cNvSpPr>
            <p:nvPr/>
          </p:nvSpPr>
          <p:spPr bwMode="auto">
            <a:xfrm>
              <a:off x="2256" y="3388"/>
              <a:ext cx="528"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b="1" dirty="0">
                  <a:solidFill>
                    <a:schemeClr val="tx2"/>
                  </a:solidFill>
                  <a:latin typeface="楷体" panose="02010609060101010101" pitchFamily="49" charset="-122"/>
                  <a:ea typeface="楷体" panose="02010609060101010101" pitchFamily="49" charset="-122"/>
                </a:rPr>
                <a:t>32位机</a:t>
              </a:r>
              <a:endParaRPr kumimoji="1" lang="zh-CN" altLang="en-US" sz="2400" b="1" dirty="0">
                <a:solidFill>
                  <a:schemeClr val="tx2"/>
                </a:solidFill>
                <a:latin typeface="楷体" panose="02010609060101010101" pitchFamily="49" charset="-122"/>
                <a:ea typeface="楷体" panose="02010609060101010101" pitchFamily="49" charset="-122"/>
              </a:endParaRPr>
            </a:p>
          </p:txBody>
        </p:sp>
        <p:sp>
          <p:nvSpPr>
            <p:cNvPr id="53" name="Text Box 10"/>
            <p:cNvSpPr txBox="1">
              <a:spLocks noChangeArrowheads="1"/>
            </p:cNvSpPr>
            <p:nvPr/>
          </p:nvSpPr>
          <p:spPr bwMode="auto">
            <a:xfrm>
              <a:off x="2256" y="3580"/>
              <a:ext cx="528"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b="1">
                  <a:solidFill>
                    <a:schemeClr val="tx2"/>
                  </a:solidFill>
                  <a:latin typeface="楷体" panose="02010609060101010101" pitchFamily="49" charset="-122"/>
                  <a:ea typeface="楷体" panose="02010609060101010101" pitchFamily="49" charset="-122"/>
                </a:rPr>
                <a:t>64位机</a:t>
              </a:r>
              <a:endParaRPr kumimoji="1" lang="zh-CN" altLang="en-US" sz="2400" b="1">
                <a:solidFill>
                  <a:schemeClr val="tx2"/>
                </a:solidFill>
                <a:latin typeface="楷体" panose="02010609060101010101" pitchFamily="49" charset="-122"/>
                <a:ea typeface="楷体" panose="02010609060101010101" pitchFamily="49" charset="-122"/>
              </a:endParaRPr>
            </a:p>
          </p:txBody>
        </p:sp>
        <p:sp>
          <p:nvSpPr>
            <p:cNvPr id="54" name="AutoShape 11"/>
            <p:cNvSpPr/>
            <p:nvPr/>
          </p:nvSpPr>
          <p:spPr bwMode="auto">
            <a:xfrm>
              <a:off x="2160" y="2640"/>
              <a:ext cx="48" cy="1104"/>
            </a:xfrm>
            <a:prstGeom prst="leftBracket">
              <a:avLst>
                <a:gd name="adj" fmla="val 191667"/>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chemeClr val="tx2"/>
                </a:solidFill>
                <a:latin typeface="楷体" panose="02010609060101010101" pitchFamily="49" charset="-122"/>
                <a:ea typeface="楷体" panose="02010609060101010101" pitchFamily="49" charset="-122"/>
              </a:endParaRPr>
            </a:p>
          </p:txBody>
        </p:sp>
      </p:grpSp>
      <p:grpSp>
        <p:nvGrpSpPr>
          <p:cNvPr id="55" name="Group 12"/>
          <p:cNvGrpSpPr/>
          <p:nvPr/>
        </p:nvGrpSpPr>
        <p:grpSpPr bwMode="auto">
          <a:xfrm>
            <a:off x="5138177" y="2172586"/>
            <a:ext cx="3368146" cy="952501"/>
            <a:chOff x="960" y="144"/>
            <a:chExt cx="670" cy="600"/>
          </a:xfrm>
        </p:grpSpPr>
        <p:sp>
          <p:nvSpPr>
            <p:cNvPr id="56" name="Text Box 13"/>
            <p:cNvSpPr txBox="1">
              <a:spLocks noChangeArrowheads="1"/>
            </p:cNvSpPr>
            <p:nvPr/>
          </p:nvSpPr>
          <p:spPr bwMode="auto">
            <a:xfrm>
              <a:off x="960" y="288"/>
              <a:ext cx="313"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sz="2400" b="1" dirty="0">
                  <a:solidFill>
                    <a:srgbClr val="FF0000"/>
                  </a:solidFill>
                  <a:latin typeface="楷体" panose="02010609060101010101" pitchFamily="49" charset="-122"/>
                  <a:ea typeface="楷体" panose="02010609060101010101" pitchFamily="49" charset="-122"/>
                </a:rPr>
                <a:t>按结构</a:t>
              </a:r>
              <a:endParaRPr kumimoji="1" lang="en-US" altLang="zh-CN" sz="2400" b="1" dirty="0">
                <a:solidFill>
                  <a:srgbClr val="FF0000"/>
                </a:solidFill>
                <a:latin typeface="楷体" panose="02010609060101010101" pitchFamily="49" charset="-122"/>
                <a:ea typeface="楷体" panose="02010609060101010101" pitchFamily="49" charset="-122"/>
              </a:endParaRPr>
            </a:p>
          </p:txBody>
        </p:sp>
        <p:grpSp>
          <p:nvGrpSpPr>
            <p:cNvPr id="57" name="Group 14"/>
            <p:cNvGrpSpPr/>
            <p:nvPr/>
          </p:nvGrpSpPr>
          <p:grpSpPr bwMode="auto">
            <a:xfrm>
              <a:off x="1242" y="144"/>
              <a:ext cx="388" cy="600"/>
              <a:chOff x="1242" y="144"/>
              <a:chExt cx="388" cy="600"/>
            </a:xfrm>
          </p:grpSpPr>
          <p:sp>
            <p:nvSpPr>
              <p:cNvPr id="58" name="Text Box 15"/>
              <p:cNvSpPr txBox="1">
                <a:spLocks noChangeArrowheads="1"/>
              </p:cNvSpPr>
              <p:nvPr/>
            </p:nvSpPr>
            <p:spPr bwMode="auto">
              <a:xfrm>
                <a:off x="1339" y="144"/>
                <a:ext cx="28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sz="2400" b="1" dirty="0">
                    <a:solidFill>
                      <a:schemeClr val="tx2"/>
                    </a:solidFill>
                    <a:latin typeface="楷体" panose="02010609060101010101" pitchFamily="49" charset="-122"/>
                    <a:ea typeface="楷体" panose="02010609060101010101" pitchFamily="49" charset="-122"/>
                  </a:rPr>
                  <a:t>单片机</a:t>
                </a:r>
                <a:endParaRPr kumimoji="1" lang="zh-CN" altLang="en-US" sz="2400" b="1" dirty="0">
                  <a:solidFill>
                    <a:schemeClr val="tx2"/>
                  </a:solidFill>
                  <a:latin typeface="楷体" panose="02010609060101010101" pitchFamily="49" charset="-122"/>
                  <a:ea typeface="楷体" panose="02010609060101010101" pitchFamily="49" charset="-122"/>
                </a:endParaRPr>
              </a:p>
            </p:txBody>
          </p:sp>
          <p:sp>
            <p:nvSpPr>
              <p:cNvPr id="59" name="AutoShape 16"/>
              <p:cNvSpPr/>
              <p:nvPr/>
            </p:nvSpPr>
            <p:spPr bwMode="auto">
              <a:xfrm>
                <a:off x="1242" y="282"/>
                <a:ext cx="48" cy="384"/>
              </a:xfrm>
              <a:prstGeom prst="leftBracket">
                <a:avLst>
                  <a:gd name="adj" fmla="val 66667"/>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chemeClr val="tx2"/>
                  </a:solidFill>
                  <a:latin typeface="楷体" panose="02010609060101010101" pitchFamily="49" charset="-122"/>
                  <a:ea typeface="楷体" panose="02010609060101010101" pitchFamily="49" charset="-122"/>
                </a:endParaRPr>
              </a:p>
            </p:txBody>
          </p:sp>
          <p:sp>
            <p:nvSpPr>
              <p:cNvPr id="80" name="Text Box 17"/>
              <p:cNvSpPr txBox="1">
                <a:spLocks noChangeArrowheads="1"/>
              </p:cNvSpPr>
              <p:nvPr/>
            </p:nvSpPr>
            <p:spPr bwMode="auto">
              <a:xfrm>
                <a:off x="1342" y="453"/>
                <a:ext cx="28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sz="2400" b="1" dirty="0">
                    <a:solidFill>
                      <a:schemeClr val="tx2"/>
                    </a:solidFill>
                    <a:latin typeface="楷体" panose="02010609060101010101" pitchFamily="49" charset="-122"/>
                    <a:ea typeface="楷体" panose="02010609060101010101" pitchFamily="49" charset="-122"/>
                  </a:rPr>
                  <a:t>多片机</a:t>
                </a:r>
                <a:endParaRPr kumimoji="1" lang="zh-CN" altLang="en-US" sz="2400" b="1" dirty="0">
                  <a:solidFill>
                    <a:schemeClr val="tx2"/>
                  </a:solidFill>
                  <a:latin typeface="楷体" panose="02010609060101010101" pitchFamily="49" charset="-122"/>
                  <a:ea typeface="楷体" panose="02010609060101010101" pitchFamily="49" charset="-122"/>
                </a:endParaRPr>
              </a:p>
            </p:txBody>
          </p:sp>
        </p:grpSp>
      </p:grpSp>
      <p:grpSp>
        <p:nvGrpSpPr>
          <p:cNvPr id="81" name="Group 2"/>
          <p:cNvGrpSpPr/>
          <p:nvPr/>
        </p:nvGrpSpPr>
        <p:grpSpPr bwMode="auto">
          <a:xfrm>
            <a:off x="641701" y="4841164"/>
            <a:ext cx="3384550" cy="1042988"/>
            <a:chOff x="960" y="720"/>
            <a:chExt cx="1248" cy="432"/>
          </a:xfrm>
        </p:grpSpPr>
        <p:sp>
          <p:nvSpPr>
            <p:cNvPr id="82" name="Text Box 3"/>
            <p:cNvSpPr txBox="1">
              <a:spLocks noChangeArrowheads="1"/>
            </p:cNvSpPr>
            <p:nvPr/>
          </p:nvSpPr>
          <p:spPr bwMode="auto">
            <a:xfrm>
              <a:off x="960" y="864"/>
              <a:ext cx="528"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b="1" dirty="0">
                  <a:solidFill>
                    <a:srgbClr val="FF0000"/>
                  </a:solidFill>
                  <a:latin typeface="楷体" panose="02010609060101010101" pitchFamily="49" charset="-122"/>
                  <a:ea typeface="楷体" panose="02010609060101010101" pitchFamily="49" charset="-122"/>
                </a:rPr>
                <a:t>按组装</a:t>
              </a:r>
              <a:endParaRPr kumimoji="1" lang="en-US" altLang="zh-CN" sz="2400" b="1" dirty="0">
                <a:solidFill>
                  <a:srgbClr val="FF0000"/>
                </a:solidFill>
                <a:latin typeface="楷体" panose="02010609060101010101" pitchFamily="49" charset="-122"/>
                <a:ea typeface="楷体" panose="02010609060101010101" pitchFamily="49" charset="-122"/>
              </a:endParaRPr>
            </a:p>
          </p:txBody>
        </p:sp>
        <p:sp>
          <p:nvSpPr>
            <p:cNvPr id="83" name="Text Box 4"/>
            <p:cNvSpPr txBox="1">
              <a:spLocks noChangeArrowheads="1"/>
            </p:cNvSpPr>
            <p:nvPr/>
          </p:nvSpPr>
          <p:spPr bwMode="auto">
            <a:xfrm>
              <a:off x="1632" y="720"/>
              <a:ext cx="576"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b="1">
                  <a:solidFill>
                    <a:schemeClr val="tx2"/>
                  </a:solidFill>
                  <a:latin typeface="楷体" panose="02010609060101010101" pitchFamily="49" charset="-122"/>
                  <a:ea typeface="楷体" panose="02010609060101010101" pitchFamily="49" charset="-122"/>
                </a:rPr>
                <a:t>单板机</a:t>
              </a:r>
              <a:endParaRPr kumimoji="1" lang="zh-CN" altLang="en-US" sz="2400" b="1">
                <a:solidFill>
                  <a:schemeClr val="tx2"/>
                </a:solidFill>
                <a:latin typeface="楷体" panose="02010609060101010101" pitchFamily="49" charset="-122"/>
                <a:ea typeface="楷体" panose="02010609060101010101" pitchFamily="49" charset="-122"/>
              </a:endParaRPr>
            </a:p>
          </p:txBody>
        </p:sp>
        <p:sp>
          <p:nvSpPr>
            <p:cNvPr id="84" name="AutoShape 5"/>
            <p:cNvSpPr/>
            <p:nvPr/>
          </p:nvSpPr>
          <p:spPr bwMode="auto">
            <a:xfrm>
              <a:off x="1536" y="768"/>
              <a:ext cx="48" cy="384"/>
            </a:xfrm>
            <a:prstGeom prst="leftBracket">
              <a:avLst>
                <a:gd name="adj" fmla="val 66667"/>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chemeClr val="tx2"/>
                </a:solidFill>
                <a:latin typeface="楷体" panose="02010609060101010101" pitchFamily="49" charset="-122"/>
                <a:ea typeface="楷体" panose="02010609060101010101" pitchFamily="49" charset="-122"/>
              </a:endParaRPr>
            </a:p>
          </p:txBody>
        </p:sp>
        <p:sp>
          <p:nvSpPr>
            <p:cNvPr id="85" name="Text Box 6"/>
            <p:cNvSpPr txBox="1">
              <a:spLocks noChangeArrowheads="1"/>
            </p:cNvSpPr>
            <p:nvPr/>
          </p:nvSpPr>
          <p:spPr bwMode="auto">
            <a:xfrm>
              <a:off x="1632" y="960"/>
              <a:ext cx="576"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b="1">
                  <a:solidFill>
                    <a:schemeClr val="tx2"/>
                  </a:solidFill>
                  <a:latin typeface="楷体" panose="02010609060101010101" pitchFamily="49" charset="-122"/>
                  <a:ea typeface="楷体" panose="02010609060101010101" pitchFamily="49" charset="-122"/>
                </a:rPr>
                <a:t>多板机</a:t>
              </a:r>
              <a:endParaRPr kumimoji="1" lang="zh-CN" altLang="en-US" sz="2400" b="1">
                <a:solidFill>
                  <a:schemeClr val="tx2"/>
                </a:solidFill>
                <a:latin typeface="楷体" panose="02010609060101010101" pitchFamily="49" charset="-122"/>
                <a:ea typeface="楷体" panose="02010609060101010101" pitchFamily="49" charset="-122"/>
              </a:endParaRPr>
            </a:p>
          </p:txBody>
        </p:sp>
      </p:grpSp>
      <p:grpSp>
        <p:nvGrpSpPr>
          <p:cNvPr id="86" name="Group 7"/>
          <p:cNvGrpSpPr/>
          <p:nvPr/>
        </p:nvGrpSpPr>
        <p:grpSpPr bwMode="auto">
          <a:xfrm>
            <a:off x="5162167" y="4523545"/>
            <a:ext cx="3533599" cy="1573283"/>
            <a:chOff x="1060" y="1248"/>
            <a:chExt cx="1340" cy="651"/>
          </a:xfrm>
        </p:grpSpPr>
        <p:sp>
          <p:nvSpPr>
            <p:cNvPr id="87" name="Text Box 8"/>
            <p:cNvSpPr txBox="1">
              <a:spLocks noChangeArrowheads="1"/>
            </p:cNvSpPr>
            <p:nvPr/>
          </p:nvSpPr>
          <p:spPr bwMode="auto">
            <a:xfrm>
              <a:off x="1060" y="1475"/>
              <a:ext cx="528"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b="1" dirty="0">
                  <a:solidFill>
                    <a:srgbClr val="FF0000"/>
                  </a:solidFill>
                  <a:latin typeface="楷体" panose="02010609060101010101" pitchFamily="49" charset="-122"/>
                  <a:ea typeface="楷体" panose="02010609060101010101" pitchFamily="49" charset="-122"/>
                </a:rPr>
                <a:t>按外形</a:t>
              </a:r>
              <a:endParaRPr kumimoji="1" lang="en-US" altLang="zh-CN" sz="2400" b="1" dirty="0">
                <a:solidFill>
                  <a:srgbClr val="FF0000"/>
                </a:solidFill>
                <a:latin typeface="楷体" panose="02010609060101010101" pitchFamily="49" charset="-122"/>
                <a:ea typeface="楷体" panose="02010609060101010101" pitchFamily="49" charset="-122"/>
              </a:endParaRPr>
            </a:p>
          </p:txBody>
        </p:sp>
        <p:sp>
          <p:nvSpPr>
            <p:cNvPr id="88" name="Text Box 9"/>
            <p:cNvSpPr txBox="1">
              <a:spLocks noChangeArrowheads="1"/>
            </p:cNvSpPr>
            <p:nvPr/>
          </p:nvSpPr>
          <p:spPr bwMode="auto">
            <a:xfrm>
              <a:off x="1632" y="1248"/>
              <a:ext cx="768"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b="1">
                  <a:solidFill>
                    <a:schemeClr val="tx2"/>
                  </a:solidFill>
                  <a:latin typeface="楷体" panose="02010609060101010101" pitchFamily="49" charset="-122"/>
                  <a:ea typeface="楷体" panose="02010609060101010101" pitchFamily="49" charset="-122"/>
                </a:rPr>
                <a:t>台式微机</a:t>
              </a:r>
              <a:endParaRPr kumimoji="1" lang="zh-CN" altLang="en-US" sz="2400" b="1">
                <a:solidFill>
                  <a:schemeClr val="tx2"/>
                </a:solidFill>
                <a:latin typeface="楷体" panose="02010609060101010101" pitchFamily="49" charset="-122"/>
                <a:ea typeface="楷体" panose="02010609060101010101" pitchFamily="49" charset="-122"/>
              </a:endParaRPr>
            </a:p>
          </p:txBody>
        </p:sp>
        <p:sp>
          <p:nvSpPr>
            <p:cNvPr id="89" name="AutoShape 10"/>
            <p:cNvSpPr/>
            <p:nvPr/>
          </p:nvSpPr>
          <p:spPr bwMode="auto">
            <a:xfrm>
              <a:off x="1536" y="1248"/>
              <a:ext cx="48" cy="624"/>
            </a:xfrm>
            <a:prstGeom prst="leftBracket">
              <a:avLst>
                <a:gd name="adj" fmla="val 108333"/>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chemeClr val="tx2"/>
                </a:solidFill>
                <a:latin typeface="楷体" panose="02010609060101010101" pitchFamily="49" charset="-122"/>
                <a:ea typeface="楷体" panose="02010609060101010101" pitchFamily="49" charset="-122"/>
              </a:endParaRPr>
            </a:p>
          </p:txBody>
        </p:sp>
        <p:sp>
          <p:nvSpPr>
            <p:cNvPr id="90" name="Text Box 11"/>
            <p:cNvSpPr txBox="1">
              <a:spLocks noChangeArrowheads="1"/>
            </p:cNvSpPr>
            <p:nvPr/>
          </p:nvSpPr>
          <p:spPr bwMode="auto">
            <a:xfrm>
              <a:off x="1632" y="1468"/>
              <a:ext cx="768"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b="1">
                  <a:solidFill>
                    <a:schemeClr val="tx2"/>
                  </a:solidFill>
                  <a:latin typeface="楷体" panose="02010609060101010101" pitchFamily="49" charset="-122"/>
                  <a:ea typeface="楷体" panose="02010609060101010101" pitchFamily="49" charset="-122"/>
                </a:rPr>
                <a:t>笔记本微机</a:t>
              </a:r>
              <a:endParaRPr kumimoji="1" lang="zh-CN" altLang="en-US" sz="2400" b="1">
                <a:solidFill>
                  <a:schemeClr val="tx2"/>
                </a:solidFill>
                <a:latin typeface="楷体" panose="02010609060101010101" pitchFamily="49" charset="-122"/>
                <a:ea typeface="楷体" panose="02010609060101010101" pitchFamily="49" charset="-122"/>
              </a:endParaRPr>
            </a:p>
          </p:txBody>
        </p:sp>
        <p:sp>
          <p:nvSpPr>
            <p:cNvPr id="91" name="Text Box 12"/>
            <p:cNvSpPr txBox="1">
              <a:spLocks noChangeArrowheads="1"/>
            </p:cNvSpPr>
            <p:nvPr/>
          </p:nvSpPr>
          <p:spPr bwMode="auto">
            <a:xfrm>
              <a:off x="1632" y="1708"/>
              <a:ext cx="768"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b="1">
                  <a:solidFill>
                    <a:schemeClr val="tx2"/>
                  </a:solidFill>
                  <a:latin typeface="楷体" panose="02010609060101010101" pitchFamily="49" charset="-122"/>
                  <a:ea typeface="楷体" panose="02010609060101010101" pitchFamily="49" charset="-122"/>
                </a:rPr>
                <a:t>掌上电脑</a:t>
              </a:r>
              <a:endParaRPr kumimoji="1" lang="zh-CN" altLang="en-US" sz="2400" b="1">
                <a:solidFill>
                  <a:schemeClr val="tx2"/>
                </a:solidFill>
                <a:latin typeface="楷体" panose="02010609060101010101" pitchFamily="49" charset="-122"/>
                <a:ea typeface="楷体" panose="02010609060101010101" pitchFamily="49"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5"/>
                                        </p:tgtEl>
                                        <p:attrNameLst>
                                          <p:attrName>style.visibility</p:attrName>
                                        </p:attrNameLst>
                                      </p:cBhvr>
                                      <p:to>
                                        <p:strVal val="visible"/>
                                      </p:to>
                                    </p:set>
                                    <p:anim calcmode="lin" valueType="num">
                                      <p:cBhvr additive="base">
                                        <p:cTn id="13" dur="500" fill="hold"/>
                                        <p:tgtEl>
                                          <p:spTgt spid="55"/>
                                        </p:tgtEl>
                                        <p:attrNameLst>
                                          <p:attrName>ppt_x</p:attrName>
                                        </p:attrNameLst>
                                      </p:cBhvr>
                                      <p:tavLst>
                                        <p:tav tm="0">
                                          <p:val>
                                            <p:strVal val="0-#ppt_w/2"/>
                                          </p:val>
                                        </p:tav>
                                        <p:tav tm="100000">
                                          <p:val>
                                            <p:strVal val="#ppt_x"/>
                                          </p:val>
                                        </p:tav>
                                      </p:tavLst>
                                    </p:anim>
                                    <p:anim calcmode="lin" valueType="num">
                                      <p:cBhvr additive="base">
                                        <p:cTn id="14"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anim calcmode="lin" valueType="num">
                                      <p:cBhvr additive="base">
                                        <p:cTn id="19" dur="500" fill="hold"/>
                                        <p:tgtEl>
                                          <p:spTgt spid="81"/>
                                        </p:tgtEl>
                                        <p:attrNameLst>
                                          <p:attrName>ppt_x</p:attrName>
                                        </p:attrNameLst>
                                      </p:cBhvr>
                                      <p:tavLst>
                                        <p:tav tm="0">
                                          <p:val>
                                            <p:strVal val="0-#ppt_w/2"/>
                                          </p:val>
                                        </p:tav>
                                        <p:tav tm="100000">
                                          <p:val>
                                            <p:strVal val="#ppt_x"/>
                                          </p:val>
                                        </p:tav>
                                      </p:tavLst>
                                    </p:anim>
                                    <p:anim calcmode="lin" valueType="num">
                                      <p:cBhvr additive="base">
                                        <p:cTn id="20"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 calcmode="lin" valueType="num">
                                      <p:cBhvr additive="base">
                                        <p:cTn id="25" dur="500" fill="hold"/>
                                        <p:tgtEl>
                                          <p:spTgt spid="86"/>
                                        </p:tgtEl>
                                        <p:attrNameLst>
                                          <p:attrName>ppt_x</p:attrName>
                                        </p:attrNameLst>
                                      </p:cBhvr>
                                      <p:tavLst>
                                        <p:tav tm="0">
                                          <p:val>
                                            <p:strVal val="0-#ppt_w/2"/>
                                          </p:val>
                                        </p:tav>
                                        <p:tav tm="100000">
                                          <p:val>
                                            <p:strVal val="#ppt_x"/>
                                          </p:val>
                                        </p:tav>
                                      </p:tavLst>
                                    </p:anim>
                                    <p:anim calcmode="lin" valueType="num">
                                      <p:cBhvr additive="base">
                                        <p:cTn id="26" dur="500" fill="hold"/>
                                        <p:tgtEl>
                                          <p:spTgt spid="8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1.2 </a:t>
            </a:r>
            <a:r>
              <a:rPr lang="zh-CN" altLang="en-US" sz="2400" b="1" dirty="0">
                <a:solidFill>
                  <a:schemeClr val="bg1"/>
                </a:solidFill>
                <a:latin typeface="楷体" panose="02010609060101010101" pitchFamily="49" charset="-122"/>
                <a:ea typeface="楷体" panose="02010609060101010101" pitchFamily="49" charset="-122"/>
              </a:rPr>
              <a:t>微型机分类</a:t>
            </a:r>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37" name="MH_Other_6"/>
          <p:cNvSpPr/>
          <p:nvPr>
            <p:custDataLst>
              <p:tags r:id="rId2"/>
            </p:custDataLst>
          </p:nvPr>
        </p:nvSpPr>
        <p:spPr>
          <a:xfrm>
            <a:off x="3891713" y="1161283"/>
            <a:ext cx="1588" cy="0"/>
          </a:xfrm>
          <a:custGeom>
            <a:avLst/>
            <a:gdLst>
              <a:gd name="connsiteX0" fmla="*/ 0 w 1712"/>
              <a:gd name="connsiteY0" fmla="*/ 0 h 173"/>
              <a:gd name="connsiteX1" fmla="*/ 1712 w 1712"/>
              <a:gd name="connsiteY1" fmla="*/ 87 h 173"/>
              <a:gd name="connsiteX2" fmla="*/ 0 w 1712"/>
              <a:gd name="connsiteY2" fmla="*/ 173 h 173"/>
              <a:gd name="connsiteX3" fmla="*/ 0 w 1712"/>
              <a:gd name="connsiteY3" fmla="*/ 0 h 173"/>
            </a:gdLst>
            <a:ahLst/>
            <a:cxnLst>
              <a:cxn ang="0">
                <a:pos x="connsiteX0" y="connsiteY0"/>
              </a:cxn>
              <a:cxn ang="0">
                <a:pos x="connsiteX1" y="connsiteY1"/>
              </a:cxn>
              <a:cxn ang="0">
                <a:pos x="connsiteX2" y="connsiteY2"/>
              </a:cxn>
              <a:cxn ang="0">
                <a:pos x="connsiteX3" y="connsiteY3"/>
              </a:cxn>
            </a:cxnLst>
            <a:rect l="l" t="t" r="r" b="b"/>
            <a:pathLst>
              <a:path w="1712" h="173">
                <a:moveTo>
                  <a:pt x="0" y="0"/>
                </a:moveTo>
                <a:lnTo>
                  <a:pt x="1712" y="87"/>
                </a:lnTo>
                <a:lnTo>
                  <a:pt x="0" y="17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33"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34" name="矩形 33"/>
          <p:cNvSpPr/>
          <p:nvPr/>
        </p:nvSpPr>
        <p:spPr>
          <a:xfrm>
            <a:off x="584781" y="858016"/>
            <a:ext cx="1107996" cy="461665"/>
          </a:xfrm>
          <a:prstGeom prst="rect">
            <a:avLst/>
          </a:prstGeom>
        </p:spPr>
        <p:txBody>
          <a:bodyPr wrap="none">
            <a:spAutoFit/>
          </a:bodyPr>
          <a:lstStyle/>
          <a:p>
            <a:r>
              <a:rPr lang="zh-CN" altLang="en-US" sz="2400" b="1" dirty="0">
                <a:latin typeface="华文楷体" panose="02010600040101010101" pitchFamily="2" charset="-122"/>
                <a:ea typeface="华文楷体" panose="02010600040101010101" pitchFamily="2" charset="-122"/>
              </a:rPr>
              <a:t>单片机</a:t>
            </a:r>
            <a:endParaRPr lang="zh-CN" altLang="en-US" sz="2400" b="1" dirty="0">
              <a:latin typeface="华文楷体" panose="02010600040101010101" pitchFamily="2" charset="-122"/>
              <a:ea typeface="华文楷体" panose="02010600040101010101" pitchFamily="2" charset="-122"/>
            </a:endParaRPr>
          </a:p>
        </p:txBody>
      </p:sp>
      <p:sp>
        <p:nvSpPr>
          <p:cNvPr id="35" name="MH_Other_1"/>
          <p:cNvSpPr/>
          <p:nvPr>
            <p:custDataLst>
              <p:tags r:id="rId3"/>
            </p:custDataLst>
          </p:nvPr>
        </p:nvSpPr>
        <p:spPr>
          <a:xfrm>
            <a:off x="3976688" y="4219548"/>
            <a:ext cx="1049337" cy="1049337"/>
          </a:xfrm>
          <a:prstGeom prst="ellipse">
            <a:avLst/>
          </a:prstGeom>
          <a:solidFill>
            <a:srgbClr val="FFFFFF"/>
          </a:solidFill>
          <a:ln w="3175">
            <a:solidFill>
              <a:srgbClr val="DDDDDD"/>
            </a:solidFill>
          </a:ln>
          <a:effectLst>
            <a:outerShdw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MH_Other_2"/>
          <p:cNvSpPr/>
          <p:nvPr>
            <p:custDataLst>
              <p:tags r:id="rId4"/>
            </p:custDataLst>
          </p:nvPr>
        </p:nvSpPr>
        <p:spPr>
          <a:xfrm>
            <a:off x="4070246" y="4312109"/>
            <a:ext cx="863260" cy="863260"/>
          </a:xfrm>
          <a:prstGeom prst="ellipse">
            <a:avLst/>
          </a:prstGeom>
          <a:solidFill>
            <a:schemeClr val="accent2"/>
          </a:solidFill>
          <a:ln>
            <a:noFill/>
          </a:ln>
          <a:effectLst>
            <a:innerShdw dist="76200" dir="1350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MH_Other_3"/>
          <p:cNvSpPr/>
          <p:nvPr>
            <p:custDataLst>
              <p:tags r:id="rId5"/>
            </p:custDataLst>
          </p:nvPr>
        </p:nvSpPr>
        <p:spPr>
          <a:xfrm>
            <a:off x="5084763" y="4297335"/>
            <a:ext cx="198437" cy="893763"/>
          </a:xfrm>
          <a:custGeom>
            <a:avLst/>
            <a:gdLst>
              <a:gd name="connsiteX0" fmla="*/ 0 w 200069"/>
              <a:gd name="connsiteY0" fmla="*/ 0 h 904875"/>
              <a:gd name="connsiteX1" fmla="*/ 200025 w 200069"/>
              <a:gd name="connsiteY1" fmla="*/ 490538 h 904875"/>
              <a:gd name="connsiteX2" fmla="*/ 14288 w 200069"/>
              <a:gd name="connsiteY2" fmla="*/ 904875 h 904875"/>
              <a:gd name="connsiteX0-1" fmla="*/ 0 w 202450"/>
              <a:gd name="connsiteY0-2" fmla="*/ 0 h 904875"/>
              <a:gd name="connsiteX1-3" fmla="*/ 202407 w 202450"/>
              <a:gd name="connsiteY1-4" fmla="*/ 471488 h 904875"/>
              <a:gd name="connsiteX2-5" fmla="*/ 14288 w 202450"/>
              <a:gd name="connsiteY2-6" fmla="*/ 904875 h 904875"/>
              <a:gd name="connsiteX0-7" fmla="*/ 0 w 202558"/>
              <a:gd name="connsiteY0-8" fmla="*/ 0 h 904875"/>
              <a:gd name="connsiteX1-9" fmla="*/ 202407 w 202558"/>
              <a:gd name="connsiteY1-10" fmla="*/ 471488 h 904875"/>
              <a:gd name="connsiteX2-11" fmla="*/ 14288 w 202558"/>
              <a:gd name="connsiteY2-12" fmla="*/ 904875 h 904875"/>
              <a:gd name="connsiteX0-13" fmla="*/ 0 w 204846"/>
              <a:gd name="connsiteY0-14" fmla="*/ 0 h 897731"/>
              <a:gd name="connsiteX1-15" fmla="*/ 204788 w 204846"/>
              <a:gd name="connsiteY1-16" fmla="*/ 464344 h 897731"/>
              <a:gd name="connsiteX2-17" fmla="*/ 16669 w 204846"/>
              <a:gd name="connsiteY2-18" fmla="*/ 897731 h 897731"/>
              <a:gd name="connsiteX0-19" fmla="*/ 0 w 204846"/>
              <a:gd name="connsiteY0-20" fmla="*/ 0 h 897731"/>
              <a:gd name="connsiteX1-21" fmla="*/ 204788 w 204846"/>
              <a:gd name="connsiteY1-22" fmla="*/ 464344 h 897731"/>
              <a:gd name="connsiteX2-23" fmla="*/ 16669 w 204846"/>
              <a:gd name="connsiteY2-24" fmla="*/ 897731 h 897731"/>
              <a:gd name="connsiteX0-25" fmla="*/ 0 w 204798"/>
              <a:gd name="connsiteY0-26" fmla="*/ 0 h 916781"/>
              <a:gd name="connsiteX1-27" fmla="*/ 204788 w 204798"/>
              <a:gd name="connsiteY1-28" fmla="*/ 464344 h 916781"/>
              <a:gd name="connsiteX2-29" fmla="*/ 7144 w 204798"/>
              <a:gd name="connsiteY2-30" fmla="*/ 916781 h 916781"/>
              <a:gd name="connsiteX0-31" fmla="*/ 0 w 204800"/>
              <a:gd name="connsiteY0-32" fmla="*/ 0 h 916781"/>
              <a:gd name="connsiteX1-33" fmla="*/ 204788 w 204800"/>
              <a:gd name="connsiteY1-34" fmla="*/ 464344 h 916781"/>
              <a:gd name="connsiteX2-35" fmla="*/ 7144 w 204800"/>
              <a:gd name="connsiteY2-36" fmla="*/ 916781 h 916781"/>
            </a:gdLst>
            <a:ahLst/>
            <a:cxnLst>
              <a:cxn ang="0">
                <a:pos x="connsiteX0-1" y="connsiteY0-2"/>
              </a:cxn>
              <a:cxn ang="0">
                <a:pos x="connsiteX1-3" y="connsiteY1-4"/>
              </a:cxn>
              <a:cxn ang="0">
                <a:pos x="connsiteX2-5" y="connsiteY2-6"/>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chemeClr val="accent2"/>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44" name="MH_Other_4"/>
          <p:cNvCxnSpPr/>
          <p:nvPr>
            <p:custDataLst>
              <p:tags r:id="rId6"/>
            </p:custDataLst>
          </p:nvPr>
        </p:nvCxnSpPr>
        <p:spPr>
          <a:xfrm>
            <a:off x="5281613" y="4741835"/>
            <a:ext cx="225425" cy="0"/>
          </a:xfrm>
          <a:prstGeom prst="line">
            <a:avLst/>
          </a:prstGeom>
          <a:ln w="25400">
            <a:solidFill>
              <a:schemeClr val="accent2"/>
            </a:solidFill>
            <a:tailEnd type="oval" w="sm" len="sm"/>
          </a:ln>
        </p:spPr>
        <p:style>
          <a:lnRef idx="1">
            <a:schemeClr val="accent1"/>
          </a:lnRef>
          <a:fillRef idx="0">
            <a:schemeClr val="accent1"/>
          </a:fillRef>
          <a:effectRef idx="0">
            <a:schemeClr val="accent1"/>
          </a:effectRef>
          <a:fontRef idx="minor">
            <a:schemeClr val="tx1"/>
          </a:fontRef>
        </p:style>
      </p:cxnSp>
      <p:sp>
        <p:nvSpPr>
          <p:cNvPr id="46" name="MH_Other_5"/>
          <p:cNvSpPr/>
          <p:nvPr>
            <p:custDataLst>
              <p:tags r:id="rId7"/>
            </p:custDataLst>
          </p:nvPr>
        </p:nvSpPr>
        <p:spPr>
          <a:xfrm>
            <a:off x="5219700" y="4679923"/>
            <a:ext cx="123825" cy="12223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MH_Other_6"/>
          <p:cNvSpPr/>
          <p:nvPr>
            <p:custDataLst>
              <p:tags r:id="rId8"/>
            </p:custDataLst>
          </p:nvPr>
        </p:nvSpPr>
        <p:spPr>
          <a:xfrm>
            <a:off x="4286250" y="4592610"/>
            <a:ext cx="431800" cy="296863"/>
          </a:xfrm>
          <a:custGeom>
            <a:avLst/>
            <a:gdLst>
              <a:gd name="connsiteX0" fmla="*/ 1720704 w 1721074"/>
              <a:gd name="connsiteY0" fmla="*/ 0 h 1180530"/>
              <a:gd name="connsiteX1" fmla="*/ 1721074 w 1721074"/>
              <a:gd name="connsiteY1" fmla="*/ 328961 h 1180530"/>
              <a:gd name="connsiteX2" fmla="*/ 1609393 w 1721074"/>
              <a:gd name="connsiteY2" fmla="*/ 253106 h 1180530"/>
              <a:gd name="connsiteX3" fmla="*/ 1153934 w 1721074"/>
              <a:gd name="connsiteY3" fmla="*/ 933995 h 1180530"/>
              <a:gd name="connsiteX4" fmla="*/ 899597 w 1721074"/>
              <a:gd name="connsiteY4" fmla="*/ 519521 h 1180530"/>
              <a:gd name="connsiteX5" fmla="*/ 532223 w 1721074"/>
              <a:gd name="connsiteY5" fmla="*/ 1009354 h 1180530"/>
              <a:gd name="connsiteX6" fmla="*/ 292016 w 1721074"/>
              <a:gd name="connsiteY6" fmla="*/ 792697 h 1180530"/>
              <a:gd name="connsiteX7" fmla="*/ 0 w 1721074"/>
              <a:gd name="connsiteY7" fmla="*/ 1180530 h 1180530"/>
              <a:gd name="connsiteX8" fmla="*/ 0 w 1721074"/>
              <a:gd name="connsiteY8" fmla="*/ 996382 h 1180530"/>
              <a:gd name="connsiteX9" fmla="*/ 277886 w 1721074"/>
              <a:gd name="connsiteY9" fmla="*/ 613720 h 1180530"/>
              <a:gd name="connsiteX10" fmla="*/ 503963 w 1721074"/>
              <a:gd name="connsiteY10" fmla="*/ 839796 h 1180530"/>
              <a:gd name="connsiteX11" fmla="*/ 923147 w 1721074"/>
              <a:gd name="connsiteY11" fmla="*/ 316994 h 1180530"/>
              <a:gd name="connsiteX12" fmla="*/ 1158644 w 1721074"/>
              <a:gd name="connsiteY12" fmla="*/ 731468 h 1180530"/>
              <a:gd name="connsiteX13" fmla="*/ 1529274 w 1721074"/>
              <a:gd name="connsiteY13" fmla="*/ 198688 h 1180530"/>
              <a:gd name="connsiteX14" fmla="*/ 1414772 w 1721074"/>
              <a:gd name="connsiteY14" fmla="*/ 120917 h 118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21074" h="1180530">
                <a:moveTo>
                  <a:pt x="1720704" y="0"/>
                </a:moveTo>
                <a:lnTo>
                  <a:pt x="1721074" y="328961"/>
                </a:lnTo>
                <a:lnTo>
                  <a:pt x="1609393" y="253106"/>
                </a:lnTo>
                <a:lnTo>
                  <a:pt x="1153934" y="933995"/>
                </a:lnTo>
                <a:lnTo>
                  <a:pt x="899597" y="519521"/>
                </a:lnTo>
                <a:lnTo>
                  <a:pt x="532223" y="1009354"/>
                </a:lnTo>
                <a:lnTo>
                  <a:pt x="292016" y="792697"/>
                </a:lnTo>
                <a:lnTo>
                  <a:pt x="0" y="1180530"/>
                </a:lnTo>
                <a:lnTo>
                  <a:pt x="0" y="996382"/>
                </a:lnTo>
                <a:lnTo>
                  <a:pt x="277886" y="613720"/>
                </a:lnTo>
                <a:lnTo>
                  <a:pt x="503963" y="839796"/>
                </a:lnTo>
                <a:lnTo>
                  <a:pt x="923147" y="316994"/>
                </a:lnTo>
                <a:lnTo>
                  <a:pt x="1158644" y="731468"/>
                </a:lnTo>
                <a:lnTo>
                  <a:pt x="1529274" y="198688"/>
                </a:lnTo>
                <a:lnTo>
                  <a:pt x="1414772" y="12091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60" name="MH_Other_7"/>
          <p:cNvSpPr/>
          <p:nvPr>
            <p:custDataLst>
              <p:tags r:id="rId9"/>
            </p:custDataLst>
          </p:nvPr>
        </p:nvSpPr>
        <p:spPr>
          <a:xfrm flipH="1">
            <a:off x="3884613" y="2741585"/>
            <a:ext cx="1049337" cy="1049338"/>
          </a:xfrm>
          <a:prstGeom prst="ellipse">
            <a:avLst/>
          </a:prstGeom>
          <a:solidFill>
            <a:srgbClr val="FFFFFF"/>
          </a:solidFill>
          <a:ln w="3175">
            <a:solidFill>
              <a:srgbClr val="DDDDDD"/>
            </a:solidFill>
          </a:ln>
          <a:effectLst>
            <a:outerShdw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MH_Other_8"/>
          <p:cNvSpPr/>
          <p:nvPr>
            <p:custDataLst>
              <p:tags r:id="rId10"/>
            </p:custDataLst>
          </p:nvPr>
        </p:nvSpPr>
        <p:spPr>
          <a:xfrm flipH="1">
            <a:off x="3977422" y="2834797"/>
            <a:ext cx="863260" cy="863260"/>
          </a:xfrm>
          <a:prstGeom prst="ellipse">
            <a:avLst/>
          </a:prstGeom>
          <a:solidFill>
            <a:schemeClr val="accent1"/>
          </a:solidFill>
          <a:ln>
            <a:noFill/>
          </a:ln>
          <a:effectLst>
            <a:innerShdw dist="76200" dir="1350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MH_Other_9"/>
          <p:cNvSpPr/>
          <p:nvPr>
            <p:custDataLst>
              <p:tags r:id="rId11"/>
            </p:custDataLst>
          </p:nvPr>
        </p:nvSpPr>
        <p:spPr>
          <a:xfrm flipH="1">
            <a:off x="3627438" y="2819373"/>
            <a:ext cx="198437" cy="893762"/>
          </a:xfrm>
          <a:custGeom>
            <a:avLst/>
            <a:gdLst>
              <a:gd name="connsiteX0" fmla="*/ 0 w 200069"/>
              <a:gd name="connsiteY0" fmla="*/ 0 h 904875"/>
              <a:gd name="connsiteX1" fmla="*/ 200025 w 200069"/>
              <a:gd name="connsiteY1" fmla="*/ 490538 h 904875"/>
              <a:gd name="connsiteX2" fmla="*/ 14288 w 200069"/>
              <a:gd name="connsiteY2" fmla="*/ 904875 h 904875"/>
              <a:gd name="connsiteX0-1" fmla="*/ 0 w 202450"/>
              <a:gd name="connsiteY0-2" fmla="*/ 0 h 904875"/>
              <a:gd name="connsiteX1-3" fmla="*/ 202407 w 202450"/>
              <a:gd name="connsiteY1-4" fmla="*/ 471488 h 904875"/>
              <a:gd name="connsiteX2-5" fmla="*/ 14288 w 202450"/>
              <a:gd name="connsiteY2-6" fmla="*/ 904875 h 904875"/>
              <a:gd name="connsiteX0-7" fmla="*/ 0 w 202558"/>
              <a:gd name="connsiteY0-8" fmla="*/ 0 h 904875"/>
              <a:gd name="connsiteX1-9" fmla="*/ 202407 w 202558"/>
              <a:gd name="connsiteY1-10" fmla="*/ 471488 h 904875"/>
              <a:gd name="connsiteX2-11" fmla="*/ 14288 w 202558"/>
              <a:gd name="connsiteY2-12" fmla="*/ 904875 h 904875"/>
              <a:gd name="connsiteX0-13" fmla="*/ 0 w 204846"/>
              <a:gd name="connsiteY0-14" fmla="*/ 0 h 897731"/>
              <a:gd name="connsiteX1-15" fmla="*/ 204788 w 204846"/>
              <a:gd name="connsiteY1-16" fmla="*/ 464344 h 897731"/>
              <a:gd name="connsiteX2-17" fmla="*/ 16669 w 204846"/>
              <a:gd name="connsiteY2-18" fmla="*/ 897731 h 897731"/>
              <a:gd name="connsiteX0-19" fmla="*/ 0 w 204846"/>
              <a:gd name="connsiteY0-20" fmla="*/ 0 h 897731"/>
              <a:gd name="connsiteX1-21" fmla="*/ 204788 w 204846"/>
              <a:gd name="connsiteY1-22" fmla="*/ 464344 h 897731"/>
              <a:gd name="connsiteX2-23" fmla="*/ 16669 w 204846"/>
              <a:gd name="connsiteY2-24" fmla="*/ 897731 h 897731"/>
              <a:gd name="connsiteX0-25" fmla="*/ 0 w 204798"/>
              <a:gd name="connsiteY0-26" fmla="*/ 0 h 916781"/>
              <a:gd name="connsiteX1-27" fmla="*/ 204788 w 204798"/>
              <a:gd name="connsiteY1-28" fmla="*/ 464344 h 916781"/>
              <a:gd name="connsiteX2-29" fmla="*/ 7144 w 204798"/>
              <a:gd name="connsiteY2-30" fmla="*/ 916781 h 916781"/>
              <a:gd name="connsiteX0-31" fmla="*/ 0 w 204800"/>
              <a:gd name="connsiteY0-32" fmla="*/ 0 h 916781"/>
              <a:gd name="connsiteX1-33" fmla="*/ 204788 w 204800"/>
              <a:gd name="connsiteY1-34" fmla="*/ 464344 h 916781"/>
              <a:gd name="connsiteX2-35" fmla="*/ 7144 w 204800"/>
              <a:gd name="connsiteY2-36" fmla="*/ 916781 h 916781"/>
            </a:gdLst>
            <a:ahLst/>
            <a:cxnLst>
              <a:cxn ang="0">
                <a:pos x="connsiteX0-1" y="connsiteY0-2"/>
              </a:cxn>
              <a:cxn ang="0">
                <a:pos x="connsiteX1-3" y="connsiteY1-4"/>
              </a:cxn>
              <a:cxn ang="0">
                <a:pos x="connsiteX2-5" y="connsiteY2-6"/>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63" name="MH_Other_10"/>
          <p:cNvCxnSpPr/>
          <p:nvPr>
            <p:custDataLst>
              <p:tags r:id="rId12"/>
            </p:custDataLst>
          </p:nvPr>
        </p:nvCxnSpPr>
        <p:spPr>
          <a:xfrm flipH="1">
            <a:off x="3403600" y="3263873"/>
            <a:ext cx="225425" cy="0"/>
          </a:xfrm>
          <a:prstGeom prst="line">
            <a:avLst/>
          </a:prstGeom>
          <a:ln w="25400">
            <a:solidFill>
              <a:schemeClr val="accent1"/>
            </a:solidFill>
            <a:tailEnd type="oval" w="sm" len="sm"/>
          </a:ln>
        </p:spPr>
        <p:style>
          <a:lnRef idx="1">
            <a:schemeClr val="accent1"/>
          </a:lnRef>
          <a:fillRef idx="0">
            <a:schemeClr val="accent1"/>
          </a:fillRef>
          <a:effectRef idx="0">
            <a:schemeClr val="accent1"/>
          </a:effectRef>
          <a:fontRef idx="minor">
            <a:schemeClr val="tx1"/>
          </a:fontRef>
        </p:style>
      </p:cxnSp>
      <p:sp>
        <p:nvSpPr>
          <p:cNvPr id="64" name="MH_Other_11"/>
          <p:cNvSpPr/>
          <p:nvPr>
            <p:custDataLst>
              <p:tags r:id="rId13"/>
            </p:custDataLst>
          </p:nvPr>
        </p:nvSpPr>
        <p:spPr>
          <a:xfrm flipH="1">
            <a:off x="3567113" y="3201960"/>
            <a:ext cx="123825" cy="12382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5" name="MH_Other_12"/>
          <p:cNvSpPr/>
          <p:nvPr>
            <p:custDataLst>
              <p:tags r:id="rId14"/>
            </p:custDataLst>
          </p:nvPr>
        </p:nvSpPr>
        <p:spPr bwMode="auto">
          <a:xfrm>
            <a:off x="4213225" y="3098773"/>
            <a:ext cx="390525" cy="39052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66" name="MH_SubTitle_1"/>
          <p:cNvSpPr>
            <a:spLocks noChangeArrowheads="1"/>
          </p:cNvSpPr>
          <p:nvPr>
            <p:custDataLst>
              <p:tags r:id="rId15"/>
            </p:custDataLst>
          </p:nvPr>
        </p:nvSpPr>
        <p:spPr bwMode="auto">
          <a:xfrm flipH="1">
            <a:off x="1748117" y="3030510"/>
            <a:ext cx="1595156"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2400" b="1" dirty="0">
                <a:solidFill>
                  <a:srgbClr val="FF0000"/>
                </a:solidFill>
                <a:latin typeface="楷体" panose="02010609060101010101" pitchFamily="49" charset="-122"/>
                <a:ea typeface="楷体" panose="02010609060101010101" pitchFamily="49" charset="-122"/>
              </a:rPr>
              <a:t>单片机特点</a:t>
            </a:r>
            <a:endParaRPr kumimoji="1" lang="zh-CN" altLang="en-US" sz="2400" b="1" dirty="0">
              <a:solidFill>
                <a:srgbClr val="3333FF"/>
              </a:solidFill>
              <a:latin typeface="楷体" panose="02010609060101010101" pitchFamily="49" charset="-122"/>
              <a:ea typeface="楷体" panose="02010609060101010101" pitchFamily="49" charset="-122"/>
            </a:endParaRPr>
          </a:p>
        </p:txBody>
      </p:sp>
      <p:sp>
        <p:nvSpPr>
          <p:cNvPr id="67" name="MH_SubTitle_2"/>
          <p:cNvSpPr>
            <a:spLocks noChangeArrowheads="1"/>
          </p:cNvSpPr>
          <p:nvPr>
            <p:custDataLst>
              <p:tags r:id="rId16"/>
            </p:custDataLst>
          </p:nvPr>
        </p:nvSpPr>
        <p:spPr bwMode="auto">
          <a:xfrm>
            <a:off x="5556250" y="4508473"/>
            <a:ext cx="33416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400" b="1" dirty="0">
                <a:solidFill>
                  <a:srgbClr val="FF0000"/>
                </a:solidFill>
                <a:latin typeface="楷体" panose="02010609060101010101" pitchFamily="49" charset="-122"/>
                <a:ea typeface="楷体" panose="02010609060101010101" pitchFamily="49" charset="-122"/>
              </a:rPr>
              <a:t>应用领域</a:t>
            </a:r>
            <a:endParaRPr kumimoji="1" lang="zh-CN" altLang="en-US" sz="2400" b="1" dirty="0">
              <a:solidFill>
                <a:srgbClr val="3333FF"/>
              </a:solidFill>
              <a:latin typeface="楷体" panose="02010609060101010101" pitchFamily="49" charset="-122"/>
              <a:ea typeface="楷体" panose="02010609060101010101" pitchFamily="49" charset="-122"/>
            </a:endParaRPr>
          </a:p>
        </p:txBody>
      </p:sp>
      <p:sp>
        <p:nvSpPr>
          <p:cNvPr id="68" name="MH_Text_2"/>
          <p:cNvSpPr/>
          <p:nvPr>
            <p:custDataLst>
              <p:tags r:id="rId17"/>
            </p:custDataLst>
          </p:nvPr>
        </p:nvSpPr>
        <p:spPr>
          <a:xfrm>
            <a:off x="4675702" y="4987290"/>
            <a:ext cx="3266244" cy="1512887"/>
          </a:xfrm>
          <a:prstGeom prst="rect">
            <a:avLst/>
          </a:prstGeom>
        </p:spPr>
        <p:txBody>
          <a:bodyPr>
            <a:normAutofit lnSpcReduction="10000"/>
          </a:bodyPr>
          <a:lstStyle/>
          <a:p>
            <a:pPr algn="ctr">
              <a:lnSpc>
                <a:spcPct val="130000"/>
              </a:lnSpc>
              <a:defRPr/>
            </a:pPr>
            <a:r>
              <a:rPr kumimoji="1" lang="zh-CN" altLang="en-US" sz="2000" b="1" dirty="0">
                <a:latin typeface="楷体" panose="02010609060101010101" pitchFamily="49" charset="-122"/>
                <a:ea typeface="楷体" panose="02010609060101010101" pitchFamily="49" charset="-122"/>
              </a:rPr>
              <a:t>工业控制</a:t>
            </a:r>
            <a:endParaRPr kumimoji="1" lang="en-US" altLang="zh-CN" sz="2000" b="1" dirty="0">
              <a:latin typeface="楷体" panose="02010609060101010101" pitchFamily="49" charset="-122"/>
              <a:ea typeface="楷体" panose="02010609060101010101" pitchFamily="49" charset="-122"/>
            </a:endParaRPr>
          </a:p>
          <a:p>
            <a:pPr algn="ctr">
              <a:lnSpc>
                <a:spcPct val="130000"/>
              </a:lnSpc>
              <a:defRPr/>
            </a:pPr>
            <a:r>
              <a:rPr kumimoji="1" lang="zh-CN" altLang="en-US" sz="2000" b="1" dirty="0">
                <a:latin typeface="楷体" panose="02010609060101010101" pitchFamily="49" charset="-122"/>
                <a:ea typeface="楷体" panose="02010609060101010101" pitchFamily="49" charset="-122"/>
              </a:rPr>
              <a:t>智能仪器仪表</a:t>
            </a:r>
            <a:endParaRPr kumimoji="1" lang="en-US" altLang="zh-CN" sz="2000" b="1" dirty="0">
              <a:latin typeface="楷体" panose="02010609060101010101" pitchFamily="49" charset="-122"/>
              <a:ea typeface="楷体" panose="02010609060101010101" pitchFamily="49" charset="-122"/>
            </a:endParaRPr>
          </a:p>
          <a:p>
            <a:pPr algn="ctr">
              <a:lnSpc>
                <a:spcPct val="130000"/>
              </a:lnSpc>
              <a:defRPr/>
            </a:pPr>
            <a:r>
              <a:rPr kumimoji="1" lang="zh-CN" altLang="en-US" sz="2000" b="1" dirty="0">
                <a:latin typeface="楷体" panose="02010609060101010101" pitchFamily="49" charset="-122"/>
                <a:ea typeface="楷体" panose="02010609060101010101" pitchFamily="49" charset="-122"/>
              </a:rPr>
              <a:t>家用电器</a:t>
            </a:r>
            <a:endParaRPr kumimoji="1" lang="en-US" altLang="zh-CN" sz="2000" b="1" dirty="0">
              <a:latin typeface="楷体" panose="02010609060101010101" pitchFamily="49" charset="-122"/>
              <a:ea typeface="楷体" panose="02010609060101010101" pitchFamily="49" charset="-122"/>
            </a:endParaRPr>
          </a:p>
          <a:p>
            <a:pPr algn="ctr">
              <a:lnSpc>
                <a:spcPct val="130000"/>
              </a:lnSpc>
              <a:defRPr/>
            </a:pPr>
            <a:r>
              <a:rPr kumimoji="1" lang="zh-CN" altLang="en-US" sz="2000" b="1" dirty="0">
                <a:latin typeface="楷体" panose="02010609060101010101" pitchFamily="49" charset="-122"/>
                <a:ea typeface="楷体" panose="02010609060101010101" pitchFamily="49" charset="-122"/>
              </a:rPr>
              <a:t>其它各种嵌入式系统</a:t>
            </a:r>
            <a:endParaRPr lang="en-US" altLang="zh-CN" sz="2000" b="1" dirty="0">
              <a:latin typeface="楷体" panose="02010609060101010101" pitchFamily="49" charset="-122"/>
              <a:ea typeface="楷体" panose="02010609060101010101" pitchFamily="49" charset="-122"/>
            </a:endParaRPr>
          </a:p>
        </p:txBody>
      </p:sp>
      <p:sp>
        <p:nvSpPr>
          <p:cNvPr id="69" name="MH_Text_1"/>
          <p:cNvSpPr/>
          <p:nvPr>
            <p:custDataLst>
              <p:tags r:id="rId18"/>
            </p:custDataLst>
          </p:nvPr>
        </p:nvSpPr>
        <p:spPr>
          <a:xfrm>
            <a:off x="1792909" y="3540891"/>
            <a:ext cx="1504016" cy="1512887"/>
          </a:xfrm>
          <a:prstGeom prst="rect">
            <a:avLst/>
          </a:prstGeom>
        </p:spPr>
        <p:txBody>
          <a:bodyPr>
            <a:normAutofit/>
          </a:bodyPr>
          <a:lstStyle/>
          <a:p>
            <a:pPr algn="ctr">
              <a:lnSpc>
                <a:spcPct val="130000"/>
              </a:lnSpc>
              <a:defRPr/>
            </a:pPr>
            <a:r>
              <a:rPr kumimoji="1" lang="zh-CN" altLang="en-US" sz="2000" b="1" dirty="0">
                <a:latin typeface="楷体" panose="02010609060101010101" pitchFamily="49" charset="-122"/>
                <a:ea typeface="楷体" panose="02010609060101010101" pitchFamily="49" charset="-122"/>
              </a:rPr>
              <a:t>体积小</a:t>
            </a:r>
            <a:endParaRPr kumimoji="1" lang="en-US" altLang="zh-CN" sz="2000" b="1" dirty="0">
              <a:latin typeface="楷体" panose="02010609060101010101" pitchFamily="49" charset="-122"/>
              <a:ea typeface="楷体" panose="02010609060101010101" pitchFamily="49" charset="-122"/>
            </a:endParaRPr>
          </a:p>
          <a:p>
            <a:pPr algn="ctr">
              <a:lnSpc>
                <a:spcPct val="130000"/>
              </a:lnSpc>
              <a:defRPr/>
            </a:pPr>
            <a:r>
              <a:rPr kumimoji="1" lang="zh-CN" altLang="en-US" sz="2000" b="1" dirty="0">
                <a:latin typeface="楷体" panose="02010609060101010101" pitchFamily="49" charset="-122"/>
                <a:ea typeface="楷体" panose="02010609060101010101" pitchFamily="49" charset="-122"/>
              </a:rPr>
              <a:t>可靠性高</a:t>
            </a:r>
            <a:endParaRPr kumimoji="1" lang="en-US" altLang="zh-CN" sz="2000" b="1" dirty="0">
              <a:latin typeface="楷体" panose="02010609060101010101" pitchFamily="49" charset="-122"/>
              <a:ea typeface="楷体" panose="02010609060101010101" pitchFamily="49" charset="-122"/>
            </a:endParaRPr>
          </a:p>
          <a:p>
            <a:pPr algn="ctr">
              <a:lnSpc>
                <a:spcPct val="130000"/>
              </a:lnSpc>
              <a:defRPr/>
            </a:pPr>
            <a:r>
              <a:rPr kumimoji="1" lang="zh-CN" altLang="en-US" sz="2000" b="1" dirty="0">
                <a:latin typeface="楷体" panose="02010609060101010101" pitchFamily="49" charset="-122"/>
                <a:ea typeface="楷体" panose="02010609060101010101" pitchFamily="49" charset="-122"/>
              </a:rPr>
              <a:t>成本低</a:t>
            </a:r>
            <a:endParaRPr lang="en-US" altLang="zh-CN" sz="2000" b="1" dirty="0">
              <a:latin typeface="楷体" panose="02010609060101010101" pitchFamily="49" charset="-122"/>
              <a:ea typeface="楷体" panose="02010609060101010101" pitchFamily="49" charset="-122"/>
            </a:endParaRPr>
          </a:p>
        </p:txBody>
      </p:sp>
      <p:sp>
        <p:nvSpPr>
          <p:cNvPr id="2" name="矩形 1"/>
          <p:cNvSpPr/>
          <p:nvPr/>
        </p:nvSpPr>
        <p:spPr>
          <a:xfrm>
            <a:off x="647700" y="1513527"/>
            <a:ext cx="7737496" cy="830997"/>
          </a:xfrm>
          <a:prstGeom prst="rect">
            <a:avLst/>
          </a:prstGeom>
        </p:spPr>
        <p:txBody>
          <a:bodyPr wrap="square">
            <a:spAutoFit/>
          </a:bodyPr>
          <a:lstStyle/>
          <a:p>
            <a:r>
              <a:rPr kumimoji="1" lang="zh-CN" altLang="en-US" sz="2400" b="1" dirty="0">
                <a:latin typeface="楷体" panose="02010609060101010101" pitchFamily="49" charset="-122"/>
                <a:ea typeface="楷体" panose="02010609060101010101" pitchFamily="49" charset="-122"/>
              </a:rPr>
              <a:t>集成了</a:t>
            </a:r>
            <a:r>
              <a:rPr kumimoji="1" lang="en-US" altLang="zh-CN" sz="2400" b="1" dirty="0">
                <a:latin typeface="楷体" panose="02010609060101010101" pitchFamily="49" charset="-122"/>
                <a:ea typeface="楷体" panose="02010609060101010101" pitchFamily="49" charset="-122"/>
              </a:rPr>
              <a:t>CPU</a:t>
            </a:r>
            <a:r>
              <a:rPr kumimoji="1" lang="zh-CN" altLang="en-US" sz="2400" b="1" dirty="0">
                <a:latin typeface="楷体" panose="02010609060101010101" pitchFamily="49" charset="-122"/>
                <a:ea typeface="楷体" panose="02010609060101010101" pitchFamily="49" charset="-122"/>
              </a:rPr>
              <a:t>、部分内存、部分</a:t>
            </a:r>
            <a:r>
              <a:rPr kumimoji="1" lang="en-US" altLang="zh-CN" sz="2400" b="1" dirty="0">
                <a:latin typeface="楷体" panose="02010609060101010101" pitchFamily="49" charset="-122"/>
                <a:ea typeface="楷体" panose="02010609060101010101" pitchFamily="49" charset="-122"/>
              </a:rPr>
              <a:t>I/O</a:t>
            </a:r>
            <a:r>
              <a:rPr kumimoji="1" lang="zh-CN" altLang="en-US" sz="2400" b="1" dirty="0">
                <a:latin typeface="楷体" panose="02010609060101010101" pitchFamily="49" charset="-122"/>
                <a:ea typeface="楷体" panose="02010609060101010101" pitchFamily="49" charset="-122"/>
              </a:rPr>
              <a:t>接口及总线等单元，具有微机基本功能的超大规模集成电路芯片。</a:t>
            </a:r>
            <a:endParaRPr kumimoji="1" lang="en-US" altLang="zh-CN" sz="24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anim calcmode="lin" valueType="num">
                                      <p:cBhvr>
                                        <p:cTn id="8" dur="500" fill="hold"/>
                                        <p:tgtEl>
                                          <p:spTgt spid="60"/>
                                        </p:tgtEl>
                                        <p:attrNameLst>
                                          <p:attrName>ppt_x</p:attrName>
                                        </p:attrNameLst>
                                      </p:cBhvr>
                                      <p:tavLst>
                                        <p:tav tm="0">
                                          <p:val>
                                            <p:strVal val="#ppt_x"/>
                                          </p:val>
                                        </p:tav>
                                        <p:tav tm="100000">
                                          <p:val>
                                            <p:strVal val="#ppt_x"/>
                                          </p:val>
                                        </p:tav>
                                      </p:tavLst>
                                    </p:anim>
                                    <p:anim calcmode="lin" valueType="num">
                                      <p:cBhvr>
                                        <p:cTn id="9" dur="500" fill="hold"/>
                                        <p:tgtEl>
                                          <p:spTgt spid="6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anim calcmode="lin" valueType="num">
                                      <p:cBhvr>
                                        <p:cTn id="13" dur="500" fill="hold"/>
                                        <p:tgtEl>
                                          <p:spTgt spid="61"/>
                                        </p:tgtEl>
                                        <p:attrNameLst>
                                          <p:attrName>ppt_x</p:attrName>
                                        </p:attrNameLst>
                                      </p:cBhvr>
                                      <p:tavLst>
                                        <p:tav tm="0">
                                          <p:val>
                                            <p:strVal val="#ppt_x"/>
                                          </p:val>
                                        </p:tav>
                                        <p:tav tm="100000">
                                          <p:val>
                                            <p:strVal val="#ppt_x"/>
                                          </p:val>
                                        </p:tav>
                                      </p:tavLst>
                                    </p:anim>
                                    <p:anim calcmode="lin" valueType="num">
                                      <p:cBhvr>
                                        <p:cTn id="14" dur="500" fill="hold"/>
                                        <p:tgtEl>
                                          <p:spTgt spid="6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anim calcmode="lin" valueType="num">
                                      <p:cBhvr>
                                        <p:cTn id="18" dur="500" fill="hold"/>
                                        <p:tgtEl>
                                          <p:spTgt spid="62"/>
                                        </p:tgtEl>
                                        <p:attrNameLst>
                                          <p:attrName>ppt_x</p:attrName>
                                        </p:attrNameLst>
                                      </p:cBhvr>
                                      <p:tavLst>
                                        <p:tav tm="0">
                                          <p:val>
                                            <p:strVal val="#ppt_x"/>
                                          </p:val>
                                        </p:tav>
                                        <p:tav tm="100000">
                                          <p:val>
                                            <p:strVal val="#ppt_x"/>
                                          </p:val>
                                        </p:tav>
                                      </p:tavLst>
                                    </p:anim>
                                    <p:anim calcmode="lin" valueType="num">
                                      <p:cBhvr>
                                        <p:cTn id="19" dur="500" fill="hold"/>
                                        <p:tgtEl>
                                          <p:spTgt spid="6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500"/>
                                        <p:tgtEl>
                                          <p:spTgt spid="63"/>
                                        </p:tgtEl>
                                      </p:cBhvr>
                                    </p:animEffect>
                                    <p:anim calcmode="lin" valueType="num">
                                      <p:cBhvr>
                                        <p:cTn id="23" dur="500" fill="hold"/>
                                        <p:tgtEl>
                                          <p:spTgt spid="63"/>
                                        </p:tgtEl>
                                        <p:attrNameLst>
                                          <p:attrName>ppt_x</p:attrName>
                                        </p:attrNameLst>
                                      </p:cBhvr>
                                      <p:tavLst>
                                        <p:tav tm="0">
                                          <p:val>
                                            <p:strVal val="#ppt_x"/>
                                          </p:val>
                                        </p:tav>
                                        <p:tav tm="100000">
                                          <p:val>
                                            <p:strVal val="#ppt_x"/>
                                          </p:val>
                                        </p:tav>
                                      </p:tavLst>
                                    </p:anim>
                                    <p:anim calcmode="lin" valueType="num">
                                      <p:cBhvr>
                                        <p:cTn id="24" dur="500" fill="hold"/>
                                        <p:tgtEl>
                                          <p:spTgt spid="6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500"/>
                                        <p:tgtEl>
                                          <p:spTgt spid="64"/>
                                        </p:tgtEl>
                                      </p:cBhvr>
                                    </p:animEffect>
                                    <p:anim calcmode="lin" valueType="num">
                                      <p:cBhvr>
                                        <p:cTn id="28" dur="500" fill="hold"/>
                                        <p:tgtEl>
                                          <p:spTgt spid="64"/>
                                        </p:tgtEl>
                                        <p:attrNameLst>
                                          <p:attrName>ppt_x</p:attrName>
                                        </p:attrNameLst>
                                      </p:cBhvr>
                                      <p:tavLst>
                                        <p:tav tm="0">
                                          <p:val>
                                            <p:strVal val="#ppt_x"/>
                                          </p:val>
                                        </p:tav>
                                        <p:tav tm="100000">
                                          <p:val>
                                            <p:strVal val="#ppt_x"/>
                                          </p:val>
                                        </p:tav>
                                      </p:tavLst>
                                    </p:anim>
                                    <p:anim calcmode="lin" valueType="num">
                                      <p:cBhvr>
                                        <p:cTn id="29" dur="500" fill="hold"/>
                                        <p:tgtEl>
                                          <p:spTgt spid="6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fade">
                                      <p:cBhvr>
                                        <p:cTn id="32" dur="500"/>
                                        <p:tgtEl>
                                          <p:spTgt spid="65"/>
                                        </p:tgtEl>
                                      </p:cBhvr>
                                    </p:animEffect>
                                    <p:anim calcmode="lin" valueType="num">
                                      <p:cBhvr>
                                        <p:cTn id="33" dur="500" fill="hold"/>
                                        <p:tgtEl>
                                          <p:spTgt spid="65"/>
                                        </p:tgtEl>
                                        <p:attrNameLst>
                                          <p:attrName>ppt_x</p:attrName>
                                        </p:attrNameLst>
                                      </p:cBhvr>
                                      <p:tavLst>
                                        <p:tav tm="0">
                                          <p:val>
                                            <p:strVal val="#ppt_x"/>
                                          </p:val>
                                        </p:tav>
                                        <p:tav tm="100000">
                                          <p:val>
                                            <p:strVal val="#ppt_x"/>
                                          </p:val>
                                        </p:tav>
                                      </p:tavLst>
                                    </p:anim>
                                    <p:anim calcmode="lin" valueType="num">
                                      <p:cBhvr>
                                        <p:cTn id="34" dur="500" fill="hold"/>
                                        <p:tgtEl>
                                          <p:spTgt spid="6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anim calcmode="lin" valueType="num">
                                      <p:cBhvr>
                                        <p:cTn id="38" dur="500" fill="hold"/>
                                        <p:tgtEl>
                                          <p:spTgt spid="66"/>
                                        </p:tgtEl>
                                        <p:attrNameLst>
                                          <p:attrName>ppt_x</p:attrName>
                                        </p:attrNameLst>
                                      </p:cBhvr>
                                      <p:tavLst>
                                        <p:tav tm="0">
                                          <p:val>
                                            <p:strVal val="#ppt_x"/>
                                          </p:val>
                                        </p:tav>
                                        <p:tav tm="100000">
                                          <p:val>
                                            <p:strVal val="#ppt_x"/>
                                          </p:val>
                                        </p:tav>
                                      </p:tavLst>
                                    </p:anim>
                                    <p:anim calcmode="lin" valueType="num">
                                      <p:cBhvr>
                                        <p:cTn id="39" dur="500" fill="hold"/>
                                        <p:tgtEl>
                                          <p:spTgt spid="6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fade">
                                      <p:cBhvr>
                                        <p:cTn id="42" dur="500"/>
                                        <p:tgtEl>
                                          <p:spTgt spid="69"/>
                                        </p:tgtEl>
                                      </p:cBhvr>
                                    </p:animEffect>
                                    <p:anim calcmode="lin" valueType="num">
                                      <p:cBhvr>
                                        <p:cTn id="43" dur="500" fill="hold"/>
                                        <p:tgtEl>
                                          <p:spTgt spid="69"/>
                                        </p:tgtEl>
                                        <p:attrNameLst>
                                          <p:attrName>ppt_x</p:attrName>
                                        </p:attrNameLst>
                                      </p:cBhvr>
                                      <p:tavLst>
                                        <p:tav tm="0">
                                          <p:val>
                                            <p:strVal val="#ppt_x"/>
                                          </p:val>
                                        </p:tav>
                                        <p:tav tm="100000">
                                          <p:val>
                                            <p:strVal val="#ppt_x"/>
                                          </p:val>
                                        </p:tav>
                                      </p:tavLst>
                                    </p:anim>
                                    <p:anim calcmode="lin" valueType="num">
                                      <p:cBhvr>
                                        <p:cTn id="44" dur="5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anim calcmode="lin" valueType="num">
                                      <p:cBhvr>
                                        <p:cTn id="50" dur="500" fill="hold"/>
                                        <p:tgtEl>
                                          <p:spTgt spid="35"/>
                                        </p:tgtEl>
                                        <p:attrNameLst>
                                          <p:attrName>ppt_x</p:attrName>
                                        </p:attrNameLst>
                                      </p:cBhvr>
                                      <p:tavLst>
                                        <p:tav tm="0">
                                          <p:val>
                                            <p:strVal val="#ppt_x"/>
                                          </p:val>
                                        </p:tav>
                                        <p:tav tm="100000">
                                          <p:val>
                                            <p:strVal val="#ppt_x"/>
                                          </p:val>
                                        </p:tav>
                                      </p:tavLst>
                                    </p:anim>
                                    <p:anim calcmode="lin" valueType="num">
                                      <p:cBhvr>
                                        <p:cTn id="51" dur="500" fill="hold"/>
                                        <p:tgtEl>
                                          <p:spTgt spid="35"/>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500"/>
                                        <p:tgtEl>
                                          <p:spTgt spid="36"/>
                                        </p:tgtEl>
                                      </p:cBhvr>
                                    </p:animEffect>
                                    <p:anim calcmode="lin" valueType="num">
                                      <p:cBhvr>
                                        <p:cTn id="55" dur="500" fill="hold"/>
                                        <p:tgtEl>
                                          <p:spTgt spid="36"/>
                                        </p:tgtEl>
                                        <p:attrNameLst>
                                          <p:attrName>ppt_x</p:attrName>
                                        </p:attrNameLst>
                                      </p:cBhvr>
                                      <p:tavLst>
                                        <p:tav tm="0">
                                          <p:val>
                                            <p:strVal val="#ppt_x"/>
                                          </p:val>
                                        </p:tav>
                                        <p:tav tm="100000">
                                          <p:val>
                                            <p:strVal val="#ppt_x"/>
                                          </p:val>
                                        </p:tav>
                                      </p:tavLst>
                                    </p:anim>
                                    <p:anim calcmode="lin" valueType="num">
                                      <p:cBhvr>
                                        <p:cTn id="56" dur="500" fill="hold"/>
                                        <p:tgtEl>
                                          <p:spTgt spid="36"/>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anim calcmode="lin" valueType="num">
                                      <p:cBhvr>
                                        <p:cTn id="60" dur="500" fill="hold"/>
                                        <p:tgtEl>
                                          <p:spTgt spid="42"/>
                                        </p:tgtEl>
                                        <p:attrNameLst>
                                          <p:attrName>ppt_x</p:attrName>
                                        </p:attrNameLst>
                                      </p:cBhvr>
                                      <p:tavLst>
                                        <p:tav tm="0">
                                          <p:val>
                                            <p:strVal val="#ppt_x"/>
                                          </p:val>
                                        </p:tav>
                                        <p:tav tm="100000">
                                          <p:val>
                                            <p:strVal val="#ppt_x"/>
                                          </p:val>
                                        </p:tav>
                                      </p:tavLst>
                                    </p:anim>
                                    <p:anim calcmode="lin" valueType="num">
                                      <p:cBhvr>
                                        <p:cTn id="61" dur="500" fill="hold"/>
                                        <p:tgtEl>
                                          <p:spTgt spid="42"/>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500"/>
                                        <p:tgtEl>
                                          <p:spTgt spid="44"/>
                                        </p:tgtEl>
                                      </p:cBhvr>
                                    </p:animEffect>
                                    <p:anim calcmode="lin" valueType="num">
                                      <p:cBhvr>
                                        <p:cTn id="65" dur="500" fill="hold"/>
                                        <p:tgtEl>
                                          <p:spTgt spid="44"/>
                                        </p:tgtEl>
                                        <p:attrNameLst>
                                          <p:attrName>ppt_x</p:attrName>
                                        </p:attrNameLst>
                                      </p:cBhvr>
                                      <p:tavLst>
                                        <p:tav tm="0">
                                          <p:val>
                                            <p:strVal val="#ppt_x"/>
                                          </p:val>
                                        </p:tav>
                                        <p:tav tm="100000">
                                          <p:val>
                                            <p:strVal val="#ppt_x"/>
                                          </p:val>
                                        </p:tav>
                                      </p:tavLst>
                                    </p:anim>
                                    <p:anim calcmode="lin" valueType="num">
                                      <p:cBhvr>
                                        <p:cTn id="66" dur="500" fill="hold"/>
                                        <p:tgtEl>
                                          <p:spTgt spid="4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fade">
                                      <p:cBhvr>
                                        <p:cTn id="69" dur="500"/>
                                        <p:tgtEl>
                                          <p:spTgt spid="46"/>
                                        </p:tgtEl>
                                      </p:cBhvr>
                                    </p:animEffect>
                                    <p:anim calcmode="lin" valueType="num">
                                      <p:cBhvr>
                                        <p:cTn id="70" dur="500" fill="hold"/>
                                        <p:tgtEl>
                                          <p:spTgt spid="46"/>
                                        </p:tgtEl>
                                        <p:attrNameLst>
                                          <p:attrName>ppt_x</p:attrName>
                                        </p:attrNameLst>
                                      </p:cBhvr>
                                      <p:tavLst>
                                        <p:tav tm="0">
                                          <p:val>
                                            <p:strVal val="#ppt_x"/>
                                          </p:val>
                                        </p:tav>
                                        <p:tav tm="100000">
                                          <p:val>
                                            <p:strVal val="#ppt_x"/>
                                          </p:val>
                                        </p:tav>
                                      </p:tavLst>
                                    </p:anim>
                                    <p:anim calcmode="lin" valueType="num">
                                      <p:cBhvr>
                                        <p:cTn id="71" dur="500" fill="hold"/>
                                        <p:tgtEl>
                                          <p:spTgt spid="46"/>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fade">
                                      <p:cBhvr>
                                        <p:cTn id="74" dur="500"/>
                                        <p:tgtEl>
                                          <p:spTgt spid="47"/>
                                        </p:tgtEl>
                                      </p:cBhvr>
                                    </p:animEffect>
                                    <p:anim calcmode="lin" valueType="num">
                                      <p:cBhvr>
                                        <p:cTn id="75" dur="500" fill="hold"/>
                                        <p:tgtEl>
                                          <p:spTgt spid="47"/>
                                        </p:tgtEl>
                                        <p:attrNameLst>
                                          <p:attrName>ppt_x</p:attrName>
                                        </p:attrNameLst>
                                      </p:cBhvr>
                                      <p:tavLst>
                                        <p:tav tm="0">
                                          <p:val>
                                            <p:strVal val="#ppt_x"/>
                                          </p:val>
                                        </p:tav>
                                        <p:tav tm="100000">
                                          <p:val>
                                            <p:strVal val="#ppt_x"/>
                                          </p:val>
                                        </p:tav>
                                      </p:tavLst>
                                    </p:anim>
                                    <p:anim calcmode="lin" valueType="num">
                                      <p:cBhvr>
                                        <p:cTn id="76" dur="500" fill="hold"/>
                                        <p:tgtEl>
                                          <p:spTgt spid="47"/>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animEffect transition="in" filter="fade">
                                      <p:cBhvr>
                                        <p:cTn id="79" dur="500"/>
                                        <p:tgtEl>
                                          <p:spTgt spid="67"/>
                                        </p:tgtEl>
                                      </p:cBhvr>
                                    </p:animEffect>
                                    <p:anim calcmode="lin" valueType="num">
                                      <p:cBhvr>
                                        <p:cTn id="80" dur="500" fill="hold"/>
                                        <p:tgtEl>
                                          <p:spTgt spid="67"/>
                                        </p:tgtEl>
                                        <p:attrNameLst>
                                          <p:attrName>ppt_x</p:attrName>
                                        </p:attrNameLst>
                                      </p:cBhvr>
                                      <p:tavLst>
                                        <p:tav tm="0">
                                          <p:val>
                                            <p:strVal val="#ppt_x"/>
                                          </p:val>
                                        </p:tav>
                                        <p:tav tm="100000">
                                          <p:val>
                                            <p:strVal val="#ppt_x"/>
                                          </p:val>
                                        </p:tav>
                                      </p:tavLst>
                                    </p:anim>
                                    <p:anim calcmode="lin" valueType="num">
                                      <p:cBhvr>
                                        <p:cTn id="81" dur="500" fill="hold"/>
                                        <p:tgtEl>
                                          <p:spTgt spid="67"/>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68"/>
                                        </p:tgtEl>
                                        <p:attrNameLst>
                                          <p:attrName>style.visibility</p:attrName>
                                        </p:attrNameLst>
                                      </p:cBhvr>
                                      <p:to>
                                        <p:strVal val="visible"/>
                                      </p:to>
                                    </p:set>
                                    <p:animEffect transition="in" filter="fade">
                                      <p:cBhvr>
                                        <p:cTn id="84" dur="500"/>
                                        <p:tgtEl>
                                          <p:spTgt spid="68"/>
                                        </p:tgtEl>
                                      </p:cBhvr>
                                    </p:animEffect>
                                    <p:anim calcmode="lin" valueType="num">
                                      <p:cBhvr>
                                        <p:cTn id="85" dur="500" fill="hold"/>
                                        <p:tgtEl>
                                          <p:spTgt spid="68"/>
                                        </p:tgtEl>
                                        <p:attrNameLst>
                                          <p:attrName>ppt_x</p:attrName>
                                        </p:attrNameLst>
                                      </p:cBhvr>
                                      <p:tavLst>
                                        <p:tav tm="0">
                                          <p:val>
                                            <p:strVal val="#ppt_x"/>
                                          </p:val>
                                        </p:tav>
                                        <p:tav tm="100000">
                                          <p:val>
                                            <p:strVal val="#ppt_x"/>
                                          </p:val>
                                        </p:tav>
                                      </p:tavLst>
                                    </p:anim>
                                    <p:anim calcmode="lin" valueType="num">
                                      <p:cBhvr>
                                        <p:cTn id="86" dur="5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42" grpId="0" animBg="1"/>
      <p:bldP spid="46" grpId="0" animBg="1"/>
      <p:bldP spid="47" grpId="0" animBg="1"/>
      <p:bldP spid="60" grpId="0" animBg="1"/>
      <p:bldP spid="61" grpId="0" animBg="1"/>
      <p:bldP spid="62" grpId="0" animBg="1"/>
      <p:bldP spid="64" grpId="0" animBg="1"/>
      <p:bldP spid="65" grpId="0" animBg="1"/>
      <p:bldP spid="66" grpId="0"/>
      <p:bldP spid="67" grpId="0"/>
      <p:bldP spid="68" grpId="0"/>
      <p:bldP spid="6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30437" t="623" r="9645" b="-623"/>
          <a:stretch>
            <a:fillRect/>
          </a:stretch>
        </p:blipFill>
        <p:spPr>
          <a:xfrm>
            <a:off x="2939643" y="0"/>
            <a:ext cx="6220936" cy="6904284"/>
          </a:xfrm>
          <a:prstGeom prst="rect">
            <a:avLst/>
          </a:prstGeom>
          <a:solidFill>
            <a:schemeClr val="bg1">
              <a:alpha val="43000"/>
            </a:schemeClr>
          </a:solidFill>
        </p:spPr>
      </p:pic>
      <p:grpSp>
        <p:nvGrpSpPr>
          <p:cNvPr id="2" name="组合 1"/>
          <p:cNvGrpSpPr/>
          <p:nvPr/>
        </p:nvGrpSpPr>
        <p:grpSpPr>
          <a:xfrm>
            <a:off x="0" y="0"/>
            <a:ext cx="9160579" cy="6858000"/>
            <a:chOff x="0" y="0"/>
            <a:chExt cx="9160579" cy="6858000"/>
          </a:xfrm>
        </p:grpSpPr>
        <p:sp>
          <p:nvSpPr>
            <p:cNvPr id="7" name="矩形 6"/>
            <p:cNvSpPr/>
            <p:nvPr/>
          </p:nvSpPr>
          <p:spPr>
            <a:xfrm>
              <a:off x="2939643" y="0"/>
              <a:ext cx="6220936" cy="6858000"/>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2939644"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等线" panose="02010600030101010101" pitchFamily="2" charset="-122"/>
                <a:ea typeface="等线" panose="02010600030101010101" pitchFamily="2" charset="-122"/>
              </a:endParaRPr>
            </a:p>
          </p:txBody>
        </p:sp>
      </p:grpSp>
      <p:sp>
        <p:nvSpPr>
          <p:cNvPr id="6" name="文本框 5"/>
          <p:cNvSpPr txBox="1"/>
          <p:nvPr/>
        </p:nvSpPr>
        <p:spPr>
          <a:xfrm>
            <a:off x="480176" y="2034424"/>
            <a:ext cx="1979291" cy="2215991"/>
          </a:xfrm>
          <a:prstGeom prst="rect">
            <a:avLst/>
          </a:prstGeom>
          <a:noFill/>
        </p:spPr>
        <p:txBody>
          <a:bodyPr wrap="square" rtlCol="0">
            <a:spAutoFit/>
          </a:bodyPr>
          <a:lstStyle/>
          <a:p>
            <a:pPr lvl="0" algn="dist">
              <a:lnSpc>
                <a:spcPct val="150000"/>
              </a:lnSpc>
              <a:defRPr/>
            </a:pPr>
            <a:r>
              <a:rPr lang="zh-CN" altLang="en-US" sz="4800" b="1" dirty="0">
                <a:solidFill>
                  <a:prstClr val="white"/>
                </a:solidFill>
                <a:latin typeface="华文楷体" panose="02010600040101010101" pitchFamily="2" charset="-122"/>
                <a:ea typeface="华文楷体" panose="02010600040101010101" pitchFamily="2" charset="-122"/>
              </a:rPr>
              <a:t>教学安排</a:t>
            </a:r>
            <a:endParaRPr lang="zh-CN" altLang="en-US" sz="4800" b="1" dirty="0">
              <a:solidFill>
                <a:prstClr val="white"/>
              </a:solidFill>
              <a:latin typeface="华文楷体" panose="02010600040101010101" pitchFamily="2" charset="-122"/>
              <a:ea typeface="华文楷体" panose="02010600040101010101" pitchFamily="2" charset="-122"/>
            </a:endParaRPr>
          </a:p>
        </p:txBody>
      </p: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
        <p:nvSpPr>
          <p:cNvPr id="8" name="MH_Other_1"/>
          <p:cNvSpPr/>
          <p:nvPr>
            <p:custDataLst>
              <p:tags r:id="rId3"/>
            </p:custDataLst>
          </p:nvPr>
        </p:nvSpPr>
        <p:spPr>
          <a:xfrm rot="20249070">
            <a:off x="3545093" y="1224307"/>
            <a:ext cx="309563" cy="484188"/>
          </a:xfrm>
          <a:custGeom>
            <a:avLst/>
            <a:gdLst>
              <a:gd name="connsiteX0" fmla="*/ 339776 w 496896"/>
              <a:gd name="connsiteY0" fmla="*/ 16218 h 773729"/>
              <a:gd name="connsiteX1" fmla="*/ 482881 w 496896"/>
              <a:gd name="connsiteY1" fmla="*/ 146392 h 773729"/>
              <a:gd name="connsiteX2" fmla="*/ 496896 w 496896"/>
              <a:gd name="connsiteY2" fmla="*/ 175916 h 773729"/>
              <a:gd name="connsiteX3" fmla="*/ 441859 w 496896"/>
              <a:gd name="connsiteY3" fmla="*/ 216867 h 773729"/>
              <a:gd name="connsiteX4" fmla="*/ 234509 w 496896"/>
              <a:gd name="connsiteY4" fmla="*/ 761884 h 773729"/>
              <a:gd name="connsiteX5" fmla="*/ 234416 w 496896"/>
              <a:gd name="connsiteY5" fmla="*/ 773729 h 773729"/>
              <a:gd name="connsiteX6" fmla="*/ 212938 w 496896"/>
              <a:gd name="connsiteY6" fmla="*/ 751933 h 773729"/>
              <a:gd name="connsiteX7" fmla="*/ 111 w 496896"/>
              <a:gd name="connsiteY7" fmla="*/ 278412 h 773729"/>
              <a:gd name="connsiteX8" fmla="*/ 10626 w 496896"/>
              <a:gd name="connsiteY8" fmla="*/ 206487 h 773729"/>
              <a:gd name="connsiteX9" fmla="*/ 39154 w 496896"/>
              <a:gd name="connsiteY9" fmla="*/ 146392 h 773729"/>
              <a:gd name="connsiteX10" fmla="*/ 235109 w 496896"/>
              <a:gd name="connsiteY10" fmla="*/ 475 h 773729"/>
              <a:gd name="connsiteX11" fmla="*/ 261017 w 496896"/>
              <a:gd name="connsiteY11" fmla="*/ 0 h 773729"/>
              <a:gd name="connsiteX12" fmla="*/ 286926 w 496896"/>
              <a:gd name="connsiteY12" fmla="*/ 475 h 773729"/>
              <a:gd name="connsiteX13" fmla="*/ 339776 w 496896"/>
              <a:gd name="connsiteY13" fmla="*/ 16218 h 77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896" h="773729">
                <a:moveTo>
                  <a:pt x="339776" y="16218"/>
                </a:moveTo>
                <a:cubicBezTo>
                  <a:pt x="392132" y="38547"/>
                  <a:pt x="442215" y="80961"/>
                  <a:pt x="482881" y="146392"/>
                </a:cubicBezTo>
                <a:lnTo>
                  <a:pt x="496896" y="175916"/>
                </a:lnTo>
                <a:lnTo>
                  <a:pt x="441859" y="216867"/>
                </a:lnTo>
                <a:cubicBezTo>
                  <a:pt x="338038" y="315808"/>
                  <a:pt x="253936" y="491203"/>
                  <a:pt x="234509" y="761884"/>
                </a:cubicBezTo>
                <a:lnTo>
                  <a:pt x="234416" y="773729"/>
                </a:lnTo>
                <a:lnTo>
                  <a:pt x="212938" y="751933"/>
                </a:lnTo>
                <a:cubicBezTo>
                  <a:pt x="54669" y="569387"/>
                  <a:pt x="-2892" y="406057"/>
                  <a:pt x="111" y="278412"/>
                </a:cubicBezTo>
                <a:lnTo>
                  <a:pt x="10626" y="206487"/>
                </a:lnTo>
                <a:lnTo>
                  <a:pt x="39154" y="146392"/>
                </a:lnTo>
                <a:cubicBezTo>
                  <a:pt x="93374" y="59151"/>
                  <a:pt x="164338" y="12828"/>
                  <a:pt x="235109" y="475"/>
                </a:cubicBezTo>
                <a:lnTo>
                  <a:pt x="261017" y="0"/>
                </a:lnTo>
                <a:lnTo>
                  <a:pt x="286926" y="475"/>
                </a:lnTo>
                <a:cubicBezTo>
                  <a:pt x="304619" y="3563"/>
                  <a:pt x="322324" y="8774"/>
                  <a:pt x="339776" y="16218"/>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rgbClr val="FFFFFF"/>
              </a:solidFill>
            </a:endParaRPr>
          </a:p>
        </p:txBody>
      </p:sp>
      <p:sp>
        <p:nvSpPr>
          <p:cNvPr id="9" name="MH_Other_2"/>
          <p:cNvSpPr/>
          <p:nvPr>
            <p:custDataLst>
              <p:tags r:id="rId4"/>
            </p:custDataLst>
          </p:nvPr>
        </p:nvSpPr>
        <p:spPr>
          <a:xfrm rot="1350930" flipH="1">
            <a:off x="3743531" y="1221132"/>
            <a:ext cx="327025" cy="500063"/>
          </a:xfrm>
          <a:custGeom>
            <a:avLst/>
            <a:gdLst>
              <a:gd name="connsiteX0" fmla="*/ 261017 w 522034"/>
              <a:gd name="connsiteY0" fmla="*/ 0 h 800723"/>
              <a:gd name="connsiteX1" fmla="*/ 286926 w 522034"/>
              <a:gd name="connsiteY1" fmla="*/ 475 h 800723"/>
              <a:gd name="connsiteX2" fmla="*/ 482881 w 522034"/>
              <a:gd name="connsiteY2" fmla="*/ 146392 h 800723"/>
              <a:gd name="connsiteX3" fmla="*/ 511408 w 522034"/>
              <a:gd name="connsiteY3" fmla="*/ 206487 h 800723"/>
              <a:gd name="connsiteX4" fmla="*/ 521923 w 522034"/>
              <a:gd name="connsiteY4" fmla="*/ 278412 h 800723"/>
              <a:gd name="connsiteX5" fmla="*/ 309096 w 522034"/>
              <a:gd name="connsiteY5" fmla="*/ 751933 h 800723"/>
              <a:gd name="connsiteX6" fmla="*/ 261017 w 522034"/>
              <a:gd name="connsiteY6" fmla="*/ 800723 h 800723"/>
              <a:gd name="connsiteX7" fmla="*/ 212938 w 522034"/>
              <a:gd name="connsiteY7" fmla="*/ 751933 h 800723"/>
              <a:gd name="connsiteX8" fmla="*/ 111 w 522034"/>
              <a:gd name="connsiteY8" fmla="*/ 278412 h 800723"/>
              <a:gd name="connsiteX9" fmla="*/ 10626 w 522034"/>
              <a:gd name="connsiteY9" fmla="*/ 206487 h 800723"/>
              <a:gd name="connsiteX10" fmla="*/ 39154 w 522034"/>
              <a:gd name="connsiteY10" fmla="*/ 146392 h 800723"/>
              <a:gd name="connsiteX11" fmla="*/ 235109 w 522034"/>
              <a:gd name="connsiteY11" fmla="*/ 475 h 80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034" h="800723">
                <a:moveTo>
                  <a:pt x="261017" y="0"/>
                </a:moveTo>
                <a:lnTo>
                  <a:pt x="286926" y="475"/>
                </a:lnTo>
                <a:cubicBezTo>
                  <a:pt x="357697" y="12828"/>
                  <a:pt x="428660" y="59151"/>
                  <a:pt x="482881" y="146392"/>
                </a:cubicBezTo>
                <a:lnTo>
                  <a:pt x="511408" y="206487"/>
                </a:lnTo>
                <a:lnTo>
                  <a:pt x="521923" y="278412"/>
                </a:lnTo>
                <a:cubicBezTo>
                  <a:pt x="524926" y="406057"/>
                  <a:pt x="467366" y="569387"/>
                  <a:pt x="309096" y="751933"/>
                </a:cubicBezTo>
                <a:lnTo>
                  <a:pt x="261017" y="800723"/>
                </a:lnTo>
                <a:lnTo>
                  <a:pt x="212938" y="751933"/>
                </a:lnTo>
                <a:cubicBezTo>
                  <a:pt x="54669" y="569387"/>
                  <a:pt x="-2892" y="406057"/>
                  <a:pt x="111" y="278412"/>
                </a:cubicBezTo>
                <a:lnTo>
                  <a:pt x="10626" y="206487"/>
                </a:lnTo>
                <a:lnTo>
                  <a:pt x="39154" y="146392"/>
                </a:lnTo>
                <a:cubicBezTo>
                  <a:pt x="93374" y="59151"/>
                  <a:pt x="164338" y="12828"/>
                  <a:pt x="235109" y="475"/>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0000" anchor="ctr"/>
          <a:lstStyle/>
          <a:p>
            <a:pPr algn="ctr" eaLnBrk="1" fontAlgn="auto" hangingPunct="1">
              <a:spcBef>
                <a:spcPts val="0"/>
              </a:spcBef>
              <a:spcAft>
                <a:spcPts val="0"/>
              </a:spcAft>
              <a:defRPr/>
            </a:pPr>
            <a:r>
              <a:rPr lang="en-US" altLang="zh-CN" sz="2800" b="1" dirty="0">
                <a:solidFill>
                  <a:srgbClr val="FFFFFF"/>
                </a:solidFill>
                <a:latin typeface="方正舒体" panose="02010601030101010101" pitchFamily="2" charset="-122"/>
                <a:ea typeface="方正舒体" panose="02010601030101010101" pitchFamily="2" charset="-122"/>
                <a:cs typeface="Arial Unicode MS" panose="020B0604020202020204" pitchFamily="34" charset="-122"/>
              </a:rPr>
              <a:t>1</a:t>
            </a:r>
            <a:endParaRPr lang="zh-CN" altLang="en-US" sz="2800" b="1" dirty="0">
              <a:solidFill>
                <a:srgbClr val="FFFFFF"/>
              </a:solidFill>
              <a:latin typeface="方正舒体" panose="02010601030101010101" pitchFamily="2" charset="-122"/>
              <a:ea typeface="方正舒体" panose="02010601030101010101" pitchFamily="2" charset="-122"/>
              <a:cs typeface="Arial Unicode MS" panose="020B0604020202020204" pitchFamily="34" charset="-122"/>
            </a:endParaRPr>
          </a:p>
        </p:txBody>
      </p:sp>
      <p:cxnSp>
        <p:nvCxnSpPr>
          <p:cNvPr id="10" name="MH_Other_3"/>
          <p:cNvCxnSpPr/>
          <p:nvPr>
            <p:custDataLst>
              <p:tags r:id="rId5"/>
            </p:custDataLst>
          </p:nvPr>
        </p:nvCxnSpPr>
        <p:spPr>
          <a:xfrm>
            <a:off x="3807031" y="1790815"/>
            <a:ext cx="4373562" cy="0"/>
          </a:xfrm>
          <a:prstGeom prst="line">
            <a:avLst/>
          </a:prstGeom>
          <a:ln>
            <a:solidFill>
              <a:srgbClr val="D5D5D5"/>
            </a:solidFill>
            <a:prstDash val="dash"/>
          </a:ln>
        </p:spPr>
        <p:style>
          <a:lnRef idx="1">
            <a:schemeClr val="accent1"/>
          </a:lnRef>
          <a:fillRef idx="0">
            <a:schemeClr val="accent1"/>
          </a:fillRef>
          <a:effectRef idx="0">
            <a:schemeClr val="accent1"/>
          </a:effectRef>
          <a:fontRef idx="minor">
            <a:schemeClr val="tx1"/>
          </a:fontRef>
        </p:style>
      </p:cxnSp>
      <p:sp>
        <p:nvSpPr>
          <p:cNvPr id="11" name="MH_SubTitle_1"/>
          <p:cNvSpPr txBox="1"/>
          <p:nvPr>
            <p:custDataLst>
              <p:tags r:id="rId6"/>
            </p:custDataLst>
          </p:nvPr>
        </p:nvSpPr>
        <p:spPr>
          <a:xfrm>
            <a:off x="4146757" y="1352261"/>
            <a:ext cx="4033836" cy="436562"/>
          </a:xfrm>
          <a:prstGeom prst="rect">
            <a:avLst/>
          </a:prstGeom>
          <a:noFill/>
        </p:spPr>
        <p:txBody>
          <a:bodyPr anchor="b">
            <a:noAutofit/>
          </a:bodyPr>
          <a:lstStyle/>
          <a:p>
            <a:r>
              <a:rPr lang="zh-CN" altLang="en-US" sz="2000" b="1" dirty="0">
                <a:latin typeface="楷体" panose="02010609060101010101" pitchFamily="49" charset="-122"/>
                <a:ea typeface="楷体" panose="02010609060101010101" pitchFamily="49" charset="-122"/>
              </a:rPr>
              <a:t>总学时数为</a:t>
            </a:r>
            <a:r>
              <a:rPr lang="en-US" altLang="zh-CN" sz="2000" b="1" dirty="0">
                <a:latin typeface="楷体" panose="02010609060101010101" pitchFamily="49" charset="-122"/>
                <a:ea typeface="楷体" panose="02010609060101010101" pitchFamily="49" charset="-122"/>
              </a:rPr>
              <a:t>48</a:t>
            </a:r>
            <a:r>
              <a:rPr lang="zh-CN" altLang="en-US" sz="2000" b="1" dirty="0">
                <a:latin typeface="楷体" panose="02010609060101010101" pitchFamily="49" charset="-122"/>
                <a:ea typeface="楷体" panose="02010609060101010101" pitchFamily="49" charset="-122"/>
              </a:rPr>
              <a:t>，其中课堂讲授</a:t>
            </a:r>
            <a:r>
              <a:rPr lang="en-US" altLang="zh-CN" sz="2000" b="1" dirty="0">
                <a:latin typeface="楷体" panose="02010609060101010101" pitchFamily="49" charset="-122"/>
                <a:ea typeface="楷体" panose="02010609060101010101" pitchFamily="49" charset="-122"/>
              </a:rPr>
              <a:t>46</a:t>
            </a:r>
            <a:r>
              <a:rPr lang="zh-CN" altLang="en-US" sz="2000" b="1" dirty="0">
                <a:latin typeface="楷体" panose="02010609060101010101" pitchFamily="49" charset="-122"/>
                <a:ea typeface="楷体" panose="02010609060101010101" pitchFamily="49" charset="-122"/>
              </a:rPr>
              <a:t>学时，习题课</a:t>
            </a:r>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学时。</a:t>
            </a:r>
            <a:endParaRPr lang="en-US" altLang="zh-CN" sz="2000" b="1" dirty="0">
              <a:latin typeface="楷体" panose="02010609060101010101" pitchFamily="49" charset="-122"/>
              <a:ea typeface="楷体" panose="02010609060101010101" pitchFamily="49" charset="-122"/>
            </a:endParaRPr>
          </a:p>
        </p:txBody>
      </p:sp>
      <p:sp>
        <p:nvSpPr>
          <p:cNvPr id="12" name="MH_Other_4"/>
          <p:cNvSpPr/>
          <p:nvPr>
            <p:custDataLst>
              <p:tags r:id="rId7"/>
            </p:custDataLst>
          </p:nvPr>
        </p:nvSpPr>
        <p:spPr>
          <a:xfrm rot="20249070">
            <a:off x="3545093" y="2210739"/>
            <a:ext cx="309563" cy="484188"/>
          </a:xfrm>
          <a:custGeom>
            <a:avLst/>
            <a:gdLst>
              <a:gd name="connsiteX0" fmla="*/ 339776 w 496896"/>
              <a:gd name="connsiteY0" fmla="*/ 16218 h 773729"/>
              <a:gd name="connsiteX1" fmla="*/ 482881 w 496896"/>
              <a:gd name="connsiteY1" fmla="*/ 146392 h 773729"/>
              <a:gd name="connsiteX2" fmla="*/ 496896 w 496896"/>
              <a:gd name="connsiteY2" fmla="*/ 175916 h 773729"/>
              <a:gd name="connsiteX3" fmla="*/ 441859 w 496896"/>
              <a:gd name="connsiteY3" fmla="*/ 216867 h 773729"/>
              <a:gd name="connsiteX4" fmla="*/ 234509 w 496896"/>
              <a:gd name="connsiteY4" fmla="*/ 761884 h 773729"/>
              <a:gd name="connsiteX5" fmla="*/ 234416 w 496896"/>
              <a:gd name="connsiteY5" fmla="*/ 773729 h 773729"/>
              <a:gd name="connsiteX6" fmla="*/ 212938 w 496896"/>
              <a:gd name="connsiteY6" fmla="*/ 751933 h 773729"/>
              <a:gd name="connsiteX7" fmla="*/ 111 w 496896"/>
              <a:gd name="connsiteY7" fmla="*/ 278412 h 773729"/>
              <a:gd name="connsiteX8" fmla="*/ 10626 w 496896"/>
              <a:gd name="connsiteY8" fmla="*/ 206487 h 773729"/>
              <a:gd name="connsiteX9" fmla="*/ 39154 w 496896"/>
              <a:gd name="connsiteY9" fmla="*/ 146392 h 773729"/>
              <a:gd name="connsiteX10" fmla="*/ 235109 w 496896"/>
              <a:gd name="connsiteY10" fmla="*/ 475 h 773729"/>
              <a:gd name="connsiteX11" fmla="*/ 261017 w 496896"/>
              <a:gd name="connsiteY11" fmla="*/ 0 h 773729"/>
              <a:gd name="connsiteX12" fmla="*/ 286926 w 496896"/>
              <a:gd name="connsiteY12" fmla="*/ 475 h 773729"/>
              <a:gd name="connsiteX13" fmla="*/ 339776 w 496896"/>
              <a:gd name="connsiteY13" fmla="*/ 16218 h 77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896" h="773729">
                <a:moveTo>
                  <a:pt x="339776" y="16218"/>
                </a:moveTo>
                <a:cubicBezTo>
                  <a:pt x="392132" y="38547"/>
                  <a:pt x="442215" y="80961"/>
                  <a:pt x="482881" y="146392"/>
                </a:cubicBezTo>
                <a:lnTo>
                  <a:pt x="496896" y="175916"/>
                </a:lnTo>
                <a:lnTo>
                  <a:pt x="441859" y="216867"/>
                </a:lnTo>
                <a:cubicBezTo>
                  <a:pt x="338038" y="315808"/>
                  <a:pt x="253936" y="491203"/>
                  <a:pt x="234509" y="761884"/>
                </a:cubicBezTo>
                <a:lnTo>
                  <a:pt x="234416" y="773729"/>
                </a:lnTo>
                <a:lnTo>
                  <a:pt x="212938" y="751933"/>
                </a:lnTo>
                <a:cubicBezTo>
                  <a:pt x="54669" y="569387"/>
                  <a:pt x="-2892" y="406057"/>
                  <a:pt x="111" y="278412"/>
                </a:cubicBezTo>
                <a:lnTo>
                  <a:pt x="10626" y="206487"/>
                </a:lnTo>
                <a:lnTo>
                  <a:pt x="39154" y="146392"/>
                </a:lnTo>
                <a:cubicBezTo>
                  <a:pt x="93374" y="59151"/>
                  <a:pt x="164338" y="12828"/>
                  <a:pt x="235109" y="475"/>
                </a:cubicBezTo>
                <a:lnTo>
                  <a:pt x="261017" y="0"/>
                </a:lnTo>
                <a:lnTo>
                  <a:pt x="286926" y="475"/>
                </a:lnTo>
                <a:cubicBezTo>
                  <a:pt x="304619" y="3563"/>
                  <a:pt x="322324" y="8774"/>
                  <a:pt x="339776" y="16218"/>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rgbClr val="FFFFFF"/>
              </a:solidFill>
            </a:endParaRPr>
          </a:p>
        </p:txBody>
      </p:sp>
      <p:sp>
        <p:nvSpPr>
          <p:cNvPr id="13" name="MH_Other_5"/>
          <p:cNvSpPr/>
          <p:nvPr>
            <p:custDataLst>
              <p:tags r:id="rId8"/>
            </p:custDataLst>
          </p:nvPr>
        </p:nvSpPr>
        <p:spPr>
          <a:xfrm rot="1350930" flipH="1">
            <a:off x="3743531" y="2207564"/>
            <a:ext cx="327025" cy="500063"/>
          </a:xfrm>
          <a:custGeom>
            <a:avLst/>
            <a:gdLst>
              <a:gd name="connsiteX0" fmla="*/ 261017 w 522034"/>
              <a:gd name="connsiteY0" fmla="*/ 0 h 800723"/>
              <a:gd name="connsiteX1" fmla="*/ 286926 w 522034"/>
              <a:gd name="connsiteY1" fmla="*/ 475 h 800723"/>
              <a:gd name="connsiteX2" fmla="*/ 482881 w 522034"/>
              <a:gd name="connsiteY2" fmla="*/ 146392 h 800723"/>
              <a:gd name="connsiteX3" fmla="*/ 511408 w 522034"/>
              <a:gd name="connsiteY3" fmla="*/ 206487 h 800723"/>
              <a:gd name="connsiteX4" fmla="*/ 521923 w 522034"/>
              <a:gd name="connsiteY4" fmla="*/ 278412 h 800723"/>
              <a:gd name="connsiteX5" fmla="*/ 309096 w 522034"/>
              <a:gd name="connsiteY5" fmla="*/ 751933 h 800723"/>
              <a:gd name="connsiteX6" fmla="*/ 261017 w 522034"/>
              <a:gd name="connsiteY6" fmla="*/ 800723 h 800723"/>
              <a:gd name="connsiteX7" fmla="*/ 212938 w 522034"/>
              <a:gd name="connsiteY7" fmla="*/ 751933 h 800723"/>
              <a:gd name="connsiteX8" fmla="*/ 111 w 522034"/>
              <a:gd name="connsiteY8" fmla="*/ 278412 h 800723"/>
              <a:gd name="connsiteX9" fmla="*/ 10626 w 522034"/>
              <a:gd name="connsiteY9" fmla="*/ 206487 h 800723"/>
              <a:gd name="connsiteX10" fmla="*/ 39154 w 522034"/>
              <a:gd name="connsiteY10" fmla="*/ 146392 h 800723"/>
              <a:gd name="connsiteX11" fmla="*/ 235109 w 522034"/>
              <a:gd name="connsiteY11" fmla="*/ 475 h 80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034" h="800723">
                <a:moveTo>
                  <a:pt x="261017" y="0"/>
                </a:moveTo>
                <a:lnTo>
                  <a:pt x="286926" y="475"/>
                </a:lnTo>
                <a:cubicBezTo>
                  <a:pt x="357697" y="12828"/>
                  <a:pt x="428660" y="59151"/>
                  <a:pt x="482881" y="146392"/>
                </a:cubicBezTo>
                <a:lnTo>
                  <a:pt x="511408" y="206487"/>
                </a:lnTo>
                <a:lnTo>
                  <a:pt x="521923" y="278412"/>
                </a:lnTo>
                <a:cubicBezTo>
                  <a:pt x="524926" y="406057"/>
                  <a:pt x="467366" y="569387"/>
                  <a:pt x="309096" y="751933"/>
                </a:cubicBezTo>
                <a:lnTo>
                  <a:pt x="261017" y="800723"/>
                </a:lnTo>
                <a:lnTo>
                  <a:pt x="212938" y="751933"/>
                </a:lnTo>
                <a:cubicBezTo>
                  <a:pt x="54669" y="569387"/>
                  <a:pt x="-2892" y="406057"/>
                  <a:pt x="111" y="278412"/>
                </a:cubicBezTo>
                <a:lnTo>
                  <a:pt x="10626" y="206487"/>
                </a:lnTo>
                <a:lnTo>
                  <a:pt x="39154" y="146392"/>
                </a:lnTo>
                <a:cubicBezTo>
                  <a:pt x="93374" y="59151"/>
                  <a:pt x="164338" y="12828"/>
                  <a:pt x="235109" y="475"/>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0000" anchor="ctr"/>
          <a:lstStyle/>
          <a:p>
            <a:pPr algn="ctr" eaLnBrk="1" fontAlgn="auto" hangingPunct="1">
              <a:spcBef>
                <a:spcPts val="0"/>
              </a:spcBef>
              <a:spcAft>
                <a:spcPts val="0"/>
              </a:spcAft>
              <a:defRPr/>
            </a:pPr>
            <a:r>
              <a:rPr lang="en-US" altLang="zh-CN" sz="2800" b="1" dirty="0">
                <a:solidFill>
                  <a:srgbClr val="FFFFFF"/>
                </a:solidFill>
                <a:latin typeface="方正舒体" panose="02010601030101010101" pitchFamily="2" charset="-122"/>
                <a:ea typeface="方正舒体" panose="02010601030101010101" pitchFamily="2" charset="-122"/>
                <a:cs typeface="Arial Unicode MS" panose="020B0604020202020204" pitchFamily="34" charset="-122"/>
              </a:rPr>
              <a:t>2</a:t>
            </a:r>
            <a:endParaRPr lang="zh-CN" altLang="en-US" sz="2800" b="1" dirty="0">
              <a:solidFill>
                <a:srgbClr val="FFFFFF"/>
              </a:solidFill>
              <a:latin typeface="方正舒体" panose="02010601030101010101" pitchFamily="2" charset="-122"/>
              <a:ea typeface="方正舒体" panose="02010601030101010101" pitchFamily="2" charset="-122"/>
              <a:cs typeface="Arial Unicode MS" panose="020B0604020202020204" pitchFamily="34" charset="-122"/>
            </a:endParaRPr>
          </a:p>
        </p:txBody>
      </p:sp>
      <p:cxnSp>
        <p:nvCxnSpPr>
          <p:cNvPr id="14" name="MH_Other_6"/>
          <p:cNvCxnSpPr/>
          <p:nvPr>
            <p:custDataLst>
              <p:tags r:id="rId9"/>
            </p:custDataLst>
          </p:nvPr>
        </p:nvCxnSpPr>
        <p:spPr>
          <a:xfrm>
            <a:off x="3814113" y="2982069"/>
            <a:ext cx="4373562" cy="0"/>
          </a:xfrm>
          <a:prstGeom prst="line">
            <a:avLst/>
          </a:prstGeom>
          <a:ln>
            <a:solidFill>
              <a:srgbClr val="D5D5D5"/>
            </a:solidFill>
            <a:prstDash val="dash"/>
          </a:ln>
        </p:spPr>
        <p:style>
          <a:lnRef idx="1">
            <a:schemeClr val="accent1"/>
          </a:lnRef>
          <a:fillRef idx="0">
            <a:schemeClr val="accent1"/>
          </a:fillRef>
          <a:effectRef idx="0">
            <a:schemeClr val="accent1"/>
          </a:effectRef>
          <a:fontRef idx="minor">
            <a:schemeClr val="tx1"/>
          </a:fontRef>
        </p:style>
      </p:cxnSp>
      <p:sp>
        <p:nvSpPr>
          <p:cNvPr id="15" name="MH_SubTitle_2"/>
          <p:cNvSpPr txBox="1"/>
          <p:nvPr>
            <p:custDataLst>
              <p:tags r:id="rId10"/>
            </p:custDataLst>
          </p:nvPr>
        </p:nvSpPr>
        <p:spPr>
          <a:xfrm>
            <a:off x="4131628" y="2473282"/>
            <a:ext cx="4048965" cy="436563"/>
          </a:xfrm>
          <a:prstGeom prst="rect">
            <a:avLst/>
          </a:prstGeom>
          <a:noFill/>
        </p:spPr>
        <p:txBody>
          <a:bodyPr anchor="b">
            <a:noAutofit/>
          </a:bodyPr>
          <a:lstStyle/>
          <a:p>
            <a:pPr marL="0" lvl="1">
              <a:buClr>
                <a:schemeClr val="folHlink"/>
              </a:buClr>
              <a:buSzPct val="60000"/>
            </a:pPr>
            <a:r>
              <a:rPr lang="zh-CN" altLang="en-US" sz="2000" b="1" dirty="0">
                <a:latin typeface="楷体" panose="02010609060101010101" pitchFamily="49" charset="-122"/>
                <a:ea typeface="楷体" panose="02010609060101010101" pitchFamily="49" charset="-122"/>
              </a:rPr>
              <a:t>最后成绩评定方法：</a:t>
            </a:r>
            <a:r>
              <a:rPr lang="zh-CN" altLang="zh-CN" sz="2000" b="1" dirty="0">
                <a:latin typeface="楷体" panose="02010609060101010101" pitchFamily="49" charset="-122"/>
                <a:ea typeface="楷体" panose="02010609060101010101" pitchFamily="49" charset="-122"/>
              </a:rPr>
              <a:t>平时考核（含作业及课堂练习）</a:t>
            </a:r>
            <a:r>
              <a:rPr lang="zh-CN" altLang="en-US" sz="2000" b="1" dirty="0">
                <a:latin typeface="楷体" panose="02010609060101010101" pitchFamily="49" charset="-122"/>
                <a:ea typeface="楷体" panose="02010609060101010101" pitchFamily="49" charset="-122"/>
              </a:rPr>
              <a:t>占</a:t>
            </a:r>
            <a:r>
              <a:rPr lang="en-US" altLang="zh-CN" sz="2000" b="1" dirty="0">
                <a:latin typeface="楷体" panose="02010609060101010101" pitchFamily="49" charset="-122"/>
                <a:ea typeface="楷体" panose="02010609060101010101" pitchFamily="49" charset="-122"/>
              </a:rPr>
              <a:t>30</a:t>
            </a:r>
            <a:r>
              <a:rPr lang="zh-CN" altLang="en-US" sz="2000" b="1" dirty="0">
                <a:latin typeface="楷体" panose="02010609060101010101" pitchFamily="49" charset="-122"/>
                <a:ea typeface="楷体" panose="02010609060101010101" pitchFamily="49" charset="-122"/>
              </a:rPr>
              <a:t>％，期末考试占</a:t>
            </a:r>
            <a:r>
              <a:rPr lang="en-US" altLang="zh-CN" sz="2000" b="1" dirty="0">
                <a:latin typeface="楷体" panose="02010609060101010101" pitchFamily="49" charset="-122"/>
                <a:ea typeface="楷体" panose="02010609060101010101" pitchFamily="49" charset="-122"/>
              </a:rPr>
              <a:t>70</a:t>
            </a:r>
            <a:r>
              <a:rPr lang="zh-CN" altLang="en-US" sz="2000" b="1" dirty="0">
                <a:latin typeface="楷体" panose="02010609060101010101" pitchFamily="49" charset="-122"/>
                <a:ea typeface="楷体" panose="02010609060101010101" pitchFamily="49" charset="-122"/>
              </a:rPr>
              <a:t>％。</a:t>
            </a:r>
            <a:endParaRPr lang="zh-CN" altLang="en-US" sz="2000" b="1" dirty="0">
              <a:latin typeface="楷体" panose="02010609060101010101" pitchFamily="49" charset="-122"/>
              <a:ea typeface="楷体" panose="02010609060101010101" pitchFamily="49" charset="-122"/>
            </a:endParaRPr>
          </a:p>
        </p:txBody>
      </p:sp>
      <p:sp>
        <p:nvSpPr>
          <p:cNvPr id="16" name="MH_Other_7"/>
          <p:cNvSpPr/>
          <p:nvPr>
            <p:custDataLst>
              <p:tags r:id="rId11"/>
            </p:custDataLst>
          </p:nvPr>
        </p:nvSpPr>
        <p:spPr>
          <a:xfrm rot="20249070">
            <a:off x="3552175" y="3280519"/>
            <a:ext cx="309563" cy="484187"/>
          </a:xfrm>
          <a:custGeom>
            <a:avLst/>
            <a:gdLst>
              <a:gd name="connsiteX0" fmla="*/ 339776 w 496896"/>
              <a:gd name="connsiteY0" fmla="*/ 16218 h 773729"/>
              <a:gd name="connsiteX1" fmla="*/ 482881 w 496896"/>
              <a:gd name="connsiteY1" fmla="*/ 146392 h 773729"/>
              <a:gd name="connsiteX2" fmla="*/ 496896 w 496896"/>
              <a:gd name="connsiteY2" fmla="*/ 175916 h 773729"/>
              <a:gd name="connsiteX3" fmla="*/ 441859 w 496896"/>
              <a:gd name="connsiteY3" fmla="*/ 216867 h 773729"/>
              <a:gd name="connsiteX4" fmla="*/ 234509 w 496896"/>
              <a:gd name="connsiteY4" fmla="*/ 761884 h 773729"/>
              <a:gd name="connsiteX5" fmla="*/ 234416 w 496896"/>
              <a:gd name="connsiteY5" fmla="*/ 773729 h 773729"/>
              <a:gd name="connsiteX6" fmla="*/ 212938 w 496896"/>
              <a:gd name="connsiteY6" fmla="*/ 751933 h 773729"/>
              <a:gd name="connsiteX7" fmla="*/ 111 w 496896"/>
              <a:gd name="connsiteY7" fmla="*/ 278412 h 773729"/>
              <a:gd name="connsiteX8" fmla="*/ 10626 w 496896"/>
              <a:gd name="connsiteY8" fmla="*/ 206487 h 773729"/>
              <a:gd name="connsiteX9" fmla="*/ 39154 w 496896"/>
              <a:gd name="connsiteY9" fmla="*/ 146392 h 773729"/>
              <a:gd name="connsiteX10" fmla="*/ 235109 w 496896"/>
              <a:gd name="connsiteY10" fmla="*/ 475 h 773729"/>
              <a:gd name="connsiteX11" fmla="*/ 261017 w 496896"/>
              <a:gd name="connsiteY11" fmla="*/ 0 h 773729"/>
              <a:gd name="connsiteX12" fmla="*/ 286926 w 496896"/>
              <a:gd name="connsiteY12" fmla="*/ 475 h 773729"/>
              <a:gd name="connsiteX13" fmla="*/ 339776 w 496896"/>
              <a:gd name="connsiteY13" fmla="*/ 16218 h 77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896" h="773729">
                <a:moveTo>
                  <a:pt x="339776" y="16218"/>
                </a:moveTo>
                <a:cubicBezTo>
                  <a:pt x="392132" y="38547"/>
                  <a:pt x="442215" y="80961"/>
                  <a:pt x="482881" y="146392"/>
                </a:cubicBezTo>
                <a:lnTo>
                  <a:pt x="496896" y="175916"/>
                </a:lnTo>
                <a:lnTo>
                  <a:pt x="441859" y="216867"/>
                </a:lnTo>
                <a:cubicBezTo>
                  <a:pt x="338038" y="315808"/>
                  <a:pt x="253936" y="491203"/>
                  <a:pt x="234509" y="761884"/>
                </a:cubicBezTo>
                <a:lnTo>
                  <a:pt x="234416" y="773729"/>
                </a:lnTo>
                <a:lnTo>
                  <a:pt x="212938" y="751933"/>
                </a:lnTo>
                <a:cubicBezTo>
                  <a:pt x="54669" y="569387"/>
                  <a:pt x="-2892" y="406057"/>
                  <a:pt x="111" y="278412"/>
                </a:cubicBezTo>
                <a:lnTo>
                  <a:pt x="10626" y="206487"/>
                </a:lnTo>
                <a:lnTo>
                  <a:pt x="39154" y="146392"/>
                </a:lnTo>
                <a:cubicBezTo>
                  <a:pt x="93374" y="59151"/>
                  <a:pt x="164338" y="12828"/>
                  <a:pt x="235109" y="475"/>
                </a:cubicBezTo>
                <a:lnTo>
                  <a:pt x="261017" y="0"/>
                </a:lnTo>
                <a:lnTo>
                  <a:pt x="286926" y="475"/>
                </a:lnTo>
                <a:cubicBezTo>
                  <a:pt x="304619" y="3563"/>
                  <a:pt x="322324" y="8774"/>
                  <a:pt x="339776" y="16218"/>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rgbClr val="FFFFFF"/>
              </a:solidFill>
            </a:endParaRPr>
          </a:p>
        </p:txBody>
      </p:sp>
      <p:sp>
        <p:nvSpPr>
          <p:cNvPr id="17" name="MH_Other_8"/>
          <p:cNvSpPr/>
          <p:nvPr>
            <p:custDataLst>
              <p:tags r:id="rId12"/>
            </p:custDataLst>
          </p:nvPr>
        </p:nvSpPr>
        <p:spPr>
          <a:xfrm rot="1350930" flipH="1">
            <a:off x="3750613" y="3275756"/>
            <a:ext cx="327025" cy="501650"/>
          </a:xfrm>
          <a:custGeom>
            <a:avLst/>
            <a:gdLst>
              <a:gd name="connsiteX0" fmla="*/ 261017 w 522034"/>
              <a:gd name="connsiteY0" fmla="*/ 0 h 800723"/>
              <a:gd name="connsiteX1" fmla="*/ 286926 w 522034"/>
              <a:gd name="connsiteY1" fmla="*/ 475 h 800723"/>
              <a:gd name="connsiteX2" fmla="*/ 482881 w 522034"/>
              <a:gd name="connsiteY2" fmla="*/ 146392 h 800723"/>
              <a:gd name="connsiteX3" fmla="*/ 511408 w 522034"/>
              <a:gd name="connsiteY3" fmla="*/ 206487 h 800723"/>
              <a:gd name="connsiteX4" fmla="*/ 521923 w 522034"/>
              <a:gd name="connsiteY4" fmla="*/ 278412 h 800723"/>
              <a:gd name="connsiteX5" fmla="*/ 309096 w 522034"/>
              <a:gd name="connsiteY5" fmla="*/ 751933 h 800723"/>
              <a:gd name="connsiteX6" fmla="*/ 261017 w 522034"/>
              <a:gd name="connsiteY6" fmla="*/ 800723 h 800723"/>
              <a:gd name="connsiteX7" fmla="*/ 212938 w 522034"/>
              <a:gd name="connsiteY7" fmla="*/ 751933 h 800723"/>
              <a:gd name="connsiteX8" fmla="*/ 111 w 522034"/>
              <a:gd name="connsiteY8" fmla="*/ 278412 h 800723"/>
              <a:gd name="connsiteX9" fmla="*/ 10626 w 522034"/>
              <a:gd name="connsiteY9" fmla="*/ 206487 h 800723"/>
              <a:gd name="connsiteX10" fmla="*/ 39154 w 522034"/>
              <a:gd name="connsiteY10" fmla="*/ 146392 h 800723"/>
              <a:gd name="connsiteX11" fmla="*/ 235109 w 522034"/>
              <a:gd name="connsiteY11" fmla="*/ 475 h 80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034" h="800723">
                <a:moveTo>
                  <a:pt x="261017" y="0"/>
                </a:moveTo>
                <a:lnTo>
                  <a:pt x="286926" y="475"/>
                </a:lnTo>
                <a:cubicBezTo>
                  <a:pt x="357697" y="12828"/>
                  <a:pt x="428660" y="59151"/>
                  <a:pt x="482881" y="146392"/>
                </a:cubicBezTo>
                <a:lnTo>
                  <a:pt x="511408" y="206487"/>
                </a:lnTo>
                <a:lnTo>
                  <a:pt x="521923" y="278412"/>
                </a:lnTo>
                <a:cubicBezTo>
                  <a:pt x="524926" y="406057"/>
                  <a:pt x="467366" y="569387"/>
                  <a:pt x="309096" y="751933"/>
                </a:cubicBezTo>
                <a:lnTo>
                  <a:pt x="261017" y="800723"/>
                </a:lnTo>
                <a:lnTo>
                  <a:pt x="212938" y="751933"/>
                </a:lnTo>
                <a:cubicBezTo>
                  <a:pt x="54669" y="569387"/>
                  <a:pt x="-2892" y="406057"/>
                  <a:pt x="111" y="278412"/>
                </a:cubicBezTo>
                <a:lnTo>
                  <a:pt x="10626" y="206487"/>
                </a:lnTo>
                <a:lnTo>
                  <a:pt x="39154" y="146392"/>
                </a:lnTo>
                <a:cubicBezTo>
                  <a:pt x="93374" y="59151"/>
                  <a:pt x="164338" y="12828"/>
                  <a:pt x="235109" y="475"/>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0000" anchor="ctr"/>
          <a:lstStyle/>
          <a:p>
            <a:pPr algn="ctr" eaLnBrk="1" fontAlgn="auto" hangingPunct="1">
              <a:spcBef>
                <a:spcPts val="0"/>
              </a:spcBef>
              <a:spcAft>
                <a:spcPts val="0"/>
              </a:spcAft>
              <a:defRPr/>
            </a:pPr>
            <a:r>
              <a:rPr lang="en-US" altLang="zh-CN" sz="2800" b="1" dirty="0">
                <a:solidFill>
                  <a:srgbClr val="FFFFFF"/>
                </a:solidFill>
                <a:latin typeface="方正舒体" panose="02010601030101010101" pitchFamily="2" charset="-122"/>
                <a:ea typeface="方正舒体" panose="02010601030101010101" pitchFamily="2" charset="-122"/>
                <a:cs typeface="Arial Unicode MS" panose="020B0604020202020204" pitchFamily="34" charset="-122"/>
              </a:rPr>
              <a:t>3</a:t>
            </a:r>
            <a:endParaRPr lang="zh-CN" altLang="en-US" sz="2800" b="1" dirty="0">
              <a:solidFill>
                <a:srgbClr val="FFFFFF"/>
              </a:solidFill>
              <a:latin typeface="方正舒体" panose="02010601030101010101" pitchFamily="2" charset="-122"/>
              <a:ea typeface="方正舒体" panose="02010601030101010101" pitchFamily="2" charset="-122"/>
              <a:cs typeface="Arial Unicode MS" panose="020B0604020202020204" pitchFamily="34" charset="-122"/>
            </a:endParaRPr>
          </a:p>
        </p:txBody>
      </p:sp>
      <p:cxnSp>
        <p:nvCxnSpPr>
          <p:cNvPr id="18" name="MH_Other_9"/>
          <p:cNvCxnSpPr/>
          <p:nvPr>
            <p:custDataLst>
              <p:tags r:id="rId13"/>
            </p:custDataLst>
          </p:nvPr>
        </p:nvCxnSpPr>
        <p:spPr>
          <a:xfrm>
            <a:off x="3814113" y="3756769"/>
            <a:ext cx="4373562" cy="0"/>
          </a:xfrm>
          <a:prstGeom prst="line">
            <a:avLst/>
          </a:prstGeom>
          <a:ln>
            <a:solidFill>
              <a:srgbClr val="D5D5D5"/>
            </a:solidFill>
            <a:prstDash val="dash"/>
          </a:ln>
        </p:spPr>
        <p:style>
          <a:lnRef idx="1">
            <a:schemeClr val="accent1"/>
          </a:lnRef>
          <a:fillRef idx="0">
            <a:schemeClr val="accent1"/>
          </a:fillRef>
          <a:effectRef idx="0">
            <a:schemeClr val="accent1"/>
          </a:effectRef>
          <a:fontRef idx="minor">
            <a:schemeClr val="tx1"/>
          </a:fontRef>
        </p:style>
      </p:cxnSp>
      <p:sp>
        <p:nvSpPr>
          <p:cNvPr id="19" name="MH_SubTitle_3"/>
          <p:cNvSpPr txBox="1"/>
          <p:nvPr>
            <p:custDataLst>
              <p:tags r:id="rId14"/>
            </p:custDataLst>
          </p:nvPr>
        </p:nvSpPr>
        <p:spPr>
          <a:xfrm>
            <a:off x="4153838" y="3577494"/>
            <a:ext cx="4019469" cy="436563"/>
          </a:xfrm>
          <a:prstGeom prst="rect">
            <a:avLst/>
          </a:prstGeom>
          <a:noFill/>
        </p:spPr>
        <p:txBody>
          <a:bodyPr anchor="b">
            <a:noAutofit/>
          </a:bodyPr>
          <a:lstStyle/>
          <a:p>
            <a:pPr marL="0" lvl="1">
              <a:buClr>
                <a:schemeClr val="folHlink"/>
              </a:buClr>
              <a:buSzPct val="60000"/>
            </a:pPr>
            <a:r>
              <a:rPr lang="zh-CN" altLang="en-US" sz="2000" b="1" dirty="0">
                <a:latin typeface="楷体" panose="02010609060101010101" pitchFamily="49" charset="-122"/>
                <a:ea typeface="楷体" panose="02010609060101010101" pitchFamily="49" charset="-122"/>
              </a:rPr>
              <a:t>教材：《微机原理与接口技术》（第</a:t>
            </a:r>
            <a:r>
              <a:rPr lang="en-US" altLang="zh-CN" sz="2000" b="1" dirty="0">
                <a:latin typeface="楷体" panose="02010609060101010101" pitchFamily="49" charset="-122"/>
                <a:ea typeface="楷体" panose="02010609060101010101" pitchFamily="49" charset="-122"/>
              </a:rPr>
              <a:t>3</a:t>
            </a:r>
            <a:r>
              <a:rPr lang="zh-CN" altLang="en-US" sz="2000" b="1" dirty="0">
                <a:latin typeface="楷体" panose="02010609060101010101" pitchFamily="49" charset="-122"/>
                <a:ea typeface="楷体" panose="02010609060101010101" pitchFamily="49" charset="-122"/>
              </a:rPr>
              <a:t>版）</a:t>
            </a:r>
            <a:r>
              <a:rPr lang="en-US" altLang="zh-CN" sz="2000" b="1" dirty="0">
                <a:latin typeface="楷体" panose="02010609060101010101" pitchFamily="49" charset="-122"/>
                <a:ea typeface="楷体" panose="02010609060101010101" pitchFamily="49" charset="-122"/>
              </a:rPr>
              <a:t>. </a:t>
            </a:r>
            <a:r>
              <a:rPr lang="zh-CN" altLang="en-US" sz="2000" b="1" dirty="0">
                <a:latin typeface="楷体" panose="02010609060101010101" pitchFamily="49" charset="-122"/>
                <a:ea typeface="楷体" panose="02010609060101010101" pitchFamily="49" charset="-122"/>
              </a:rPr>
              <a:t>冯博琴，吴宁主编</a:t>
            </a:r>
            <a:r>
              <a:rPr lang="en-US" altLang="zh-CN" sz="2000" b="1" dirty="0">
                <a:latin typeface="楷体" panose="02010609060101010101" pitchFamily="49" charset="-122"/>
                <a:ea typeface="楷体" panose="02010609060101010101" pitchFamily="49" charset="-122"/>
              </a:rPr>
              <a:t>. </a:t>
            </a:r>
            <a:r>
              <a:rPr lang="zh-CN" altLang="en-US" sz="2000" b="1" dirty="0">
                <a:latin typeface="楷体" panose="02010609060101010101" pitchFamily="49" charset="-122"/>
                <a:ea typeface="楷体" panose="02010609060101010101" pitchFamily="49" charset="-122"/>
              </a:rPr>
              <a:t>清华大学出版社</a:t>
            </a:r>
            <a:endParaRPr lang="en-US" altLang="zh-CN" sz="2000" b="1" dirty="0">
              <a:latin typeface="楷体" panose="02010609060101010101" pitchFamily="49" charset="-122"/>
              <a:ea typeface="楷体" panose="02010609060101010101" pitchFamily="49" charset="-122"/>
            </a:endParaRPr>
          </a:p>
        </p:txBody>
      </p:sp>
      <p:sp>
        <p:nvSpPr>
          <p:cNvPr id="20" name="MH_Other_10"/>
          <p:cNvSpPr/>
          <p:nvPr>
            <p:custDataLst>
              <p:tags r:id="rId15"/>
            </p:custDataLst>
          </p:nvPr>
        </p:nvSpPr>
        <p:spPr>
          <a:xfrm rot="20249070">
            <a:off x="3545093" y="4390072"/>
            <a:ext cx="309563" cy="484187"/>
          </a:xfrm>
          <a:custGeom>
            <a:avLst/>
            <a:gdLst>
              <a:gd name="connsiteX0" fmla="*/ 339776 w 496896"/>
              <a:gd name="connsiteY0" fmla="*/ 16218 h 773729"/>
              <a:gd name="connsiteX1" fmla="*/ 482881 w 496896"/>
              <a:gd name="connsiteY1" fmla="*/ 146392 h 773729"/>
              <a:gd name="connsiteX2" fmla="*/ 496896 w 496896"/>
              <a:gd name="connsiteY2" fmla="*/ 175916 h 773729"/>
              <a:gd name="connsiteX3" fmla="*/ 441859 w 496896"/>
              <a:gd name="connsiteY3" fmla="*/ 216867 h 773729"/>
              <a:gd name="connsiteX4" fmla="*/ 234509 w 496896"/>
              <a:gd name="connsiteY4" fmla="*/ 761884 h 773729"/>
              <a:gd name="connsiteX5" fmla="*/ 234416 w 496896"/>
              <a:gd name="connsiteY5" fmla="*/ 773729 h 773729"/>
              <a:gd name="connsiteX6" fmla="*/ 212938 w 496896"/>
              <a:gd name="connsiteY6" fmla="*/ 751933 h 773729"/>
              <a:gd name="connsiteX7" fmla="*/ 111 w 496896"/>
              <a:gd name="connsiteY7" fmla="*/ 278412 h 773729"/>
              <a:gd name="connsiteX8" fmla="*/ 10626 w 496896"/>
              <a:gd name="connsiteY8" fmla="*/ 206487 h 773729"/>
              <a:gd name="connsiteX9" fmla="*/ 39154 w 496896"/>
              <a:gd name="connsiteY9" fmla="*/ 146392 h 773729"/>
              <a:gd name="connsiteX10" fmla="*/ 235109 w 496896"/>
              <a:gd name="connsiteY10" fmla="*/ 475 h 773729"/>
              <a:gd name="connsiteX11" fmla="*/ 261017 w 496896"/>
              <a:gd name="connsiteY11" fmla="*/ 0 h 773729"/>
              <a:gd name="connsiteX12" fmla="*/ 286926 w 496896"/>
              <a:gd name="connsiteY12" fmla="*/ 475 h 773729"/>
              <a:gd name="connsiteX13" fmla="*/ 339776 w 496896"/>
              <a:gd name="connsiteY13" fmla="*/ 16218 h 77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896" h="773729">
                <a:moveTo>
                  <a:pt x="339776" y="16218"/>
                </a:moveTo>
                <a:cubicBezTo>
                  <a:pt x="392132" y="38547"/>
                  <a:pt x="442215" y="80961"/>
                  <a:pt x="482881" y="146392"/>
                </a:cubicBezTo>
                <a:lnTo>
                  <a:pt x="496896" y="175916"/>
                </a:lnTo>
                <a:lnTo>
                  <a:pt x="441859" y="216867"/>
                </a:lnTo>
                <a:cubicBezTo>
                  <a:pt x="338038" y="315808"/>
                  <a:pt x="253936" y="491203"/>
                  <a:pt x="234509" y="761884"/>
                </a:cubicBezTo>
                <a:lnTo>
                  <a:pt x="234416" y="773729"/>
                </a:lnTo>
                <a:lnTo>
                  <a:pt x="212938" y="751933"/>
                </a:lnTo>
                <a:cubicBezTo>
                  <a:pt x="54669" y="569387"/>
                  <a:pt x="-2892" y="406057"/>
                  <a:pt x="111" y="278412"/>
                </a:cubicBezTo>
                <a:lnTo>
                  <a:pt x="10626" y="206487"/>
                </a:lnTo>
                <a:lnTo>
                  <a:pt x="39154" y="146392"/>
                </a:lnTo>
                <a:cubicBezTo>
                  <a:pt x="93374" y="59151"/>
                  <a:pt x="164338" y="12828"/>
                  <a:pt x="235109" y="475"/>
                </a:cubicBezTo>
                <a:lnTo>
                  <a:pt x="261017" y="0"/>
                </a:lnTo>
                <a:lnTo>
                  <a:pt x="286926" y="475"/>
                </a:lnTo>
                <a:cubicBezTo>
                  <a:pt x="304619" y="3563"/>
                  <a:pt x="322324" y="8774"/>
                  <a:pt x="339776" y="16218"/>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rgbClr val="FFFFFF"/>
              </a:solidFill>
            </a:endParaRPr>
          </a:p>
        </p:txBody>
      </p:sp>
      <p:sp>
        <p:nvSpPr>
          <p:cNvPr id="21" name="MH_Other_11"/>
          <p:cNvSpPr/>
          <p:nvPr>
            <p:custDataLst>
              <p:tags r:id="rId16"/>
            </p:custDataLst>
          </p:nvPr>
        </p:nvSpPr>
        <p:spPr>
          <a:xfrm rot="1350930" flipH="1">
            <a:off x="3743531" y="4386897"/>
            <a:ext cx="327025" cy="500062"/>
          </a:xfrm>
          <a:custGeom>
            <a:avLst/>
            <a:gdLst>
              <a:gd name="connsiteX0" fmla="*/ 261017 w 522034"/>
              <a:gd name="connsiteY0" fmla="*/ 0 h 800723"/>
              <a:gd name="connsiteX1" fmla="*/ 286926 w 522034"/>
              <a:gd name="connsiteY1" fmla="*/ 475 h 800723"/>
              <a:gd name="connsiteX2" fmla="*/ 482881 w 522034"/>
              <a:gd name="connsiteY2" fmla="*/ 146392 h 800723"/>
              <a:gd name="connsiteX3" fmla="*/ 511408 w 522034"/>
              <a:gd name="connsiteY3" fmla="*/ 206487 h 800723"/>
              <a:gd name="connsiteX4" fmla="*/ 521923 w 522034"/>
              <a:gd name="connsiteY4" fmla="*/ 278412 h 800723"/>
              <a:gd name="connsiteX5" fmla="*/ 309096 w 522034"/>
              <a:gd name="connsiteY5" fmla="*/ 751933 h 800723"/>
              <a:gd name="connsiteX6" fmla="*/ 261017 w 522034"/>
              <a:gd name="connsiteY6" fmla="*/ 800723 h 800723"/>
              <a:gd name="connsiteX7" fmla="*/ 212938 w 522034"/>
              <a:gd name="connsiteY7" fmla="*/ 751933 h 800723"/>
              <a:gd name="connsiteX8" fmla="*/ 111 w 522034"/>
              <a:gd name="connsiteY8" fmla="*/ 278412 h 800723"/>
              <a:gd name="connsiteX9" fmla="*/ 10626 w 522034"/>
              <a:gd name="connsiteY9" fmla="*/ 206487 h 800723"/>
              <a:gd name="connsiteX10" fmla="*/ 39154 w 522034"/>
              <a:gd name="connsiteY10" fmla="*/ 146392 h 800723"/>
              <a:gd name="connsiteX11" fmla="*/ 235109 w 522034"/>
              <a:gd name="connsiteY11" fmla="*/ 475 h 80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034" h="800723">
                <a:moveTo>
                  <a:pt x="261017" y="0"/>
                </a:moveTo>
                <a:lnTo>
                  <a:pt x="286926" y="475"/>
                </a:lnTo>
                <a:cubicBezTo>
                  <a:pt x="357697" y="12828"/>
                  <a:pt x="428660" y="59151"/>
                  <a:pt x="482881" y="146392"/>
                </a:cubicBezTo>
                <a:lnTo>
                  <a:pt x="511408" y="206487"/>
                </a:lnTo>
                <a:lnTo>
                  <a:pt x="521923" y="278412"/>
                </a:lnTo>
                <a:cubicBezTo>
                  <a:pt x="524926" y="406057"/>
                  <a:pt x="467366" y="569387"/>
                  <a:pt x="309096" y="751933"/>
                </a:cubicBezTo>
                <a:lnTo>
                  <a:pt x="261017" y="800723"/>
                </a:lnTo>
                <a:lnTo>
                  <a:pt x="212938" y="751933"/>
                </a:lnTo>
                <a:cubicBezTo>
                  <a:pt x="54669" y="569387"/>
                  <a:pt x="-2892" y="406057"/>
                  <a:pt x="111" y="278412"/>
                </a:cubicBezTo>
                <a:lnTo>
                  <a:pt x="10626" y="206487"/>
                </a:lnTo>
                <a:lnTo>
                  <a:pt x="39154" y="146392"/>
                </a:lnTo>
                <a:cubicBezTo>
                  <a:pt x="93374" y="59151"/>
                  <a:pt x="164338" y="12828"/>
                  <a:pt x="235109" y="475"/>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0000" anchor="ctr"/>
          <a:lstStyle/>
          <a:p>
            <a:pPr algn="ctr" eaLnBrk="1" fontAlgn="auto" hangingPunct="1">
              <a:spcBef>
                <a:spcPts val="0"/>
              </a:spcBef>
              <a:spcAft>
                <a:spcPts val="0"/>
              </a:spcAft>
              <a:defRPr/>
            </a:pPr>
            <a:r>
              <a:rPr lang="en-US" altLang="zh-CN" sz="2800" b="1" dirty="0">
                <a:solidFill>
                  <a:srgbClr val="FFFFFF"/>
                </a:solidFill>
                <a:latin typeface="方正舒体" panose="02010601030101010101" pitchFamily="2" charset="-122"/>
                <a:ea typeface="方正舒体" panose="02010601030101010101" pitchFamily="2" charset="-122"/>
                <a:cs typeface="Arial Unicode MS" panose="020B0604020202020204" pitchFamily="34" charset="-122"/>
              </a:rPr>
              <a:t>4</a:t>
            </a:r>
            <a:endParaRPr lang="zh-CN" altLang="en-US" sz="2800" b="1" dirty="0">
              <a:solidFill>
                <a:srgbClr val="FFFFFF"/>
              </a:solidFill>
              <a:latin typeface="方正舒体" panose="02010601030101010101" pitchFamily="2" charset="-122"/>
              <a:ea typeface="方正舒体" panose="02010601030101010101" pitchFamily="2" charset="-122"/>
              <a:cs typeface="Arial Unicode MS" panose="020B0604020202020204" pitchFamily="34" charset="-122"/>
            </a:endParaRPr>
          </a:p>
        </p:txBody>
      </p:sp>
      <p:cxnSp>
        <p:nvCxnSpPr>
          <p:cNvPr id="22" name="MH_Other_12"/>
          <p:cNvCxnSpPr/>
          <p:nvPr>
            <p:custDataLst>
              <p:tags r:id="rId17"/>
            </p:custDataLst>
          </p:nvPr>
        </p:nvCxnSpPr>
        <p:spPr>
          <a:xfrm>
            <a:off x="3807031" y="4826834"/>
            <a:ext cx="4373562" cy="0"/>
          </a:xfrm>
          <a:prstGeom prst="line">
            <a:avLst/>
          </a:prstGeom>
          <a:ln>
            <a:solidFill>
              <a:srgbClr val="D5D5D5"/>
            </a:solidFill>
            <a:prstDash val="dash"/>
          </a:ln>
        </p:spPr>
        <p:style>
          <a:lnRef idx="1">
            <a:schemeClr val="accent1"/>
          </a:lnRef>
          <a:fillRef idx="0">
            <a:schemeClr val="accent1"/>
          </a:fillRef>
          <a:effectRef idx="0">
            <a:schemeClr val="accent1"/>
          </a:effectRef>
          <a:fontRef idx="minor">
            <a:schemeClr val="tx1"/>
          </a:fontRef>
        </p:style>
      </p:cxnSp>
      <p:sp>
        <p:nvSpPr>
          <p:cNvPr id="23" name="MH_SubTitle_4"/>
          <p:cNvSpPr txBox="1"/>
          <p:nvPr>
            <p:custDataLst>
              <p:tags r:id="rId18"/>
            </p:custDataLst>
          </p:nvPr>
        </p:nvSpPr>
        <p:spPr>
          <a:xfrm>
            <a:off x="4146757" y="4470920"/>
            <a:ext cx="4048966" cy="436563"/>
          </a:xfrm>
          <a:prstGeom prst="rect">
            <a:avLst/>
          </a:prstGeom>
          <a:noFill/>
        </p:spPr>
        <p:txBody>
          <a:bodyPr anchor="b">
            <a:noAutofit/>
          </a:bodyPr>
          <a:lstStyle/>
          <a:p>
            <a:pPr algn="just">
              <a:lnSpc>
                <a:spcPct val="120000"/>
              </a:lnSpc>
              <a:defRPr/>
            </a:pPr>
            <a:r>
              <a:rPr lang="zh-CN" altLang="en-US" sz="2000" b="1" kern="0" dirty="0">
                <a:latin typeface="楷体" panose="02010609060101010101" pitchFamily="49" charset="-122"/>
                <a:ea typeface="楷体" panose="02010609060101010101" pitchFamily="49" charset="-122"/>
              </a:rPr>
              <a:t>参考教材</a:t>
            </a:r>
            <a:r>
              <a:rPr lang="en-US" altLang="zh-CN" sz="2000" b="1" kern="0" dirty="0">
                <a:latin typeface="楷体" panose="02010609060101010101" pitchFamily="49" charset="-122"/>
                <a:ea typeface="楷体" panose="02010609060101010101" pitchFamily="49" charset="-122"/>
              </a:rPr>
              <a:t>:《</a:t>
            </a:r>
            <a:r>
              <a:rPr lang="zh-CN" altLang="en-US" sz="2000" b="1" kern="0" dirty="0">
                <a:latin typeface="楷体" panose="02010609060101010101" pitchFamily="49" charset="-122"/>
                <a:ea typeface="楷体" panose="02010609060101010101" pitchFamily="49" charset="-122"/>
              </a:rPr>
              <a:t>汇编语言程序设计</a:t>
            </a:r>
            <a:r>
              <a:rPr lang="en-US" altLang="zh-CN" sz="2000" b="1" kern="0" dirty="0">
                <a:latin typeface="楷体" panose="02010609060101010101" pitchFamily="49" charset="-122"/>
                <a:ea typeface="楷体" panose="02010609060101010101" pitchFamily="49" charset="-122"/>
              </a:rPr>
              <a:t>》. </a:t>
            </a:r>
            <a:r>
              <a:rPr lang="zh-CN" altLang="en-US" sz="2000" b="1" kern="0" dirty="0">
                <a:latin typeface="楷体" panose="02010609060101010101" pitchFamily="49" charset="-122"/>
                <a:ea typeface="楷体" panose="02010609060101010101" pitchFamily="49" charset="-122"/>
              </a:rPr>
              <a:t>廖建明主编</a:t>
            </a:r>
            <a:r>
              <a:rPr lang="en-US" altLang="zh-CN" sz="2000" b="1" kern="0" dirty="0">
                <a:latin typeface="楷体" panose="02010609060101010101" pitchFamily="49" charset="-122"/>
                <a:ea typeface="楷体" panose="02010609060101010101" pitchFamily="49" charset="-122"/>
              </a:rPr>
              <a:t>.</a:t>
            </a:r>
            <a:r>
              <a:rPr lang="zh-CN" altLang="en-US" sz="2000" b="1" kern="0" dirty="0">
                <a:latin typeface="楷体" panose="02010609060101010101" pitchFamily="49" charset="-122"/>
                <a:ea typeface="楷体" panose="02010609060101010101" pitchFamily="49" charset="-122"/>
              </a:rPr>
              <a:t>清华大学出版社</a:t>
            </a:r>
            <a:endParaRPr lang="zh-CN" altLang="en-US" sz="2000" b="1" kern="0" dirty="0">
              <a:latin typeface="楷体" panose="02010609060101010101" pitchFamily="49" charset="-122"/>
              <a:ea typeface="楷体" panose="02010609060101010101" pitchFamily="49" charset="-122"/>
            </a:endParaRPr>
          </a:p>
        </p:txBody>
      </p:sp>
      <p:sp>
        <p:nvSpPr>
          <p:cNvPr id="24" name="MH_Other_13"/>
          <p:cNvSpPr/>
          <p:nvPr>
            <p:custDataLst>
              <p:tags r:id="rId19"/>
            </p:custDataLst>
          </p:nvPr>
        </p:nvSpPr>
        <p:spPr>
          <a:xfrm rot="20249070">
            <a:off x="3545093" y="5381097"/>
            <a:ext cx="309563" cy="484187"/>
          </a:xfrm>
          <a:custGeom>
            <a:avLst/>
            <a:gdLst>
              <a:gd name="connsiteX0" fmla="*/ 339776 w 496896"/>
              <a:gd name="connsiteY0" fmla="*/ 16218 h 773729"/>
              <a:gd name="connsiteX1" fmla="*/ 482881 w 496896"/>
              <a:gd name="connsiteY1" fmla="*/ 146392 h 773729"/>
              <a:gd name="connsiteX2" fmla="*/ 496896 w 496896"/>
              <a:gd name="connsiteY2" fmla="*/ 175916 h 773729"/>
              <a:gd name="connsiteX3" fmla="*/ 441859 w 496896"/>
              <a:gd name="connsiteY3" fmla="*/ 216867 h 773729"/>
              <a:gd name="connsiteX4" fmla="*/ 234509 w 496896"/>
              <a:gd name="connsiteY4" fmla="*/ 761884 h 773729"/>
              <a:gd name="connsiteX5" fmla="*/ 234416 w 496896"/>
              <a:gd name="connsiteY5" fmla="*/ 773729 h 773729"/>
              <a:gd name="connsiteX6" fmla="*/ 212938 w 496896"/>
              <a:gd name="connsiteY6" fmla="*/ 751933 h 773729"/>
              <a:gd name="connsiteX7" fmla="*/ 111 w 496896"/>
              <a:gd name="connsiteY7" fmla="*/ 278412 h 773729"/>
              <a:gd name="connsiteX8" fmla="*/ 10626 w 496896"/>
              <a:gd name="connsiteY8" fmla="*/ 206487 h 773729"/>
              <a:gd name="connsiteX9" fmla="*/ 39154 w 496896"/>
              <a:gd name="connsiteY9" fmla="*/ 146392 h 773729"/>
              <a:gd name="connsiteX10" fmla="*/ 235109 w 496896"/>
              <a:gd name="connsiteY10" fmla="*/ 475 h 773729"/>
              <a:gd name="connsiteX11" fmla="*/ 261017 w 496896"/>
              <a:gd name="connsiteY11" fmla="*/ 0 h 773729"/>
              <a:gd name="connsiteX12" fmla="*/ 286926 w 496896"/>
              <a:gd name="connsiteY12" fmla="*/ 475 h 773729"/>
              <a:gd name="connsiteX13" fmla="*/ 339776 w 496896"/>
              <a:gd name="connsiteY13" fmla="*/ 16218 h 77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896" h="773729">
                <a:moveTo>
                  <a:pt x="339776" y="16218"/>
                </a:moveTo>
                <a:cubicBezTo>
                  <a:pt x="392132" y="38547"/>
                  <a:pt x="442215" y="80961"/>
                  <a:pt x="482881" y="146392"/>
                </a:cubicBezTo>
                <a:lnTo>
                  <a:pt x="496896" y="175916"/>
                </a:lnTo>
                <a:lnTo>
                  <a:pt x="441859" y="216867"/>
                </a:lnTo>
                <a:cubicBezTo>
                  <a:pt x="338038" y="315808"/>
                  <a:pt x="253936" y="491203"/>
                  <a:pt x="234509" y="761884"/>
                </a:cubicBezTo>
                <a:lnTo>
                  <a:pt x="234416" y="773729"/>
                </a:lnTo>
                <a:lnTo>
                  <a:pt x="212938" y="751933"/>
                </a:lnTo>
                <a:cubicBezTo>
                  <a:pt x="54669" y="569387"/>
                  <a:pt x="-2892" y="406057"/>
                  <a:pt x="111" y="278412"/>
                </a:cubicBezTo>
                <a:lnTo>
                  <a:pt x="10626" y="206487"/>
                </a:lnTo>
                <a:lnTo>
                  <a:pt x="39154" y="146392"/>
                </a:lnTo>
                <a:cubicBezTo>
                  <a:pt x="93374" y="59151"/>
                  <a:pt x="164338" y="12828"/>
                  <a:pt x="235109" y="475"/>
                </a:cubicBezTo>
                <a:lnTo>
                  <a:pt x="261017" y="0"/>
                </a:lnTo>
                <a:lnTo>
                  <a:pt x="286926" y="475"/>
                </a:lnTo>
                <a:cubicBezTo>
                  <a:pt x="304619" y="3563"/>
                  <a:pt x="322324" y="8774"/>
                  <a:pt x="339776" y="16218"/>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rgbClr val="FFFFFF"/>
              </a:solidFill>
            </a:endParaRPr>
          </a:p>
        </p:txBody>
      </p:sp>
      <p:sp>
        <p:nvSpPr>
          <p:cNvPr id="25" name="MH_Other_14"/>
          <p:cNvSpPr/>
          <p:nvPr>
            <p:custDataLst>
              <p:tags r:id="rId20"/>
            </p:custDataLst>
          </p:nvPr>
        </p:nvSpPr>
        <p:spPr>
          <a:xfrm rot="1350930" flipH="1">
            <a:off x="3743531" y="5377922"/>
            <a:ext cx="327025" cy="500062"/>
          </a:xfrm>
          <a:custGeom>
            <a:avLst/>
            <a:gdLst>
              <a:gd name="connsiteX0" fmla="*/ 261017 w 522034"/>
              <a:gd name="connsiteY0" fmla="*/ 0 h 800723"/>
              <a:gd name="connsiteX1" fmla="*/ 286926 w 522034"/>
              <a:gd name="connsiteY1" fmla="*/ 475 h 800723"/>
              <a:gd name="connsiteX2" fmla="*/ 482881 w 522034"/>
              <a:gd name="connsiteY2" fmla="*/ 146392 h 800723"/>
              <a:gd name="connsiteX3" fmla="*/ 511408 w 522034"/>
              <a:gd name="connsiteY3" fmla="*/ 206487 h 800723"/>
              <a:gd name="connsiteX4" fmla="*/ 521923 w 522034"/>
              <a:gd name="connsiteY4" fmla="*/ 278412 h 800723"/>
              <a:gd name="connsiteX5" fmla="*/ 309096 w 522034"/>
              <a:gd name="connsiteY5" fmla="*/ 751933 h 800723"/>
              <a:gd name="connsiteX6" fmla="*/ 261017 w 522034"/>
              <a:gd name="connsiteY6" fmla="*/ 800723 h 800723"/>
              <a:gd name="connsiteX7" fmla="*/ 212938 w 522034"/>
              <a:gd name="connsiteY7" fmla="*/ 751933 h 800723"/>
              <a:gd name="connsiteX8" fmla="*/ 111 w 522034"/>
              <a:gd name="connsiteY8" fmla="*/ 278412 h 800723"/>
              <a:gd name="connsiteX9" fmla="*/ 10626 w 522034"/>
              <a:gd name="connsiteY9" fmla="*/ 206487 h 800723"/>
              <a:gd name="connsiteX10" fmla="*/ 39154 w 522034"/>
              <a:gd name="connsiteY10" fmla="*/ 146392 h 800723"/>
              <a:gd name="connsiteX11" fmla="*/ 235109 w 522034"/>
              <a:gd name="connsiteY11" fmla="*/ 475 h 80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034" h="800723">
                <a:moveTo>
                  <a:pt x="261017" y="0"/>
                </a:moveTo>
                <a:lnTo>
                  <a:pt x="286926" y="475"/>
                </a:lnTo>
                <a:cubicBezTo>
                  <a:pt x="357697" y="12828"/>
                  <a:pt x="428660" y="59151"/>
                  <a:pt x="482881" y="146392"/>
                </a:cubicBezTo>
                <a:lnTo>
                  <a:pt x="511408" y="206487"/>
                </a:lnTo>
                <a:lnTo>
                  <a:pt x="521923" y="278412"/>
                </a:lnTo>
                <a:cubicBezTo>
                  <a:pt x="524926" y="406057"/>
                  <a:pt x="467366" y="569387"/>
                  <a:pt x="309096" y="751933"/>
                </a:cubicBezTo>
                <a:lnTo>
                  <a:pt x="261017" y="800723"/>
                </a:lnTo>
                <a:lnTo>
                  <a:pt x="212938" y="751933"/>
                </a:lnTo>
                <a:cubicBezTo>
                  <a:pt x="54669" y="569387"/>
                  <a:pt x="-2892" y="406057"/>
                  <a:pt x="111" y="278412"/>
                </a:cubicBezTo>
                <a:lnTo>
                  <a:pt x="10626" y="206487"/>
                </a:lnTo>
                <a:lnTo>
                  <a:pt x="39154" y="146392"/>
                </a:lnTo>
                <a:cubicBezTo>
                  <a:pt x="93374" y="59151"/>
                  <a:pt x="164338" y="12828"/>
                  <a:pt x="235109" y="475"/>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0000" anchor="ctr"/>
          <a:lstStyle/>
          <a:p>
            <a:pPr algn="ctr" eaLnBrk="1" fontAlgn="auto" hangingPunct="1">
              <a:spcBef>
                <a:spcPts val="0"/>
              </a:spcBef>
              <a:spcAft>
                <a:spcPts val="0"/>
              </a:spcAft>
              <a:defRPr/>
            </a:pPr>
            <a:r>
              <a:rPr lang="en-US" altLang="zh-CN" sz="2800" b="1" dirty="0">
                <a:solidFill>
                  <a:srgbClr val="FFFFFF"/>
                </a:solidFill>
                <a:latin typeface="方正舒体" panose="02010601030101010101" pitchFamily="2" charset="-122"/>
                <a:ea typeface="方正舒体" panose="02010601030101010101" pitchFamily="2" charset="-122"/>
                <a:cs typeface="Arial Unicode MS" panose="020B0604020202020204" pitchFamily="34" charset="-122"/>
              </a:rPr>
              <a:t>5</a:t>
            </a:r>
            <a:endParaRPr lang="zh-CN" altLang="en-US" sz="2800" b="1" dirty="0">
              <a:solidFill>
                <a:srgbClr val="FFFFFF"/>
              </a:solidFill>
              <a:latin typeface="方正舒体" panose="02010601030101010101" pitchFamily="2" charset="-122"/>
              <a:ea typeface="方正舒体" panose="02010601030101010101" pitchFamily="2" charset="-122"/>
              <a:cs typeface="Arial Unicode MS" panose="020B0604020202020204" pitchFamily="34" charset="-122"/>
            </a:endParaRPr>
          </a:p>
        </p:txBody>
      </p:sp>
      <p:cxnSp>
        <p:nvCxnSpPr>
          <p:cNvPr id="26" name="MH_Other_15"/>
          <p:cNvCxnSpPr/>
          <p:nvPr>
            <p:custDataLst>
              <p:tags r:id="rId21"/>
            </p:custDataLst>
          </p:nvPr>
        </p:nvCxnSpPr>
        <p:spPr>
          <a:xfrm>
            <a:off x="3807031" y="5858934"/>
            <a:ext cx="4373562" cy="0"/>
          </a:xfrm>
          <a:prstGeom prst="line">
            <a:avLst/>
          </a:prstGeom>
          <a:ln>
            <a:solidFill>
              <a:srgbClr val="D5D5D5"/>
            </a:solidFill>
            <a:prstDash val="dash"/>
          </a:ln>
        </p:spPr>
        <p:style>
          <a:lnRef idx="1">
            <a:schemeClr val="accent1"/>
          </a:lnRef>
          <a:fillRef idx="0">
            <a:schemeClr val="accent1"/>
          </a:fillRef>
          <a:effectRef idx="0">
            <a:schemeClr val="accent1"/>
          </a:effectRef>
          <a:fontRef idx="minor">
            <a:schemeClr val="tx1"/>
          </a:fontRef>
        </p:style>
      </p:cxnSp>
      <p:sp>
        <p:nvSpPr>
          <p:cNvPr id="27" name="MH_SubTitle_5"/>
          <p:cNvSpPr txBox="1"/>
          <p:nvPr>
            <p:custDataLst>
              <p:tags r:id="rId22"/>
            </p:custDataLst>
          </p:nvPr>
        </p:nvSpPr>
        <p:spPr>
          <a:xfrm>
            <a:off x="4146756" y="5816622"/>
            <a:ext cx="4180619" cy="436563"/>
          </a:xfrm>
          <a:prstGeom prst="rect">
            <a:avLst/>
          </a:prstGeom>
          <a:noFill/>
        </p:spPr>
        <p:txBody>
          <a:bodyPr anchor="b">
            <a:noAutofit/>
          </a:bodyPr>
          <a:lstStyle/>
          <a:p>
            <a:pPr algn="just">
              <a:lnSpc>
                <a:spcPct val="120000"/>
              </a:lnSpc>
              <a:defRPr/>
            </a:pPr>
            <a:r>
              <a:rPr lang="zh-CN" altLang="en-US" sz="2000" b="1" kern="0" dirty="0">
                <a:latin typeface="楷体" panose="02010609060101010101" pitchFamily="49" charset="-122"/>
                <a:ea typeface="楷体" panose="02010609060101010101" pitchFamily="49" charset="-122"/>
              </a:rPr>
              <a:t>关于实验：开设了“汇编语言与微机接口技术综合实验”课程，</a:t>
            </a:r>
            <a:r>
              <a:rPr lang="en-US" altLang="zh-CN" sz="2000" b="1" kern="0" dirty="0">
                <a:latin typeface="楷体" panose="02010609060101010101" pitchFamily="49" charset="-122"/>
                <a:ea typeface="楷体" panose="02010609060101010101" pitchFamily="49" charset="-122"/>
              </a:rPr>
              <a:t>16</a:t>
            </a:r>
            <a:r>
              <a:rPr lang="zh-CN" altLang="en-US" sz="2000" b="1" kern="0" dirty="0">
                <a:latin typeface="楷体" panose="02010609060101010101" pitchFamily="49" charset="-122"/>
                <a:ea typeface="楷体" panose="02010609060101010101" pitchFamily="49" charset="-122"/>
              </a:rPr>
              <a:t>学时，独立开课。</a:t>
            </a:r>
            <a:endParaRPr lang="zh-CN" altLang="en-US" sz="2000" b="1" kern="0"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1.2 </a:t>
            </a:r>
            <a:r>
              <a:rPr lang="zh-CN" altLang="en-US" sz="2400" b="1" dirty="0">
                <a:solidFill>
                  <a:schemeClr val="bg1"/>
                </a:solidFill>
                <a:latin typeface="楷体" panose="02010609060101010101" pitchFamily="49" charset="-122"/>
                <a:ea typeface="楷体" panose="02010609060101010101" pitchFamily="49" charset="-122"/>
              </a:rPr>
              <a:t>微型机分类</a:t>
            </a:r>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37" name="MH_Other_6"/>
          <p:cNvSpPr/>
          <p:nvPr>
            <p:custDataLst>
              <p:tags r:id="rId2"/>
            </p:custDataLst>
          </p:nvPr>
        </p:nvSpPr>
        <p:spPr>
          <a:xfrm>
            <a:off x="3891713" y="1161283"/>
            <a:ext cx="1588" cy="0"/>
          </a:xfrm>
          <a:custGeom>
            <a:avLst/>
            <a:gdLst>
              <a:gd name="connsiteX0" fmla="*/ 0 w 1712"/>
              <a:gd name="connsiteY0" fmla="*/ 0 h 173"/>
              <a:gd name="connsiteX1" fmla="*/ 1712 w 1712"/>
              <a:gd name="connsiteY1" fmla="*/ 87 h 173"/>
              <a:gd name="connsiteX2" fmla="*/ 0 w 1712"/>
              <a:gd name="connsiteY2" fmla="*/ 173 h 173"/>
              <a:gd name="connsiteX3" fmla="*/ 0 w 1712"/>
              <a:gd name="connsiteY3" fmla="*/ 0 h 173"/>
            </a:gdLst>
            <a:ahLst/>
            <a:cxnLst>
              <a:cxn ang="0">
                <a:pos x="connsiteX0" y="connsiteY0"/>
              </a:cxn>
              <a:cxn ang="0">
                <a:pos x="connsiteX1" y="connsiteY1"/>
              </a:cxn>
              <a:cxn ang="0">
                <a:pos x="connsiteX2" y="connsiteY2"/>
              </a:cxn>
              <a:cxn ang="0">
                <a:pos x="connsiteX3" y="connsiteY3"/>
              </a:cxn>
            </a:cxnLst>
            <a:rect l="l" t="t" r="r" b="b"/>
            <a:pathLst>
              <a:path w="1712" h="173">
                <a:moveTo>
                  <a:pt x="0" y="0"/>
                </a:moveTo>
                <a:lnTo>
                  <a:pt x="1712" y="87"/>
                </a:lnTo>
                <a:lnTo>
                  <a:pt x="0" y="17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33"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34" name="矩形 33"/>
          <p:cNvSpPr/>
          <p:nvPr/>
        </p:nvSpPr>
        <p:spPr>
          <a:xfrm>
            <a:off x="584781" y="858016"/>
            <a:ext cx="3015569" cy="461665"/>
          </a:xfrm>
          <a:prstGeom prst="rect">
            <a:avLst/>
          </a:prstGeom>
        </p:spPr>
        <p:txBody>
          <a:bodyPr wrap="none">
            <a:spAutoFit/>
          </a:bodyPr>
          <a:lstStyle/>
          <a:p>
            <a:r>
              <a:rPr lang="zh-CN" altLang="en-US" sz="2400" b="1" dirty="0">
                <a:latin typeface="华文楷体" panose="02010600040101010101" pitchFamily="2" charset="-122"/>
                <a:ea typeface="华文楷体" panose="02010600040101010101" pitchFamily="2" charset="-122"/>
              </a:rPr>
              <a:t>台式微机（</a:t>
            </a:r>
            <a:r>
              <a:rPr lang="en-US" altLang="zh-CN" sz="2400" b="1" dirty="0">
                <a:latin typeface="华文楷体" panose="02010600040101010101" pitchFamily="2" charset="-122"/>
                <a:ea typeface="华文楷体" panose="02010600040101010101" pitchFamily="2" charset="-122"/>
              </a:rPr>
              <a:t>PC</a:t>
            </a:r>
            <a:r>
              <a:rPr lang="zh-CN" altLang="en-US" sz="2400" b="1" dirty="0">
                <a:latin typeface="华文楷体" panose="02010600040101010101" pitchFamily="2" charset="-122"/>
                <a:ea typeface="华文楷体" panose="02010600040101010101" pitchFamily="2" charset="-122"/>
              </a:rPr>
              <a:t>微机）</a:t>
            </a:r>
            <a:endParaRPr lang="zh-CN" altLang="en-US" sz="2400" b="1" dirty="0">
              <a:latin typeface="华文楷体" panose="02010600040101010101" pitchFamily="2" charset="-122"/>
              <a:ea typeface="华文楷体" panose="02010600040101010101" pitchFamily="2" charset="-122"/>
            </a:endParaRPr>
          </a:p>
        </p:txBody>
      </p:sp>
      <p:sp>
        <p:nvSpPr>
          <p:cNvPr id="35" name="MH_Other_1"/>
          <p:cNvSpPr/>
          <p:nvPr>
            <p:custDataLst>
              <p:tags r:id="rId3"/>
            </p:custDataLst>
          </p:nvPr>
        </p:nvSpPr>
        <p:spPr>
          <a:xfrm>
            <a:off x="3783051" y="4450837"/>
            <a:ext cx="1049337" cy="1049337"/>
          </a:xfrm>
          <a:prstGeom prst="ellipse">
            <a:avLst/>
          </a:prstGeom>
          <a:solidFill>
            <a:srgbClr val="FFFFFF"/>
          </a:solidFill>
          <a:ln w="3175">
            <a:solidFill>
              <a:srgbClr val="DDDDDD"/>
            </a:solidFill>
          </a:ln>
          <a:effectLst>
            <a:outerShdw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MH_Other_2"/>
          <p:cNvSpPr/>
          <p:nvPr>
            <p:custDataLst>
              <p:tags r:id="rId4"/>
            </p:custDataLst>
          </p:nvPr>
        </p:nvSpPr>
        <p:spPr>
          <a:xfrm>
            <a:off x="3876609" y="4543398"/>
            <a:ext cx="863260" cy="863260"/>
          </a:xfrm>
          <a:prstGeom prst="ellipse">
            <a:avLst/>
          </a:prstGeom>
          <a:solidFill>
            <a:schemeClr val="accent2"/>
          </a:solidFill>
          <a:ln>
            <a:noFill/>
          </a:ln>
          <a:effectLst>
            <a:innerShdw dist="76200" dir="1350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MH_Other_3"/>
          <p:cNvSpPr/>
          <p:nvPr>
            <p:custDataLst>
              <p:tags r:id="rId5"/>
            </p:custDataLst>
          </p:nvPr>
        </p:nvSpPr>
        <p:spPr>
          <a:xfrm>
            <a:off x="4891126" y="4528624"/>
            <a:ext cx="198437" cy="893763"/>
          </a:xfrm>
          <a:custGeom>
            <a:avLst/>
            <a:gdLst>
              <a:gd name="connsiteX0" fmla="*/ 0 w 200069"/>
              <a:gd name="connsiteY0" fmla="*/ 0 h 904875"/>
              <a:gd name="connsiteX1" fmla="*/ 200025 w 200069"/>
              <a:gd name="connsiteY1" fmla="*/ 490538 h 904875"/>
              <a:gd name="connsiteX2" fmla="*/ 14288 w 200069"/>
              <a:gd name="connsiteY2" fmla="*/ 904875 h 904875"/>
              <a:gd name="connsiteX0-1" fmla="*/ 0 w 202450"/>
              <a:gd name="connsiteY0-2" fmla="*/ 0 h 904875"/>
              <a:gd name="connsiteX1-3" fmla="*/ 202407 w 202450"/>
              <a:gd name="connsiteY1-4" fmla="*/ 471488 h 904875"/>
              <a:gd name="connsiteX2-5" fmla="*/ 14288 w 202450"/>
              <a:gd name="connsiteY2-6" fmla="*/ 904875 h 904875"/>
              <a:gd name="connsiteX0-7" fmla="*/ 0 w 202558"/>
              <a:gd name="connsiteY0-8" fmla="*/ 0 h 904875"/>
              <a:gd name="connsiteX1-9" fmla="*/ 202407 w 202558"/>
              <a:gd name="connsiteY1-10" fmla="*/ 471488 h 904875"/>
              <a:gd name="connsiteX2-11" fmla="*/ 14288 w 202558"/>
              <a:gd name="connsiteY2-12" fmla="*/ 904875 h 904875"/>
              <a:gd name="connsiteX0-13" fmla="*/ 0 w 204846"/>
              <a:gd name="connsiteY0-14" fmla="*/ 0 h 897731"/>
              <a:gd name="connsiteX1-15" fmla="*/ 204788 w 204846"/>
              <a:gd name="connsiteY1-16" fmla="*/ 464344 h 897731"/>
              <a:gd name="connsiteX2-17" fmla="*/ 16669 w 204846"/>
              <a:gd name="connsiteY2-18" fmla="*/ 897731 h 897731"/>
              <a:gd name="connsiteX0-19" fmla="*/ 0 w 204846"/>
              <a:gd name="connsiteY0-20" fmla="*/ 0 h 897731"/>
              <a:gd name="connsiteX1-21" fmla="*/ 204788 w 204846"/>
              <a:gd name="connsiteY1-22" fmla="*/ 464344 h 897731"/>
              <a:gd name="connsiteX2-23" fmla="*/ 16669 w 204846"/>
              <a:gd name="connsiteY2-24" fmla="*/ 897731 h 897731"/>
              <a:gd name="connsiteX0-25" fmla="*/ 0 w 204798"/>
              <a:gd name="connsiteY0-26" fmla="*/ 0 h 916781"/>
              <a:gd name="connsiteX1-27" fmla="*/ 204788 w 204798"/>
              <a:gd name="connsiteY1-28" fmla="*/ 464344 h 916781"/>
              <a:gd name="connsiteX2-29" fmla="*/ 7144 w 204798"/>
              <a:gd name="connsiteY2-30" fmla="*/ 916781 h 916781"/>
              <a:gd name="connsiteX0-31" fmla="*/ 0 w 204800"/>
              <a:gd name="connsiteY0-32" fmla="*/ 0 h 916781"/>
              <a:gd name="connsiteX1-33" fmla="*/ 204788 w 204800"/>
              <a:gd name="connsiteY1-34" fmla="*/ 464344 h 916781"/>
              <a:gd name="connsiteX2-35" fmla="*/ 7144 w 204800"/>
              <a:gd name="connsiteY2-36" fmla="*/ 916781 h 916781"/>
            </a:gdLst>
            <a:ahLst/>
            <a:cxnLst>
              <a:cxn ang="0">
                <a:pos x="connsiteX0-1" y="connsiteY0-2"/>
              </a:cxn>
              <a:cxn ang="0">
                <a:pos x="connsiteX1-3" y="connsiteY1-4"/>
              </a:cxn>
              <a:cxn ang="0">
                <a:pos x="connsiteX2-5" y="connsiteY2-6"/>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chemeClr val="accent2"/>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44" name="MH_Other_4"/>
          <p:cNvCxnSpPr/>
          <p:nvPr>
            <p:custDataLst>
              <p:tags r:id="rId6"/>
            </p:custDataLst>
          </p:nvPr>
        </p:nvCxnSpPr>
        <p:spPr>
          <a:xfrm>
            <a:off x="5087976" y="4973124"/>
            <a:ext cx="225425" cy="0"/>
          </a:xfrm>
          <a:prstGeom prst="line">
            <a:avLst/>
          </a:prstGeom>
          <a:ln w="25400">
            <a:solidFill>
              <a:schemeClr val="accent2"/>
            </a:solidFill>
            <a:tailEnd type="oval" w="sm" len="sm"/>
          </a:ln>
        </p:spPr>
        <p:style>
          <a:lnRef idx="1">
            <a:schemeClr val="accent1"/>
          </a:lnRef>
          <a:fillRef idx="0">
            <a:schemeClr val="accent1"/>
          </a:fillRef>
          <a:effectRef idx="0">
            <a:schemeClr val="accent1"/>
          </a:effectRef>
          <a:fontRef idx="minor">
            <a:schemeClr val="tx1"/>
          </a:fontRef>
        </p:style>
      </p:cxnSp>
      <p:sp>
        <p:nvSpPr>
          <p:cNvPr id="46" name="MH_Other_5"/>
          <p:cNvSpPr/>
          <p:nvPr>
            <p:custDataLst>
              <p:tags r:id="rId7"/>
            </p:custDataLst>
          </p:nvPr>
        </p:nvSpPr>
        <p:spPr>
          <a:xfrm>
            <a:off x="5026063" y="4911212"/>
            <a:ext cx="123825" cy="12223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MH_Other_6"/>
          <p:cNvSpPr/>
          <p:nvPr>
            <p:custDataLst>
              <p:tags r:id="rId8"/>
            </p:custDataLst>
          </p:nvPr>
        </p:nvSpPr>
        <p:spPr>
          <a:xfrm>
            <a:off x="4092613" y="4823899"/>
            <a:ext cx="431800" cy="296863"/>
          </a:xfrm>
          <a:custGeom>
            <a:avLst/>
            <a:gdLst>
              <a:gd name="connsiteX0" fmla="*/ 1720704 w 1721074"/>
              <a:gd name="connsiteY0" fmla="*/ 0 h 1180530"/>
              <a:gd name="connsiteX1" fmla="*/ 1721074 w 1721074"/>
              <a:gd name="connsiteY1" fmla="*/ 328961 h 1180530"/>
              <a:gd name="connsiteX2" fmla="*/ 1609393 w 1721074"/>
              <a:gd name="connsiteY2" fmla="*/ 253106 h 1180530"/>
              <a:gd name="connsiteX3" fmla="*/ 1153934 w 1721074"/>
              <a:gd name="connsiteY3" fmla="*/ 933995 h 1180530"/>
              <a:gd name="connsiteX4" fmla="*/ 899597 w 1721074"/>
              <a:gd name="connsiteY4" fmla="*/ 519521 h 1180530"/>
              <a:gd name="connsiteX5" fmla="*/ 532223 w 1721074"/>
              <a:gd name="connsiteY5" fmla="*/ 1009354 h 1180530"/>
              <a:gd name="connsiteX6" fmla="*/ 292016 w 1721074"/>
              <a:gd name="connsiteY6" fmla="*/ 792697 h 1180530"/>
              <a:gd name="connsiteX7" fmla="*/ 0 w 1721074"/>
              <a:gd name="connsiteY7" fmla="*/ 1180530 h 1180530"/>
              <a:gd name="connsiteX8" fmla="*/ 0 w 1721074"/>
              <a:gd name="connsiteY8" fmla="*/ 996382 h 1180530"/>
              <a:gd name="connsiteX9" fmla="*/ 277886 w 1721074"/>
              <a:gd name="connsiteY9" fmla="*/ 613720 h 1180530"/>
              <a:gd name="connsiteX10" fmla="*/ 503963 w 1721074"/>
              <a:gd name="connsiteY10" fmla="*/ 839796 h 1180530"/>
              <a:gd name="connsiteX11" fmla="*/ 923147 w 1721074"/>
              <a:gd name="connsiteY11" fmla="*/ 316994 h 1180530"/>
              <a:gd name="connsiteX12" fmla="*/ 1158644 w 1721074"/>
              <a:gd name="connsiteY12" fmla="*/ 731468 h 1180530"/>
              <a:gd name="connsiteX13" fmla="*/ 1529274 w 1721074"/>
              <a:gd name="connsiteY13" fmla="*/ 198688 h 1180530"/>
              <a:gd name="connsiteX14" fmla="*/ 1414772 w 1721074"/>
              <a:gd name="connsiteY14" fmla="*/ 120917 h 118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21074" h="1180530">
                <a:moveTo>
                  <a:pt x="1720704" y="0"/>
                </a:moveTo>
                <a:lnTo>
                  <a:pt x="1721074" y="328961"/>
                </a:lnTo>
                <a:lnTo>
                  <a:pt x="1609393" y="253106"/>
                </a:lnTo>
                <a:lnTo>
                  <a:pt x="1153934" y="933995"/>
                </a:lnTo>
                <a:lnTo>
                  <a:pt x="899597" y="519521"/>
                </a:lnTo>
                <a:lnTo>
                  <a:pt x="532223" y="1009354"/>
                </a:lnTo>
                <a:lnTo>
                  <a:pt x="292016" y="792697"/>
                </a:lnTo>
                <a:lnTo>
                  <a:pt x="0" y="1180530"/>
                </a:lnTo>
                <a:lnTo>
                  <a:pt x="0" y="996382"/>
                </a:lnTo>
                <a:lnTo>
                  <a:pt x="277886" y="613720"/>
                </a:lnTo>
                <a:lnTo>
                  <a:pt x="503963" y="839796"/>
                </a:lnTo>
                <a:lnTo>
                  <a:pt x="923147" y="316994"/>
                </a:lnTo>
                <a:lnTo>
                  <a:pt x="1158644" y="731468"/>
                </a:lnTo>
                <a:lnTo>
                  <a:pt x="1529274" y="198688"/>
                </a:lnTo>
                <a:lnTo>
                  <a:pt x="1414772" y="12091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60" name="MH_Other_7"/>
          <p:cNvSpPr/>
          <p:nvPr>
            <p:custDataLst>
              <p:tags r:id="rId9"/>
            </p:custDataLst>
          </p:nvPr>
        </p:nvSpPr>
        <p:spPr>
          <a:xfrm flipH="1">
            <a:off x="3690976" y="2972874"/>
            <a:ext cx="1049337" cy="1049338"/>
          </a:xfrm>
          <a:prstGeom prst="ellipse">
            <a:avLst/>
          </a:prstGeom>
          <a:solidFill>
            <a:srgbClr val="FFFFFF"/>
          </a:solidFill>
          <a:ln w="3175">
            <a:solidFill>
              <a:srgbClr val="DDDDDD"/>
            </a:solidFill>
          </a:ln>
          <a:effectLst>
            <a:outerShdw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MH_Other_8"/>
          <p:cNvSpPr/>
          <p:nvPr>
            <p:custDataLst>
              <p:tags r:id="rId10"/>
            </p:custDataLst>
          </p:nvPr>
        </p:nvSpPr>
        <p:spPr>
          <a:xfrm flipH="1">
            <a:off x="3783785" y="3066086"/>
            <a:ext cx="863260" cy="863260"/>
          </a:xfrm>
          <a:prstGeom prst="ellipse">
            <a:avLst/>
          </a:prstGeom>
          <a:solidFill>
            <a:schemeClr val="accent1"/>
          </a:solidFill>
          <a:ln>
            <a:noFill/>
          </a:ln>
          <a:effectLst>
            <a:innerShdw dist="76200" dir="1350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MH_Other_9"/>
          <p:cNvSpPr/>
          <p:nvPr>
            <p:custDataLst>
              <p:tags r:id="rId11"/>
            </p:custDataLst>
          </p:nvPr>
        </p:nvSpPr>
        <p:spPr>
          <a:xfrm flipH="1">
            <a:off x="3433801" y="3050662"/>
            <a:ext cx="198437" cy="893762"/>
          </a:xfrm>
          <a:custGeom>
            <a:avLst/>
            <a:gdLst>
              <a:gd name="connsiteX0" fmla="*/ 0 w 200069"/>
              <a:gd name="connsiteY0" fmla="*/ 0 h 904875"/>
              <a:gd name="connsiteX1" fmla="*/ 200025 w 200069"/>
              <a:gd name="connsiteY1" fmla="*/ 490538 h 904875"/>
              <a:gd name="connsiteX2" fmla="*/ 14288 w 200069"/>
              <a:gd name="connsiteY2" fmla="*/ 904875 h 904875"/>
              <a:gd name="connsiteX0-1" fmla="*/ 0 w 202450"/>
              <a:gd name="connsiteY0-2" fmla="*/ 0 h 904875"/>
              <a:gd name="connsiteX1-3" fmla="*/ 202407 w 202450"/>
              <a:gd name="connsiteY1-4" fmla="*/ 471488 h 904875"/>
              <a:gd name="connsiteX2-5" fmla="*/ 14288 w 202450"/>
              <a:gd name="connsiteY2-6" fmla="*/ 904875 h 904875"/>
              <a:gd name="connsiteX0-7" fmla="*/ 0 w 202558"/>
              <a:gd name="connsiteY0-8" fmla="*/ 0 h 904875"/>
              <a:gd name="connsiteX1-9" fmla="*/ 202407 w 202558"/>
              <a:gd name="connsiteY1-10" fmla="*/ 471488 h 904875"/>
              <a:gd name="connsiteX2-11" fmla="*/ 14288 w 202558"/>
              <a:gd name="connsiteY2-12" fmla="*/ 904875 h 904875"/>
              <a:gd name="connsiteX0-13" fmla="*/ 0 w 204846"/>
              <a:gd name="connsiteY0-14" fmla="*/ 0 h 897731"/>
              <a:gd name="connsiteX1-15" fmla="*/ 204788 w 204846"/>
              <a:gd name="connsiteY1-16" fmla="*/ 464344 h 897731"/>
              <a:gd name="connsiteX2-17" fmla="*/ 16669 w 204846"/>
              <a:gd name="connsiteY2-18" fmla="*/ 897731 h 897731"/>
              <a:gd name="connsiteX0-19" fmla="*/ 0 w 204846"/>
              <a:gd name="connsiteY0-20" fmla="*/ 0 h 897731"/>
              <a:gd name="connsiteX1-21" fmla="*/ 204788 w 204846"/>
              <a:gd name="connsiteY1-22" fmla="*/ 464344 h 897731"/>
              <a:gd name="connsiteX2-23" fmla="*/ 16669 w 204846"/>
              <a:gd name="connsiteY2-24" fmla="*/ 897731 h 897731"/>
              <a:gd name="connsiteX0-25" fmla="*/ 0 w 204798"/>
              <a:gd name="connsiteY0-26" fmla="*/ 0 h 916781"/>
              <a:gd name="connsiteX1-27" fmla="*/ 204788 w 204798"/>
              <a:gd name="connsiteY1-28" fmla="*/ 464344 h 916781"/>
              <a:gd name="connsiteX2-29" fmla="*/ 7144 w 204798"/>
              <a:gd name="connsiteY2-30" fmla="*/ 916781 h 916781"/>
              <a:gd name="connsiteX0-31" fmla="*/ 0 w 204800"/>
              <a:gd name="connsiteY0-32" fmla="*/ 0 h 916781"/>
              <a:gd name="connsiteX1-33" fmla="*/ 204788 w 204800"/>
              <a:gd name="connsiteY1-34" fmla="*/ 464344 h 916781"/>
              <a:gd name="connsiteX2-35" fmla="*/ 7144 w 204800"/>
              <a:gd name="connsiteY2-36" fmla="*/ 916781 h 916781"/>
            </a:gdLst>
            <a:ahLst/>
            <a:cxnLst>
              <a:cxn ang="0">
                <a:pos x="connsiteX0-1" y="connsiteY0-2"/>
              </a:cxn>
              <a:cxn ang="0">
                <a:pos x="connsiteX1-3" y="connsiteY1-4"/>
              </a:cxn>
              <a:cxn ang="0">
                <a:pos x="connsiteX2-5" y="connsiteY2-6"/>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63" name="MH_Other_10"/>
          <p:cNvCxnSpPr/>
          <p:nvPr>
            <p:custDataLst>
              <p:tags r:id="rId12"/>
            </p:custDataLst>
          </p:nvPr>
        </p:nvCxnSpPr>
        <p:spPr>
          <a:xfrm flipH="1">
            <a:off x="3209963" y="3495162"/>
            <a:ext cx="225425" cy="0"/>
          </a:xfrm>
          <a:prstGeom prst="line">
            <a:avLst/>
          </a:prstGeom>
          <a:ln w="25400">
            <a:solidFill>
              <a:schemeClr val="accent1"/>
            </a:solidFill>
            <a:tailEnd type="oval" w="sm" len="sm"/>
          </a:ln>
        </p:spPr>
        <p:style>
          <a:lnRef idx="1">
            <a:schemeClr val="accent1"/>
          </a:lnRef>
          <a:fillRef idx="0">
            <a:schemeClr val="accent1"/>
          </a:fillRef>
          <a:effectRef idx="0">
            <a:schemeClr val="accent1"/>
          </a:effectRef>
          <a:fontRef idx="minor">
            <a:schemeClr val="tx1"/>
          </a:fontRef>
        </p:style>
      </p:cxnSp>
      <p:sp>
        <p:nvSpPr>
          <p:cNvPr id="64" name="MH_Other_11"/>
          <p:cNvSpPr/>
          <p:nvPr>
            <p:custDataLst>
              <p:tags r:id="rId13"/>
            </p:custDataLst>
          </p:nvPr>
        </p:nvSpPr>
        <p:spPr>
          <a:xfrm flipH="1">
            <a:off x="3373476" y="3433249"/>
            <a:ext cx="123825" cy="12382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5" name="MH_Other_12"/>
          <p:cNvSpPr/>
          <p:nvPr>
            <p:custDataLst>
              <p:tags r:id="rId14"/>
            </p:custDataLst>
          </p:nvPr>
        </p:nvSpPr>
        <p:spPr bwMode="auto">
          <a:xfrm>
            <a:off x="4019588" y="3330062"/>
            <a:ext cx="390525" cy="39052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66" name="MH_SubTitle_1"/>
          <p:cNvSpPr>
            <a:spLocks noChangeArrowheads="1"/>
          </p:cNvSpPr>
          <p:nvPr>
            <p:custDataLst>
              <p:tags r:id="rId15"/>
            </p:custDataLst>
          </p:nvPr>
        </p:nvSpPr>
        <p:spPr bwMode="auto">
          <a:xfrm flipH="1">
            <a:off x="1280160" y="3261799"/>
            <a:ext cx="1869476"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2400" b="1" dirty="0">
                <a:solidFill>
                  <a:srgbClr val="FF0000"/>
                </a:solidFill>
                <a:latin typeface="楷体" panose="02010609060101010101" pitchFamily="49" charset="-122"/>
                <a:ea typeface="楷体" panose="02010609060101010101" pitchFamily="49" charset="-122"/>
              </a:rPr>
              <a:t>台式微机特点</a:t>
            </a:r>
            <a:endParaRPr kumimoji="1" lang="zh-CN" altLang="en-US" sz="2400" b="1" dirty="0">
              <a:solidFill>
                <a:srgbClr val="3333FF"/>
              </a:solidFill>
              <a:latin typeface="楷体" panose="02010609060101010101" pitchFamily="49" charset="-122"/>
              <a:ea typeface="楷体" panose="02010609060101010101" pitchFamily="49" charset="-122"/>
            </a:endParaRPr>
          </a:p>
        </p:txBody>
      </p:sp>
      <p:sp>
        <p:nvSpPr>
          <p:cNvPr id="67" name="MH_SubTitle_2"/>
          <p:cNvSpPr>
            <a:spLocks noChangeArrowheads="1"/>
          </p:cNvSpPr>
          <p:nvPr>
            <p:custDataLst>
              <p:tags r:id="rId16"/>
            </p:custDataLst>
          </p:nvPr>
        </p:nvSpPr>
        <p:spPr bwMode="auto">
          <a:xfrm>
            <a:off x="5362613" y="4739762"/>
            <a:ext cx="33416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400" b="1" dirty="0">
                <a:solidFill>
                  <a:srgbClr val="FF0000"/>
                </a:solidFill>
                <a:latin typeface="楷体" panose="02010609060101010101" pitchFamily="49" charset="-122"/>
                <a:ea typeface="楷体" panose="02010609060101010101" pitchFamily="49" charset="-122"/>
              </a:rPr>
              <a:t>应用领域</a:t>
            </a:r>
            <a:endParaRPr kumimoji="1" lang="zh-CN" altLang="en-US" sz="2400" b="1" dirty="0">
              <a:solidFill>
                <a:srgbClr val="3333FF"/>
              </a:solidFill>
              <a:latin typeface="楷体" panose="02010609060101010101" pitchFamily="49" charset="-122"/>
              <a:ea typeface="楷体" panose="02010609060101010101" pitchFamily="49" charset="-122"/>
            </a:endParaRPr>
          </a:p>
        </p:txBody>
      </p:sp>
      <p:sp>
        <p:nvSpPr>
          <p:cNvPr id="68" name="MH_Text_2"/>
          <p:cNvSpPr/>
          <p:nvPr>
            <p:custDataLst>
              <p:tags r:id="rId17"/>
            </p:custDataLst>
          </p:nvPr>
        </p:nvSpPr>
        <p:spPr>
          <a:xfrm>
            <a:off x="4482065" y="5218579"/>
            <a:ext cx="3266244" cy="1512887"/>
          </a:xfrm>
          <a:prstGeom prst="rect">
            <a:avLst/>
          </a:prstGeom>
        </p:spPr>
        <p:txBody>
          <a:bodyPr>
            <a:normAutofit/>
          </a:bodyPr>
          <a:lstStyle/>
          <a:p>
            <a:pPr algn="ctr">
              <a:lnSpc>
                <a:spcPct val="130000"/>
              </a:lnSpc>
              <a:defRPr/>
            </a:pPr>
            <a:r>
              <a:rPr kumimoji="1" lang="zh-CN" altLang="en-US" sz="2000" b="1" dirty="0">
                <a:latin typeface="楷体" panose="02010609060101010101" pitchFamily="49" charset="-122"/>
                <a:ea typeface="楷体" panose="02010609060101010101" pitchFamily="49" charset="-122"/>
              </a:rPr>
              <a:t>科学计算</a:t>
            </a:r>
            <a:endParaRPr kumimoji="1" lang="en-US" altLang="zh-CN" sz="2000" b="1" dirty="0">
              <a:latin typeface="楷体" panose="02010609060101010101" pitchFamily="49" charset="-122"/>
              <a:ea typeface="楷体" panose="02010609060101010101" pitchFamily="49" charset="-122"/>
            </a:endParaRPr>
          </a:p>
          <a:p>
            <a:pPr algn="ctr">
              <a:lnSpc>
                <a:spcPct val="130000"/>
              </a:lnSpc>
              <a:defRPr/>
            </a:pPr>
            <a:r>
              <a:rPr kumimoji="1" lang="zh-CN" altLang="en-US" sz="2000" b="1" dirty="0">
                <a:latin typeface="楷体" panose="02010609060101010101" pitchFamily="49" charset="-122"/>
                <a:ea typeface="楷体" panose="02010609060101010101" pitchFamily="49" charset="-122"/>
              </a:rPr>
              <a:t>事务处理</a:t>
            </a:r>
            <a:endParaRPr kumimoji="1" lang="en-US" altLang="zh-CN" sz="2000" b="1" dirty="0">
              <a:latin typeface="楷体" panose="02010609060101010101" pitchFamily="49" charset="-122"/>
              <a:ea typeface="楷体" panose="02010609060101010101" pitchFamily="49" charset="-122"/>
            </a:endParaRPr>
          </a:p>
          <a:p>
            <a:pPr algn="ctr">
              <a:lnSpc>
                <a:spcPct val="130000"/>
              </a:lnSpc>
              <a:defRPr/>
            </a:pPr>
            <a:r>
              <a:rPr kumimoji="1" lang="zh-CN" altLang="en-US" sz="2000" b="1" dirty="0">
                <a:latin typeface="楷体" panose="02010609060101010101" pitchFamily="49" charset="-122"/>
                <a:ea typeface="楷体" panose="02010609060101010101" pitchFamily="49" charset="-122"/>
              </a:rPr>
              <a:t>信息服务等许多领域</a:t>
            </a:r>
            <a:endParaRPr lang="en-US" altLang="zh-CN" sz="2000" b="1" dirty="0">
              <a:latin typeface="楷体" panose="02010609060101010101" pitchFamily="49" charset="-122"/>
              <a:ea typeface="楷体" panose="02010609060101010101" pitchFamily="49" charset="-122"/>
            </a:endParaRPr>
          </a:p>
        </p:txBody>
      </p:sp>
      <p:sp>
        <p:nvSpPr>
          <p:cNvPr id="69" name="MH_Text_1"/>
          <p:cNvSpPr/>
          <p:nvPr>
            <p:custDataLst>
              <p:tags r:id="rId18"/>
            </p:custDataLst>
          </p:nvPr>
        </p:nvSpPr>
        <p:spPr>
          <a:xfrm>
            <a:off x="1599272" y="3772180"/>
            <a:ext cx="1504016" cy="1512887"/>
          </a:xfrm>
          <a:prstGeom prst="rect">
            <a:avLst/>
          </a:prstGeom>
        </p:spPr>
        <p:txBody>
          <a:bodyPr>
            <a:normAutofit lnSpcReduction="10000"/>
          </a:bodyPr>
          <a:lstStyle/>
          <a:p>
            <a:pPr algn="ctr">
              <a:lnSpc>
                <a:spcPct val="130000"/>
              </a:lnSpc>
              <a:defRPr/>
            </a:pPr>
            <a:r>
              <a:rPr kumimoji="1" lang="zh-CN" altLang="en-US" sz="2000" b="1" dirty="0">
                <a:latin typeface="楷体" panose="02010609060101010101" pitchFamily="49" charset="-122"/>
                <a:ea typeface="楷体" panose="02010609060101010101" pitchFamily="49" charset="-122"/>
              </a:rPr>
              <a:t>功能强</a:t>
            </a:r>
            <a:endParaRPr kumimoji="1" lang="en-US" altLang="zh-CN" sz="2000" b="1" dirty="0">
              <a:latin typeface="楷体" panose="02010609060101010101" pitchFamily="49" charset="-122"/>
              <a:ea typeface="楷体" panose="02010609060101010101" pitchFamily="49" charset="-122"/>
            </a:endParaRPr>
          </a:p>
          <a:p>
            <a:pPr algn="ctr">
              <a:lnSpc>
                <a:spcPct val="130000"/>
              </a:lnSpc>
              <a:defRPr/>
            </a:pPr>
            <a:r>
              <a:rPr kumimoji="1" lang="zh-CN" altLang="en-US" sz="2000" b="1" dirty="0">
                <a:latin typeface="楷体" panose="02010609060101010101" pitchFamily="49" charset="-122"/>
                <a:ea typeface="楷体" panose="02010609060101010101" pitchFamily="49" charset="-122"/>
              </a:rPr>
              <a:t>配置灵活</a:t>
            </a:r>
            <a:endParaRPr kumimoji="1" lang="en-US" altLang="zh-CN" sz="2000" b="1" dirty="0">
              <a:latin typeface="楷体" panose="02010609060101010101" pitchFamily="49" charset="-122"/>
              <a:ea typeface="楷体" panose="02010609060101010101" pitchFamily="49" charset="-122"/>
            </a:endParaRPr>
          </a:p>
          <a:p>
            <a:pPr algn="ctr">
              <a:lnSpc>
                <a:spcPct val="130000"/>
              </a:lnSpc>
              <a:defRPr/>
            </a:pPr>
            <a:r>
              <a:rPr kumimoji="1" lang="zh-CN" altLang="en-US" sz="2000" b="1" dirty="0">
                <a:latin typeface="楷体" panose="02010609060101010101" pitchFamily="49" charset="-122"/>
                <a:ea typeface="楷体" panose="02010609060101010101" pitchFamily="49" charset="-122"/>
              </a:rPr>
              <a:t>软件丰富</a:t>
            </a:r>
            <a:endParaRPr kumimoji="1" lang="en-US" altLang="zh-CN" sz="2000" b="1" dirty="0">
              <a:latin typeface="楷体" panose="02010609060101010101" pitchFamily="49" charset="-122"/>
              <a:ea typeface="楷体" panose="02010609060101010101" pitchFamily="49" charset="-122"/>
            </a:endParaRPr>
          </a:p>
          <a:p>
            <a:pPr algn="ctr">
              <a:lnSpc>
                <a:spcPct val="130000"/>
              </a:lnSpc>
              <a:defRPr/>
            </a:pPr>
            <a:r>
              <a:rPr kumimoji="1" lang="zh-CN" altLang="en-US" sz="2000" b="1" dirty="0">
                <a:latin typeface="楷体" panose="02010609060101010101" pitchFamily="49" charset="-122"/>
                <a:ea typeface="楷体" panose="02010609060101010101" pitchFamily="49" charset="-122"/>
              </a:rPr>
              <a:t>操作方便等</a:t>
            </a:r>
            <a:endParaRPr lang="en-US" altLang="zh-CN" sz="2000" b="1" dirty="0">
              <a:latin typeface="楷体" panose="02010609060101010101" pitchFamily="49" charset="-122"/>
              <a:ea typeface="楷体" panose="02010609060101010101" pitchFamily="49" charset="-122"/>
            </a:endParaRPr>
          </a:p>
        </p:txBody>
      </p:sp>
      <p:sp>
        <p:nvSpPr>
          <p:cNvPr id="2" name="矩形 1"/>
          <p:cNvSpPr/>
          <p:nvPr/>
        </p:nvSpPr>
        <p:spPr>
          <a:xfrm>
            <a:off x="655665" y="1330528"/>
            <a:ext cx="7737496" cy="1569660"/>
          </a:xfrm>
          <a:prstGeom prst="rect">
            <a:avLst/>
          </a:prstGeom>
        </p:spPr>
        <p:txBody>
          <a:bodyPr wrap="square">
            <a:spAutoFit/>
          </a:bodyPr>
          <a:lstStyle/>
          <a:p>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由系统主板、 </a:t>
            </a:r>
            <a:r>
              <a:rPr kumimoji="1" lang="en-US" altLang="zh-CN" sz="2400" b="1" dirty="0">
                <a:latin typeface="楷体" panose="02010609060101010101" pitchFamily="49" charset="-122"/>
                <a:ea typeface="楷体" panose="02010609060101010101" pitchFamily="49" charset="-122"/>
              </a:rPr>
              <a:t>I/O</a:t>
            </a:r>
            <a:r>
              <a:rPr kumimoji="1" lang="zh-CN" altLang="en-US" sz="2400" b="1" dirty="0">
                <a:latin typeface="楷体" panose="02010609060101010101" pitchFamily="49" charset="-122"/>
                <a:ea typeface="楷体" panose="02010609060101010101" pitchFamily="49" charset="-122"/>
              </a:rPr>
              <a:t>接口卡、软</a:t>
            </a:r>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硬磁盘、光驱、电源等组装在主机箱内</a:t>
            </a:r>
            <a:endParaRPr kumimoji="1" lang="zh-CN" altLang="en-US" sz="2400" b="1" dirty="0">
              <a:latin typeface="楷体" panose="02010609060101010101" pitchFamily="49" charset="-122"/>
              <a:ea typeface="楷体" panose="02010609060101010101" pitchFamily="49" charset="-122"/>
            </a:endParaRPr>
          </a:p>
          <a:p>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外接键盘、显示器、鼠标等设备</a:t>
            </a:r>
            <a:endParaRPr kumimoji="1" lang="zh-CN" altLang="en-US" sz="2400" b="1" dirty="0">
              <a:latin typeface="楷体" panose="02010609060101010101" pitchFamily="49" charset="-122"/>
              <a:ea typeface="楷体" panose="02010609060101010101" pitchFamily="49" charset="-122"/>
            </a:endParaRPr>
          </a:p>
          <a:p>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安装系统软件和应用软件</a:t>
            </a:r>
            <a:endParaRPr kumimoji="1" lang="zh-CN" altLang="en-US" sz="24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anim calcmode="lin" valueType="num">
                                      <p:cBhvr>
                                        <p:cTn id="8" dur="500" fill="hold"/>
                                        <p:tgtEl>
                                          <p:spTgt spid="60"/>
                                        </p:tgtEl>
                                        <p:attrNameLst>
                                          <p:attrName>ppt_x</p:attrName>
                                        </p:attrNameLst>
                                      </p:cBhvr>
                                      <p:tavLst>
                                        <p:tav tm="0">
                                          <p:val>
                                            <p:strVal val="#ppt_x"/>
                                          </p:val>
                                        </p:tav>
                                        <p:tav tm="100000">
                                          <p:val>
                                            <p:strVal val="#ppt_x"/>
                                          </p:val>
                                        </p:tav>
                                      </p:tavLst>
                                    </p:anim>
                                    <p:anim calcmode="lin" valueType="num">
                                      <p:cBhvr>
                                        <p:cTn id="9" dur="500" fill="hold"/>
                                        <p:tgtEl>
                                          <p:spTgt spid="6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anim calcmode="lin" valueType="num">
                                      <p:cBhvr>
                                        <p:cTn id="13" dur="500" fill="hold"/>
                                        <p:tgtEl>
                                          <p:spTgt spid="61"/>
                                        </p:tgtEl>
                                        <p:attrNameLst>
                                          <p:attrName>ppt_x</p:attrName>
                                        </p:attrNameLst>
                                      </p:cBhvr>
                                      <p:tavLst>
                                        <p:tav tm="0">
                                          <p:val>
                                            <p:strVal val="#ppt_x"/>
                                          </p:val>
                                        </p:tav>
                                        <p:tav tm="100000">
                                          <p:val>
                                            <p:strVal val="#ppt_x"/>
                                          </p:val>
                                        </p:tav>
                                      </p:tavLst>
                                    </p:anim>
                                    <p:anim calcmode="lin" valueType="num">
                                      <p:cBhvr>
                                        <p:cTn id="14" dur="500" fill="hold"/>
                                        <p:tgtEl>
                                          <p:spTgt spid="6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anim calcmode="lin" valueType="num">
                                      <p:cBhvr>
                                        <p:cTn id="18" dur="500" fill="hold"/>
                                        <p:tgtEl>
                                          <p:spTgt spid="62"/>
                                        </p:tgtEl>
                                        <p:attrNameLst>
                                          <p:attrName>ppt_x</p:attrName>
                                        </p:attrNameLst>
                                      </p:cBhvr>
                                      <p:tavLst>
                                        <p:tav tm="0">
                                          <p:val>
                                            <p:strVal val="#ppt_x"/>
                                          </p:val>
                                        </p:tav>
                                        <p:tav tm="100000">
                                          <p:val>
                                            <p:strVal val="#ppt_x"/>
                                          </p:val>
                                        </p:tav>
                                      </p:tavLst>
                                    </p:anim>
                                    <p:anim calcmode="lin" valueType="num">
                                      <p:cBhvr>
                                        <p:cTn id="19" dur="500" fill="hold"/>
                                        <p:tgtEl>
                                          <p:spTgt spid="6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500"/>
                                        <p:tgtEl>
                                          <p:spTgt spid="63"/>
                                        </p:tgtEl>
                                      </p:cBhvr>
                                    </p:animEffect>
                                    <p:anim calcmode="lin" valueType="num">
                                      <p:cBhvr>
                                        <p:cTn id="23" dur="500" fill="hold"/>
                                        <p:tgtEl>
                                          <p:spTgt spid="63"/>
                                        </p:tgtEl>
                                        <p:attrNameLst>
                                          <p:attrName>ppt_x</p:attrName>
                                        </p:attrNameLst>
                                      </p:cBhvr>
                                      <p:tavLst>
                                        <p:tav tm="0">
                                          <p:val>
                                            <p:strVal val="#ppt_x"/>
                                          </p:val>
                                        </p:tav>
                                        <p:tav tm="100000">
                                          <p:val>
                                            <p:strVal val="#ppt_x"/>
                                          </p:val>
                                        </p:tav>
                                      </p:tavLst>
                                    </p:anim>
                                    <p:anim calcmode="lin" valueType="num">
                                      <p:cBhvr>
                                        <p:cTn id="24" dur="500" fill="hold"/>
                                        <p:tgtEl>
                                          <p:spTgt spid="6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500"/>
                                        <p:tgtEl>
                                          <p:spTgt spid="64"/>
                                        </p:tgtEl>
                                      </p:cBhvr>
                                    </p:animEffect>
                                    <p:anim calcmode="lin" valueType="num">
                                      <p:cBhvr>
                                        <p:cTn id="28" dur="500" fill="hold"/>
                                        <p:tgtEl>
                                          <p:spTgt spid="64"/>
                                        </p:tgtEl>
                                        <p:attrNameLst>
                                          <p:attrName>ppt_x</p:attrName>
                                        </p:attrNameLst>
                                      </p:cBhvr>
                                      <p:tavLst>
                                        <p:tav tm="0">
                                          <p:val>
                                            <p:strVal val="#ppt_x"/>
                                          </p:val>
                                        </p:tav>
                                        <p:tav tm="100000">
                                          <p:val>
                                            <p:strVal val="#ppt_x"/>
                                          </p:val>
                                        </p:tav>
                                      </p:tavLst>
                                    </p:anim>
                                    <p:anim calcmode="lin" valueType="num">
                                      <p:cBhvr>
                                        <p:cTn id="29" dur="500" fill="hold"/>
                                        <p:tgtEl>
                                          <p:spTgt spid="6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fade">
                                      <p:cBhvr>
                                        <p:cTn id="32" dur="500"/>
                                        <p:tgtEl>
                                          <p:spTgt spid="65"/>
                                        </p:tgtEl>
                                      </p:cBhvr>
                                    </p:animEffect>
                                    <p:anim calcmode="lin" valueType="num">
                                      <p:cBhvr>
                                        <p:cTn id="33" dur="500" fill="hold"/>
                                        <p:tgtEl>
                                          <p:spTgt spid="65"/>
                                        </p:tgtEl>
                                        <p:attrNameLst>
                                          <p:attrName>ppt_x</p:attrName>
                                        </p:attrNameLst>
                                      </p:cBhvr>
                                      <p:tavLst>
                                        <p:tav tm="0">
                                          <p:val>
                                            <p:strVal val="#ppt_x"/>
                                          </p:val>
                                        </p:tav>
                                        <p:tav tm="100000">
                                          <p:val>
                                            <p:strVal val="#ppt_x"/>
                                          </p:val>
                                        </p:tav>
                                      </p:tavLst>
                                    </p:anim>
                                    <p:anim calcmode="lin" valueType="num">
                                      <p:cBhvr>
                                        <p:cTn id="34" dur="500" fill="hold"/>
                                        <p:tgtEl>
                                          <p:spTgt spid="6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anim calcmode="lin" valueType="num">
                                      <p:cBhvr>
                                        <p:cTn id="38" dur="500" fill="hold"/>
                                        <p:tgtEl>
                                          <p:spTgt spid="66"/>
                                        </p:tgtEl>
                                        <p:attrNameLst>
                                          <p:attrName>ppt_x</p:attrName>
                                        </p:attrNameLst>
                                      </p:cBhvr>
                                      <p:tavLst>
                                        <p:tav tm="0">
                                          <p:val>
                                            <p:strVal val="#ppt_x"/>
                                          </p:val>
                                        </p:tav>
                                        <p:tav tm="100000">
                                          <p:val>
                                            <p:strVal val="#ppt_x"/>
                                          </p:val>
                                        </p:tav>
                                      </p:tavLst>
                                    </p:anim>
                                    <p:anim calcmode="lin" valueType="num">
                                      <p:cBhvr>
                                        <p:cTn id="39" dur="500" fill="hold"/>
                                        <p:tgtEl>
                                          <p:spTgt spid="6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fade">
                                      <p:cBhvr>
                                        <p:cTn id="42" dur="500"/>
                                        <p:tgtEl>
                                          <p:spTgt spid="69"/>
                                        </p:tgtEl>
                                      </p:cBhvr>
                                    </p:animEffect>
                                    <p:anim calcmode="lin" valueType="num">
                                      <p:cBhvr>
                                        <p:cTn id="43" dur="500" fill="hold"/>
                                        <p:tgtEl>
                                          <p:spTgt spid="69"/>
                                        </p:tgtEl>
                                        <p:attrNameLst>
                                          <p:attrName>ppt_x</p:attrName>
                                        </p:attrNameLst>
                                      </p:cBhvr>
                                      <p:tavLst>
                                        <p:tav tm="0">
                                          <p:val>
                                            <p:strVal val="#ppt_x"/>
                                          </p:val>
                                        </p:tav>
                                        <p:tav tm="100000">
                                          <p:val>
                                            <p:strVal val="#ppt_x"/>
                                          </p:val>
                                        </p:tav>
                                      </p:tavLst>
                                    </p:anim>
                                    <p:anim calcmode="lin" valueType="num">
                                      <p:cBhvr>
                                        <p:cTn id="44" dur="5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anim calcmode="lin" valueType="num">
                                      <p:cBhvr>
                                        <p:cTn id="50" dur="500" fill="hold"/>
                                        <p:tgtEl>
                                          <p:spTgt spid="35"/>
                                        </p:tgtEl>
                                        <p:attrNameLst>
                                          <p:attrName>ppt_x</p:attrName>
                                        </p:attrNameLst>
                                      </p:cBhvr>
                                      <p:tavLst>
                                        <p:tav tm="0">
                                          <p:val>
                                            <p:strVal val="#ppt_x"/>
                                          </p:val>
                                        </p:tav>
                                        <p:tav tm="100000">
                                          <p:val>
                                            <p:strVal val="#ppt_x"/>
                                          </p:val>
                                        </p:tav>
                                      </p:tavLst>
                                    </p:anim>
                                    <p:anim calcmode="lin" valueType="num">
                                      <p:cBhvr>
                                        <p:cTn id="51" dur="500" fill="hold"/>
                                        <p:tgtEl>
                                          <p:spTgt spid="35"/>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500"/>
                                        <p:tgtEl>
                                          <p:spTgt spid="36"/>
                                        </p:tgtEl>
                                      </p:cBhvr>
                                    </p:animEffect>
                                    <p:anim calcmode="lin" valueType="num">
                                      <p:cBhvr>
                                        <p:cTn id="55" dur="500" fill="hold"/>
                                        <p:tgtEl>
                                          <p:spTgt spid="36"/>
                                        </p:tgtEl>
                                        <p:attrNameLst>
                                          <p:attrName>ppt_x</p:attrName>
                                        </p:attrNameLst>
                                      </p:cBhvr>
                                      <p:tavLst>
                                        <p:tav tm="0">
                                          <p:val>
                                            <p:strVal val="#ppt_x"/>
                                          </p:val>
                                        </p:tav>
                                        <p:tav tm="100000">
                                          <p:val>
                                            <p:strVal val="#ppt_x"/>
                                          </p:val>
                                        </p:tav>
                                      </p:tavLst>
                                    </p:anim>
                                    <p:anim calcmode="lin" valueType="num">
                                      <p:cBhvr>
                                        <p:cTn id="56" dur="500" fill="hold"/>
                                        <p:tgtEl>
                                          <p:spTgt spid="36"/>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anim calcmode="lin" valueType="num">
                                      <p:cBhvr>
                                        <p:cTn id="60" dur="500" fill="hold"/>
                                        <p:tgtEl>
                                          <p:spTgt spid="42"/>
                                        </p:tgtEl>
                                        <p:attrNameLst>
                                          <p:attrName>ppt_x</p:attrName>
                                        </p:attrNameLst>
                                      </p:cBhvr>
                                      <p:tavLst>
                                        <p:tav tm="0">
                                          <p:val>
                                            <p:strVal val="#ppt_x"/>
                                          </p:val>
                                        </p:tav>
                                        <p:tav tm="100000">
                                          <p:val>
                                            <p:strVal val="#ppt_x"/>
                                          </p:val>
                                        </p:tav>
                                      </p:tavLst>
                                    </p:anim>
                                    <p:anim calcmode="lin" valueType="num">
                                      <p:cBhvr>
                                        <p:cTn id="61" dur="500" fill="hold"/>
                                        <p:tgtEl>
                                          <p:spTgt spid="42"/>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500"/>
                                        <p:tgtEl>
                                          <p:spTgt spid="44"/>
                                        </p:tgtEl>
                                      </p:cBhvr>
                                    </p:animEffect>
                                    <p:anim calcmode="lin" valueType="num">
                                      <p:cBhvr>
                                        <p:cTn id="65" dur="500" fill="hold"/>
                                        <p:tgtEl>
                                          <p:spTgt spid="44"/>
                                        </p:tgtEl>
                                        <p:attrNameLst>
                                          <p:attrName>ppt_x</p:attrName>
                                        </p:attrNameLst>
                                      </p:cBhvr>
                                      <p:tavLst>
                                        <p:tav tm="0">
                                          <p:val>
                                            <p:strVal val="#ppt_x"/>
                                          </p:val>
                                        </p:tav>
                                        <p:tav tm="100000">
                                          <p:val>
                                            <p:strVal val="#ppt_x"/>
                                          </p:val>
                                        </p:tav>
                                      </p:tavLst>
                                    </p:anim>
                                    <p:anim calcmode="lin" valueType="num">
                                      <p:cBhvr>
                                        <p:cTn id="66" dur="500" fill="hold"/>
                                        <p:tgtEl>
                                          <p:spTgt spid="4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fade">
                                      <p:cBhvr>
                                        <p:cTn id="69" dur="500"/>
                                        <p:tgtEl>
                                          <p:spTgt spid="46"/>
                                        </p:tgtEl>
                                      </p:cBhvr>
                                    </p:animEffect>
                                    <p:anim calcmode="lin" valueType="num">
                                      <p:cBhvr>
                                        <p:cTn id="70" dur="500" fill="hold"/>
                                        <p:tgtEl>
                                          <p:spTgt spid="46"/>
                                        </p:tgtEl>
                                        <p:attrNameLst>
                                          <p:attrName>ppt_x</p:attrName>
                                        </p:attrNameLst>
                                      </p:cBhvr>
                                      <p:tavLst>
                                        <p:tav tm="0">
                                          <p:val>
                                            <p:strVal val="#ppt_x"/>
                                          </p:val>
                                        </p:tav>
                                        <p:tav tm="100000">
                                          <p:val>
                                            <p:strVal val="#ppt_x"/>
                                          </p:val>
                                        </p:tav>
                                      </p:tavLst>
                                    </p:anim>
                                    <p:anim calcmode="lin" valueType="num">
                                      <p:cBhvr>
                                        <p:cTn id="71" dur="500" fill="hold"/>
                                        <p:tgtEl>
                                          <p:spTgt spid="46"/>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fade">
                                      <p:cBhvr>
                                        <p:cTn id="74" dur="500"/>
                                        <p:tgtEl>
                                          <p:spTgt spid="47"/>
                                        </p:tgtEl>
                                      </p:cBhvr>
                                    </p:animEffect>
                                    <p:anim calcmode="lin" valueType="num">
                                      <p:cBhvr>
                                        <p:cTn id="75" dur="500" fill="hold"/>
                                        <p:tgtEl>
                                          <p:spTgt spid="47"/>
                                        </p:tgtEl>
                                        <p:attrNameLst>
                                          <p:attrName>ppt_x</p:attrName>
                                        </p:attrNameLst>
                                      </p:cBhvr>
                                      <p:tavLst>
                                        <p:tav tm="0">
                                          <p:val>
                                            <p:strVal val="#ppt_x"/>
                                          </p:val>
                                        </p:tav>
                                        <p:tav tm="100000">
                                          <p:val>
                                            <p:strVal val="#ppt_x"/>
                                          </p:val>
                                        </p:tav>
                                      </p:tavLst>
                                    </p:anim>
                                    <p:anim calcmode="lin" valueType="num">
                                      <p:cBhvr>
                                        <p:cTn id="76" dur="500" fill="hold"/>
                                        <p:tgtEl>
                                          <p:spTgt spid="47"/>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animEffect transition="in" filter="fade">
                                      <p:cBhvr>
                                        <p:cTn id="79" dur="500"/>
                                        <p:tgtEl>
                                          <p:spTgt spid="67"/>
                                        </p:tgtEl>
                                      </p:cBhvr>
                                    </p:animEffect>
                                    <p:anim calcmode="lin" valueType="num">
                                      <p:cBhvr>
                                        <p:cTn id="80" dur="500" fill="hold"/>
                                        <p:tgtEl>
                                          <p:spTgt spid="67"/>
                                        </p:tgtEl>
                                        <p:attrNameLst>
                                          <p:attrName>ppt_x</p:attrName>
                                        </p:attrNameLst>
                                      </p:cBhvr>
                                      <p:tavLst>
                                        <p:tav tm="0">
                                          <p:val>
                                            <p:strVal val="#ppt_x"/>
                                          </p:val>
                                        </p:tav>
                                        <p:tav tm="100000">
                                          <p:val>
                                            <p:strVal val="#ppt_x"/>
                                          </p:val>
                                        </p:tav>
                                      </p:tavLst>
                                    </p:anim>
                                    <p:anim calcmode="lin" valueType="num">
                                      <p:cBhvr>
                                        <p:cTn id="81" dur="500" fill="hold"/>
                                        <p:tgtEl>
                                          <p:spTgt spid="67"/>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68"/>
                                        </p:tgtEl>
                                        <p:attrNameLst>
                                          <p:attrName>style.visibility</p:attrName>
                                        </p:attrNameLst>
                                      </p:cBhvr>
                                      <p:to>
                                        <p:strVal val="visible"/>
                                      </p:to>
                                    </p:set>
                                    <p:animEffect transition="in" filter="fade">
                                      <p:cBhvr>
                                        <p:cTn id="84" dur="500"/>
                                        <p:tgtEl>
                                          <p:spTgt spid="68"/>
                                        </p:tgtEl>
                                      </p:cBhvr>
                                    </p:animEffect>
                                    <p:anim calcmode="lin" valueType="num">
                                      <p:cBhvr>
                                        <p:cTn id="85" dur="500" fill="hold"/>
                                        <p:tgtEl>
                                          <p:spTgt spid="68"/>
                                        </p:tgtEl>
                                        <p:attrNameLst>
                                          <p:attrName>ppt_x</p:attrName>
                                        </p:attrNameLst>
                                      </p:cBhvr>
                                      <p:tavLst>
                                        <p:tav tm="0">
                                          <p:val>
                                            <p:strVal val="#ppt_x"/>
                                          </p:val>
                                        </p:tav>
                                        <p:tav tm="100000">
                                          <p:val>
                                            <p:strVal val="#ppt_x"/>
                                          </p:val>
                                        </p:tav>
                                      </p:tavLst>
                                    </p:anim>
                                    <p:anim calcmode="lin" valueType="num">
                                      <p:cBhvr>
                                        <p:cTn id="86" dur="5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42" grpId="0" animBg="1"/>
      <p:bldP spid="46" grpId="0" animBg="1"/>
      <p:bldP spid="47" grpId="0" animBg="1"/>
      <p:bldP spid="60" grpId="0" animBg="1"/>
      <p:bldP spid="61" grpId="0" animBg="1"/>
      <p:bldP spid="62" grpId="0" animBg="1"/>
      <p:bldP spid="64" grpId="0" animBg="1"/>
      <p:bldP spid="65" grpId="0" animBg="1"/>
      <p:bldP spid="66" grpId="0"/>
      <p:bldP spid="67" grpId="0"/>
      <p:bldP spid="68" grpId="0"/>
      <p:bldP spid="6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H_Others_1"/>
          <p:cNvSpPr/>
          <p:nvPr>
            <p:custDataLst>
              <p:tags r:id="rId1"/>
            </p:custDataLst>
          </p:nvPr>
        </p:nvSpPr>
        <p:spPr>
          <a:xfrm>
            <a:off x="1933484" y="2554961"/>
            <a:ext cx="1803016" cy="18030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2" name="MH_Others_2"/>
          <p:cNvSpPr/>
          <p:nvPr>
            <p:custDataLst>
              <p:tags r:id="rId2"/>
            </p:custDataLst>
          </p:nvPr>
        </p:nvSpPr>
        <p:spPr>
          <a:xfrm>
            <a:off x="1213722" y="1828800"/>
            <a:ext cx="3282308" cy="3282306"/>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6" name="MH_Others_3"/>
          <p:cNvSpPr/>
          <p:nvPr>
            <p:custDataLst>
              <p:tags r:id="rId3"/>
            </p:custDataLst>
          </p:nvPr>
        </p:nvSpPr>
        <p:spPr>
          <a:xfrm>
            <a:off x="4245879" y="2695898"/>
            <a:ext cx="269352" cy="2693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MH_Number"/>
          <p:cNvSpPr/>
          <p:nvPr>
            <p:custDataLst>
              <p:tags r:id="rId4"/>
            </p:custDataLst>
          </p:nvPr>
        </p:nvSpPr>
        <p:spPr>
          <a:xfrm>
            <a:off x="2058338" y="2695898"/>
            <a:ext cx="1538428" cy="15384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85000" lnSpcReduction="10000"/>
          </a:bodyPr>
          <a:lstStyle/>
          <a:p>
            <a:pPr lvl="0" algn="ctr"/>
            <a:r>
              <a:rPr lang="en-US" altLang="zh-CN" sz="8000" b="1" dirty="0">
                <a:solidFill>
                  <a:srgbClr val="FFFFFF"/>
                </a:solidFill>
                <a:latin typeface="华文楷体" panose="02010600040101010101" pitchFamily="2" charset="-122"/>
                <a:ea typeface="华文楷体" panose="02010600040101010101" pitchFamily="2" charset="-122"/>
              </a:rPr>
              <a:t>1.3</a:t>
            </a:r>
            <a:endParaRPr lang="zh-CN" altLang="en-US" sz="8000" b="1" dirty="0">
              <a:solidFill>
                <a:srgbClr val="FFFFFF"/>
              </a:solidFill>
              <a:latin typeface="华文楷体" panose="02010600040101010101" pitchFamily="2" charset="-122"/>
              <a:ea typeface="华文楷体" panose="02010600040101010101" pitchFamily="2" charset="-122"/>
            </a:endParaRPr>
          </a:p>
        </p:txBody>
      </p:sp>
      <p:sp>
        <p:nvSpPr>
          <p:cNvPr id="38" name="MH_Title"/>
          <p:cNvSpPr>
            <a:spLocks noChangeArrowheads="1"/>
          </p:cNvSpPr>
          <p:nvPr>
            <p:custDataLst>
              <p:tags r:id="rId5"/>
            </p:custDataLst>
          </p:nvPr>
        </p:nvSpPr>
        <p:spPr bwMode="auto">
          <a:xfrm>
            <a:off x="4647972" y="2473407"/>
            <a:ext cx="3872084" cy="191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t"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zh-CN" altLang="en-US" sz="3600" b="1" dirty="0">
                <a:latin typeface="华文楷体" panose="02010600040101010101" pitchFamily="2" charset="-122"/>
                <a:ea typeface="华文楷体" panose="02010600040101010101" pitchFamily="2" charset="-122"/>
              </a:rPr>
              <a:t>微机系统发展概况</a:t>
            </a:r>
            <a:endParaRPr lang="zh-CN" altLang="en-US" sz="3600" b="1" dirty="0">
              <a:latin typeface="华文楷体" panose="02010600040101010101" pitchFamily="2" charset="-122"/>
              <a:ea typeface="华文楷体" panose="02010600040101010101" pitchFamily="2" charset="-122"/>
            </a:endParaRPr>
          </a:p>
        </p:txBody>
      </p:sp>
      <p:sp>
        <p:nvSpPr>
          <p:cNvPr id="39"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40" name="ïšḻïdê"/>
          <p:cNvSpPr txBox="1"/>
          <p:nvPr/>
        </p:nvSpPr>
        <p:spPr bwMode="auto">
          <a:xfrm>
            <a:off x="-1" y="124432"/>
            <a:ext cx="348727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楷体" panose="02010609060101010101" pitchFamily="49" charset="-122"/>
                <a:ea typeface="楷体" panose="02010609060101010101" pitchFamily="49" charset="-122"/>
              </a:rPr>
              <a:t>主要内容</a:t>
            </a:r>
            <a:endParaRPr lang="zh-CN" altLang="en-US" sz="2800" dirty="0">
              <a:solidFill>
                <a:schemeClr val="bg1"/>
              </a:solidFill>
              <a:latin typeface="楷体" panose="02010609060101010101" pitchFamily="49" charset="-122"/>
              <a:ea typeface="楷体" panose="02010609060101010101" pitchFamily="49" charset="-122"/>
            </a:endParaRPr>
          </a:p>
        </p:txBody>
      </p:sp>
      <p:cxnSp>
        <p:nvCxnSpPr>
          <p:cNvPr id="41" name="直接连接符 40"/>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1.3 </a:t>
            </a:r>
            <a:r>
              <a:rPr lang="zh-CN" altLang="en-US" sz="2400" b="1" dirty="0">
                <a:solidFill>
                  <a:schemeClr val="bg1"/>
                </a:solidFill>
                <a:latin typeface="楷体" panose="02010609060101010101" pitchFamily="49" charset="-122"/>
                <a:ea typeface="楷体" panose="02010609060101010101" pitchFamily="49" charset="-122"/>
              </a:rPr>
              <a:t>微机系统发展概况</a:t>
            </a:r>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37" name="MH_Other_6"/>
          <p:cNvSpPr/>
          <p:nvPr>
            <p:custDataLst>
              <p:tags r:id="rId2"/>
            </p:custDataLst>
          </p:nvPr>
        </p:nvSpPr>
        <p:spPr>
          <a:xfrm>
            <a:off x="5822704" y="1161283"/>
            <a:ext cx="1588" cy="0"/>
          </a:xfrm>
          <a:custGeom>
            <a:avLst/>
            <a:gdLst>
              <a:gd name="connsiteX0" fmla="*/ 0 w 1712"/>
              <a:gd name="connsiteY0" fmla="*/ 0 h 173"/>
              <a:gd name="connsiteX1" fmla="*/ 1712 w 1712"/>
              <a:gd name="connsiteY1" fmla="*/ 87 h 173"/>
              <a:gd name="connsiteX2" fmla="*/ 0 w 1712"/>
              <a:gd name="connsiteY2" fmla="*/ 173 h 173"/>
              <a:gd name="connsiteX3" fmla="*/ 0 w 1712"/>
              <a:gd name="connsiteY3" fmla="*/ 0 h 173"/>
            </a:gdLst>
            <a:ahLst/>
            <a:cxnLst>
              <a:cxn ang="0">
                <a:pos x="connsiteX0" y="connsiteY0"/>
              </a:cxn>
              <a:cxn ang="0">
                <a:pos x="connsiteX1" y="connsiteY1"/>
              </a:cxn>
              <a:cxn ang="0">
                <a:pos x="connsiteX2" y="connsiteY2"/>
              </a:cxn>
              <a:cxn ang="0">
                <a:pos x="connsiteX3" y="connsiteY3"/>
              </a:cxn>
            </a:cxnLst>
            <a:rect l="l" t="t" r="r" b="b"/>
            <a:pathLst>
              <a:path w="1712" h="173">
                <a:moveTo>
                  <a:pt x="0" y="0"/>
                </a:moveTo>
                <a:lnTo>
                  <a:pt x="1712" y="87"/>
                </a:lnTo>
                <a:lnTo>
                  <a:pt x="0" y="17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33"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34" name="矩形 33"/>
          <p:cNvSpPr/>
          <p:nvPr/>
        </p:nvSpPr>
        <p:spPr>
          <a:xfrm>
            <a:off x="584781" y="858016"/>
            <a:ext cx="2646878" cy="461665"/>
          </a:xfrm>
          <a:prstGeom prst="rect">
            <a:avLst/>
          </a:prstGeom>
        </p:spPr>
        <p:txBody>
          <a:bodyPr wrap="none">
            <a:spAutoFit/>
          </a:bodyPr>
          <a:lstStyle/>
          <a:p>
            <a:r>
              <a:rPr lang="zh-CN" altLang="en-US" sz="2400" b="1" dirty="0">
                <a:latin typeface="华文楷体" panose="02010600040101010101" pitchFamily="2" charset="-122"/>
                <a:ea typeface="华文楷体" panose="02010600040101010101" pitchFamily="2" charset="-122"/>
              </a:rPr>
              <a:t>微机系统发展概况</a:t>
            </a:r>
            <a:endParaRPr lang="zh-CN" altLang="en-US" sz="2400" b="1" dirty="0">
              <a:latin typeface="华文楷体" panose="02010600040101010101" pitchFamily="2" charset="-122"/>
              <a:ea typeface="华文楷体" panose="02010600040101010101" pitchFamily="2" charset="-122"/>
            </a:endParaRPr>
          </a:p>
        </p:txBody>
      </p:sp>
      <p:sp>
        <p:nvSpPr>
          <p:cNvPr id="26" name="MH_Other_1"/>
          <p:cNvSpPr/>
          <p:nvPr>
            <p:custDataLst>
              <p:tags r:id="rId3"/>
            </p:custDataLst>
          </p:nvPr>
        </p:nvSpPr>
        <p:spPr>
          <a:xfrm flipH="1">
            <a:off x="568064" y="2840879"/>
            <a:ext cx="7975600" cy="31750"/>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27" name="MH_Other_2"/>
          <p:cNvSpPr/>
          <p:nvPr>
            <p:custDataLst>
              <p:tags r:id="rId4"/>
            </p:custDataLst>
          </p:nvPr>
        </p:nvSpPr>
        <p:spPr>
          <a:xfrm>
            <a:off x="2144452" y="2736104"/>
            <a:ext cx="211137" cy="209550"/>
          </a:xfrm>
          <a:prstGeom prst="ellipse">
            <a:avLst/>
          </a:prstGeom>
          <a:solidFill>
            <a:srgbClr val="FFFFFF"/>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8" name="MH_Other_3"/>
          <p:cNvSpPr/>
          <p:nvPr>
            <p:custDataLst>
              <p:tags r:id="rId5"/>
            </p:custDataLst>
          </p:nvPr>
        </p:nvSpPr>
        <p:spPr>
          <a:xfrm>
            <a:off x="6369380" y="2736104"/>
            <a:ext cx="211138" cy="209550"/>
          </a:xfrm>
          <a:prstGeom prst="ellipse">
            <a:avLst/>
          </a:prstGeom>
          <a:solidFill>
            <a:srgbClr val="FFFFFF"/>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30" name="MH_Other_5"/>
          <p:cNvCxnSpPr/>
          <p:nvPr>
            <p:custDataLst>
              <p:tags r:id="rId6"/>
            </p:custDataLst>
          </p:nvPr>
        </p:nvCxnSpPr>
        <p:spPr>
          <a:xfrm flipV="1">
            <a:off x="2253989" y="2840879"/>
            <a:ext cx="0" cy="601663"/>
          </a:xfrm>
          <a:prstGeom prst="line">
            <a:avLst/>
          </a:prstGeom>
          <a:ln w="19050">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MH_Other_6"/>
          <p:cNvCxnSpPr/>
          <p:nvPr>
            <p:custDataLst>
              <p:tags r:id="rId7"/>
            </p:custDataLst>
          </p:nvPr>
        </p:nvCxnSpPr>
        <p:spPr>
          <a:xfrm flipV="1">
            <a:off x="6474155" y="2840879"/>
            <a:ext cx="0" cy="601663"/>
          </a:xfrm>
          <a:prstGeom prst="line">
            <a:avLst/>
          </a:prstGeom>
          <a:ln w="19050">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43" name="MH_SubTitle_1"/>
          <p:cNvSpPr/>
          <p:nvPr>
            <p:custDataLst>
              <p:tags r:id="rId8"/>
            </p:custDataLst>
          </p:nvPr>
        </p:nvSpPr>
        <p:spPr>
          <a:xfrm>
            <a:off x="1442777" y="3548904"/>
            <a:ext cx="1614487" cy="34448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endParaRPr lang="zh-CN" altLang="en-US" dirty="0">
              <a:solidFill>
                <a:srgbClr val="FFFFFF"/>
              </a:solidFill>
            </a:endParaRPr>
          </a:p>
        </p:txBody>
      </p:sp>
      <p:sp>
        <p:nvSpPr>
          <p:cNvPr id="45" name="MH_SubTitle_2"/>
          <p:cNvSpPr/>
          <p:nvPr>
            <p:custDataLst>
              <p:tags r:id="rId9"/>
            </p:custDataLst>
          </p:nvPr>
        </p:nvSpPr>
        <p:spPr>
          <a:xfrm>
            <a:off x="5667705" y="3548904"/>
            <a:ext cx="1612900" cy="3444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endParaRPr lang="zh-CN" altLang="en-US" dirty="0">
              <a:solidFill>
                <a:srgbClr val="FFFFFF"/>
              </a:solidFill>
            </a:endParaRPr>
          </a:p>
        </p:txBody>
      </p:sp>
      <p:sp>
        <p:nvSpPr>
          <p:cNvPr id="51" name="MH_Other_10"/>
          <p:cNvSpPr>
            <a:spLocks noChangeAspect="1"/>
          </p:cNvSpPr>
          <p:nvPr>
            <p:custDataLst>
              <p:tags r:id="rId10"/>
            </p:custDataLst>
          </p:nvPr>
        </p:nvSpPr>
        <p:spPr>
          <a:xfrm>
            <a:off x="1993639" y="2105867"/>
            <a:ext cx="519113" cy="520700"/>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4000" dirty="0">
              <a:solidFill>
                <a:schemeClr val="bg1"/>
              </a:solidFill>
              <a:latin typeface="FontAwesome" pitchFamily="2" charset="0"/>
            </a:endParaRPr>
          </a:p>
        </p:txBody>
      </p:sp>
      <p:sp>
        <p:nvSpPr>
          <p:cNvPr id="52" name="MH_Other_11"/>
          <p:cNvSpPr>
            <a:spLocks noEditPoints="1"/>
          </p:cNvSpPr>
          <p:nvPr>
            <p:custDataLst>
              <p:tags r:id="rId11"/>
            </p:custDataLst>
          </p:nvPr>
        </p:nvSpPr>
        <p:spPr bwMode="auto">
          <a:xfrm>
            <a:off x="2106352" y="2218579"/>
            <a:ext cx="293687" cy="295275"/>
          </a:xfrm>
          <a:custGeom>
            <a:avLst/>
            <a:gdLst>
              <a:gd name="T0" fmla="*/ 2147483646 w 58"/>
              <a:gd name="T1" fmla="*/ 2147483646 h 58"/>
              <a:gd name="T2" fmla="*/ 2147483646 w 58"/>
              <a:gd name="T3" fmla="*/ 2147483646 h 58"/>
              <a:gd name="T4" fmla="*/ 2147483646 w 58"/>
              <a:gd name="T5" fmla="*/ 2147483646 h 58"/>
              <a:gd name="T6" fmla="*/ 2147483646 w 58"/>
              <a:gd name="T7" fmla="*/ 2147483646 h 58"/>
              <a:gd name="T8" fmla="*/ 2147483646 w 58"/>
              <a:gd name="T9" fmla="*/ 2147483646 h 58"/>
              <a:gd name="T10" fmla="*/ 2147483646 w 58"/>
              <a:gd name="T11" fmla="*/ 2147483646 h 58"/>
              <a:gd name="T12" fmla="*/ 2147483646 w 58"/>
              <a:gd name="T13" fmla="*/ 2147483646 h 58"/>
              <a:gd name="T14" fmla="*/ 2147483646 w 58"/>
              <a:gd name="T15" fmla="*/ 2147483646 h 58"/>
              <a:gd name="T16" fmla="*/ 2147483646 w 58"/>
              <a:gd name="T17" fmla="*/ 2147483646 h 58"/>
              <a:gd name="T18" fmla="*/ 2147483646 w 58"/>
              <a:gd name="T19" fmla="*/ 2147483646 h 58"/>
              <a:gd name="T20" fmla="*/ 2147483646 w 58"/>
              <a:gd name="T21" fmla="*/ 2147483646 h 58"/>
              <a:gd name="T22" fmla="*/ 2147483646 w 58"/>
              <a:gd name="T23" fmla="*/ 2147483646 h 58"/>
              <a:gd name="T24" fmla="*/ 2147483646 w 58"/>
              <a:gd name="T25" fmla="*/ 2147483646 h 58"/>
              <a:gd name="T26" fmla="*/ 2147483646 w 58"/>
              <a:gd name="T27" fmla="*/ 2147483646 h 58"/>
              <a:gd name="T28" fmla="*/ 2147483646 w 58"/>
              <a:gd name="T29" fmla="*/ 2147483646 h 58"/>
              <a:gd name="T30" fmla="*/ 2147483646 w 58"/>
              <a:gd name="T31" fmla="*/ 2147483646 h 58"/>
              <a:gd name="T32" fmla="*/ 2147483646 w 58"/>
              <a:gd name="T33" fmla="*/ 2147483646 h 58"/>
              <a:gd name="T34" fmla="*/ 2147483646 w 58"/>
              <a:gd name="T35" fmla="*/ 2147483646 h 58"/>
              <a:gd name="T36" fmla="*/ 2147483646 w 58"/>
              <a:gd name="T37" fmla="*/ 2147483646 h 58"/>
              <a:gd name="T38" fmla="*/ 2147483646 w 58"/>
              <a:gd name="T39" fmla="*/ 2147483646 h 58"/>
              <a:gd name="T40" fmla="*/ 2147483646 w 58"/>
              <a:gd name="T41" fmla="*/ 2147483646 h 58"/>
              <a:gd name="T42" fmla="*/ 2147483646 w 58"/>
              <a:gd name="T43" fmla="*/ 2147483646 h 58"/>
              <a:gd name="T44" fmla="*/ 2147483646 w 58"/>
              <a:gd name="T45" fmla="*/ 2147483646 h 58"/>
              <a:gd name="T46" fmla="*/ 2147483646 w 58"/>
              <a:gd name="T47" fmla="*/ 2147483646 h 58"/>
              <a:gd name="T48" fmla="*/ 2147483646 w 58"/>
              <a:gd name="T49" fmla="*/ 2147483646 h 58"/>
              <a:gd name="T50" fmla="*/ 2147483646 w 58"/>
              <a:gd name="T51" fmla="*/ 2147483646 h 58"/>
              <a:gd name="T52" fmla="*/ 0 w 58"/>
              <a:gd name="T53" fmla="*/ 2147483646 h 58"/>
              <a:gd name="T54" fmla="*/ 0 w 58"/>
              <a:gd name="T55" fmla="*/ 2147483646 h 58"/>
              <a:gd name="T56" fmla="*/ 2147483646 w 58"/>
              <a:gd name="T57" fmla="*/ 2147483646 h 58"/>
              <a:gd name="T58" fmla="*/ 2147483646 w 58"/>
              <a:gd name="T59" fmla="*/ 2147483646 h 58"/>
              <a:gd name="T60" fmla="*/ 2147483646 w 58"/>
              <a:gd name="T61" fmla="*/ 2147483646 h 58"/>
              <a:gd name="T62" fmla="*/ 2147483646 w 58"/>
              <a:gd name="T63" fmla="*/ 2147483646 h 58"/>
              <a:gd name="T64" fmla="*/ 2147483646 w 58"/>
              <a:gd name="T65" fmla="*/ 2147483646 h 58"/>
              <a:gd name="T66" fmla="*/ 2147483646 w 58"/>
              <a:gd name="T67" fmla="*/ 2147483646 h 58"/>
              <a:gd name="T68" fmla="*/ 2147483646 w 58"/>
              <a:gd name="T69" fmla="*/ 2147483646 h 58"/>
              <a:gd name="T70" fmla="*/ 2147483646 w 58"/>
              <a:gd name="T71" fmla="*/ 2147483646 h 58"/>
              <a:gd name="T72" fmla="*/ 2147483646 w 58"/>
              <a:gd name="T73" fmla="*/ 2147483646 h 58"/>
              <a:gd name="T74" fmla="*/ 2147483646 w 58"/>
              <a:gd name="T75" fmla="*/ 2147483646 h 58"/>
              <a:gd name="T76" fmla="*/ 2147483646 w 58"/>
              <a:gd name="T77" fmla="*/ 2147483646 h 58"/>
              <a:gd name="T78" fmla="*/ 2147483646 w 58"/>
              <a:gd name="T79" fmla="*/ 0 h 58"/>
              <a:gd name="T80" fmla="*/ 2147483646 w 58"/>
              <a:gd name="T81" fmla="*/ 0 h 58"/>
              <a:gd name="T82" fmla="*/ 2147483646 w 58"/>
              <a:gd name="T83" fmla="*/ 2147483646 h 58"/>
              <a:gd name="T84" fmla="*/ 2147483646 w 58"/>
              <a:gd name="T85" fmla="*/ 2147483646 h 58"/>
              <a:gd name="T86" fmla="*/ 2147483646 w 58"/>
              <a:gd name="T87" fmla="*/ 2147483646 h 58"/>
              <a:gd name="T88" fmla="*/ 2147483646 w 58"/>
              <a:gd name="T89" fmla="*/ 2147483646 h 58"/>
              <a:gd name="T90" fmla="*/ 2147483646 w 58"/>
              <a:gd name="T91" fmla="*/ 2147483646 h 58"/>
              <a:gd name="T92" fmla="*/ 2147483646 w 58"/>
              <a:gd name="T93" fmla="*/ 2147483646 h 58"/>
              <a:gd name="T94" fmla="*/ 2147483646 w 58"/>
              <a:gd name="T95" fmla="*/ 2147483646 h 58"/>
              <a:gd name="T96" fmla="*/ 2147483646 w 58"/>
              <a:gd name="T97" fmla="*/ 2147483646 h 58"/>
              <a:gd name="T98" fmla="*/ 2147483646 w 58"/>
              <a:gd name="T99" fmla="*/ 2147483646 h 58"/>
              <a:gd name="T100" fmla="*/ 2147483646 w 58"/>
              <a:gd name="T101" fmla="*/ 2147483646 h 58"/>
              <a:gd name="T102" fmla="*/ 2147483646 w 58"/>
              <a:gd name="T103" fmla="*/ 2147483646 h 58"/>
              <a:gd name="T104" fmla="*/ 2147483646 w 58"/>
              <a:gd name="T105" fmla="*/ 2147483646 h 58"/>
              <a:gd name="T106" fmla="*/ 2147483646 w 58"/>
              <a:gd name="T107" fmla="*/ 2147483646 h 58"/>
              <a:gd name="T108" fmla="*/ 2147483646 w 58"/>
              <a:gd name="T109" fmla="*/ 2147483646 h 58"/>
              <a:gd name="T110" fmla="*/ 2147483646 w 58"/>
              <a:gd name="T111" fmla="*/ 2147483646 h 58"/>
              <a:gd name="T112" fmla="*/ 2147483646 w 58"/>
              <a:gd name="T113" fmla="*/ 2147483646 h 58"/>
              <a:gd name="T114" fmla="*/ 2147483646 w 58"/>
              <a:gd name="T115" fmla="*/ 2147483646 h 58"/>
              <a:gd name="T116" fmla="*/ 2147483646 w 58"/>
              <a:gd name="T117" fmla="*/ 2147483646 h 58"/>
              <a:gd name="T118" fmla="*/ 2147483646 w 58"/>
              <a:gd name="T119" fmla="*/ 2147483646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 name="MH_Other_12"/>
          <p:cNvSpPr>
            <a:spLocks noChangeAspect="1"/>
          </p:cNvSpPr>
          <p:nvPr>
            <p:custDataLst>
              <p:tags r:id="rId12"/>
            </p:custDataLst>
          </p:nvPr>
        </p:nvSpPr>
        <p:spPr>
          <a:xfrm>
            <a:off x="6215393" y="2105867"/>
            <a:ext cx="520700" cy="520700"/>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4000" dirty="0">
              <a:solidFill>
                <a:schemeClr val="bg1"/>
              </a:solidFill>
              <a:latin typeface="FontAwesome" pitchFamily="2" charset="0"/>
            </a:endParaRPr>
          </a:p>
        </p:txBody>
      </p:sp>
      <p:sp>
        <p:nvSpPr>
          <p:cNvPr id="54" name="MH_Other_13"/>
          <p:cNvSpPr>
            <a:spLocks noEditPoints="1"/>
          </p:cNvSpPr>
          <p:nvPr>
            <p:custDataLst>
              <p:tags r:id="rId13"/>
            </p:custDataLst>
          </p:nvPr>
        </p:nvSpPr>
        <p:spPr bwMode="auto">
          <a:xfrm>
            <a:off x="6320168" y="2220167"/>
            <a:ext cx="311150" cy="292100"/>
          </a:xfrm>
          <a:custGeom>
            <a:avLst/>
            <a:gdLst>
              <a:gd name="T0" fmla="*/ 2147483646 w 73"/>
              <a:gd name="T1" fmla="*/ 2147483646 h 68"/>
              <a:gd name="T2" fmla="*/ 2147483646 w 73"/>
              <a:gd name="T3" fmla="*/ 2147483646 h 68"/>
              <a:gd name="T4" fmla="*/ 0 w 73"/>
              <a:gd name="T5" fmla="*/ 2147483646 h 68"/>
              <a:gd name="T6" fmla="*/ 2147483646 w 73"/>
              <a:gd name="T7" fmla="*/ 2147483646 h 68"/>
              <a:gd name="T8" fmla="*/ 2147483646 w 73"/>
              <a:gd name="T9" fmla="*/ 2147483646 h 68"/>
              <a:gd name="T10" fmla="*/ 2147483646 w 73"/>
              <a:gd name="T11" fmla="*/ 2147483646 h 68"/>
              <a:gd name="T12" fmla="*/ 2147483646 w 73"/>
              <a:gd name="T13" fmla="*/ 2147483646 h 68"/>
              <a:gd name="T14" fmla="*/ 2147483646 w 73"/>
              <a:gd name="T15" fmla="*/ 2147483646 h 68"/>
              <a:gd name="T16" fmla="*/ 2147483646 w 73"/>
              <a:gd name="T17" fmla="*/ 2147483646 h 68"/>
              <a:gd name="T18" fmla="*/ 2147483646 w 73"/>
              <a:gd name="T19" fmla="*/ 2147483646 h 68"/>
              <a:gd name="T20" fmla="*/ 2147483646 w 73"/>
              <a:gd name="T21" fmla="*/ 2147483646 h 68"/>
              <a:gd name="T22" fmla="*/ 2147483646 w 73"/>
              <a:gd name="T23" fmla="*/ 0 h 68"/>
              <a:gd name="T24" fmla="*/ 2147483646 w 73"/>
              <a:gd name="T25" fmla="*/ 2147483646 h 68"/>
              <a:gd name="T26" fmla="*/ 2147483646 w 73"/>
              <a:gd name="T27" fmla="*/ 2147483646 h 68"/>
              <a:gd name="T28" fmla="*/ 2147483646 w 73"/>
              <a:gd name="T29" fmla="*/ 2147483646 h 68"/>
              <a:gd name="T30" fmla="*/ 2147483646 w 73"/>
              <a:gd name="T31" fmla="*/ 2147483646 h 68"/>
              <a:gd name="T32" fmla="*/ 2147483646 w 73"/>
              <a:gd name="T33" fmla="*/ 2147483646 h 68"/>
              <a:gd name="T34" fmla="*/ 2147483646 w 73"/>
              <a:gd name="T35" fmla="*/ 2147483646 h 68"/>
              <a:gd name="T36" fmla="*/ 2147483646 w 73"/>
              <a:gd name="T37" fmla="*/ 2147483646 h 68"/>
              <a:gd name="T38" fmla="*/ 2147483646 w 73"/>
              <a:gd name="T39" fmla="*/ 2147483646 h 68"/>
              <a:gd name="T40" fmla="*/ 2147483646 w 73"/>
              <a:gd name="T41" fmla="*/ 2147483646 h 68"/>
              <a:gd name="T42" fmla="*/ 2147483646 w 73"/>
              <a:gd name="T43" fmla="*/ 2147483646 h 68"/>
              <a:gd name="T44" fmla="*/ 2147483646 w 73"/>
              <a:gd name="T45" fmla="*/ 2147483646 h 68"/>
              <a:gd name="T46" fmla="*/ 2147483646 w 73"/>
              <a:gd name="T47" fmla="*/ 2147483646 h 68"/>
              <a:gd name="T48" fmla="*/ 2147483646 w 73"/>
              <a:gd name="T49" fmla="*/ 2147483646 h 68"/>
              <a:gd name="T50" fmla="*/ 2147483646 w 73"/>
              <a:gd name="T51" fmla="*/ 2147483646 h 68"/>
              <a:gd name="T52" fmla="*/ 2147483646 w 73"/>
              <a:gd name="T53" fmla="*/ 2147483646 h 68"/>
              <a:gd name="T54" fmla="*/ 2147483646 w 73"/>
              <a:gd name="T55" fmla="*/ 2147483646 h 68"/>
              <a:gd name="T56" fmla="*/ 2147483646 w 73"/>
              <a:gd name="T57" fmla="*/ 2147483646 h 68"/>
              <a:gd name="T58" fmla="*/ 2147483646 w 73"/>
              <a:gd name="T59" fmla="*/ 0 h 68"/>
              <a:gd name="T60" fmla="*/ 2147483646 w 73"/>
              <a:gd name="T61" fmla="*/ 2147483646 h 68"/>
              <a:gd name="T62" fmla="*/ 2147483646 w 73"/>
              <a:gd name="T63" fmla="*/ 2147483646 h 68"/>
              <a:gd name="T64" fmla="*/ 2147483646 w 73"/>
              <a:gd name="T65" fmla="*/ 2147483646 h 68"/>
              <a:gd name="T66" fmla="*/ 2147483646 w 73"/>
              <a:gd name="T67" fmla="*/ 2147483646 h 68"/>
              <a:gd name="T68" fmla="*/ 2147483646 w 73"/>
              <a:gd name="T69" fmla="*/ 2147483646 h 68"/>
              <a:gd name="T70" fmla="*/ 2147483646 w 73"/>
              <a:gd name="T71" fmla="*/ 2147483646 h 68"/>
              <a:gd name="T72" fmla="*/ 2147483646 w 73"/>
              <a:gd name="T73" fmla="*/ 2147483646 h 68"/>
              <a:gd name="T74" fmla="*/ 2147483646 w 73"/>
              <a:gd name="T75" fmla="*/ 2147483646 h 68"/>
              <a:gd name="T76" fmla="*/ 2147483646 w 73"/>
              <a:gd name="T77" fmla="*/ 2147483646 h 68"/>
              <a:gd name="T78" fmla="*/ 2147483646 w 73"/>
              <a:gd name="T79" fmla="*/ 2147483646 h 68"/>
              <a:gd name="T80" fmla="*/ 2147483646 w 73"/>
              <a:gd name="T81" fmla="*/ 2147483646 h 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5" name="MH_Text_1"/>
          <p:cNvSpPr txBox="1">
            <a:spLocks noChangeArrowheads="1"/>
          </p:cNvSpPr>
          <p:nvPr>
            <p:custDataLst>
              <p:tags r:id="rId14"/>
            </p:custDataLst>
          </p:nvPr>
        </p:nvSpPr>
        <p:spPr bwMode="auto">
          <a:xfrm>
            <a:off x="415832" y="3993329"/>
            <a:ext cx="3962531"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低档</a:t>
            </a:r>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位或</a:t>
            </a:r>
            <a:r>
              <a:rPr lang="en-US" altLang="zh-CN" sz="2000" dirty="0">
                <a:latin typeface="楷体" panose="02010609060101010101" pitchFamily="49" charset="-122"/>
                <a:ea typeface="楷体" panose="02010609060101010101" pitchFamily="49" charset="-122"/>
              </a:rPr>
              <a:t>8</a:t>
            </a:r>
            <a:r>
              <a:rPr lang="zh-CN" altLang="en-US" sz="2000" dirty="0">
                <a:latin typeface="楷体" panose="02010609060101010101" pitchFamily="49" charset="-122"/>
                <a:ea typeface="楷体" panose="02010609060101010101" pitchFamily="49" charset="-122"/>
              </a:rPr>
              <a:t>位微处理器与微机</a:t>
            </a:r>
            <a:endParaRPr lang="zh-CN" altLang="en-US" sz="2000" dirty="0">
              <a:latin typeface="楷体" panose="02010609060101010101" pitchFamily="49" charset="-122"/>
              <a:ea typeface="楷体" panose="02010609060101010101" pitchFamily="49" charset="-122"/>
            </a:endParaRP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系统结构与指令系统简单</a:t>
            </a:r>
            <a:endParaRPr lang="zh-CN" altLang="en-US" sz="2000" dirty="0">
              <a:latin typeface="楷体" panose="02010609060101010101" pitchFamily="49" charset="-122"/>
              <a:ea typeface="楷体" panose="02010609060101010101" pitchFamily="49" charset="-122"/>
            </a:endParaRP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集成度低、运行速度慢</a:t>
            </a:r>
            <a:endParaRPr lang="zh-CN" altLang="en-US" sz="2000" dirty="0">
              <a:latin typeface="楷体" panose="02010609060101010101" pitchFamily="49" charset="-122"/>
              <a:ea typeface="楷体" panose="02010609060101010101" pitchFamily="49" charset="-122"/>
            </a:endParaRP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机器语言或汇编语言编程</a:t>
            </a:r>
            <a:endParaRPr lang="zh-CN" altLang="en-US" sz="2000" dirty="0">
              <a:latin typeface="楷体" panose="02010609060101010101" pitchFamily="49" charset="-122"/>
              <a:ea typeface="楷体" panose="02010609060101010101" pitchFamily="49" charset="-122"/>
            </a:endParaRPr>
          </a:p>
        </p:txBody>
      </p:sp>
      <p:sp>
        <p:nvSpPr>
          <p:cNvPr id="56" name="MH_Text_2"/>
          <p:cNvSpPr txBox="1">
            <a:spLocks noChangeArrowheads="1"/>
          </p:cNvSpPr>
          <p:nvPr>
            <p:custDataLst>
              <p:tags r:id="rId15"/>
            </p:custDataLst>
          </p:nvPr>
        </p:nvSpPr>
        <p:spPr bwMode="auto">
          <a:xfrm>
            <a:off x="4378363" y="3992666"/>
            <a:ext cx="4597089"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中档8位微处理器与微机</a:t>
            </a:r>
            <a:endParaRPr lang="zh-CN" altLang="en-US" sz="2000" dirty="0">
              <a:latin typeface="楷体" panose="02010609060101010101" pitchFamily="49" charset="-122"/>
              <a:ea typeface="楷体" panose="02010609060101010101" pitchFamily="49" charset="-122"/>
            </a:endParaRP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指令系统较丰富，具有典型计算机结构</a:t>
            </a:r>
            <a:endParaRPr lang="zh-CN" altLang="en-US" sz="2000" dirty="0">
              <a:latin typeface="楷体" panose="02010609060101010101" pitchFamily="49" charset="-122"/>
              <a:ea typeface="楷体" panose="02010609060101010101" pitchFamily="49" charset="-122"/>
            </a:endParaRP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集成度提高到5000-9000管/片</a:t>
            </a:r>
            <a:endParaRPr lang="zh-CN" altLang="en-US" sz="2000" dirty="0">
              <a:latin typeface="楷体" panose="02010609060101010101" pitchFamily="49" charset="-122"/>
              <a:ea typeface="楷体" panose="02010609060101010101" pitchFamily="49" charset="-122"/>
            </a:endParaRP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基本指令运行时间约1-2</a:t>
            </a:r>
            <a:r>
              <a:rPr lang="en-US" altLang="zh-CN" sz="2000" dirty="0">
                <a:latin typeface="楷体" panose="02010609060101010101" pitchFamily="49" charset="-122"/>
                <a:ea typeface="楷体" panose="02010609060101010101" pitchFamily="49" charset="-122"/>
              </a:rPr>
              <a:t>us</a:t>
            </a:r>
            <a:endParaRPr lang="zh-CN" altLang="en-US" sz="2000" dirty="0">
              <a:latin typeface="楷体" panose="02010609060101010101" pitchFamily="49" charset="-122"/>
              <a:ea typeface="楷体" panose="02010609060101010101" pitchFamily="49" charset="-122"/>
            </a:endParaRP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出现高级语言编程与简单操作系统</a:t>
            </a:r>
            <a:endParaRPr lang="zh-CN" altLang="en-US" sz="2000" dirty="0">
              <a:latin typeface="楷体" panose="02010609060101010101" pitchFamily="49" charset="-122"/>
              <a:ea typeface="楷体" panose="02010609060101010101" pitchFamily="49" charset="-122"/>
            </a:endParaRPr>
          </a:p>
        </p:txBody>
      </p:sp>
      <p:sp>
        <p:nvSpPr>
          <p:cNvPr id="3" name="矩形 2"/>
          <p:cNvSpPr/>
          <p:nvPr/>
        </p:nvSpPr>
        <p:spPr>
          <a:xfrm>
            <a:off x="946457" y="1550820"/>
            <a:ext cx="3132589" cy="461665"/>
          </a:xfrm>
          <a:prstGeom prst="rect">
            <a:avLst/>
          </a:prstGeom>
        </p:spPr>
        <p:txBody>
          <a:bodyPr wrap="none">
            <a:spAutoFit/>
          </a:bodyPr>
          <a:lstStyle/>
          <a:p>
            <a:r>
              <a:rPr kumimoji="1" lang="zh-CN" altLang="en-US" sz="2400" b="1" dirty="0">
                <a:latin typeface="楷体" panose="02010609060101010101" pitchFamily="49" charset="-122"/>
                <a:ea typeface="楷体" panose="02010609060101010101" pitchFamily="49" charset="-122"/>
              </a:rPr>
              <a:t>第一阶段(1971-1973)</a:t>
            </a:r>
            <a:endParaRPr kumimoji="1" lang="zh-CN" altLang="en-US" sz="2400" b="1" dirty="0">
              <a:latin typeface="楷体" panose="02010609060101010101" pitchFamily="49" charset="-122"/>
              <a:ea typeface="楷体" panose="02010609060101010101" pitchFamily="49" charset="-122"/>
            </a:endParaRPr>
          </a:p>
        </p:txBody>
      </p:sp>
      <p:sp>
        <p:nvSpPr>
          <p:cNvPr id="4" name="矩形 3"/>
          <p:cNvSpPr/>
          <p:nvPr/>
        </p:nvSpPr>
        <p:spPr>
          <a:xfrm>
            <a:off x="4776724" y="1554354"/>
            <a:ext cx="3132589" cy="461665"/>
          </a:xfrm>
          <a:prstGeom prst="rect">
            <a:avLst/>
          </a:prstGeom>
        </p:spPr>
        <p:txBody>
          <a:bodyPr wrap="none">
            <a:spAutoFit/>
          </a:bodyPr>
          <a:lstStyle/>
          <a:p>
            <a:r>
              <a:rPr kumimoji="1" lang="zh-CN" altLang="en-US" sz="2400" b="1" dirty="0">
                <a:latin typeface="楷体" panose="02010609060101010101" pitchFamily="49" charset="-122"/>
                <a:ea typeface="楷体" panose="02010609060101010101" pitchFamily="49" charset="-122"/>
              </a:rPr>
              <a:t>第二阶段(1974-1978)</a:t>
            </a:r>
            <a:endParaRPr kumimoji="1" lang="zh-CN" altLang="en-US" sz="2400" b="1" dirty="0">
              <a:latin typeface="楷体" panose="02010609060101010101" pitchFamily="49" charset="-122"/>
              <a:ea typeface="楷体" panose="02010609060101010101" pitchFamily="49" charset="-122"/>
            </a:endParaRPr>
          </a:p>
        </p:txBody>
      </p:sp>
    </p:spTree>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1.3 </a:t>
            </a:r>
            <a:r>
              <a:rPr lang="zh-CN" altLang="en-US" sz="2400" b="1" dirty="0">
                <a:solidFill>
                  <a:schemeClr val="bg1"/>
                </a:solidFill>
                <a:latin typeface="楷体" panose="02010609060101010101" pitchFamily="49" charset="-122"/>
                <a:ea typeface="楷体" panose="02010609060101010101" pitchFamily="49" charset="-122"/>
              </a:rPr>
              <a:t>微机系统发展概况</a:t>
            </a:r>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37" name="MH_Other_6"/>
          <p:cNvSpPr/>
          <p:nvPr>
            <p:custDataLst>
              <p:tags r:id="rId2"/>
            </p:custDataLst>
          </p:nvPr>
        </p:nvSpPr>
        <p:spPr>
          <a:xfrm>
            <a:off x="5822704" y="1161283"/>
            <a:ext cx="1588" cy="0"/>
          </a:xfrm>
          <a:custGeom>
            <a:avLst/>
            <a:gdLst>
              <a:gd name="connsiteX0" fmla="*/ 0 w 1712"/>
              <a:gd name="connsiteY0" fmla="*/ 0 h 173"/>
              <a:gd name="connsiteX1" fmla="*/ 1712 w 1712"/>
              <a:gd name="connsiteY1" fmla="*/ 87 h 173"/>
              <a:gd name="connsiteX2" fmla="*/ 0 w 1712"/>
              <a:gd name="connsiteY2" fmla="*/ 173 h 173"/>
              <a:gd name="connsiteX3" fmla="*/ 0 w 1712"/>
              <a:gd name="connsiteY3" fmla="*/ 0 h 173"/>
            </a:gdLst>
            <a:ahLst/>
            <a:cxnLst>
              <a:cxn ang="0">
                <a:pos x="connsiteX0" y="connsiteY0"/>
              </a:cxn>
              <a:cxn ang="0">
                <a:pos x="connsiteX1" y="connsiteY1"/>
              </a:cxn>
              <a:cxn ang="0">
                <a:pos x="connsiteX2" y="connsiteY2"/>
              </a:cxn>
              <a:cxn ang="0">
                <a:pos x="connsiteX3" y="connsiteY3"/>
              </a:cxn>
            </a:cxnLst>
            <a:rect l="l" t="t" r="r" b="b"/>
            <a:pathLst>
              <a:path w="1712" h="173">
                <a:moveTo>
                  <a:pt x="0" y="0"/>
                </a:moveTo>
                <a:lnTo>
                  <a:pt x="1712" y="87"/>
                </a:lnTo>
                <a:lnTo>
                  <a:pt x="0" y="17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33"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34" name="矩形 33"/>
          <p:cNvSpPr/>
          <p:nvPr/>
        </p:nvSpPr>
        <p:spPr>
          <a:xfrm>
            <a:off x="584781" y="858016"/>
            <a:ext cx="2646878" cy="461665"/>
          </a:xfrm>
          <a:prstGeom prst="rect">
            <a:avLst/>
          </a:prstGeom>
        </p:spPr>
        <p:txBody>
          <a:bodyPr wrap="none">
            <a:spAutoFit/>
          </a:bodyPr>
          <a:lstStyle/>
          <a:p>
            <a:r>
              <a:rPr lang="zh-CN" altLang="en-US" sz="2400" b="1" dirty="0">
                <a:latin typeface="华文楷体" panose="02010600040101010101" pitchFamily="2" charset="-122"/>
                <a:ea typeface="华文楷体" panose="02010600040101010101" pitchFamily="2" charset="-122"/>
              </a:rPr>
              <a:t>微机系统发展概况</a:t>
            </a:r>
            <a:endParaRPr lang="zh-CN" altLang="en-US" sz="2400" b="1" dirty="0">
              <a:latin typeface="华文楷体" panose="02010600040101010101" pitchFamily="2" charset="-122"/>
              <a:ea typeface="华文楷体" panose="02010600040101010101" pitchFamily="2" charset="-122"/>
            </a:endParaRPr>
          </a:p>
        </p:txBody>
      </p:sp>
      <p:sp>
        <p:nvSpPr>
          <p:cNvPr id="26" name="MH_Other_1"/>
          <p:cNvSpPr/>
          <p:nvPr>
            <p:custDataLst>
              <p:tags r:id="rId3"/>
            </p:custDataLst>
          </p:nvPr>
        </p:nvSpPr>
        <p:spPr>
          <a:xfrm flipH="1">
            <a:off x="568064" y="2840879"/>
            <a:ext cx="7975600" cy="31750"/>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55" name="MH_Text_1"/>
          <p:cNvSpPr txBox="1">
            <a:spLocks noChangeArrowheads="1"/>
          </p:cNvSpPr>
          <p:nvPr>
            <p:custDataLst>
              <p:tags r:id="rId4"/>
            </p:custDataLst>
          </p:nvPr>
        </p:nvSpPr>
        <p:spPr bwMode="auto">
          <a:xfrm>
            <a:off x="1217276" y="3954353"/>
            <a:ext cx="6533608" cy="170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342900" indent="-342900">
              <a:lnSpc>
                <a:spcPct val="130000"/>
              </a:lnSpc>
              <a:buFont typeface="Arial" panose="020B0604020202020204" pitchFamily="34" charset="0"/>
              <a:buChar char="•"/>
              <a:defRPr/>
            </a:pPr>
            <a:r>
              <a:rPr lang="en-US" altLang="zh-CN" sz="2000" dirty="0">
                <a:latin typeface="楷体" panose="02010609060101010101" pitchFamily="49" charset="-122"/>
                <a:ea typeface="楷体" panose="02010609060101010101" pitchFamily="49" charset="-122"/>
              </a:rPr>
              <a:t>16</a:t>
            </a:r>
            <a:r>
              <a:rPr lang="zh-CN" altLang="en-US" sz="2000" dirty="0">
                <a:latin typeface="楷体" panose="02010609060101010101" pitchFamily="49" charset="-122"/>
                <a:ea typeface="楷体" panose="02010609060101010101" pitchFamily="49" charset="-122"/>
              </a:rPr>
              <a:t>位微处理器和微型计算机</a:t>
            </a:r>
            <a:endParaRPr lang="zh-CN" altLang="en-US" sz="2000" dirty="0">
              <a:latin typeface="楷体" panose="02010609060101010101" pitchFamily="49" charset="-122"/>
              <a:ea typeface="楷体" panose="02010609060101010101" pitchFamily="49" charset="-122"/>
            </a:endParaRP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集成度和运算速度比第二代提高了一个数量级</a:t>
            </a:r>
            <a:endParaRPr lang="zh-CN" altLang="en-US" sz="2000" dirty="0">
              <a:latin typeface="楷体" panose="02010609060101010101" pitchFamily="49" charset="-122"/>
              <a:ea typeface="楷体" panose="02010609060101010101" pitchFamily="49" charset="-122"/>
            </a:endParaRP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指令系统更加丰富，系统结构增加了多级中断机制、多寻址机制、段式存储器结构、硬件乘除部件</a:t>
            </a:r>
            <a:endParaRPr lang="zh-CN" altLang="en-US" sz="2000" dirty="0">
              <a:latin typeface="楷体" panose="02010609060101010101" pitchFamily="49" charset="-122"/>
              <a:ea typeface="楷体" panose="02010609060101010101" pitchFamily="49" charset="-122"/>
            </a:endParaRP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支撑软件是操作系统</a:t>
            </a:r>
            <a:endParaRPr lang="zh-CN" altLang="en-US" sz="2000" dirty="0">
              <a:latin typeface="楷体" panose="02010609060101010101" pitchFamily="49" charset="-122"/>
              <a:ea typeface="楷体" panose="02010609060101010101" pitchFamily="49" charset="-122"/>
            </a:endParaRP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外部设备种类增多</a:t>
            </a:r>
            <a:endParaRPr lang="zh-CN" altLang="en-US" sz="2000" dirty="0">
              <a:latin typeface="楷体" panose="02010609060101010101" pitchFamily="49" charset="-122"/>
              <a:ea typeface="楷体" panose="02010609060101010101" pitchFamily="49" charset="-122"/>
            </a:endParaRPr>
          </a:p>
        </p:txBody>
      </p:sp>
      <p:sp>
        <p:nvSpPr>
          <p:cNvPr id="3" name="矩形 2"/>
          <p:cNvSpPr/>
          <p:nvPr/>
        </p:nvSpPr>
        <p:spPr>
          <a:xfrm>
            <a:off x="2823666" y="1520591"/>
            <a:ext cx="3132589" cy="461665"/>
          </a:xfrm>
          <a:prstGeom prst="rect">
            <a:avLst/>
          </a:prstGeom>
        </p:spPr>
        <p:txBody>
          <a:bodyPr wrap="none">
            <a:spAutoFit/>
          </a:bodyPr>
          <a:lstStyle/>
          <a:p>
            <a:r>
              <a:rPr kumimoji="1" lang="zh-CN" altLang="en-US" sz="2400" b="1" dirty="0">
                <a:latin typeface="楷体" panose="02010609060101010101" pitchFamily="49" charset="-122"/>
                <a:ea typeface="楷体" panose="02010609060101010101" pitchFamily="49" charset="-122"/>
              </a:rPr>
              <a:t>第三阶段</a:t>
            </a:r>
            <a:r>
              <a:rPr kumimoji="1" lang="en-US" altLang="zh-CN" sz="2400" b="1" dirty="0">
                <a:latin typeface="楷体" panose="02010609060101010101" pitchFamily="49" charset="-122"/>
                <a:ea typeface="楷体" panose="02010609060101010101" pitchFamily="49" charset="-122"/>
              </a:rPr>
              <a:t>(1978-1984)</a:t>
            </a:r>
            <a:endParaRPr kumimoji="1" lang="en-US" altLang="zh-CN" sz="2400" b="1" dirty="0">
              <a:latin typeface="楷体" panose="02010609060101010101" pitchFamily="49" charset="-122"/>
              <a:ea typeface="楷体" panose="02010609060101010101" pitchFamily="49" charset="-122"/>
            </a:endParaRPr>
          </a:p>
        </p:txBody>
      </p:sp>
      <p:sp>
        <p:nvSpPr>
          <p:cNvPr id="24" name="MH_Other_2"/>
          <p:cNvSpPr/>
          <p:nvPr>
            <p:custDataLst>
              <p:tags r:id="rId5"/>
            </p:custDataLst>
          </p:nvPr>
        </p:nvSpPr>
        <p:spPr>
          <a:xfrm>
            <a:off x="3874025" y="2690703"/>
            <a:ext cx="211137" cy="209550"/>
          </a:xfrm>
          <a:prstGeom prst="ellipse">
            <a:avLst/>
          </a:prstGeom>
          <a:solidFill>
            <a:srgbClr val="FFFFFF"/>
          </a:solidFill>
          <a:ln w="57150">
            <a:solidFill>
              <a:srgbClr val="F4726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29" name="MH_Other_5"/>
          <p:cNvCxnSpPr/>
          <p:nvPr>
            <p:custDataLst>
              <p:tags r:id="rId6"/>
            </p:custDataLst>
          </p:nvPr>
        </p:nvCxnSpPr>
        <p:spPr>
          <a:xfrm flipV="1">
            <a:off x="3983562" y="2795478"/>
            <a:ext cx="0" cy="601663"/>
          </a:xfrm>
          <a:prstGeom prst="line">
            <a:avLst/>
          </a:prstGeom>
          <a:ln w="19050">
            <a:solidFill>
              <a:srgbClr val="F4726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35" name="MH_SubTitle_1"/>
          <p:cNvSpPr/>
          <p:nvPr>
            <p:custDataLst>
              <p:tags r:id="rId7"/>
            </p:custDataLst>
          </p:nvPr>
        </p:nvSpPr>
        <p:spPr>
          <a:xfrm>
            <a:off x="3172350" y="3503503"/>
            <a:ext cx="1614487" cy="344488"/>
          </a:xfrm>
          <a:prstGeom prst="roundRect">
            <a:avLst/>
          </a:prstGeom>
          <a:solidFill>
            <a:srgbClr val="F4726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42" name="MH_Other_10"/>
          <p:cNvSpPr>
            <a:spLocks noChangeAspect="1"/>
          </p:cNvSpPr>
          <p:nvPr>
            <p:custDataLst>
              <p:tags r:id="rId8"/>
            </p:custDataLst>
          </p:nvPr>
        </p:nvSpPr>
        <p:spPr>
          <a:xfrm>
            <a:off x="3723212" y="2060466"/>
            <a:ext cx="519113" cy="520700"/>
          </a:xfrm>
          <a:prstGeom prst="ellipse">
            <a:avLst/>
          </a:prstGeom>
          <a:solidFill>
            <a:srgbClr val="F47264"/>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4000" dirty="0">
              <a:solidFill>
                <a:schemeClr val="bg1"/>
              </a:solidFill>
              <a:latin typeface="FontAwesome" pitchFamily="2" charset="0"/>
            </a:endParaRPr>
          </a:p>
        </p:txBody>
      </p:sp>
      <p:sp>
        <p:nvSpPr>
          <p:cNvPr id="44" name="MH_Other_11"/>
          <p:cNvSpPr>
            <a:spLocks noEditPoints="1"/>
          </p:cNvSpPr>
          <p:nvPr>
            <p:custDataLst>
              <p:tags r:id="rId9"/>
            </p:custDataLst>
          </p:nvPr>
        </p:nvSpPr>
        <p:spPr bwMode="auto">
          <a:xfrm>
            <a:off x="3835925" y="2173178"/>
            <a:ext cx="293687" cy="295275"/>
          </a:xfrm>
          <a:custGeom>
            <a:avLst/>
            <a:gdLst>
              <a:gd name="T0" fmla="*/ 2147483646 w 58"/>
              <a:gd name="T1" fmla="*/ 2147483646 h 58"/>
              <a:gd name="T2" fmla="*/ 2147483646 w 58"/>
              <a:gd name="T3" fmla="*/ 2147483646 h 58"/>
              <a:gd name="T4" fmla="*/ 2147483646 w 58"/>
              <a:gd name="T5" fmla="*/ 2147483646 h 58"/>
              <a:gd name="T6" fmla="*/ 2147483646 w 58"/>
              <a:gd name="T7" fmla="*/ 2147483646 h 58"/>
              <a:gd name="T8" fmla="*/ 2147483646 w 58"/>
              <a:gd name="T9" fmla="*/ 2147483646 h 58"/>
              <a:gd name="T10" fmla="*/ 2147483646 w 58"/>
              <a:gd name="T11" fmla="*/ 2147483646 h 58"/>
              <a:gd name="T12" fmla="*/ 2147483646 w 58"/>
              <a:gd name="T13" fmla="*/ 2147483646 h 58"/>
              <a:gd name="T14" fmla="*/ 2147483646 w 58"/>
              <a:gd name="T15" fmla="*/ 2147483646 h 58"/>
              <a:gd name="T16" fmla="*/ 2147483646 w 58"/>
              <a:gd name="T17" fmla="*/ 2147483646 h 58"/>
              <a:gd name="T18" fmla="*/ 2147483646 w 58"/>
              <a:gd name="T19" fmla="*/ 2147483646 h 58"/>
              <a:gd name="T20" fmla="*/ 2147483646 w 58"/>
              <a:gd name="T21" fmla="*/ 2147483646 h 58"/>
              <a:gd name="T22" fmla="*/ 2147483646 w 58"/>
              <a:gd name="T23" fmla="*/ 2147483646 h 58"/>
              <a:gd name="T24" fmla="*/ 2147483646 w 58"/>
              <a:gd name="T25" fmla="*/ 2147483646 h 58"/>
              <a:gd name="T26" fmla="*/ 2147483646 w 58"/>
              <a:gd name="T27" fmla="*/ 2147483646 h 58"/>
              <a:gd name="T28" fmla="*/ 2147483646 w 58"/>
              <a:gd name="T29" fmla="*/ 2147483646 h 58"/>
              <a:gd name="T30" fmla="*/ 2147483646 w 58"/>
              <a:gd name="T31" fmla="*/ 2147483646 h 58"/>
              <a:gd name="T32" fmla="*/ 2147483646 w 58"/>
              <a:gd name="T33" fmla="*/ 2147483646 h 58"/>
              <a:gd name="T34" fmla="*/ 2147483646 w 58"/>
              <a:gd name="T35" fmla="*/ 2147483646 h 58"/>
              <a:gd name="T36" fmla="*/ 2147483646 w 58"/>
              <a:gd name="T37" fmla="*/ 2147483646 h 58"/>
              <a:gd name="T38" fmla="*/ 2147483646 w 58"/>
              <a:gd name="T39" fmla="*/ 2147483646 h 58"/>
              <a:gd name="T40" fmla="*/ 2147483646 w 58"/>
              <a:gd name="T41" fmla="*/ 2147483646 h 58"/>
              <a:gd name="T42" fmla="*/ 2147483646 w 58"/>
              <a:gd name="T43" fmla="*/ 2147483646 h 58"/>
              <a:gd name="T44" fmla="*/ 2147483646 w 58"/>
              <a:gd name="T45" fmla="*/ 2147483646 h 58"/>
              <a:gd name="T46" fmla="*/ 2147483646 w 58"/>
              <a:gd name="T47" fmla="*/ 2147483646 h 58"/>
              <a:gd name="T48" fmla="*/ 2147483646 w 58"/>
              <a:gd name="T49" fmla="*/ 2147483646 h 58"/>
              <a:gd name="T50" fmla="*/ 2147483646 w 58"/>
              <a:gd name="T51" fmla="*/ 2147483646 h 58"/>
              <a:gd name="T52" fmla="*/ 0 w 58"/>
              <a:gd name="T53" fmla="*/ 2147483646 h 58"/>
              <a:gd name="T54" fmla="*/ 0 w 58"/>
              <a:gd name="T55" fmla="*/ 2147483646 h 58"/>
              <a:gd name="T56" fmla="*/ 2147483646 w 58"/>
              <a:gd name="T57" fmla="*/ 2147483646 h 58"/>
              <a:gd name="T58" fmla="*/ 2147483646 w 58"/>
              <a:gd name="T59" fmla="*/ 2147483646 h 58"/>
              <a:gd name="T60" fmla="*/ 2147483646 w 58"/>
              <a:gd name="T61" fmla="*/ 2147483646 h 58"/>
              <a:gd name="T62" fmla="*/ 2147483646 w 58"/>
              <a:gd name="T63" fmla="*/ 2147483646 h 58"/>
              <a:gd name="T64" fmla="*/ 2147483646 w 58"/>
              <a:gd name="T65" fmla="*/ 2147483646 h 58"/>
              <a:gd name="T66" fmla="*/ 2147483646 w 58"/>
              <a:gd name="T67" fmla="*/ 2147483646 h 58"/>
              <a:gd name="T68" fmla="*/ 2147483646 w 58"/>
              <a:gd name="T69" fmla="*/ 2147483646 h 58"/>
              <a:gd name="T70" fmla="*/ 2147483646 w 58"/>
              <a:gd name="T71" fmla="*/ 2147483646 h 58"/>
              <a:gd name="T72" fmla="*/ 2147483646 w 58"/>
              <a:gd name="T73" fmla="*/ 2147483646 h 58"/>
              <a:gd name="T74" fmla="*/ 2147483646 w 58"/>
              <a:gd name="T75" fmla="*/ 2147483646 h 58"/>
              <a:gd name="T76" fmla="*/ 2147483646 w 58"/>
              <a:gd name="T77" fmla="*/ 2147483646 h 58"/>
              <a:gd name="T78" fmla="*/ 2147483646 w 58"/>
              <a:gd name="T79" fmla="*/ 0 h 58"/>
              <a:gd name="T80" fmla="*/ 2147483646 w 58"/>
              <a:gd name="T81" fmla="*/ 0 h 58"/>
              <a:gd name="T82" fmla="*/ 2147483646 w 58"/>
              <a:gd name="T83" fmla="*/ 2147483646 h 58"/>
              <a:gd name="T84" fmla="*/ 2147483646 w 58"/>
              <a:gd name="T85" fmla="*/ 2147483646 h 58"/>
              <a:gd name="T86" fmla="*/ 2147483646 w 58"/>
              <a:gd name="T87" fmla="*/ 2147483646 h 58"/>
              <a:gd name="T88" fmla="*/ 2147483646 w 58"/>
              <a:gd name="T89" fmla="*/ 2147483646 h 58"/>
              <a:gd name="T90" fmla="*/ 2147483646 w 58"/>
              <a:gd name="T91" fmla="*/ 2147483646 h 58"/>
              <a:gd name="T92" fmla="*/ 2147483646 w 58"/>
              <a:gd name="T93" fmla="*/ 2147483646 h 58"/>
              <a:gd name="T94" fmla="*/ 2147483646 w 58"/>
              <a:gd name="T95" fmla="*/ 2147483646 h 58"/>
              <a:gd name="T96" fmla="*/ 2147483646 w 58"/>
              <a:gd name="T97" fmla="*/ 2147483646 h 58"/>
              <a:gd name="T98" fmla="*/ 2147483646 w 58"/>
              <a:gd name="T99" fmla="*/ 2147483646 h 58"/>
              <a:gd name="T100" fmla="*/ 2147483646 w 58"/>
              <a:gd name="T101" fmla="*/ 2147483646 h 58"/>
              <a:gd name="T102" fmla="*/ 2147483646 w 58"/>
              <a:gd name="T103" fmla="*/ 2147483646 h 58"/>
              <a:gd name="T104" fmla="*/ 2147483646 w 58"/>
              <a:gd name="T105" fmla="*/ 2147483646 h 58"/>
              <a:gd name="T106" fmla="*/ 2147483646 w 58"/>
              <a:gd name="T107" fmla="*/ 2147483646 h 58"/>
              <a:gd name="T108" fmla="*/ 2147483646 w 58"/>
              <a:gd name="T109" fmla="*/ 2147483646 h 58"/>
              <a:gd name="T110" fmla="*/ 2147483646 w 58"/>
              <a:gd name="T111" fmla="*/ 2147483646 h 58"/>
              <a:gd name="T112" fmla="*/ 2147483646 w 58"/>
              <a:gd name="T113" fmla="*/ 2147483646 h 58"/>
              <a:gd name="T114" fmla="*/ 2147483646 w 58"/>
              <a:gd name="T115" fmla="*/ 2147483646 h 58"/>
              <a:gd name="T116" fmla="*/ 2147483646 w 58"/>
              <a:gd name="T117" fmla="*/ 2147483646 h 58"/>
              <a:gd name="T118" fmla="*/ 2147483646 w 58"/>
              <a:gd name="T119" fmla="*/ 2147483646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1.3 </a:t>
            </a:r>
            <a:r>
              <a:rPr lang="zh-CN" altLang="en-US" sz="2400" b="1" dirty="0">
                <a:solidFill>
                  <a:schemeClr val="bg1"/>
                </a:solidFill>
                <a:latin typeface="楷体" panose="02010609060101010101" pitchFamily="49" charset="-122"/>
                <a:ea typeface="楷体" panose="02010609060101010101" pitchFamily="49" charset="-122"/>
              </a:rPr>
              <a:t>微机系统发展概况</a:t>
            </a:r>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37" name="MH_Other_6"/>
          <p:cNvSpPr/>
          <p:nvPr>
            <p:custDataLst>
              <p:tags r:id="rId2"/>
            </p:custDataLst>
          </p:nvPr>
        </p:nvSpPr>
        <p:spPr>
          <a:xfrm>
            <a:off x="5822704" y="1161283"/>
            <a:ext cx="1588" cy="0"/>
          </a:xfrm>
          <a:custGeom>
            <a:avLst/>
            <a:gdLst>
              <a:gd name="connsiteX0" fmla="*/ 0 w 1712"/>
              <a:gd name="connsiteY0" fmla="*/ 0 h 173"/>
              <a:gd name="connsiteX1" fmla="*/ 1712 w 1712"/>
              <a:gd name="connsiteY1" fmla="*/ 87 h 173"/>
              <a:gd name="connsiteX2" fmla="*/ 0 w 1712"/>
              <a:gd name="connsiteY2" fmla="*/ 173 h 173"/>
              <a:gd name="connsiteX3" fmla="*/ 0 w 1712"/>
              <a:gd name="connsiteY3" fmla="*/ 0 h 173"/>
            </a:gdLst>
            <a:ahLst/>
            <a:cxnLst>
              <a:cxn ang="0">
                <a:pos x="connsiteX0" y="connsiteY0"/>
              </a:cxn>
              <a:cxn ang="0">
                <a:pos x="connsiteX1" y="connsiteY1"/>
              </a:cxn>
              <a:cxn ang="0">
                <a:pos x="connsiteX2" y="connsiteY2"/>
              </a:cxn>
              <a:cxn ang="0">
                <a:pos x="connsiteX3" y="connsiteY3"/>
              </a:cxn>
            </a:cxnLst>
            <a:rect l="l" t="t" r="r" b="b"/>
            <a:pathLst>
              <a:path w="1712" h="173">
                <a:moveTo>
                  <a:pt x="0" y="0"/>
                </a:moveTo>
                <a:lnTo>
                  <a:pt x="1712" y="87"/>
                </a:lnTo>
                <a:lnTo>
                  <a:pt x="0" y="17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33"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34" name="矩形 33"/>
          <p:cNvSpPr/>
          <p:nvPr/>
        </p:nvSpPr>
        <p:spPr>
          <a:xfrm>
            <a:off x="584781" y="858016"/>
            <a:ext cx="2646878" cy="461665"/>
          </a:xfrm>
          <a:prstGeom prst="rect">
            <a:avLst/>
          </a:prstGeom>
        </p:spPr>
        <p:txBody>
          <a:bodyPr wrap="none">
            <a:spAutoFit/>
          </a:bodyPr>
          <a:lstStyle/>
          <a:p>
            <a:r>
              <a:rPr lang="zh-CN" altLang="en-US" sz="2400" b="1" dirty="0">
                <a:latin typeface="华文楷体" panose="02010600040101010101" pitchFamily="2" charset="-122"/>
                <a:ea typeface="华文楷体" panose="02010600040101010101" pitchFamily="2" charset="-122"/>
              </a:rPr>
              <a:t>微机系统发展概况</a:t>
            </a:r>
            <a:endParaRPr lang="zh-CN" altLang="en-US" sz="2400" b="1" dirty="0">
              <a:latin typeface="华文楷体" panose="02010600040101010101" pitchFamily="2" charset="-122"/>
              <a:ea typeface="华文楷体" panose="02010600040101010101" pitchFamily="2" charset="-122"/>
            </a:endParaRPr>
          </a:p>
        </p:txBody>
      </p:sp>
      <p:sp>
        <p:nvSpPr>
          <p:cNvPr id="26" name="MH_Other_1"/>
          <p:cNvSpPr/>
          <p:nvPr>
            <p:custDataLst>
              <p:tags r:id="rId3"/>
            </p:custDataLst>
          </p:nvPr>
        </p:nvSpPr>
        <p:spPr>
          <a:xfrm flipH="1">
            <a:off x="568064" y="2840879"/>
            <a:ext cx="7975600" cy="31750"/>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55" name="MH_Text_1"/>
          <p:cNvSpPr txBox="1">
            <a:spLocks noChangeArrowheads="1"/>
          </p:cNvSpPr>
          <p:nvPr>
            <p:custDataLst>
              <p:tags r:id="rId4"/>
            </p:custDataLst>
          </p:nvPr>
        </p:nvSpPr>
        <p:spPr bwMode="auto">
          <a:xfrm>
            <a:off x="415832" y="3993329"/>
            <a:ext cx="3962531"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342900" indent="-342900">
              <a:lnSpc>
                <a:spcPct val="130000"/>
              </a:lnSpc>
              <a:buFont typeface="Arial" panose="020B0604020202020204" pitchFamily="34" charset="0"/>
              <a:buChar char="•"/>
              <a:defRPr/>
            </a:pPr>
            <a:r>
              <a:rPr lang="en-US" altLang="zh-CN" sz="2000" dirty="0">
                <a:latin typeface="楷体" panose="02010609060101010101" pitchFamily="49" charset="-122"/>
                <a:ea typeface="楷体" panose="02010609060101010101" pitchFamily="49" charset="-122"/>
              </a:rPr>
              <a:t>32</a:t>
            </a:r>
            <a:r>
              <a:rPr lang="zh-CN" altLang="en-US" sz="2000" dirty="0">
                <a:latin typeface="楷体" panose="02010609060101010101" pitchFamily="49" charset="-122"/>
                <a:ea typeface="楷体" panose="02010609060101010101" pitchFamily="49" charset="-122"/>
              </a:rPr>
              <a:t>位微处理器和微型计算机</a:t>
            </a:r>
            <a:endParaRPr lang="zh-CN" altLang="en-US" sz="2000" dirty="0">
              <a:latin typeface="楷体" panose="02010609060101010101" pitchFamily="49" charset="-122"/>
              <a:ea typeface="楷体" panose="02010609060101010101" pitchFamily="49" charset="-122"/>
            </a:endParaRP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微处理器芯片集成度达</a:t>
            </a:r>
            <a:r>
              <a:rPr lang="en-US" altLang="zh-CN" sz="2000" dirty="0">
                <a:latin typeface="楷体" panose="02010609060101010101" pitchFamily="49" charset="-122"/>
                <a:ea typeface="楷体" panose="02010609060101010101" pitchFamily="49" charset="-122"/>
              </a:rPr>
              <a:t>100</a:t>
            </a:r>
            <a:r>
              <a:rPr lang="zh-CN" altLang="en-US" sz="2000" dirty="0">
                <a:latin typeface="楷体" panose="02010609060101010101" pitchFamily="49" charset="-122"/>
                <a:ea typeface="楷体" panose="02010609060101010101" pitchFamily="49" charset="-122"/>
              </a:rPr>
              <a:t>万管</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片</a:t>
            </a:r>
            <a:endParaRPr lang="zh-CN" altLang="en-US" sz="2000" dirty="0">
              <a:latin typeface="楷体" panose="02010609060101010101" pitchFamily="49" charset="-122"/>
              <a:ea typeface="楷体" panose="02010609060101010101" pitchFamily="49" charset="-122"/>
            </a:endParaRP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运行速度超过</a:t>
            </a:r>
            <a:r>
              <a:rPr lang="en-US" altLang="zh-CN" sz="2000" dirty="0">
                <a:latin typeface="楷体" panose="02010609060101010101" pitchFamily="49" charset="-122"/>
                <a:ea typeface="楷体" panose="02010609060101010101" pitchFamily="49" charset="-122"/>
              </a:rPr>
              <a:t>25MIPS</a:t>
            </a:r>
            <a:endParaRPr lang="en-US" altLang="zh-CN" sz="2000" dirty="0">
              <a:latin typeface="楷体" panose="02010609060101010101" pitchFamily="49" charset="-122"/>
              <a:ea typeface="楷体" panose="02010609060101010101" pitchFamily="49" charset="-122"/>
            </a:endParaRP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支持多用户多任务操作系统	</a:t>
            </a:r>
            <a:endParaRPr lang="zh-CN" altLang="en-US" sz="2000" dirty="0">
              <a:latin typeface="楷体" panose="02010609060101010101" pitchFamily="49" charset="-122"/>
              <a:ea typeface="楷体" panose="02010609060101010101" pitchFamily="49" charset="-122"/>
            </a:endParaRPr>
          </a:p>
        </p:txBody>
      </p:sp>
      <p:sp>
        <p:nvSpPr>
          <p:cNvPr id="56" name="MH_Text_2"/>
          <p:cNvSpPr txBox="1">
            <a:spLocks noChangeArrowheads="1"/>
          </p:cNvSpPr>
          <p:nvPr>
            <p:custDataLst>
              <p:tags r:id="rId5"/>
            </p:custDataLst>
          </p:nvPr>
        </p:nvSpPr>
        <p:spPr bwMode="auto">
          <a:xfrm>
            <a:off x="4378363" y="3992666"/>
            <a:ext cx="4597089"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高档</a:t>
            </a:r>
            <a:r>
              <a:rPr lang="en-US" altLang="zh-CN" sz="2000" dirty="0">
                <a:latin typeface="楷体" panose="02010609060101010101" pitchFamily="49" charset="-122"/>
                <a:ea typeface="楷体" panose="02010609060101010101" pitchFamily="49" charset="-122"/>
              </a:rPr>
              <a:t>32</a:t>
            </a:r>
            <a:r>
              <a:rPr lang="zh-CN" altLang="en-US" sz="2000" dirty="0">
                <a:latin typeface="楷体" panose="02010609060101010101" pitchFamily="49" charset="-122"/>
                <a:ea typeface="楷体" panose="02010609060101010101" pitchFamily="49" charset="-122"/>
              </a:rPr>
              <a:t>位、</a:t>
            </a:r>
            <a:r>
              <a:rPr lang="en-US" altLang="zh-CN" sz="2000" dirty="0">
                <a:latin typeface="楷体" panose="02010609060101010101" pitchFamily="49" charset="-122"/>
                <a:ea typeface="楷体" panose="02010609060101010101" pitchFamily="49" charset="-122"/>
              </a:rPr>
              <a:t>64</a:t>
            </a:r>
            <a:r>
              <a:rPr lang="zh-CN" altLang="en-US" sz="2000" dirty="0">
                <a:latin typeface="楷体" panose="02010609060101010101" pitchFamily="49" charset="-122"/>
                <a:ea typeface="楷体" panose="02010609060101010101" pitchFamily="49" charset="-122"/>
              </a:rPr>
              <a:t>位微处理器和微型计算机</a:t>
            </a:r>
            <a:endParaRPr lang="zh-CN" altLang="en-US" sz="2000" dirty="0">
              <a:latin typeface="楷体" panose="02010609060101010101" pitchFamily="49" charset="-122"/>
              <a:ea typeface="楷体" panose="02010609060101010101" pitchFamily="49" charset="-122"/>
            </a:endParaRP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微处理器芯片集成度达</a:t>
            </a:r>
            <a:r>
              <a:rPr lang="en-US" altLang="zh-CN" sz="2000" dirty="0">
                <a:latin typeface="楷体" panose="02010609060101010101" pitchFamily="49" charset="-122"/>
                <a:ea typeface="楷体" panose="02010609060101010101" pitchFamily="49" charset="-122"/>
              </a:rPr>
              <a:t>2800</a:t>
            </a:r>
            <a:r>
              <a:rPr lang="zh-CN" altLang="en-US" sz="2000" dirty="0">
                <a:latin typeface="楷体" panose="02010609060101010101" pitchFamily="49" charset="-122"/>
                <a:ea typeface="楷体" panose="02010609060101010101" pitchFamily="49" charset="-122"/>
              </a:rPr>
              <a:t>万管</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片以上</a:t>
            </a:r>
            <a:endParaRPr lang="zh-CN" altLang="en-US" sz="2000" dirty="0">
              <a:latin typeface="楷体" panose="02010609060101010101" pitchFamily="49" charset="-122"/>
              <a:ea typeface="楷体" panose="02010609060101010101" pitchFamily="49" charset="-122"/>
            </a:endParaRP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时钟主频高达</a:t>
            </a:r>
            <a:r>
              <a:rPr lang="en-US" altLang="zh-CN" sz="2000" dirty="0">
                <a:latin typeface="楷体" panose="02010609060101010101" pitchFamily="49" charset="-122"/>
                <a:ea typeface="楷体" panose="02010609060101010101" pitchFamily="49" charset="-122"/>
              </a:rPr>
              <a:t>3.0 GHz</a:t>
            </a:r>
            <a:r>
              <a:rPr lang="zh-CN" altLang="en-US" sz="2000" dirty="0">
                <a:latin typeface="楷体" panose="02010609060101010101" pitchFamily="49" charset="-122"/>
                <a:ea typeface="楷体" panose="02010609060101010101" pitchFamily="49" charset="-122"/>
              </a:rPr>
              <a:t>以上</a:t>
            </a:r>
            <a:endParaRPr lang="zh-CN" altLang="en-US" sz="2000" dirty="0">
              <a:latin typeface="楷体" panose="02010609060101010101" pitchFamily="49" charset="-122"/>
              <a:ea typeface="楷体" panose="02010609060101010101" pitchFamily="49" charset="-122"/>
            </a:endParaRP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支持多用户多任务操作系统	</a:t>
            </a:r>
            <a:endParaRPr lang="zh-CN" altLang="en-US" sz="2000" dirty="0">
              <a:latin typeface="楷体" panose="02010609060101010101" pitchFamily="49" charset="-122"/>
              <a:ea typeface="楷体" panose="02010609060101010101" pitchFamily="49" charset="-122"/>
            </a:endParaRPr>
          </a:p>
        </p:txBody>
      </p:sp>
      <p:sp>
        <p:nvSpPr>
          <p:cNvPr id="3" name="矩形 2"/>
          <p:cNvSpPr/>
          <p:nvPr/>
        </p:nvSpPr>
        <p:spPr>
          <a:xfrm>
            <a:off x="946457" y="1550820"/>
            <a:ext cx="3132589" cy="461665"/>
          </a:xfrm>
          <a:prstGeom prst="rect">
            <a:avLst/>
          </a:prstGeom>
        </p:spPr>
        <p:txBody>
          <a:bodyPr wrap="none">
            <a:spAutoFit/>
          </a:bodyPr>
          <a:lstStyle/>
          <a:p>
            <a:r>
              <a:rPr kumimoji="1" lang="zh-CN" altLang="en-US" sz="2400" b="1" dirty="0">
                <a:latin typeface="楷体" panose="02010609060101010101" pitchFamily="49" charset="-122"/>
                <a:ea typeface="楷体" panose="02010609060101010101" pitchFamily="49" charset="-122"/>
              </a:rPr>
              <a:t>第四阶段</a:t>
            </a:r>
            <a:r>
              <a:rPr kumimoji="1" lang="en-US" altLang="zh-CN" sz="2400" b="1" dirty="0">
                <a:latin typeface="楷体" panose="02010609060101010101" pitchFamily="49" charset="-122"/>
                <a:ea typeface="楷体" panose="02010609060101010101" pitchFamily="49" charset="-122"/>
              </a:rPr>
              <a:t>(1985-1991)</a:t>
            </a:r>
            <a:endParaRPr kumimoji="1" lang="en-US" altLang="zh-CN" sz="2400" b="1" dirty="0">
              <a:latin typeface="楷体" panose="02010609060101010101" pitchFamily="49" charset="-122"/>
              <a:ea typeface="楷体" panose="02010609060101010101" pitchFamily="49" charset="-122"/>
            </a:endParaRPr>
          </a:p>
        </p:txBody>
      </p:sp>
      <p:sp>
        <p:nvSpPr>
          <p:cNvPr id="4" name="矩形 3"/>
          <p:cNvSpPr/>
          <p:nvPr/>
        </p:nvSpPr>
        <p:spPr>
          <a:xfrm>
            <a:off x="4776724" y="1554354"/>
            <a:ext cx="3132589" cy="461665"/>
          </a:xfrm>
          <a:prstGeom prst="rect">
            <a:avLst/>
          </a:prstGeom>
        </p:spPr>
        <p:txBody>
          <a:bodyPr wrap="none">
            <a:spAutoFit/>
          </a:bodyPr>
          <a:lstStyle/>
          <a:p>
            <a:r>
              <a:rPr kumimoji="1" lang="zh-CN" altLang="en-US" sz="2400" b="1" dirty="0">
                <a:latin typeface="楷体" panose="02010609060101010101" pitchFamily="49" charset="-122"/>
                <a:ea typeface="楷体" panose="02010609060101010101" pitchFamily="49" charset="-122"/>
              </a:rPr>
              <a:t>第二阶段(1974-1978)</a:t>
            </a:r>
            <a:endParaRPr kumimoji="1" lang="zh-CN" altLang="en-US" sz="2400" b="1" dirty="0">
              <a:latin typeface="楷体" panose="02010609060101010101" pitchFamily="49" charset="-122"/>
              <a:ea typeface="楷体" panose="02010609060101010101" pitchFamily="49" charset="-122"/>
            </a:endParaRPr>
          </a:p>
        </p:txBody>
      </p:sp>
      <p:sp>
        <p:nvSpPr>
          <p:cNvPr id="24" name="MH_Other_4"/>
          <p:cNvSpPr/>
          <p:nvPr>
            <p:custDataLst>
              <p:tags r:id="rId6"/>
            </p:custDataLst>
          </p:nvPr>
        </p:nvSpPr>
        <p:spPr>
          <a:xfrm>
            <a:off x="2285776" y="2736104"/>
            <a:ext cx="209550" cy="209550"/>
          </a:xfrm>
          <a:prstGeom prst="ellipse">
            <a:avLst/>
          </a:prstGeom>
          <a:solidFill>
            <a:srgbClr val="FFFFFF"/>
          </a:solidFill>
          <a:ln w="57150">
            <a:solidFill>
              <a:srgbClr val="29B9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25" name="MH_Other_7"/>
          <p:cNvCxnSpPr/>
          <p:nvPr>
            <p:custDataLst>
              <p:tags r:id="rId7"/>
            </p:custDataLst>
          </p:nvPr>
        </p:nvCxnSpPr>
        <p:spPr>
          <a:xfrm flipV="1">
            <a:off x="2392139" y="2840879"/>
            <a:ext cx="0" cy="601663"/>
          </a:xfrm>
          <a:prstGeom prst="line">
            <a:avLst/>
          </a:prstGeom>
          <a:ln w="19050">
            <a:solidFill>
              <a:srgbClr val="29B9A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29" name="MH_SubTitle_3"/>
          <p:cNvSpPr/>
          <p:nvPr>
            <p:custDataLst>
              <p:tags r:id="rId8"/>
            </p:custDataLst>
          </p:nvPr>
        </p:nvSpPr>
        <p:spPr>
          <a:xfrm>
            <a:off x="1560289" y="3548904"/>
            <a:ext cx="1612900" cy="344488"/>
          </a:xfrm>
          <a:prstGeom prst="roundRect">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32" name="MH_Other_8"/>
          <p:cNvSpPr>
            <a:spLocks noChangeAspect="1"/>
          </p:cNvSpPr>
          <p:nvPr>
            <p:custDataLst>
              <p:tags r:id="rId9"/>
            </p:custDataLst>
          </p:nvPr>
        </p:nvSpPr>
        <p:spPr>
          <a:xfrm>
            <a:off x="2106389" y="2105867"/>
            <a:ext cx="520700" cy="520700"/>
          </a:xfrm>
          <a:prstGeom prst="ellipse">
            <a:avLst/>
          </a:prstGeom>
          <a:solidFill>
            <a:srgbClr val="29B9A6"/>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4000" dirty="0">
              <a:solidFill>
                <a:schemeClr val="bg1"/>
              </a:solidFill>
              <a:latin typeface="FontAwesome" pitchFamily="2" charset="0"/>
            </a:endParaRPr>
          </a:p>
        </p:txBody>
      </p:sp>
      <p:sp>
        <p:nvSpPr>
          <p:cNvPr id="35" name="MH_Other_9"/>
          <p:cNvSpPr>
            <a:spLocks noEditPoints="1"/>
          </p:cNvSpPr>
          <p:nvPr>
            <p:custDataLst>
              <p:tags r:id="rId10"/>
            </p:custDataLst>
          </p:nvPr>
        </p:nvSpPr>
        <p:spPr bwMode="auto">
          <a:xfrm>
            <a:off x="2222276" y="2223342"/>
            <a:ext cx="290513" cy="285750"/>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w="9525">
            <a:noFill/>
            <a:round/>
          </a:ln>
        </p:spPr>
        <p:txBody>
          <a:bodyPr/>
          <a:lstStyle/>
          <a:p>
            <a:pPr eaLnBrk="1" fontAlgn="auto" hangingPunct="1">
              <a:spcBef>
                <a:spcPts val="0"/>
              </a:spcBef>
              <a:spcAft>
                <a:spcPts val="0"/>
              </a:spcAft>
              <a:defRPr/>
            </a:pPr>
            <a:endParaRPr lang="en-US" dirty="0">
              <a:solidFill>
                <a:schemeClr val="accent3">
                  <a:lumMod val="50000"/>
                </a:schemeClr>
              </a:solidFill>
              <a:latin typeface="+mn-lt"/>
              <a:ea typeface="+mn-ea"/>
            </a:endParaRPr>
          </a:p>
        </p:txBody>
      </p:sp>
      <p:sp>
        <p:nvSpPr>
          <p:cNvPr id="36" name="MH_Other_4"/>
          <p:cNvSpPr/>
          <p:nvPr>
            <p:custDataLst>
              <p:tags r:id="rId11"/>
            </p:custDataLst>
          </p:nvPr>
        </p:nvSpPr>
        <p:spPr>
          <a:xfrm>
            <a:off x="6116395" y="2736104"/>
            <a:ext cx="209550" cy="209550"/>
          </a:xfrm>
          <a:prstGeom prst="ellipse">
            <a:avLst/>
          </a:prstGeom>
          <a:solidFill>
            <a:srgbClr val="FFFFFF"/>
          </a:solid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42" name="MH_Other_7"/>
          <p:cNvCxnSpPr/>
          <p:nvPr>
            <p:custDataLst>
              <p:tags r:id="rId12"/>
            </p:custDataLst>
          </p:nvPr>
        </p:nvCxnSpPr>
        <p:spPr>
          <a:xfrm flipV="1">
            <a:off x="6222758" y="2840879"/>
            <a:ext cx="0" cy="601663"/>
          </a:xfrm>
          <a:prstGeom prst="line">
            <a:avLst/>
          </a:prstGeom>
          <a:ln w="19050">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44" name="MH_SubTitle_3"/>
          <p:cNvSpPr/>
          <p:nvPr>
            <p:custDataLst>
              <p:tags r:id="rId13"/>
            </p:custDataLst>
          </p:nvPr>
        </p:nvSpPr>
        <p:spPr>
          <a:xfrm>
            <a:off x="5390908" y="3548904"/>
            <a:ext cx="1612900" cy="344488"/>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endParaRPr lang="zh-CN" altLang="en-US" dirty="0">
              <a:solidFill>
                <a:srgbClr val="FFFFFF"/>
              </a:solidFill>
            </a:endParaRPr>
          </a:p>
        </p:txBody>
      </p:sp>
      <p:sp>
        <p:nvSpPr>
          <p:cNvPr id="46" name="MH_Other_8"/>
          <p:cNvSpPr>
            <a:spLocks noChangeAspect="1"/>
          </p:cNvSpPr>
          <p:nvPr>
            <p:custDataLst>
              <p:tags r:id="rId14"/>
            </p:custDataLst>
          </p:nvPr>
        </p:nvSpPr>
        <p:spPr>
          <a:xfrm>
            <a:off x="5937008" y="2105867"/>
            <a:ext cx="520700" cy="520700"/>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4000" dirty="0">
              <a:solidFill>
                <a:schemeClr val="bg1"/>
              </a:solidFill>
              <a:latin typeface="FontAwesome" pitchFamily="2" charset="0"/>
            </a:endParaRPr>
          </a:p>
        </p:txBody>
      </p:sp>
      <p:sp>
        <p:nvSpPr>
          <p:cNvPr id="47" name="MH_Other_9"/>
          <p:cNvSpPr>
            <a:spLocks noEditPoints="1"/>
          </p:cNvSpPr>
          <p:nvPr>
            <p:custDataLst>
              <p:tags r:id="rId15"/>
            </p:custDataLst>
          </p:nvPr>
        </p:nvSpPr>
        <p:spPr bwMode="auto">
          <a:xfrm>
            <a:off x="6052895" y="2223342"/>
            <a:ext cx="290513" cy="285750"/>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w="9525">
            <a:noFill/>
            <a:round/>
          </a:ln>
        </p:spPr>
        <p:txBody>
          <a:bodyPr/>
          <a:lstStyle/>
          <a:p>
            <a:pPr eaLnBrk="1" fontAlgn="auto" hangingPunct="1">
              <a:spcBef>
                <a:spcPts val="0"/>
              </a:spcBef>
              <a:spcAft>
                <a:spcPts val="0"/>
              </a:spcAft>
              <a:defRPr/>
            </a:pPr>
            <a:endParaRPr lang="en-US" dirty="0">
              <a:solidFill>
                <a:schemeClr val="accent3">
                  <a:lumMod val="50000"/>
                </a:schemeClr>
              </a:solidFill>
              <a:latin typeface="+mn-lt"/>
              <a:ea typeface="+mn-ea"/>
            </a:endParaRPr>
          </a:p>
        </p:txBody>
      </p:sp>
    </p:spTree>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H_Others_1"/>
          <p:cNvSpPr/>
          <p:nvPr>
            <p:custDataLst>
              <p:tags r:id="rId1"/>
            </p:custDataLst>
          </p:nvPr>
        </p:nvSpPr>
        <p:spPr>
          <a:xfrm>
            <a:off x="1933484" y="2554961"/>
            <a:ext cx="1803016" cy="18030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2" name="MH_Others_2"/>
          <p:cNvSpPr/>
          <p:nvPr>
            <p:custDataLst>
              <p:tags r:id="rId2"/>
            </p:custDataLst>
          </p:nvPr>
        </p:nvSpPr>
        <p:spPr>
          <a:xfrm>
            <a:off x="1213722" y="1828800"/>
            <a:ext cx="3282308" cy="3282306"/>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6" name="MH_Others_3"/>
          <p:cNvSpPr/>
          <p:nvPr>
            <p:custDataLst>
              <p:tags r:id="rId3"/>
            </p:custDataLst>
          </p:nvPr>
        </p:nvSpPr>
        <p:spPr>
          <a:xfrm>
            <a:off x="4245879" y="2695898"/>
            <a:ext cx="269352" cy="2693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MH_Number"/>
          <p:cNvSpPr/>
          <p:nvPr>
            <p:custDataLst>
              <p:tags r:id="rId4"/>
            </p:custDataLst>
          </p:nvPr>
        </p:nvSpPr>
        <p:spPr>
          <a:xfrm>
            <a:off x="2058338" y="2695898"/>
            <a:ext cx="1538428" cy="15384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85000" lnSpcReduction="10000"/>
          </a:bodyPr>
          <a:lstStyle/>
          <a:p>
            <a:pPr lvl="0" algn="ctr"/>
            <a:r>
              <a:rPr lang="en-US" altLang="zh-CN" sz="8000" b="1" dirty="0">
                <a:solidFill>
                  <a:srgbClr val="FFFFFF"/>
                </a:solidFill>
                <a:latin typeface="华文楷体" panose="02010600040101010101" pitchFamily="2" charset="-122"/>
                <a:ea typeface="华文楷体" panose="02010600040101010101" pitchFamily="2" charset="-122"/>
              </a:rPr>
              <a:t>1.4</a:t>
            </a:r>
            <a:endParaRPr lang="zh-CN" altLang="en-US" sz="8000" b="1" dirty="0">
              <a:solidFill>
                <a:srgbClr val="FFFFFF"/>
              </a:solidFill>
              <a:latin typeface="华文楷体" panose="02010600040101010101" pitchFamily="2" charset="-122"/>
              <a:ea typeface="华文楷体" panose="02010600040101010101" pitchFamily="2" charset="-122"/>
            </a:endParaRPr>
          </a:p>
        </p:txBody>
      </p:sp>
      <p:sp>
        <p:nvSpPr>
          <p:cNvPr id="38" name="MH_Title"/>
          <p:cNvSpPr>
            <a:spLocks noChangeArrowheads="1"/>
          </p:cNvSpPr>
          <p:nvPr>
            <p:custDataLst>
              <p:tags r:id="rId5"/>
            </p:custDataLst>
          </p:nvPr>
        </p:nvSpPr>
        <p:spPr bwMode="auto">
          <a:xfrm>
            <a:off x="4647971" y="2473407"/>
            <a:ext cx="4162541" cy="191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t"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zh-CN" altLang="en-US" sz="3600" b="1" dirty="0">
                <a:latin typeface="华文楷体" panose="02010600040101010101" pitchFamily="2" charset="-122"/>
                <a:ea typeface="华文楷体" panose="02010600040101010101" pitchFamily="2" charset="-122"/>
              </a:rPr>
              <a:t>基本逻辑门及译码器</a:t>
            </a:r>
            <a:endParaRPr lang="zh-CN" altLang="en-US" sz="3600" b="1" dirty="0">
              <a:latin typeface="华文楷体" panose="02010600040101010101" pitchFamily="2" charset="-122"/>
              <a:ea typeface="华文楷体" panose="02010600040101010101" pitchFamily="2" charset="-122"/>
            </a:endParaRPr>
          </a:p>
        </p:txBody>
      </p:sp>
      <p:sp>
        <p:nvSpPr>
          <p:cNvPr id="39"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40" name="ïšḻïdê"/>
          <p:cNvSpPr txBox="1"/>
          <p:nvPr/>
        </p:nvSpPr>
        <p:spPr bwMode="auto">
          <a:xfrm>
            <a:off x="-1" y="124432"/>
            <a:ext cx="348727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楷体" panose="02010609060101010101" pitchFamily="49" charset="-122"/>
                <a:ea typeface="楷体" panose="02010609060101010101" pitchFamily="49" charset="-122"/>
              </a:rPr>
              <a:t>主要内容</a:t>
            </a:r>
            <a:endParaRPr lang="zh-CN" altLang="en-US" sz="2800" dirty="0">
              <a:solidFill>
                <a:schemeClr val="bg1"/>
              </a:solidFill>
              <a:latin typeface="楷体" panose="02010609060101010101" pitchFamily="49" charset="-122"/>
              <a:ea typeface="楷体" panose="02010609060101010101" pitchFamily="49" charset="-122"/>
            </a:endParaRPr>
          </a:p>
        </p:txBody>
      </p:sp>
      <p:cxnSp>
        <p:nvCxnSpPr>
          <p:cNvPr id="41" name="直接连接符 40"/>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1.4 </a:t>
            </a:r>
            <a:r>
              <a:rPr lang="zh-CN" altLang="en-US" sz="2400" b="1" dirty="0">
                <a:solidFill>
                  <a:schemeClr val="bg1"/>
                </a:solidFill>
                <a:latin typeface="楷体" panose="02010609060101010101" pitchFamily="49" charset="-122"/>
                <a:ea typeface="楷体" panose="02010609060101010101" pitchFamily="49" charset="-122"/>
              </a:rPr>
              <a:t>基本逻辑门及译码器</a:t>
            </a:r>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37" name="MH_Other_6"/>
          <p:cNvSpPr/>
          <p:nvPr>
            <p:custDataLst>
              <p:tags r:id="rId2"/>
            </p:custDataLst>
          </p:nvPr>
        </p:nvSpPr>
        <p:spPr>
          <a:xfrm>
            <a:off x="5822704" y="1161283"/>
            <a:ext cx="1588" cy="0"/>
          </a:xfrm>
          <a:custGeom>
            <a:avLst/>
            <a:gdLst>
              <a:gd name="connsiteX0" fmla="*/ 0 w 1712"/>
              <a:gd name="connsiteY0" fmla="*/ 0 h 173"/>
              <a:gd name="connsiteX1" fmla="*/ 1712 w 1712"/>
              <a:gd name="connsiteY1" fmla="*/ 87 h 173"/>
              <a:gd name="connsiteX2" fmla="*/ 0 w 1712"/>
              <a:gd name="connsiteY2" fmla="*/ 173 h 173"/>
              <a:gd name="connsiteX3" fmla="*/ 0 w 1712"/>
              <a:gd name="connsiteY3" fmla="*/ 0 h 173"/>
            </a:gdLst>
            <a:ahLst/>
            <a:cxnLst>
              <a:cxn ang="0">
                <a:pos x="connsiteX0" y="connsiteY0"/>
              </a:cxn>
              <a:cxn ang="0">
                <a:pos x="connsiteX1" y="connsiteY1"/>
              </a:cxn>
              <a:cxn ang="0">
                <a:pos x="connsiteX2" y="connsiteY2"/>
              </a:cxn>
              <a:cxn ang="0">
                <a:pos x="connsiteX3" y="connsiteY3"/>
              </a:cxn>
            </a:cxnLst>
            <a:rect l="l" t="t" r="r" b="b"/>
            <a:pathLst>
              <a:path w="1712" h="173">
                <a:moveTo>
                  <a:pt x="0" y="0"/>
                </a:moveTo>
                <a:lnTo>
                  <a:pt x="1712" y="87"/>
                </a:lnTo>
                <a:lnTo>
                  <a:pt x="0" y="17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33"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34" name="矩形 33"/>
          <p:cNvSpPr/>
          <p:nvPr/>
        </p:nvSpPr>
        <p:spPr>
          <a:xfrm>
            <a:off x="584781" y="858016"/>
            <a:ext cx="4782078" cy="461665"/>
          </a:xfrm>
          <a:prstGeom prst="rect">
            <a:avLst/>
          </a:prstGeom>
        </p:spPr>
        <p:txBody>
          <a:bodyPr wrap="none">
            <a:spAutoFit/>
          </a:bodyPr>
          <a:lstStyle/>
          <a:p>
            <a:r>
              <a:rPr lang="en-US" altLang="zh-CN" sz="2400" b="1" dirty="0">
                <a:latin typeface="华文楷体" panose="02010600040101010101" pitchFamily="2" charset="-122"/>
                <a:ea typeface="华文楷体" panose="02010600040101010101" pitchFamily="2" charset="-122"/>
              </a:rPr>
              <a:t>1. </a:t>
            </a:r>
            <a:r>
              <a:rPr lang="zh-CN" altLang="en-US" sz="2400" b="1" dirty="0">
                <a:latin typeface="华文楷体" panose="02010600040101010101" pitchFamily="2" charset="-122"/>
                <a:ea typeface="华文楷体" panose="02010600040101010101" pitchFamily="2" charset="-122"/>
              </a:rPr>
              <a:t>教材中逻辑运算的图形符号表示</a:t>
            </a:r>
            <a:endParaRPr lang="zh-CN" altLang="en-US" sz="2400" b="1" dirty="0">
              <a:latin typeface="华文楷体" panose="02010600040101010101" pitchFamily="2" charset="-122"/>
              <a:ea typeface="华文楷体" panose="02010600040101010101" pitchFamily="2" charset="-122"/>
            </a:endParaRPr>
          </a:p>
        </p:txBody>
      </p:sp>
      <p:sp>
        <p:nvSpPr>
          <p:cNvPr id="27" name="Rectangle 3"/>
          <p:cNvSpPr txBox="1">
            <a:spLocks noChangeArrowheads="1"/>
          </p:cNvSpPr>
          <p:nvPr/>
        </p:nvSpPr>
        <p:spPr bwMode="auto">
          <a:xfrm>
            <a:off x="430379" y="1819417"/>
            <a:ext cx="4673601" cy="453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eaLnBrk="1" hangingPunct="1">
              <a:spcAft>
                <a:spcPct val="20000"/>
              </a:spcAft>
              <a:defRPr/>
            </a:pPr>
            <a:r>
              <a:rPr kumimoji="0" lang="zh-CN" altLang="en-US" kern="0" dirty="0">
                <a:solidFill>
                  <a:schemeClr val="tx1"/>
                </a:solidFill>
                <a:latin typeface="楷体" panose="02010609060101010101" pitchFamily="49" charset="-122"/>
                <a:ea typeface="楷体" panose="02010609060101010101" pitchFamily="49" charset="-122"/>
              </a:rPr>
              <a:t>“与”运算：</a:t>
            </a:r>
            <a:endParaRPr kumimoji="0" lang="en-US" altLang="zh-CN" kern="0" dirty="0">
              <a:solidFill>
                <a:schemeClr val="tx1"/>
              </a:solidFill>
              <a:latin typeface="楷体" panose="02010609060101010101" pitchFamily="49" charset="-122"/>
              <a:ea typeface="楷体" panose="02010609060101010101" pitchFamily="49" charset="-122"/>
            </a:endParaRPr>
          </a:p>
          <a:p>
            <a:pPr eaLnBrk="1" hangingPunct="1">
              <a:spcAft>
                <a:spcPct val="20000"/>
              </a:spcAft>
              <a:defRPr/>
            </a:pPr>
            <a:endParaRPr kumimoji="0" lang="zh-CN" altLang="en-US" kern="0" dirty="0">
              <a:solidFill>
                <a:schemeClr val="tx1"/>
              </a:solidFill>
              <a:latin typeface="楷体" panose="02010609060101010101" pitchFamily="49" charset="-122"/>
              <a:ea typeface="楷体" panose="02010609060101010101" pitchFamily="49" charset="-122"/>
            </a:endParaRPr>
          </a:p>
          <a:p>
            <a:pPr eaLnBrk="1" hangingPunct="1">
              <a:spcAft>
                <a:spcPct val="20000"/>
              </a:spcAft>
              <a:defRPr/>
            </a:pPr>
            <a:r>
              <a:rPr kumimoji="0" lang="zh-CN" altLang="en-US" kern="0" dirty="0">
                <a:solidFill>
                  <a:schemeClr val="tx1"/>
                </a:solidFill>
                <a:latin typeface="楷体" panose="02010609060101010101" pitchFamily="49" charset="-122"/>
                <a:ea typeface="楷体" panose="02010609060101010101" pitchFamily="49" charset="-122"/>
              </a:rPr>
              <a:t>“或”运算：</a:t>
            </a:r>
            <a:endParaRPr kumimoji="0" lang="en-US" altLang="zh-CN" kern="0" dirty="0">
              <a:solidFill>
                <a:schemeClr val="tx1"/>
              </a:solidFill>
              <a:latin typeface="楷体" panose="02010609060101010101" pitchFamily="49" charset="-122"/>
              <a:ea typeface="楷体" panose="02010609060101010101" pitchFamily="49" charset="-122"/>
            </a:endParaRPr>
          </a:p>
          <a:p>
            <a:pPr eaLnBrk="1" hangingPunct="1">
              <a:spcAft>
                <a:spcPct val="20000"/>
              </a:spcAft>
              <a:defRPr/>
            </a:pPr>
            <a:endParaRPr kumimoji="0" lang="en-US" altLang="zh-CN" kern="0" dirty="0">
              <a:solidFill>
                <a:schemeClr val="tx1"/>
              </a:solidFill>
              <a:latin typeface="楷体" panose="02010609060101010101" pitchFamily="49" charset="-122"/>
              <a:ea typeface="楷体" panose="02010609060101010101" pitchFamily="49" charset="-122"/>
            </a:endParaRPr>
          </a:p>
          <a:p>
            <a:pPr eaLnBrk="1" hangingPunct="1">
              <a:spcAft>
                <a:spcPct val="20000"/>
              </a:spcAft>
              <a:defRPr/>
            </a:pPr>
            <a:r>
              <a:rPr lang="zh-CN" altLang="en-US" dirty="0">
                <a:solidFill>
                  <a:schemeClr val="tx1"/>
                </a:solidFill>
                <a:latin typeface="楷体" panose="02010609060101010101" pitchFamily="49" charset="-122"/>
                <a:ea typeface="楷体" panose="02010609060101010101" pitchFamily="49" charset="-122"/>
              </a:rPr>
              <a:t>“非”运算</a:t>
            </a:r>
            <a:endParaRPr lang="en-US" altLang="zh-CN" dirty="0">
              <a:solidFill>
                <a:schemeClr val="tx1"/>
              </a:solidFill>
              <a:latin typeface="楷体" panose="02010609060101010101" pitchFamily="49" charset="-122"/>
              <a:ea typeface="楷体" panose="02010609060101010101" pitchFamily="49" charset="-122"/>
            </a:endParaRPr>
          </a:p>
          <a:p>
            <a:pPr eaLnBrk="1" hangingPunct="1">
              <a:spcAft>
                <a:spcPct val="20000"/>
              </a:spcAft>
              <a:defRPr/>
            </a:pPr>
            <a:endParaRPr lang="en-US" altLang="zh-CN" dirty="0">
              <a:solidFill>
                <a:schemeClr val="tx1"/>
              </a:solidFill>
              <a:latin typeface="楷体" panose="02010609060101010101" pitchFamily="49" charset="-122"/>
              <a:ea typeface="楷体" panose="02010609060101010101" pitchFamily="49" charset="-122"/>
            </a:endParaRPr>
          </a:p>
          <a:p>
            <a:pPr eaLnBrk="1" hangingPunct="1">
              <a:spcAft>
                <a:spcPct val="20000"/>
              </a:spcAft>
              <a:defRPr/>
            </a:pPr>
            <a:r>
              <a:rPr lang="en-US" altLang="zh-CN" dirty="0">
                <a:solidFill>
                  <a:schemeClr val="tx1"/>
                </a:solidFill>
                <a:latin typeface="楷体" panose="02010609060101010101" pitchFamily="49" charset="-122"/>
                <a:ea typeface="楷体" panose="02010609060101010101" pitchFamily="49" charset="-122"/>
              </a:rPr>
              <a:t>“</a:t>
            </a:r>
            <a:r>
              <a:rPr lang="zh-CN" altLang="en-US" dirty="0">
                <a:solidFill>
                  <a:schemeClr val="tx1"/>
                </a:solidFill>
                <a:latin typeface="楷体" panose="02010609060101010101" pitchFamily="49" charset="-122"/>
                <a:ea typeface="楷体" panose="02010609060101010101" pitchFamily="49" charset="-122"/>
              </a:rPr>
              <a:t>与非</a:t>
            </a:r>
            <a:r>
              <a:rPr lang="en-US" altLang="zh-CN" dirty="0">
                <a:solidFill>
                  <a:schemeClr val="tx1"/>
                </a:solidFill>
                <a:latin typeface="楷体" panose="02010609060101010101" pitchFamily="49" charset="-122"/>
                <a:ea typeface="楷体" panose="02010609060101010101" pitchFamily="49" charset="-122"/>
              </a:rPr>
              <a:t>”</a:t>
            </a:r>
            <a:r>
              <a:rPr lang="zh-CN" altLang="en-US" dirty="0">
                <a:solidFill>
                  <a:schemeClr val="tx1"/>
                </a:solidFill>
                <a:latin typeface="楷体" panose="02010609060101010101" pitchFamily="49" charset="-122"/>
                <a:ea typeface="楷体" panose="02010609060101010101" pitchFamily="49" charset="-122"/>
              </a:rPr>
              <a:t>和“或非”运算</a:t>
            </a:r>
            <a:endParaRPr lang="en-US" altLang="zh-CN" dirty="0">
              <a:solidFill>
                <a:schemeClr val="tx1"/>
              </a:solidFill>
              <a:latin typeface="楷体" panose="02010609060101010101" pitchFamily="49" charset="-122"/>
              <a:ea typeface="楷体" panose="02010609060101010101" pitchFamily="49" charset="-122"/>
            </a:endParaRPr>
          </a:p>
          <a:p>
            <a:pPr eaLnBrk="1" hangingPunct="1">
              <a:spcAft>
                <a:spcPct val="20000"/>
              </a:spcAft>
              <a:defRPr/>
            </a:pPr>
            <a:endParaRPr lang="zh-CN" altLang="en-US" dirty="0">
              <a:solidFill>
                <a:schemeClr val="tx1"/>
              </a:solidFill>
              <a:latin typeface="楷体" panose="02010609060101010101" pitchFamily="49" charset="-122"/>
              <a:ea typeface="楷体" panose="02010609060101010101" pitchFamily="49" charset="-122"/>
            </a:endParaRPr>
          </a:p>
          <a:p>
            <a:pPr eaLnBrk="1" hangingPunct="1">
              <a:spcAft>
                <a:spcPct val="20000"/>
              </a:spcAft>
              <a:defRPr/>
            </a:pPr>
            <a:endParaRPr kumimoji="0" lang="zh-CN" altLang="en-US" kern="0" dirty="0">
              <a:solidFill>
                <a:schemeClr val="tx1"/>
              </a:solidFill>
              <a:latin typeface="楷体" panose="02010609060101010101" pitchFamily="49" charset="-122"/>
              <a:ea typeface="楷体" panose="02010609060101010101" pitchFamily="49" charset="-122"/>
            </a:endParaRPr>
          </a:p>
        </p:txBody>
      </p:sp>
      <p:grpSp>
        <p:nvGrpSpPr>
          <p:cNvPr id="28" name="组合 21"/>
          <p:cNvGrpSpPr/>
          <p:nvPr/>
        </p:nvGrpSpPr>
        <p:grpSpPr bwMode="auto">
          <a:xfrm>
            <a:off x="2996576" y="1792961"/>
            <a:ext cx="1643063" cy="785812"/>
            <a:chOff x="1000100" y="4929198"/>
            <a:chExt cx="1643074" cy="785818"/>
          </a:xfrm>
        </p:grpSpPr>
        <p:sp>
          <p:nvSpPr>
            <p:cNvPr id="30" name="矩形 29"/>
            <p:cNvSpPr/>
            <p:nvPr/>
          </p:nvSpPr>
          <p:spPr bwMode="auto">
            <a:xfrm>
              <a:off x="1500166" y="4929198"/>
              <a:ext cx="642941" cy="785818"/>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b="1">
                <a:latin typeface="楷体" panose="02010609060101010101" pitchFamily="49" charset="-122"/>
                <a:ea typeface="楷体" panose="02010609060101010101" pitchFamily="49" charset="-122"/>
              </a:endParaRPr>
            </a:p>
          </p:txBody>
        </p:sp>
        <p:sp>
          <p:nvSpPr>
            <p:cNvPr id="31" name="TextBox 7"/>
            <p:cNvSpPr txBox="1">
              <a:spLocks noChangeArrowheads="1"/>
            </p:cNvSpPr>
            <p:nvPr/>
          </p:nvSpPr>
          <p:spPr bwMode="auto">
            <a:xfrm>
              <a:off x="1571604" y="5072074"/>
              <a:ext cx="500066" cy="457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r>
                <a:rPr lang="en-US" altLang="zh-CN" sz="2400">
                  <a:solidFill>
                    <a:schemeClr val="tx1"/>
                  </a:solidFill>
                  <a:latin typeface="楷体" panose="02010609060101010101" pitchFamily="49" charset="-122"/>
                  <a:ea typeface="楷体" panose="02010609060101010101" pitchFamily="49" charset="-122"/>
                </a:rPr>
                <a:t>&amp;</a:t>
              </a:r>
              <a:endParaRPr lang="zh-CN" altLang="en-US" sz="2400">
                <a:solidFill>
                  <a:schemeClr val="tx1"/>
                </a:solidFill>
                <a:latin typeface="楷体" panose="02010609060101010101" pitchFamily="49" charset="-122"/>
                <a:ea typeface="楷体" panose="02010609060101010101" pitchFamily="49" charset="-122"/>
              </a:endParaRPr>
            </a:p>
          </p:txBody>
        </p:sp>
        <p:cxnSp>
          <p:nvCxnSpPr>
            <p:cNvPr id="43" name="直接连接符 9"/>
            <p:cNvCxnSpPr>
              <a:cxnSpLocks noChangeShapeType="1"/>
            </p:cNvCxnSpPr>
            <p:nvPr/>
          </p:nvCxnSpPr>
          <p:spPr bwMode="auto">
            <a:xfrm>
              <a:off x="1000100" y="5143512"/>
              <a:ext cx="500066" cy="1588"/>
            </a:xfrm>
            <a:prstGeom prst="line">
              <a:avLst/>
            </a:prstGeom>
            <a:noFill/>
            <a:ln w="22225" cap="sq" algn="ctr">
              <a:solidFill>
                <a:srgbClr val="FF3300"/>
              </a:solidFill>
              <a:round/>
              <a:headEnd type="none" w="sm" len="sm"/>
              <a:tailEnd type="none" w="sm" len="sm"/>
            </a:ln>
            <a:extLst>
              <a:ext uri="{909E8E84-426E-40DD-AFC4-6F175D3DCCD1}">
                <a14:hiddenFill xmlns:a14="http://schemas.microsoft.com/office/drawing/2010/main">
                  <a:noFill/>
                </a14:hiddenFill>
              </a:ext>
            </a:extLst>
          </p:spPr>
        </p:cxnSp>
        <p:cxnSp>
          <p:nvCxnSpPr>
            <p:cNvPr id="45" name="直接连接符 10"/>
            <p:cNvCxnSpPr>
              <a:cxnSpLocks noChangeShapeType="1"/>
            </p:cNvCxnSpPr>
            <p:nvPr/>
          </p:nvCxnSpPr>
          <p:spPr bwMode="auto">
            <a:xfrm>
              <a:off x="1000100" y="5500702"/>
              <a:ext cx="500066" cy="1588"/>
            </a:xfrm>
            <a:prstGeom prst="line">
              <a:avLst/>
            </a:prstGeom>
            <a:noFill/>
            <a:ln w="22225" cap="sq" algn="ctr">
              <a:solidFill>
                <a:srgbClr val="FF3300"/>
              </a:solidFill>
              <a:round/>
              <a:headEnd type="none" w="sm" len="sm"/>
              <a:tailEnd type="none" w="sm" len="sm"/>
            </a:ln>
            <a:extLst>
              <a:ext uri="{909E8E84-426E-40DD-AFC4-6F175D3DCCD1}">
                <a14:hiddenFill xmlns:a14="http://schemas.microsoft.com/office/drawing/2010/main">
                  <a:noFill/>
                </a14:hiddenFill>
              </a:ext>
            </a:extLst>
          </p:spPr>
        </p:cxnSp>
        <p:cxnSp>
          <p:nvCxnSpPr>
            <p:cNvPr id="48" name="直接连接符 11"/>
            <p:cNvCxnSpPr>
              <a:cxnSpLocks noChangeShapeType="1"/>
            </p:cNvCxnSpPr>
            <p:nvPr/>
          </p:nvCxnSpPr>
          <p:spPr bwMode="auto">
            <a:xfrm>
              <a:off x="2143108" y="5286388"/>
              <a:ext cx="500066" cy="1588"/>
            </a:xfrm>
            <a:prstGeom prst="line">
              <a:avLst/>
            </a:prstGeom>
            <a:noFill/>
            <a:ln w="22225" cap="sq" algn="ctr">
              <a:solidFill>
                <a:srgbClr val="FF3300"/>
              </a:solidFill>
              <a:round/>
              <a:headEnd type="none" w="sm" len="sm"/>
              <a:tailEnd type="triangle" w="lg" len="lg"/>
            </a:ln>
            <a:extLst>
              <a:ext uri="{909E8E84-426E-40DD-AFC4-6F175D3DCCD1}">
                <a14:hiddenFill xmlns:a14="http://schemas.microsoft.com/office/drawing/2010/main">
                  <a:noFill/>
                </a14:hiddenFill>
              </a:ext>
            </a:extLst>
          </p:spPr>
        </p:cxnSp>
      </p:grpSp>
      <p:grpSp>
        <p:nvGrpSpPr>
          <p:cNvPr id="49" name="组合 29"/>
          <p:cNvGrpSpPr/>
          <p:nvPr/>
        </p:nvGrpSpPr>
        <p:grpSpPr bwMode="auto">
          <a:xfrm>
            <a:off x="3066430" y="2969001"/>
            <a:ext cx="1643063" cy="785812"/>
            <a:chOff x="5429256" y="4929198"/>
            <a:chExt cx="1643074" cy="785818"/>
          </a:xfrm>
        </p:grpSpPr>
        <p:sp>
          <p:nvSpPr>
            <p:cNvPr id="50" name="矩形 49"/>
            <p:cNvSpPr/>
            <p:nvPr/>
          </p:nvSpPr>
          <p:spPr bwMode="auto">
            <a:xfrm>
              <a:off x="5929322" y="4929198"/>
              <a:ext cx="642941" cy="785818"/>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b="1">
                <a:latin typeface="楷体" panose="02010609060101010101" pitchFamily="49" charset="-122"/>
                <a:ea typeface="楷体" panose="02010609060101010101" pitchFamily="49" charset="-122"/>
              </a:endParaRPr>
            </a:p>
          </p:txBody>
        </p:sp>
        <p:sp>
          <p:nvSpPr>
            <p:cNvPr id="51" name="TextBox 25"/>
            <p:cNvSpPr txBox="1">
              <a:spLocks noChangeArrowheads="1"/>
            </p:cNvSpPr>
            <p:nvPr/>
          </p:nvSpPr>
          <p:spPr bwMode="auto">
            <a:xfrm>
              <a:off x="6000760" y="5100649"/>
              <a:ext cx="642942" cy="39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r>
                <a:rPr lang="en-US" altLang="zh-CN" sz="2000">
                  <a:solidFill>
                    <a:schemeClr val="tx1"/>
                  </a:solidFill>
                  <a:latin typeface="楷体" panose="02010609060101010101" pitchFamily="49" charset="-122"/>
                  <a:ea typeface="楷体" panose="02010609060101010101" pitchFamily="49" charset="-122"/>
                </a:rPr>
                <a:t>≥1</a:t>
              </a:r>
              <a:endParaRPr lang="zh-CN" altLang="en-US" sz="2400">
                <a:solidFill>
                  <a:schemeClr val="tx1"/>
                </a:solidFill>
                <a:latin typeface="楷体" panose="02010609060101010101" pitchFamily="49" charset="-122"/>
                <a:ea typeface="楷体" panose="02010609060101010101" pitchFamily="49" charset="-122"/>
              </a:endParaRPr>
            </a:p>
          </p:txBody>
        </p:sp>
        <p:cxnSp>
          <p:nvCxnSpPr>
            <p:cNvPr id="52" name="直接连接符 26"/>
            <p:cNvCxnSpPr>
              <a:cxnSpLocks noChangeShapeType="1"/>
            </p:cNvCxnSpPr>
            <p:nvPr/>
          </p:nvCxnSpPr>
          <p:spPr bwMode="auto">
            <a:xfrm>
              <a:off x="5429256" y="5143512"/>
              <a:ext cx="500066" cy="1588"/>
            </a:xfrm>
            <a:prstGeom prst="line">
              <a:avLst/>
            </a:prstGeom>
            <a:noFill/>
            <a:ln w="22225" cap="sq" algn="ctr">
              <a:solidFill>
                <a:srgbClr val="FF3300"/>
              </a:solidFill>
              <a:round/>
              <a:headEnd type="none" w="sm" len="sm"/>
              <a:tailEnd type="none" w="sm" len="sm"/>
            </a:ln>
            <a:extLst>
              <a:ext uri="{909E8E84-426E-40DD-AFC4-6F175D3DCCD1}">
                <a14:hiddenFill xmlns:a14="http://schemas.microsoft.com/office/drawing/2010/main">
                  <a:noFill/>
                </a14:hiddenFill>
              </a:ext>
            </a:extLst>
          </p:spPr>
        </p:cxnSp>
        <p:cxnSp>
          <p:nvCxnSpPr>
            <p:cNvPr id="53" name="直接连接符 27"/>
            <p:cNvCxnSpPr>
              <a:cxnSpLocks noChangeShapeType="1"/>
            </p:cNvCxnSpPr>
            <p:nvPr/>
          </p:nvCxnSpPr>
          <p:spPr bwMode="auto">
            <a:xfrm>
              <a:off x="5429256" y="5500702"/>
              <a:ext cx="500066" cy="1588"/>
            </a:xfrm>
            <a:prstGeom prst="line">
              <a:avLst/>
            </a:prstGeom>
            <a:noFill/>
            <a:ln w="22225" cap="sq" algn="ctr">
              <a:solidFill>
                <a:srgbClr val="FF3300"/>
              </a:solidFill>
              <a:round/>
              <a:headEnd type="none" w="sm" len="sm"/>
              <a:tailEnd type="none" w="sm" len="sm"/>
            </a:ln>
            <a:extLst>
              <a:ext uri="{909E8E84-426E-40DD-AFC4-6F175D3DCCD1}">
                <a14:hiddenFill xmlns:a14="http://schemas.microsoft.com/office/drawing/2010/main">
                  <a:noFill/>
                </a14:hiddenFill>
              </a:ext>
            </a:extLst>
          </p:spPr>
        </p:cxnSp>
        <p:cxnSp>
          <p:nvCxnSpPr>
            <p:cNvPr id="54" name="直接连接符 28"/>
            <p:cNvCxnSpPr>
              <a:cxnSpLocks noChangeShapeType="1"/>
            </p:cNvCxnSpPr>
            <p:nvPr/>
          </p:nvCxnSpPr>
          <p:spPr bwMode="auto">
            <a:xfrm>
              <a:off x="6572264" y="5286388"/>
              <a:ext cx="500066" cy="1588"/>
            </a:xfrm>
            <a:prstGeom prst="line">
              <a:avLst/>
            </a:prstGeom>
            <a:noFill/>
            <a:ln w="22225" cap="sq" algn="ctr">
              <a:solidFill>
                <a:srgbClr val="FF3300"/>
              </a:solidFill>
              <a:round/>
              <a:headEnd type="none" w="sm" len="sm"/>
              <a:tailEnd type="triangle" w="lg" len="lg"/>
            </a:ln>
            <a:extLst>
              <a:ext uri="{909E8E84-426E-40DD-AFC4-6F175D3DCCD1}">
                <a14:hiddenFill xmlns:a14="http://schemas.microsoft.com/office/drawing/2010/main">
                  <a:noFill/>
                </a14:hiddenFill>
              </a:ext>
            </a:extLst>
          </p:spPr>
        </p:cxnSp>
      </p:grpSp>
      <p:grpSp>
        <p:nvGrpSpPr>
          <p:cNvPr id="57" name="Group 29"/>
          <p:cNvGrpSpPr/>
          <p:nvPr/>
        </p:nvGrpSpPr>
        <p:grpSpPr bwMode="auto">
          <a:xfrm>
            <a:off x="3083891" y="4242978"/>
            <a:ext cx="1797050" cy="785813"/>
            <a:chOff x="385" y="3203"/>
            <a:chExt cx="1132" cy="495"/>
          </a:xfrm>
        </p:grpSpPr>
        <p:sp>
          <p:nvSpPr>
            <p:cNvPr id="58" name="矩形 14"/>
            <p:cNvSpPr/>
            <p:nvPr/>
          </p:nvSpPr>
          <p:spPr bwMode="auto">
            <a:xfrm>
              <a:off x="700" y="3203"/>
              <a:ext cx="405" cy="495"/>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b="1">
                <a:latin typeface="楷体" panose="02010609060101010101" pitchFamily="49" charset="-122"/>
                <a:ea typeface="楷体" panose="02010609060101010101" pitchFamily="49" charset="-122"/>
              </a:endParaRPr>
            </a:p>
          </p:txBody>
        </p:sp>
        <p:sp>
          <p:nvSpPr>
            <p:cNvPr id="59" name="TextBox 15"/>
            <p:cNvSpPr txBox="1">
              <a:spLocks noChangeArrowheads="1"/>
            </p:cNvSpPr>
            <p:nvPr/>
          </p:nvSpPr>
          <p:spPr bwMode="auto">
            <a:xfrm>
              <a:off x="748" y="3294"/>
              <a:ext cx="3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r>
                <a:rPr lang="en-US" altLang="zh-CN" sz="2400">
                  <a:solidFill>
                    <a:schemeClr val="tx1"/>
                  </a:solidFill>
                  <a:latin typeface="楷体" panose="02010609060101010101" pitchFamily="49" charset="-122"/>
                  <a:ea typeface="楷体" panose="02010609060101010101" pitchFamily="49" charset="-122"/>
                </a:rPr>
                <a:t>1</a:t>
              </a:r>
              <a:endParaRPr lang="zh-CN" altLang="en-US" sz="2400">
                <a:solidFill>
                  <a:schemeClr val="tx1"/>
                </a:solidFill>
                <a:latin typeface="楷体" panose="02010609060101010101" pitchFamily="49" charset="-122"/>
                <a:ea typeface="楷体" panose="02010609060101010101" pitchFamily="49" charset="-122"/>
              </a:endParaRPr>
            </a:p>
          </p:txBody>
        </p:sp>
        <p:cxnSp>
          <p:nvCxnSpPr>
            <p:cNvPr id="60" name="直接连接符 16"/>
            <p:cNvCxnSpPr>
              <a:cxnSpLocks noChangeShapeType="1"/>
            </p:cNvCxnSpPr>
            <p:nvPr/>
          </p:nvCxnSpPr>
          <p:spPr bwMode="auto">
            <a:xfrm>
              <a:off x="385" y="3448"/>
              <a:ext cx="315" cy="1"/>
            </a:xfrm>
            <a:prstGeom prst="line">
              <a:avLst/>
            </a:prstGeom>
            <a:noFill/>
            <a:ln w="22225" cap="sq" algn="ctr">
              <a:solidFill>
                <a:srgbClr val="FF9900"/>
              </a:solidFill>
              <a:round/>
              <a:headEnd type="none" w="sm" len="sm"/>
              <a:tailEnd type="none" w="sm" len="sm"/>
            </a:ln>
            <a:extLst>
              <a:ext uri="{909E8E84-426E-40DD-AFC4-6F175D3DCCD1}">
                <a14:hiddenFill xmlns:a14="http://schemas.microsoft.com/office/drawing/2010/main">
                  <a:noFill/>
                </a14:hiddenFill>
              </a:ext>
            </a:extLst>
          </p:spPr>
        </p:cxnSp>
        <p:cxnSp>
          <p:nvCxnSpPr>
            <p:cNvPr id="61" name="直接连接符 18"/>
            <p:cNvCxnSpPr>
              <a:cxnSpLocks noChangeShapeType="1"/>
            </p:cNvCxnSpPr>
            <p:nvPr/>
          </p:nvCxnSpPr>
          <p:spPr bwMode="auto">
            <a:xfrm>
              <a:off x="1202" y="3448"/>
              <a:ext cx="315" cy="1"/>
            </a:xfrm>
            <a:prstGeom prst="line">
              <a:avLst/>
            </a:prstGeom>
            <a:noFill/>
            <a:ln w="22225" cap="sq" algn="ctr">
              <a:solidFill>
                <a:srgbClr val="FF9900"/>
              </a:solidFill>
              <a:round/>
              <a:headEnd type="none" w="sm" len="sm"/>
              <a:tailEnd type="triangle" w="lg" len="lg"/>
            </a:ln>
            <a:extLst>
              <a:ext uri="{909E8E84-426E-40DD-AFC4-6F175D3DCCD1}">
                <a14:hiddenFill xmlns:a14="http://schemas.microsoft.com/office/drawing/2010/main">
                  <a:noFill/>
                </a14:hiddenFill>
              </a:ext>
            </a:extLst>
          </p:spPr>
        </p:cxnSp>
        <p:sp>
          <p:nvSpPr>
            <p:cNvPr id="62" name="椭圆 19"/>
            <p:cNvSpPr>
              <a:spLocks noChangeArrowheads="1"/>
            </p:cNvSpPr>
            <p:nvPr/>
          </p:nvSpPr>
          <p:spPr bwMode="auto">
            <a:xfrm>
              <a:off x="1105" y="3401"/>
              <a:ext cx="90" cy="90"/>
            </a:xfrm>
            <a:prstGeom prst="ellipse">
              <a:avLst/>
            </a:prstGeom>
            <a:solidFill>
              <a:schemeClr val="accent1"/>
            </a:solidFill>
            <a:ln w="12700" cap="sq" algn="ctr">
              <a:solidFill>
                <a:schemeClr val="tx1"/>
              </a:solidFill>
              <a:round/>
              <a:headEnd type="none" w="sm" len="sm"/>
              <a:tailEnd type="none" w="sm" len="sm"/>
            </a:ln>
          </p:spPr>
          <p:txBody>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grpSp>
      <p:grpSp>
        <p:nvGrpSpPr>
          <p:cNvPr id="63" name="组合 62"/>
          <p:cNvGrpSpPr/>
          <p:nvPr/>
        </p:nvGrpSpPr>
        <p:grpSpPr bwMode="auto">
          <a:xfrm>
            <a:off x="5125287" y="5161017"/>
            <a:ext cx="1785937" cy="785812"/>
            <a:chOff x="3214678" y="4929198"/>
            <a:chExt cx="1785950" cy="785818"/>
          </a:xfrm>
        </p:grpSpPr>
        <p:sp>
          <p:nvSpPr>
            <p:cNvPr id="64" name="矩形 63"/>
            <p:cNvSpPr/>
            <p:nvPr/>
          </p:nvSpPr>
          <p:spPr bwMode="auto">
            <a:xfrm>
              <a:off x="3714744" y="4929198"/>
              <a:ext cx="642943" cy="785818"/>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b="1">
                <a:latin typeface="楷体" panose="02010609060101010101" pitchFamily="49" charset="-122"/>
                <a:ea typeface="楷体" panose="02010609060101010101" pitchFamily="49" charset="-122"/>
              </a:endParaRPr>
            </a:p>
          </p:txBody>
        </p:sp>
        <p:sp>
          <p:nvSpPr>
            <p:cNvPr id="65" name="TextBox 15"/>
            <p:cNvSpPr txBox="1">
              <a:spLocks noChangeArrowheads="1"/>
            </p:cNvSpPr>
            <p:nvPr/>
          </p:nvSpPr>
          <p:spPr bwMode="auto">
            <a:xfrm>
              <a:off x="3786182" y="5072074"/>
              <a:ext cx="500066" cy="457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r>
                <a:rPr lang="en-US" altLang="zh-CN" sz="2400">
                  <a:solidFill>
                    <a:schemeClr val="tx1"/>
                  </a:solidFill>
                  <a:latin typeface="楷体" panose="02010609060101010101" pitchFamily="49" charset="-122"/>
                  <a:ea typeface="楷体" panose="02010609060101010101" pitchFamily="49" charset="-122"/>
                </a:rPr>
                <a:t>&amp;</a:t>
              </a:r>
              <a:endParaRPr lang="zh-CN" altLang="en-US" sz="2400">
                <a:solidFill>
                  <a:schemeClr val="tx1"/>
                </a:solidFill>
                <a:latin typeface="楷体" panose="02010609060101010101" pitchFamily="49" charset="-122"/>
                <a:ea typeface="楷体" panose="02010609060101010101" pitchFamily="49" charset="-122"/>
              </a:endParaRPr>
            </a:p>
          </p:txBody>
        </p:sp>
        <p:cxnSp>
          <p:nvCxnSpPr>
            <p:cNvPr id="66" name="直接连接符 16"/>
            <p:cNvCxnSpPr>
              <a:cxnSpLocks noChangeShapeType="1"/>
            </p:cNvCxnSpPr>
            <p:nvPr/>
          </p:nvCxnSpPr>
          <p:spPr bwMode="auto">
            <a:xfrm>
              <a:off x="3214678" y="5143512"/>
              <a:ext cx="500066" cy="1588"/>
            </a:xfrm>
            <a:prstGeom prst="line">
              <a:avLst/>
            </a:prstGeom>
            <a:noFill/>
            <a:ln w="22225" cap="sq" algn="ctr">
              <a:solidFill>
                <a:srgbClr val="FF9900"/>
              </a:solidFill>
              <a:round/>
              <a:headEnd type="none" w="sm" len="sm"/>
              <a:tailEnd type="none" w="sm" len="sm"/>
            </a:ln>
            <a:extLst>
              <a:ext uri="{909E8E84-426E-40DD-AFC4-6F175D3DCCD1}">
                <a14:hiddenFill xmlns:a14="http://schemas.microsoft.com/office/drawing/2010/main">
                  <a:noFill/>
                </a14:hiddenFill>
              </a:ext>
            </a:extLst>
          </p:spPr>
        </p:cxnSp>
        <p:cxnSp>
          <p:nvCxnSpPr>
            <p:cNvPr id="67" name="直接连接符 17"/>
            <p:cNvCxnSpPr>
              <a:cxnSpLocks noChangeShapeType="1"/>
            </p:cNvCxnSpPr>
            <p:nvPr/>
          </p:nvCxnSpPr>
          <p:spPr bwMode="auto">
            <a:xfrm>
              <a:off x="3214678" y="5500702"/>
              <a:ext cx="500066" cy="1588"/>
            </a:xfrm>
            <a:prstGeom prst="line">
              <a:avLst/>
            </a:prstGeom>
            <a:noFill/>
            <a:ln w="22225" cap="sq" algn="ctr">
              <a:solidFill>
                <a:srgbClr val="FF9900"/>
              </a:solidFill>
              <a:round/>
              <a:headEnd type="none" w="sm" len="sm"/>
              <a:tailEnd type="none" w="sm" len="sm"/>
            </a:ln>
            <a:extLst>
              <a:ext uri="{909E8E84-426E-40DD-AFC4-6F175D3DCCD1}">
                <a14:hiddenFill xmlns:a14="http://schemas.microsoft.com/office/drawing/2010/main">
                  <a:noFill/>
                </a14:hiddenFill>
              </a:ext>
            </a:extLst>
          </p:spPr>
        </p:cxnSp>
        <p:cxnSp>
          <p:nvCxnSpPr>
            <p:cNvPr id="68" name="直接连接符 18"/>
            <p:cNvCxnSpPr>
              <a:cxnSpLocks noChangeShapeType="1"/>
            </p:cNvCxnSpPr>
            <p:nvPr/>
          </p:nvCxnSpPr>
          <p:spPr bwMode="auto">
            <a:xfrm>
              <a:off x="4500562" y="5304722"/>
              <a:ext cx="500066" cy="1588"/>
            </a:xfrm>
            <a:prstGeom prst="line">
              <a:avLst/>
            </a:prstGeom>
            <a:noFill/>
            <a:ln w="22225" cap="sq" algn="ctr">
              <a:solidFill>
                <a:srgbClr val="FF9900"/>
              </a:solidFill>
              <a:round/>
              <a:headEnd type="none" w="sm" len="sm"/>
              <a:tailEnd type="triangle" w="lg" len="lg"/>
            </a:ln>
            <a:extLst>
              <a:ext uri="{909E8E84-426E-40DD-AFC4-6F175D3DCCD1}">
                <a14:hiddenFill xmlns:a14="http://schemas.microsoft.com/office/drawing/2010/main">
                  <a:noFill/>
                </a14:hiddenFill>
              </a:ext>
            </a:extLst>
          </p:spPr>
        </p:cxnSp>
        <p:sp>
          <p:nvSpPr>
            <p:cNvPr id="69" name="椭圆 19"/>
            <p:cNvSpPr>
              <a:spLocks noChangeArrowheads="1"/>
            </p:cNvSpPr>
            <p:nvPr/>
          </p:nvSpPr>
          <p:spPr bwMode="auto">
            <a:xfrm>
              <a:off x="4357686" y="5214950"/>
              <a:ext cx="142876" cy="142876"/>
            </a:xfrm>
            <a:prstGeom prst="ellipse">
              <a:avLst/>
            </a:prstGeom>
            <a:solidFill>
              <a:schemeClr val="accent1"/>
            </a:solidFill>
            <a:ln w="12700" cap="sq" algn="ctr">
              <a:solidFill>
                <a:schemeClr val="tx1"/>
              </a:solidFill>
              <a:round/>
              <a:headEnd type="none" w="sm" len="sm"/>
              <a:tailEnd type="none" w="sm" len="sm"/>
            </a:ln>
          </p:spPr>
          <p:txBody>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grpSp>
      <p:grpSp>
        <p:nvGrpSpPr>
          <p:cNvPr id="70" name="组合 37"/>
          <p:cNvGrpSpPr/>
          <p:nvPr/>
        </p:nvGrpSpPr>
        <p:grpSpPr bwMode="auto">
          <a:xfrm>
            <a:off x="7082677" y="5161017"/>
            <a:ext cx="1787525" cy="785812"/>
            <a:chOff x="6858016" y="4929198"/>
            <a:chExt cx="1785950" cy="785818"/>
          </a:xfrm>
        </p:grpSpPr>
        <p:sp>
          <p:nvSpPr>
            <p:cNvPr id="71" name="矩形 70"/>
            <p:cNvSpPr/>
            <p:nvPr/>
          </p:nvSpPr>
          <p:spPr bwMode="auto">
            <a:xfrm>
              <a:off x="7357637" y="4929198"/>
              <a:ext cx="643957" cy="785818"/>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b="1">
                <a:latin typeface="楷体" panose="02010609060101010101" pitchFamily="49" charset="-122"/>
                <a:ea typeface="楷体" panose="02010609060101010101" pitchFamily="49" charset="-122"/>
              </a:endParaRPr>
            </a:p>
          </p:txBody>
        </p:sp>
        <p:sp>
          <p:nvSpPr>
            <p:cNvPr id="72" name="TextBox 32"/>
            <p:cNvSpPr txBox="1">
              <a:spLocks noChangeArrowheads="1"/>
            </p:cNvSpPr>
            <p:nvPr/>
          </p:nvSpPr>
          <p:spPr bwMode="auto">
            <a:xfrm>
              <a:off x="7429520" y="5100649"/>
              <a:ext cx="642942" cy="39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r>
                <a:rPr lang="en-US" altLang="zh-CN" sz="2000" dirty="0">
                  <a:solidFill>
                    <a:schemeClr val="tx1"/>
                  </a:solidFill>
                  <a:latin typeface="楷体" panose="02010609060101010101" pitchFamily="49" charset="-122"/>
                  <a:ea typeface="楷体" panose="02010609060101010101" pitchFamily="49" charset="-122"/>
                </a:rPr>
                <a:t>≥1</a:t>
              </a:r>
              <a:endParaRPr lang="zh-CN" altLang="en-US" sz="2400" dirty="0">
                <a:solidFill>
                  <a:schemeClr val="tx1"/>
                </a:solidFill>
                <a:latin typeface="楷体" panose="02010609060101010101" pitchFamily="49" charset="-122"/>
                <a:ea typeface="楷体" panose="02010609060101010101" pitchFamily="49" charset="-122"/>
              </a:endParaRPr>
            </a:p>
          </p:txBody>
        </p:sp>
        <p:cxnSp>
          <p:nvCxnSpPr>
            <p:cNvPr id="73" name="直接连接符 33"/>
            <p:cNvCxnSpPr>
              <a:cxnSpLocks noChangeShapeType="1"/>
            </p:cNvCxnSpPr>
            <p:nvPr/>
          </p:nvCxnSpPr>
          <p:spPr bwMode="auto">
            <a:xfrm>
              <a:off x="6858016" y="5143512"/>
              <a:ext cx="500066" cy="1588"/>
            </a:xfrm>
            <a:prstGeom prst="line">
              <a:avLst/>
            </a:prstGeom>
            <a:noFill/>
            <a:ln w="22225" cap="sq" algn="ctr">
              <a:solidFill>
                <a:srgbClr val="FF9900"/>
              </a:solidFill>
              <a:round/>
              <a:headEnd type="none" w="sm" len="sm"/>
              <a:tailEnd type="none" w="sm" len="sm"/>
            </a:ln>
            <a:extLst>
              <a:ext uri="{909E8E84-426E-40DD-AFC4-6F175D3DCCD1}">
                <a14:hiddenFill xmlns:a14="http://schemas.microsoft.com/office/drawing/2010/main">
                  <a:noFill/>
                </a14:hiddenFill>
              </a:ext>
            </a:extLst>
          </p:spPr>
        </p:cxnSp>
        <p:cxnSp>
          <p:nvCxnSpPr>
            <p:cNvPr id="74" name="直接连接符 34"/>
            <p:cNvCxnSpPr>
              <a:cxnSpLocks noChangeShapeType="1"/>
            </p:cNvCxnSpPr>
            <p:nvPr/>
          </p:nvCxnSpPr>
          <p:spPr bwMode="auto">
            <a:xfrm>
              <a:off x="6858016" y="5500702"/>
              <a:ext cx="500066" cy="1588"/>
            </a:xfrm>
            <a:prstGeom prst="line">
              <a:avLst/>
            </a:prstGeom>
            <a:noFill/>
            <a:ln w="22225" cap="sq" algn="ctr">
              <a:solidFill>
                <a:srgbClr val="FF9900"/>
              </a:solidFill>
              <a:round/>
              <a:headEnd type="none" w="sm" len="sm"/>
              <a:tailEnd type="none" w="sm" len="sm"/>
            </a:ln>
            <a:extLst>
              <a:ext uri="{909E8E84-426E-40DD-AFC4-6F175D3DCCD1}">
                <a14:hiddenFill xmlns:a14="http://schemas.microsoft.com/office/drawing/2010/main">
                  <a:noFill/>
                </a14:hiddenFill>
              </a:ext>
            </a:extLst>
          </p:spPr>
        </p:cxnSp>
        <p:cxnSp>
          <p:nvCxnSpPr>
            <p:cNvPr id="75" name="直接连接符 35"/>
            <p:cNvCxnSpPr>
              <a:cxnSpLocks noChangeShapeType="1"/>
            </p:cNvCxnSpPr>
            <p:nvPr/>
          </p:nvCxnSpPr>
          <p:spPr bwMode="auto">
            <a:xfrm>
              <a:off x="8143900" y="5299267"/>
              <a:ext cx="500066" cy="1588"/>
            </a:xfrm>
            <a:prstGeom prst="line">
              <a:avLst/>
            </a:prstGeom>
            <a:noFill/>
            <a:ln w="22225" cap="sq" algn="ctr">
              <a:solidFill>
                <a:srgbClr val="FF9900"/>
              </a:solidFill>
              <a:round/>
              <a:headEnd type="none" w="sm" len="sm"/>
              <a:tailEnd type="triangle" w="lg" len="lg"/>
            </a:ln>
            <a:extLst>
              <a:ext uri="{909E8E84-426E-40DD-AFC4-6F175D3DCCD1}">
                <a14:hiddenFill xmlns:a14="http://schemas.microsoft.com/office/drawing/2010/main">
                  <a:noFill/>
                </a14:hiddenFill>
              </a:ext>
            </a:extLst>
          </p:spPr>
        </p:cxnSp>
        <p:sp>
          <p:nvSpPr>
            <p:cNvPr id="76" name="椭圆 36"/>
            <p:cNvSpPr>
              <a:spLocks noChangeArrowheads="1"/>
            </p:cNvSpPr>
            <p:nvPr/>
          </p:nvSpPr>
          <p:spPr bwMode="auto">
            <a:xfrm>
              <a:off x="8001024" y="5214950"/>
              <a:ext cx="142876" cy="142876"/>
            </a:xfrm>
            <a:prstGeom prst="ellipse">
              <a:avLst/>
            </a:prstGeom>
            <a:solidFill>
              <a:schemeClr val="accent1"/>
            </a:solidFill>
            <a:ln w="12700" cap="sq" algn="ctr">
              <a:solidFill>
                <a:schemeClr val="tx1"/>
              </a:solidFill>
              <a:round/>
              <a:headEnd type="none" w="sm" len="sm"/>
              <a:tailEnd type="none" w="sm" len="sm"/>
            </a:ln>
          </p:spPr>
          <p:txBody>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grpSp>
      <p:sp>
        <p:nvSpPr>
          <p:cNvPr id="77" name="矩形 76"/>
          <p:cNvSpPr/>
          <p:nvPr/>
        </p:nvSpPr>
        <p:spPr>
          <a:xfrm>
            <a:off x="5793741" y="1786580"/>
            <a:ext cx="2339102" cy="523220"/>
          </a:xfrm>
          <a:prstGeom prst="rect">
            <a:avLst/>
          </a:prstGeom>
        </p:spPr>
        <p:txBody>
          <a:bodyPr wrap="none">
            <a:spAutoFit/>
          </a:bodyPr>
          <a:lstStyle/>
          <a:p>
            <a:pPr eaLnBrk="1" hangingPunct="1">
              <a:spcBef>
                <a:spcPct val="40000"/>
              </a:spcBef>
              <a:spcAft>
                <a:spcPct val="40000"/>
              </a:spcAft>
            </a:pPr>
            <a:r>
              <a:rPr lang="zh-CN" altLang="en-US" sz="2800" b="1" dirty="0">
                <a:latin typeface="楷体" panose="02010609060101010101" pitchFamily="49" charset="-122"/>
                <a:ea typeface="楷体" panose="02010609060101010101" pitchFamily="49" charset="-122"/>
              </a:rPr>
              <a:t>“异或”运算</a:t>
            </a:r>
            <a:endParaRPr lang="zh-CN" altLang="en-US" sz="2800" b="1" dirty="0">
              <a:latin typeface="楷体" panose="02010609060101010101" pitchFamily="49" charset="-122"/>
              <a:ea typeface="楷体" panose="02010609060101010101" pitchFamily="49" charset="-122"/>
            </a:endParaRPr>
          </a:p>
        </p:txBody>
      </p:sp>
      <p:pic>
        <p:nvPicPr>
          <p:cNvPr id="78"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992" y="2633493"/>
            <a:ext cx="1297436" cy="1005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79"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7687" y="2631853"/>
            <a:ext cx="1266839" cy="988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wipe(left)">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down)">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
                                            <p:txEl>
                                              <p:pRg st="2" end="2"/>
                                            </p:txEl>
                                          </p:spTgt>
                                        </p:tgtEl>
                                        <p:attrNameLst>
                                          <p:attrName>style.visibility</p:attrName>
                                        </p:attrNameLst>
                                      </p:cBhvr>
                                      <p:to>
                                        <p:strVal val="visible"/>
                                      </p:to>
                                    </p:set>
                                    <p:animEffect transition="in" filter="wipe(left)">
                                      <p:cBhvr>
                                        <p:cTn id="17" dur="500"/>
                                        <p:tgtEl>
                                          <p:spTgt spid="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down)">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
                                            <p:txEl>
                                              <p:pRg st="4" end="4"/>
                                            </p:txEl>
                                          </p:spTgt>
                                        </p:tgtEl>
                                        <p:attrNameLst>
                                          <p:attrName>style.visibility</p:attrName>
                                        </p:attrNameLst>
                                      </p:cBhvr>
                                      <p:to>
                                        <p:strVal val="visible"/>
                                      </p:to>
                                    </p:set>
                                    <p:animEffect transition="in" filter="wipe(left)">
                                      <p:cBhvr>
                                        <p:cTn id="27" dur="500"/>
                                        <p:tgtEl>
                                          <p:spTgt spid="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wipe(left)">
                                      <p:cBhvr>
                                        <p:cTn id="32" dur="500"/>
                                        <p:tgtEl>
                                          <p:spTgt spid="5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7">
                                            <p:txEl>
                                              <p:pRg st="6" end="6"/>
                                            </p:txEl>
                                          </p:spTgt>
                                        </p:tgtEl>
                                        <p:attrNameLst>
                                          <p:attrName>style.visibility</p:attrName>
                                        </p:attrNameLst>
                                      </p:cBhvr>
                                      <p:to>
                                        <p:strVal val="visible"/>
                                      </p:to>
                                    </p:set>
                                    <p:animEffect transition="in" filter="wipe(left)">
                                      <p:cBhvr>
                                        <p:cTn id="37" dur="500"/>
                                        <p:tgtEl>
                                          <p:spTgt spid="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wipe(down)">
                                      <p:cBhvr>
                                        <p:cTn id="42" dur="500"/>
                                        <p:tgtEl>
                                          <p:spTgt spid="63"/>
                                        </p:tgtEl>
                                      </p:cBhvr>
                                    </p:animEffect>
                                  </p:childTnLst>
                                </p:cTn>
                              </p:par>
                              <p:par>
                                <p:cTn id="43" presetID="22" presetClass="entr" presetSubtype="4" fill="hold" nodeType="withEffect">
                                  <p:stCondLst>
                                    <p:cond delay="0"/>
                                  </p:stCondLst>
                                  <p:childTnLst>
                                    <p:set>
                                      <p:cBhvr>
                                        <p:cTn id="44" dur="1" fill="hold">
                                          <p:stCondLst>
                                            <p:cond delay="0"/>
                                          </p:stCondLst>
                                        </p:cTn>
                                        <p:tgtEl>
                                          <p:spTgt spid="70"/>
                                        </p:tgtEl>
                                        <p:attrNameLst>
                                          <p:attrName>style.visibility</p:attrName>
                                        </p:attrNameLst>
                                      </p:cBhvr>
                                      <p:to>
                                        <p:strVal val="visible"/>
                                      </p:to>
                                    </p:set>
                                    <p:animEffect transition="in" filter="wipe(down)">
                                      <p:cBhvr>
                                        <p:cTn id="45" dur="500"/>
                                        <p:tgtEl>
                                          <p:spTgt spid="7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78"/>
                                        </p:tgtEl>
                                        <p:attrNameLst>
                                          <p:attrName>style.visibility</p:attrName>
                                        </p:attrNameLst>
                                      </p:cBhvr>
                                      <p:to>
                                        <p:strVal val="visible"/>
                                      </p:to>
                                    </p:set>
                                    <p:anim calcmode="lin" valueType="num">
                                      <p:cBhvr additive="base">
                                        <p:cTn id="54" dur="500" fill="hold"/>
                                        <p:tgtEl>
                                          <p:spTgt spid="78"/>
                                        </p:tgtEl>
                                        <p:attrNameLst>
                                          <p:attrName>ppt_x</p:attrName>
                                        </p:attrNameLst>
                                      </p:cBhvr>
                                      <p:tavLst>
                                        <p:tav tm="0">
                                          <p:val>
                                            <p:strVal val="#ppt_x"/>
                                          </p:val>
                                        </p:tav>
                                        <p:tav tm="100000">
                                          <p:val>
                                            <p:strVal val="#ppt_x"/>
                                          </p:val>
                                        </p:tav>
                                      </p:tavLst>
                                    </p:anim>
                                    <p:anim calcmode="lin" valueType="num">
                                      <p:cBhvr additive="base">
                                        <p:cTn id="55" dur="500" fill="hold"/>
                                        <p:tgtEl>
                                          <p:spTgt spid="78"/>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2" presetClass="entr" presetSubtype="4" fill="hold" nodeType="afterEffect">
                                  <p:stCondLst>
                                    <p:cond delay="0"/>
                                  </p:stCondLst>
                                  <p:childTnLst>
                                    <p:set>
                                      <p:cBhvr>
                                        <p:cTn id="58" dur="1" fill="hold">
                                          <p:stCondLst>
                                            <p:cond delay="0"/>
                                          </p:stCondLst>
                                        </p:cTn>
                                        <p:tgtEl>
                                          <p:spTgt spid="79"/>
                                        </p:tgtEl>
                                        <p:attrNameLst>
                                          <p:attrName>style.visibility</p:attrName>
                                        </p:attrNameLst>
                                      </p:cBhvr>
                                      <p:to>
                                        <p:strVal val="visible"/>
                                      </p:to>
                                    </p:set>
                                    <p:anim calcmode="lin" valueType="num">
                                      <p:cBhvr additive="base">
                                        <p:cTn id="59" dur="500" fill="hold"/>
                                        <p:tgtEl>
                                          <p:spTgt spid="79"/>
                                        </p:tgtEl>
                                        <p:attrNameLst>
                                          <p:attrName>ppt_x</p:attrName>
                                        </p:attrNameLst>
                                      </p:cBhvr>
                                      <p:tavLst>
                                        <p:tav tm="0">
                                          <p:val>
                                            <p:strVal val="#ppt_x"/>
                                          </p:val>
                                        </p:tav>
                                        <p:tav tm="100000">
                                          <p:val>
                                            <p:strVal val="#ppt_x"/>
                                          </p:val>
                                        </p:tav>
                                      </p:tavLst>
                                    </p:anim>
                                    <p:anim calcmode="lin" valueType="num">
                                      <p:cBhvr additive="base">
                                        <p:cTn id="60"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1.4 </a:t>
            </a:r>
            <a:r>
              <a:rPr lang="zh-CN" altLang="en-US" sz="2400" b="1" dirty="0">
                <a:solidFill>
                  <a:schemeClr val="bg1"/>
                </a:solidFill>
                <a:latin typeface="楷体" panose="02010609060101010101" pitchFamily="49" charset="-122"/>
                <a:ea typeface="楷体" panose="02010609060101010101" pitchFamily="49" charset="-122"/>
              </a:rPr>
              <a:t>基本逻辑门及译码器</a:t>
            </a:r>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37" name="MH_Other_6"/>
          <p:cNvSpPr/>
          <p:nvPr>
            <p:custDataLst>
              <p:tags r:id="rId2"/>
            </p:custDataLst>
          </p:nvPr>
        </p:nvSpPr>
        <p:spPr>
          <a:xfrm>
            <a:off x="5822704" y="1161283"/>
            <a:ext cx="1588" cy="0"/>
          </a:xfrm>
          <a:custGeom>
            <a:avLst/>
            <a:gdLst>
              <a:gd name="connsiteX0" fmla="*/ 0 w 1712"/>
              <a:gd name="connsiteY0" fmla="*/ 0 h 173"/>
              <a:gd name="connsiteX1" fmla="*/ 1712 w 1712"/>
              <a:gd name="connsiteY1" fmla="*/ 87 h 173"/>
              <a:gd name="connsiteX2" fmla="*/ 0 w 1712"/>
              <a:gd name="connsiteY2" fmla="*/ 173 h 173"/>
              <a:gd name="connsiteX3" fmla="*/ 0 w 1712"/>
              <a:gd name="connsiteY3" fmla="*/ 0 h 173"/>
            </a:gdLst>
            <a:ahLst/>
            <a:cxnLst>
              <a:cxn ang="0">
                <a:pos x="connsiteX0" y="connsiteY0"/>
              </a:cxn>
              <a:cxn ang="0">
                <a:pos x="connsiteX1" y="connsiteY1"/>
              </a:cxn>
              <a:cxn ang="0">
                <a:pos x="connsiteX2" y="connsiteY2"/>
              </a:cxn>
              <a:cxn ang="0">
                <a:pos x="connsiteX3" y="connsiteY3"/>
              </a:cxn>
            </a:cxnLst>
            <a:rect l="l" t="t" r="r" b="b"/>
            <a:pathLst>
              <a:path w="1712" h="173">
                <a:moveTo>
                  <a:pt x="0" y="0"/>
                </a:moveTo>
                <a:lnTo>
                  <a:pt x="1712" y="87"/>
                </a:lnTo>
                <a:lnTo>
                  <a:pt x="0" y="17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33"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34" name="矩形 33"/>
          <p:cNvSpPr/>
          <p:nvPr/>
        </p:nvSpPr>
        <p:spPr>
          <a:xfrm>
            <a:off x="584781" y="858016"/>
            <a:ext cx="1396536" cy="461665"/>
          </a:xfrm>
          <a:prstGeom prst="rect">
            <a:avLst/>
          </a:prstGeom>
        </p:spPr>
        <p:txBody>
          <a:bodyPr wrap="none">
            <a:spAutoFit/>
          </a:bodyPr>
          <a:lstStyle/>
          <a:p>
            <a:r>
              <a:rPr lang="en-US" altLang="zh-CN" sz="2400" b="1" dirty="0">
                <a:latin typeface="华文楷体" panose="02010600040101010101" pitchFamily="2" charset="-122"/>
                <a:ea typeface="华文楷体" panose="02010600040101010101" pitchFamily="2" charset="-122"/>
              </a:rPr>
              <a:t>2. </a:t>
            </a:r>
            <a:r>
              <a:rPr lang="zh-CN" altLang="en-US" sz="2400" b="1" dirty="0">
                <a:latin typeface="华文楷体" panose="02010600040101010101" pitchFamily="2" charset="-122"/>
                <a:ea typeface="华文楷体" panose="02010600040101010101" pitchFamily="2" charset="-122"/>
              </a:rPr>
              <a:t>译码器</a:t>
            </a:r>
            <a:endParaRPr lang="zh-CN" altLang="en-US" sz="2400" b="1" dirty="0">
              <a:latin typeface="华文楷体" panose="02010600040101010101" pitchFamily="2" charset="-122"/>
              <a:ea typeface="华文楷体" panose="02010600040101010101" pitchFamily="2" charset="-122"/>
            </a:endParaRPr>
          </a:p>
        </p:txBody>
      </p:sp>
      <p:sp>
        <p:nvSpPr>
          <p:cNvPr id="46" name="MH_Other_1"/>
          <p:cNvSpPr/>
          <p:nvPr>
            <p:custDataLst>
              <p:tags r:id="rId3"/>
            </p:custDataLst>
          </p:nvPr>
        </p:nvSpPr>
        <p:spPr>
          <a:xfrm>
            <a:off x="5089133" y="1278404"/>
            <a:ext cx="925512"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3200" dirty="0">
                <a:solidFill>
                  <a:schemeClr val="accent1"/>
                </a:solidFill>
              </a:rPr>
              <a:t>B</a:t>
            </a:r>
            <a:endParaRPr lang="zh-CN" altLang="en-US" sz="3200" dirty="0">
              <a:solidFill>
                <a:schemeClr val="accent1"/>
              </a:solidFill>
            </a:endParaRPr>
          </a:p>
        </p:txBody>
      </p:sp>
      <p:sp>
        <p:nvSpPr>
          <p:cNvPr id="47" name="MH_Other_2"/>
          <p:cNvSpPr/>
          <p:nvPr>
            <p:custDataLst>
              <p:tags r:id="rId4"/>
            </p:custDataLst>
          </p:nvPr>
        </p:nvSpPr>
        <p:spPr>
          <a:xfrm flipH="1">
            <a:off x="2623745" y="1278404"/>
            <a:ext cx="925513"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3200" dirty="0">
                <a:solidFill>
                  <a:schemeClr val="accent1"/>
                </a:solidFill>
              </a:rPr>
              <a:t>A</a:t>
            </a:r>
            <a:endParaRPr lang="zh-CN" altLang="en-US" sz="3200" dirty="0">
              <a:solidFill>
                <a:schemeClr val="accent1"/>
              </a:solidFill>
            </a:endParaRPr>
          </a:p>
        </p:txBody>
      </p:sp>
      <p:sp>
        <p:nvSpPr>
          <p:cNvPr id="55" name="MH_Title_1"/>
          <p:cNvSpPr/>
          <p:nvPr>
            <p:custDataLst>
              <p:tags r:id="rId5"/>
            </p:custDataLst>
          </p:nvPr>
        </p:nvSpPr>
        <p:spPr>
          <a:xfrm>
            <a:off x="3549258" y="1016467"/>
            <a:ext cx="1539875" cy="15414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endParaRPr lang="zh-CN" altLang="en-US" sz="2400" b="1" dirty="0">
              <a:latin typeface="楷体" panose="02010609060101010101" pitchFamily="49" charset="-122"/>
              <a:ea typeface="楷体" panose="02010609060101010101" pitchFamily="49" charset="-122"/>
            </a:endParaRPr>
          </a:p>
        </p:txBody>
      </p:sp>
      <p:sp>
        <p:nvSpPr>
          <p:cNvPr id="56" name="MH_SubTitle_2"/>
          <p:cNvSpPr>
            <a:spLocks noChangeArrowheads="1"/>
          </p:cNvSpPr>
          <p:nvPr>
            <p:custDataLst>
              <p:tags r:id="rId6"/>
            </p:custDataLst>
          </p:nvPr>
        </p:nvSpPr>
        <p:spPr bwMode="auto">
          <a:xfrm>
            <a:off x="6014645" y="1503829"/>
            <a:ext cx="220419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indent="0"/>
            <a:r>
              <a:rPr lang="zh-CN" altLang="en-US" sz="2000" b="1" dirty="0">
                <a:latin typeface="楷体" panose="02010609060101010101" pitchFamily="49" charset="-122"/>
                <a:ea typeface="楷体" panose="02010609060101010101" pitchFamily="49" charset="-122"/>
              </a:rPr>
              <a:t>输入端与输出端关系（真值表）</a:t>
            </a:r>
            <a:endParaRPr lang="zh-CN" altLang="en-US" sz="2000" b="1" dirty="0">
              <a:latin typeface="楷体" panose="02010609060101010101" pitchFamily="49" charset="-122"/>
              <a:ea typeface="楷体" panose="02010609060101010101" pitchFamily="49" charset="-122"/>
            </a:endParaRPr>
          </a:p>
        </p:txBody>
      </p:sp>
      <p:sp>
        <p:nvSpPr>
          <p:cNvPr id="80" name="MH_SubTitle_1"/>
          <p:cNvSpPr>
            <a:spLocks noChangeArrowheads="1"/>
          </p:cNvSpPr>
          <p:nvPr>
            <p:custDataLst>
              <p:tags r:id="rId7"/>
            </p:custDataLst>
          </p:nvPr>
        </p:nvSpPr>
        <p:spPr bwMode="auto">
          <a:xfrm>
            <a:off x="804470" y="1503829"/>
            <a:ext cx="18192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indent="0"/>
            <a:r>
              <a:rPr lang="zh-CN" altLang="en-US" sz="2000" b="1" dirty="0">
                <a:latin typeface="楷体" panose="02010609060101010101" pitchFamily="49" charset="-122"/>
                <a:ea typeface="楷体" panose="02010609060101010101" pitchFamily="49" charset="-122"/>
              </a:rPr>
              <a:t>各引脚功能</a:t>
            </a:r>
            <a:endParaRPr lang="zh-CN" altLang="en-US" sz="2000" b="1" dirty="0">
              <a:latin typeface="楷体" panose="02010609060101010101" pitchFamily="49" charset="-122"/>
              <a:ea typeface="楷体" panose="02010609060101010101" pitchFamily="49" charset="-122"/>
            </a:endParaRPr>
          </a:p>
        </p:txBody>
      </p:sp>
      <p:sp>
        <p:nvSpPr>
          <p:cNvPr id="2" name="矩形 1"/>
          <p:cNvSpPr/>
          <p:nvPr/>
        </p:nvSpPr>
        <p:spPr>
          <a:xfrm>
            <a:off x="3668610" y="1371699"/>
            <a:ext cx="1273105" cy="830997"/>
          </a:xfrm>
          <a:prstGeom prst="rect">
            <a:avLst/>
          </a:prstGeom>
        </p:spPr>
        <p:txBody>
          <a:bodyPr wrap="none">
            <a:spAutoFit/>
          </a:bodyPr>
          <a:lstStyle/>
          <a:p>
            <a:pPr algn="ctr"/>
            <a:r>
              <a:rPr lang="zh-CN" altLang="en-US" sz="2400" b="1" dirty="0">
                <a:solidFill>
                  <a:schemeClr val="bg1"/>
                </a:solidFill>
                <a:latin typeface="楷体" panose="02010609060101010101" pitchFamily="49" charset="-122"/>
                <a:ea typeface="楷体" panose="02010609060101010101" pitchFamily="49" charset="-122"/>
              </a:rPr>
              <a:t>74</a:t>
            </a:r>
            <a:r>
              <a:rPr lang="en-US" altLang="zh-CN" sz="2400" b="1" dirty="0">
                <a:solidFill>
                  <a:schemeClr val="bg1"/>
                </a:solidFill>
                <a:latin typeface="楷体" panose="02010609060101010101" pitchFamily="49" charset="-122"/>
                <a:ea typeface="楷体" panose="02010609060101010101" pitchFamily="49" charset="-122"/>
              </a:rPr>
              <a:t>LS138</a:t>
            </a:r>
            <a:endParaRPr lang="en-US" altLang="zh-CN" sz="2400" b="1" dirty="0">
              <a:solidFill>
                <a:schemeClr val="bg1"/>
              </a:solidFill>
              <a:latin typeface="楷体" panose="02010609060101010101" pitchFamily="49" charset="-122"/>
              <a:ea typeface="楷体" panose="02010609060101010101" pitchFamily="49" charset="-122"/>
            </a:endParaRPr>
          </a:p>
          <a:p>
            <a:pPr algn="ctr"/>
            <a:r>
              <a:rPr lang="zh-CN" altLang="en-US" sz="2400" b="1" dirty="0">
                <a:solidFill>
                  <a:schemeClr val="bg1"/>
                </a:solidFill>
                <a:latin typeface="楷体" panose="02010609060101010101" pitchFamily="49" charset="-122"/>
                <a:ea typeface="楷体" panose="02010609060101010101" pitchFamily="49" charset="-122"/>
              </a:rPr>
              <a:t>译码器</a:t>
            </a:r>
            <a:endParaRPr lang="zh-CN" altLang="en-US" sz="2400" b="1" dirty="0">
              <a:solidFill>
                <a:schemeClr val="bg1"/>
              </a:solidFill>
              <a:latin typeface="楷体" panose="02010609060101010101" pitchFamily="49" charset="-122"/>
              <a:ea typeface="楷体" panose="02010609060101010101" pitchFamily="49" charset="-122"/>
            </a:endParaRPr>
          </a:p>
        </p:txBody>
      </p:sp>
      <p:grpSp>
        <p:nvGrpSpPr>
          <p:cNvPr id="81" name="Group 4"/>
          <p:cNvGrpSpPr/>
          <p:nvPr/>
        </p:nvGrpSpPr>
        <p:grpSpPr bwMode="auto">
          <a:xfrm>
            <a:off x="187078" y="3206622"/>
            <a:ext cx="2590800" cy="3581400"/>
            <a:chOff x="1883" y="1809"/>
            <a:chExt cx="1632" cy="2256"/>
          </a:xfrm>
        </p:grpSpPr>
        <p:sp>
          <p:nvSpPr>
            <p:cNvPr id="82" name="Rectangle 5"/>
            <p:cNvSpPr>
              <a:spLocks noChangeArrowheads="1"/>
            </p:cNvSpPr>
            <p:nvPr/>
          </p:nvSpPr>
          <p:spPr bwMode="auto">
            <a:xfrm>
              <a:off x="2123" y="1809"/>
              <a:ext cx="1152" cy="2256"/>
            </a:xfrm>
            <a:prstGeom prst="rect">
              <a:avLst/>
            </a:prstGeom>
            <a:solidFill>
              <a:srgbClr val="339966"/>
            </a:solidFill>
            <a:ln w="9525">
              <a:solidFill>
                <a:srgbClr val="339966"/>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3" name="Line 6"/>
            <p:cNvSpPr>
              <a:spLocks noChangeShapeType="1"/>
            </p:cNvSpPr>
            <p:nvPr/>
          </p:nvSpPr>
          <p:spPr bwMode="auto">
            <a:xfrm>
              <a:off x="3275" y="2001"/>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4" name="Line 7"/>
            <p:cNvSpPr>
              <a:spLocks noChangeShapeType="1"/>
            </p:cNvSpPr>
            <p:nvPr/>
          </p:nvSpPr>
          <p:spPr bwMode="auto">
            <a:xfrm>
              <a:off x="3275" y="2241"/>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5" name="Line 8"/>
            <p:cNvSpPr>
              <a:spLocks noChangeShapeType="1"/>
            </p:cNvSpPr>
            <p:nvPr/>
          </p:nvSpPr>
          <p:spPr bwMode="auto">
            <a:xfrm>
              <a:off x="3275" y="2481"/>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6" name="Line 9"/>
            <p:cNvSpPr>
              <a:spLocks noChangeShapeType="1"/>
            </p:cNvSpPr>
            <p:nvPr/>
          </p:nvSpPr>
          <p:spPr bwMode="auto">
            <a:xfrm>
              <a:off x="3275" y="2721"/>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7" name="Line 10"/>
            <p:cNvSpPr>
              <a:spLocks noChangeShapeType="1"/>
            </p:cNvSpPr>
            <p:nvPr/>
          </p:nvSpPr>
          <p:spPr bwMode="auto">
            <a:xfrm>
              <a:off x="3275" y="3009"/>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8" name="Line 11"/>
            <p:cNvSpPr>
              <a:spLocks noChangeShapeType="1"/>
            </p:cNvSpPr>
            <p:nvPr/>
          </p:nvSpPr>
          <p:spPr bwMode="auto">
            <a:xfrm>
              <a:off x="3275" y="3297"/>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9" name="Line 12"/>
            <p:cNvSpPr>
              <a:spLocks noChangeShapeType="1"/>
            </p:cNvSpPr>
            <p:nvPr/>
          </p:nvSpPr>
          <p:spPr bwMode="auto">
            <a:xfrm>
              <a:off x="3275" y="3585"/>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0" name="Line 13"/>
            <p:cNvSpPr>
              <a:spLocks noChangeShapeType="1"/>
            </p:cNvSpPr>
            <p:nvPr/>
          </p:nvSpPr>
          <p:spPr bwMode="auto">
            <a:xfrm>
              <a:off x="3275" y="3873"/>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1" name="Text Box 14"/>
            <p:cNvSpPr txBox="1">
              <a:spLocks noChangeArrowheads="1"/>
            </p:cNvSpPr>
            <p:nvPr/>
          </p:nvSpPr>
          <p:spPr bwMode="auto">
            <a:xfrm>
              <a:off x="2123" y="1905"/>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28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G</a:t>
              </a:r>
              <a:r>
                <a:rPr kumimoji="1" lang="en-US" altLang="zh-CN" sz="18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1</a:t>
              </a:r>
              <a:endParaRPr kumimoji="1" lang="en-US" altLang="zh-CN" sz="32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92" name="Text Box 15"/>
            <p:cNvSpPr txBox="1">
              <a:spLocks noChangeArrowheads="1"/>
            </p:cNvSpPr>
            <p:nvPr/>
          </p:nvSpPr>
          <p:spPr bwMode="auto">
            <a:xfrm>
              <a:off x="2123" y="2241"/>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28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G</a:t>
              </a:r>
              <a:r>
                <a:rPr kumimoji="1" lang="en-US" altLang="zh-CN" sz="18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2A</a:t>
              </a:r>
              <a:endParaRPr kumimoji="1" lang="en-US" altLang="zh-CN" sz="32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93" name="Line 16"/>
            <p:cNvSpPr>
              <a:spLocks noChangeShapeType="1"/>
            </p:cNvSpPr>
            <p:nvPr/>
          </p:nvSpPr>
          <p:spPr bwMode="auto">
            <a:xfrm>
              <a:off x="2210" y="2289"/>
              <a:ext cx="240" cy="0"/>
            </a:xfrm>
            <a:prstGeom prst="line">
              <a:avLst/>
            </a:prstGeom>
            <a:noFill/>
            <a:ln w="19050">
              <a:solidFill>
                <a:srgbClr val="FFFFFF"/>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4" name="Text Box 17"/>
            <p:cNvSpPr txBox="1">
              <a:spLocks noChangeArrowheads="1"/>
            </p:cNvSpPr>
            <p:nvPr/>
          </p:nvSpPr>
          <p:spPr bwMode="auto">
            <a:xfrm>
              <a:off x="2123" y="2529"/>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28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G</a:t>
              </a:r>
              <a:r>
                <a:rPr kumimoji="1" lang="en-US" altLang="zh-CN" sz="18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2B</a:t>
              </a:r>
              <a:endParaRPr kumimoji="1" lang="en-US" altLang="zh-CN" sz="32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95" name="Line 18"/>
            <p:cNvSpPr>
              <a:spLocks noChangeShapeType="1"/>
            </p:cNvSpPr>
            <p:nvPr/>
          </p:nvSpPr>
          <p:spPr bwMode="auto">
            <a:xfrm>
              <a:off x="2198" y="2577"/>
              <a:ext cx="240" cy="0"/>
            </a:xfrm>
            <a:prstGeom prst="line">
              <a:avLst/>
            </a:prstGeom>
            <a:noFill/>
            <a:ln w="19050">
              <a:solidFill>
                <a:srgbClr val="FFFFFF"/>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6" name="Text Box 19"/>
            <p:cNvSpPr txBox="1">
              <a:spLocks noChangeArrowheads="1"/>
            </p:cNvSpPr>
            <p:nvPr/>
          </p:nvSpPr>
          <p:spPr bwMode="auto">
            <a:xfrm>
              <a:off x="2144" y="2961"/>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28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C</a:t>
              </a:r>
              <a:endParaRPr kumimoji="1" lang="en-US" altLang="zh-CN" sz="32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97" name="Text Box 20"/>
            <p:cNvSpPr txBox="1">
              <a:spLocks noChangeArrowheads="1"/>
            </p:cNvSpPr>
            <p:nvPr/>
          </p:nvSpPr>
          <p:spPr bwMode="auto">
            <a:xfrm>
              <a:off x="2144" y="3267"/>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28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B</a:t>
              </a:r>
              <a:endParaRPr kumimoji="1" lang="en-US" altLang="zh-CN" sz="32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98" name="Text Box 21"/>
            <p:cNvSpPr txBox="1">
              <a:spLocks noChangeArrowheads="1"/>
            </p:cNvSpPr>
            <p:nvPr/>
          </p:nvSpPr>
          <p:spPr bwMode="auto">
            <a:xfrm>
              <a:off x="2144" y="3612"/>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28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A</a:t>
              </a:r>
              <a:endParaRPr kumimoji="1" lang="en-US" altLang="zh-CN" sz="32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99" name="Text Box 22"/>
            <p:cNvSpPr txBox="1">
              <a:spLocks noChangeArrowheads="1"/>
            </p:cNvSpPr>
            <p:nvPr/>
          </p:nvSpPr>
          <p:spPr bwMode="auto">
            <a:xfrm>
              <a:off x="2939" y="1809"/>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28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Y</a:t>
              </a:r>
              <a:r>
                <a:rPr kumimoji="1" lang="en-US" altLang="zh-CN" sz="16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0</a:t>
              </a:r>
              <a:endParaRPr kumimoji="1" lang="en-US" altLang="zh-CN" sz="16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00" name="Text Box 23"/>
            <p:cNvSpPr txBox="1">
              <a:spLocks noChangeArrowheads="1"/>
            </p:cNvSpPr>
            <p:nvPr/>
          </p:nvSpPr>
          <p:spPr bwMode="auto">
            <a:xfrm>
              <a:off x="2939" y="3681"/>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28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Y</a:t>
              </a:r>
              <a:r>
                <a:rPr kumimoji="1" lang="en-US" altLang="zh-CN" sz="16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7</a:t>
              </a:r>
              <a:endParaRPr kumimoji="1" lang="en-US" altLang="zh-CN" sz="32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01" name="Text Box 24"/>
            <p:cNvSpPr txBox="1">
              <a:spLocks noChangeArrowheads="1"/>
            </p:cNvSpPr>
            <p:nvPr/>
          </p:nvSpPr>
          <p:spPr bwMode="auto">
            <a:xfrm>
              <a:off x="2939" y="2433"/>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zh-CN" altLang="en-US" sz="16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   •</a:t>
              </a:r>
              <a:endParaRPr kumimoji="1" lang="zh-CN" altLang="en-US" sz="16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02" name="Text Box 25"/>
            <p:cNvSpPr txBox="1">
              <a:spLocks noChangeArrowheads="1"/>
            </p:cNvSpPr>
            <p:nvPr/>
          </p:nvSpPr>
          <p:spPr bwMode="auto">
            <a:xfrm>
              <a:off x="2939" y="3201"/>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zh-CN" altLang="en-US" sz="16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   •</a:t>
              </a:r>
              <a:endParaRPr kumimoji="1" lang="zh-CN" altLang="en-US" sz="16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03" name="Text Box 26"/>
            <p:cNvSpPr txBox="1">
              <a:spLocks noChangeArrowheads="1"/>
            </p:cNvSpPr>
            <p:nvPr/>
          </p:nvSpPr>
          <p:spPr bwMode="auto">
            <a:xfrm>
              <a:off x="2939" y="2961"/>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zh-CN" altLang="en-US" sz="16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   •</a:t>
              </a:r>
              <a:endParaRPr kumimoji="1" lang="zh-CN" altLang="en-US" sz="16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04" name="Text Box 27"/>
            <p:cNvSpPr txBox="1">
              <a:spLocks noChangeArrowheads="1"/>
            </p:cNvSpPr>
            <p:nvPr/>
          </p:nvSpPr>
          <p:spPr bwMode="auto">
            <a:xfrm>
              <a:off x="2939" y="2721"/>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zh-CN" altLang="en-US" sz="16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   •</a:t>
              </a:r>
              <a:endParaRPr kumimoji="1" lang="zh-CN" altLang="en-US" sz="16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05" name="Line 28"/>
            <p:cNvSpPr>
              <a:spLocks noChangeShapeType="1"/>
            </p:cNvSpPr>
            <p:nvPr/>
          </p:nvSpPr>
          <p:spPr bwMode="auto">
            <a:xfrm>
              <a:off x="2960" y="1857"/>
              <a:ext cx="240" cy="0"/>
            </a:xfrm>
            <a:prstGeom prst="line">
              <a:avLst/>
            </a:prstGeom>
            <a:noFill/>
            <a:ln w="19050">
              <a:solidFill>
                <a:srgbClr val="FFFFFF"/>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6" name="Line 29"/>
            <p:cNvSpPr>
              <a:spLocks noChangeShapeType="1"/>
            </p:cNvSpPr>
            <p:nvPr/>
          </p:nvSpPr>
          <p:spPr bwMode="auto">
            <a:xfrm>
              <a:off x="2969" y="3729"/>
              <a:ext cx="240" cy="0"/>
            </a:xfrm>
            <a:prstGeom prst="line">
              <a:avLst/>
            </a:prstGeom>
            <a:noFill/>
            <a:ln w="19050">
              <a:solidFill>
                <a:srgbClr val="FFFFFF"/>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7" name="Line 30"/>
            <p:cNvSpPr>
              <a:spLocks noChangeShapeType="1"/>
            </p:cNvSpPr>
            <p:nvPr/>
          </p:nvSpPr>
          <p:spPr bwMode="auto">
            <a:xfrm>
              <a:off x="1883" y="3777"/>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8" name="Line 31"/>
            <p:cNvSpPr>
              <a:spLocks noChangeShapeType="1"/>
            </p:cNvSpPr>
            <p:nvPr/>
          </p:nvSpPr>
          <p:spPr bwMode="auto">
            <a:xfrm>
              <a:off x="1883" y="3441"/>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9" name="Line 32"/>
            <p:cNvSpPr>
              <a:spLocks noChangeShapeType="1"/>
            </p:cNvSpPr>
            <p:nvPr/>
          </p:nvSpPr>
          <p:spPr bwMode="auto">
            <a:xfrm>
              <a:off x="1883" y="3132"/>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0" name="Line 33"/>
            <p:cNvSpPr>
              <a:spLocks noChangeShapeType="1"/>
            </p:cNvSpPr>
            <p:nvPr/>
          </p:nvSpPr>
          <p:spPr bwMode="auto">
            <a:xfrm>
              <a:off x="1883" y="2703"/>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1" name="Line 34"/>
            <p:cNvSpPr>
              <a:spLocks noChangeShapeType="1"/>
            </p:cNvSpPr>
            <p:nvPr/>
          </p:nvSpPr>
          <p:spPr bwMode="auto">
            <a:xfrm>
              <a:off x="1883" y="2412"/>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2" name="Line 35"/>
            <p:cNvSpPr>
              <a:spLocks noChangeShapeType="1"/>
            </p:cNvSpPr>
            <p:nvPr/>
          </p:nvSpPr>
          <p:spPr bwMode="auto">
            <a:xfrm>
              <a:off x="1883" y="2079"/>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13" name="Rectangle 36"/>
          <p:cNvSpPr txBox="1">
            <a:spLocks noChangeArrowheads="1"/>
          </p:cNvSpPr>
          <p:nvPr/>
        </p:nvSpPr>
        <p:spPr bwMode="auto">
          <a:xfrm>
            <a:off x="422429" y="2492733"/>
            <a:ext cx="8458008"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5000"/>
              </a:spcAft>
              <a:buClrTx/>
              <a:buSzPct val="60000"/>
              <a:buNone/>
              <a:defRPr/>
            </a:pPr>
            <a:r>
              <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主要引脚及功能</a:t>
            </a:r>
            <a:endPar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endParaRPr>
          </a:p>
        </p:txBody>
      </p:sp>
      <p:graphicFrame>
        <p:nvGraphicFramePr>
          <p:cNvPr id="114" name="表格 113"/>
          <p:cNvGraphicFramePr>
            <a:graphicFrameLocks noGrp="1"/>
          </p:cNvGraphicFramePr>
          <p:nvPr/>
        </p:nvGraphicFramePr>
        <p:xfrm>
          <a:off x="3018880" y="2944063"/>
          <a:ext cx="6012161" cy="3843958"/>
        </p:xfrm>
        <a:graphic>
          <a:graphicData uri="http://schemas.openxmlformats.org/drawingml/2006/table">
            <a:tbl>
              <a:tblPr/>
              <a:tblGrid>
                <a:gridCol w="1495184"/>
                <a:gridCol w="992379"/>
                <a:gridCol w="3524598"/>
              </a:tblGrid>
              <a:tr h="438665">
                <a:tc>
                  <a:txBody>
                    <a:bodyPr/>
                    <a:lstStyle>
                      <a:lvl1pPr marL="0" algn="l" defTabSz="914400" rtl="0" eaLnBrk="1" latinLnBrk="0" hangingPunct="1">
                        <a:defRPr sz="1800" kern="1200">
                          <a:solidFill>
                            <a:schemeClr val="tx1"/>
                          </a:solidFill>
                          <a:latin typeface="Tahoma" panose="020B0604030504040204"/>
                          <a:ea typeface="楷体_GB2312"/>
                        </a:defRPr>
                      </a:lvl1pPr>
                      <a:lvl2pPr marL="457200" algn="l" defTabSz="914400" rtl="0" eaLnBrk="1" latinLnBrk="0" hangingPunct="1">
                        <a:defRPr sz="1800" kern="1200">
                          <a:solidFill>
                            <a:schemeClr val="tx1"/>
                          </a:solidFill>
                          <a:latin typeface="Tahoma" panose="020B0604030504040204"/>
                          <a:ea typeface="楷体_GB2312"/>
                        </a:defRPr>
                      </a:lvl2pPr>
                      <a:lvl3pPr marL="914400" algn="l" defTabSz="914400" rtl="0" eaLnBrk="1" latinLnBrk="0" hangingPunct="1">
                        <a:defRPr sz="1800" kern="1200">
                          <a:solidFill>
                            <a:schemeClr val="tx1"/>
                          </a:solidFill>
                          <a:latin typeface="Tahoma" panose="020B0604030504040204"/>
                          <a:ea typeface="楷体_GB2312"/>
                        </a:defRPr>
                      </a:lvl3pPr>
                      <a:lvl4pPr marL="1371600" algn="l" defTabSz="914400" rtl="0" eaLnBrk="1" latinLnBrk="0" hangingPunct="1">
                        <a:defRPr sz="1800" kern="1200">
                          <a:solidFill>
                            <a:schemeClr val="tx1"/>
                          </a:solidFill>
                          <a:latin typeface="Tahoma" panose="020B0604030504040204"/>
                          <a:ea typeface="楷体_GB2312"/>
                        </a:defRPr>
                      </a:lvl4pPr>
                      <a:lvl5pPr marL="1828800" algn="l" defTabSz="914400" rtl="0" eaLnBrk="1" latinLnBrk="0" hangingPunct="1">
                        <a:defRPr sz="1800" kern="1200">
                          <a:solidFill>
                            <a:schemeClr val="tx1"/>
                          </a:solidFill>
                          <a:latin typeface="Tahoma" panose="020B0604030504040204"/>
                          <a:ea typeface="楷体_GB2312"/>
                        </a:defRPr>
                      </a:lvl5pPr>
                      <a:lvl6pPr marL="2286000" algn="l" defTabSz="914400" rtl="0" eaLnBrk="1" latinLnBrk="0" hangingPunct="1">
                        <a:defRPr sz="1800" kern="1200">
                          <a:solidFill>
                            <a:schemeClr val="tx1"/>
                          </a:solidFill>
                          <a:latin typeface="Tahoma" panose="020B0604030504040204"/>
                          <a:ea typeface="楷体_GB2312"/>
                        </a:defRPr>
                      </a:lvl6pPr>
                      <a:lvl7pPr marL="2743200" algn="l" defTabSz="914400" rtl="0" eaLnBrk="1" latinLnBrk="0" hangingPunct="1">
                        <a:defRPr sz="1800" kern="1200">
                          <a:solidFill>
                            <a:schemeClr val="tx1"/>
                          </a:solidFill>
                          <a:latin typeface="Tahoma" panose="020B0604030504040204"/>
                          <a:ea typeface="楷体_GB2312"/>
                        </a:defRPr>
                      </a:lvl7pPr>
                      <a:lvl8pPr marL="3200400" algn="l" defTabSz="914400" rtl="0" eaLnBrk="1" latinLnBrk="0" hangingPunct="1">
                        <a:defRPr sz="1800" kern="1200">
                          <a:solidFill>
                            <a:schemeClr val="tx1"/>
                          </a:solidFill>
                          <a:latin typeface="Tahoma" panose="020B0604030504040204"/>
                          <a:ea typeface="楷体_GB2312"/>
                        </a:defRPr>
                      </a:lvl8pPr>
                      <a:lvl9pPr marL="3657600" algn="l" defTabSz="914400" rtl="0" eaLnBrk="1" latinLnBrk="0" hangingPunct="1">
                        <a:defRPr sz="1800" kern="1200">
                          <a:solidFill>
                            <a:schemeClr val="tx1"/>
                          </a:solidFill>
                          <a:latin typeface="Tahoma" panose="020B0604030504040204"/>
                          <a:ea typeface="楷体_GB2312"/>
                        </a:defRPr>
                      </a:lvl9pPr>
                    </a:lstStyle>
                    <a:p>
                      <a:pPr algn="ctr" hangingPunct="0">
                        <a:lnSpc>
                          <a:spcPts val="1500"/>
                        </a:lnSpc>
                        <a:spcAft>
                          <a:spcPts val="0"/>
                        </a:spcAft>
                      </a:pPr>
                      <a:r>
                        <a:rPr lang="zh-CN" sz="1400" b="1" kern="100" dirty="0">
                          <a:latin typeface="Times New Roman" panose="02020603050405020304"/>
                          <a:ea typeface="宋体" panose="02010600030101010101" pitchFamily="2" charset="-122"/>
                          <a:cs typeface="Times New Roman" panose="02020603050405020304"/>
                        </a:rPr>
                        <a:t>使 能 端</a:t>
                      </a:r>
                      <a:endParaRPr lang="zh-CN" sz="1400" b="1" kern="100" dirty="0">
                        <a:latin typeface="Times New Roman" panose="02020603050405020304"/>
                        <a:ea typeface="楷体_GB231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panose="020B0604030504040204"/>
                          <a:ea typeface="楷体_GB2312"/>
                        </a:defRPr>
                      </a:lvl1pPr>
                      <a:lvl2pPr marL="457200" algn="l" defTabSz="914400" rtl="0" eaLnBrk="1" latinLnBrk="0" hangingPunct="1">
                        <a:defRPr sz="1800" kern="1200">
                          <a:solidFill>
                            <a:schemeClr val="tx1"/>
                          </a:solidFill>
                          <a:latin typeface="Tahoma" panose="020B0604030504040204"/>
                          <a:ea typeface="楷体_GB2312"/>
                        </a:defRPr>
                      </a:lvl2pPr>
                      <a:lvl3pPr marL="914400" algn="l" defTabSz="914400" rtl="0" eaLnBrk="1" latinLnBrk="0" hangingPunct="1">
                        <a:defRPr sz="1800" kern="1200">
                          <a:solidFill>
                            <a:schemeClr val="tx1"/>
                          </a:solidFill>
                          <a:latin typeface="Tahoma" panose="020B0604030504040204"/>
                          <a:ea typeface="楷体_GB2312"/>
                        </a:defRPr>
                      </a:lvl3pPr>
                      <a:lvl4pPr marL="1371600" algn="l" defTabSz="914400" rtl="0" eaLnBrk="1" latinLnBrk="0" hangingPunct="1">
                        <a:defRPr sz="1800" kern="1200">
                          <a:solidFill>
                            <a:schemeClr val="tx1"/>
                          </a:solidFill>
                          <a:latin typeface="Tahoma" panose="020B0604030504040204"/>
                          <a:ea typeface="楷体_GB2312"/>
                        </a:defRPr>
                      </a:lvl4pPr>
                      <a:lvl5pPr marL="1828800" algn="l" defTabSz="914400" rtl="0" eaLnBrk="1" latinLnBrk="0" hangingPunct="1">
                        <a:defRPr sz="1800" kern="1200">
                          <a:solidFill>
                            <a:schemeClr val="tx1"/>
                          </a:solidFill>
                          <a:latin typeface="Tahoma" panose="020B0604030504040204"/>
                          <a:ea typeface="楷体_GB2312"/>
                        </a:defRPr>
                      </a:lvl5pPr>
                      <a:lvl6pPr marL="2286000" algn="l" defTabSz="914400" rtl="0" eaLnBrk="1" latinLnBrk="0" hangingPunct="1">
                        <a:defRPr sz="1800" kern="1200">
                          <a:solidFill>
                            <a:schemeClr val="tx1"/>
                          </a:solidFill>
                          <a:latin typeface="Tahoma" panose="020B0604030504040204"/>
                          <a:ea typeface="楷体_GB2312"/>
                        </a:defRPr>
                      </a:lvl6pPr>
                      <a:lvl7pPr marL="2743200" algn="l" defTabSz="914400" rtl="0" eaLnBrk="1" latinLnBrk="0" hangingPunct="1">
                        <a:defRPr sz="1800" kern="1200">
                          <a:solidFill>
                            <a:schemeClr val="tx1"/>
                          </a:solidFill>
                          <a:latin typeface="Tahoma" panose="020B0604030504040204"/>
                          <a:ea typeface="楷体_GB2312"/>
                        </a:defRPr>
                      </a:lvl7pPr>
                      <a:lvl8pPr marL="3200400" algn="l" defTabSz="914400" rtl="0" eaLnBrk="1" latinLnBrk="0" hangingPunct="1">
                        <a:defRPr sz="1800" kern="1200">
                          <a:solidFill>
                            <a:schemeClr val="tx1"/>
                          </a:solidFill>
                          <a:latin typeface="Tahoma" panose="020B0604030504040204"/>
                          <a:ea typeface="楷体_GB2312"/>
                        </a:defRPr>
                      </a:lvl8pPr>
                      <a:lvl9pPr marL="3657600" algn="l" defTabSz="914400" rtl="0" eaLnBrk="1" latinLnBrk="0" hangingPunct="1">
                        <a:defRPr sz="1800" kern="1200">
                          <a:solidFill>
                            <a:schemeClr val="tx1"/>
                          </a:solidFill>
                          <a:latin typeface="Tahoma" panose="020B0604030504040204"/>
                          <a:ea typeface="楷体_GB2312"/>
                        </a:defRPr>
                      </a:lvl9pPr>
                    </a:lstStyle>
                    <a:p>
                      <a:pPr algn="ctr" hangingPunct="0">
                        <a:lnSpc>
                          <a:spcPts val="1500"/>
                        </a:lnSpc>
                        <a:spcAft>
                          <a:spcPts val="0"/>
                        </a:spcAft>
                      </a:pPr>
                      <a:r>
                        <a:rPr lang="zh-CN" sz="1400" b="1" kern="100" dirty="0">
                          <a:latin typeface="Times New Roman" panose="02020603050405020304"/>
                          <a:ea typeface="宋体" panose="02010600030101010101" pitchFamily="2" charset="-122"/>
                          <a:cs typeface="Times New Roman" panose="02020603050405020304"/>
                        </a:rPr>
                        <a:t>输 入 端</a:t>
                      </a:r>
                      <a:endParaRPr lang="zh-CN" sz="1400" b="1" kern="100" dirty="0">
                        <a:latin typeface="Times New Roman" panose="02020603050405020304"/>
                        <a:ea typeface="楷体_GB231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panose="020B0604030504040204"/>
                          <a:ea typeface="楷体_GB2312"/>
                        </a:defRPr>
                      </a:lvl1pPr>
                      <a:lvl2pPr marL="457200" algn="l" defTabSz="914400" rtl="0" eaLnBrk="1" latinLnBrk="0" hangingPunct="1">
                        <a:defRPr sz="1800" kern="1200">
                          <a:solidFill>
                            <a:schemeClr val="tx1"/>
                          </a:solidFill>
                          <a:latin typeface="Tahoma" panose="020B0604030504040204"/>
                          <a:ea typeface="楷体_GB2312"/>
                        </a:defRPr>
                      </a:lvl2pPr>
                      <a:lvl3pPr marL="914400" algn="l" defTabSz="914400" rtl="0" eaLnBrk="1" latinLnBrk="0" hangingPunct="1">
                        <a:defRPr sz="1800" kern="1200">
                          <a:solidFill>
                            <a:schemeClr val="tx1"/>
                          </a:solidFill>
                          <a:latin typeface="Tahoma" panose="020B0604030504040204"/>
                          <a:ea typeface="楷体_GB2312"/>
                        </a:defRPr>
                      </a:lvl3pPr>
                      <a:lvl4pPr marL="1371600" algn="l" defTabSz="914400" rtl="0" eaLnBrk="1" latinLnBrk="0" hangingPunct="1">
                        <a:defRPr sz="1800" kern="1200">
                          <a:solidFill>
                            <a:schemeClr val="tx1"/>
                          </a:solidFill>
                          <a:latin typeface="Tahoma" panose="020B0604030504040204"/>
                          <a:ea typeface="楷体_GB2312"/>
                        </a:defRPr>
                      </a:lvl4pPr>
                      <a:lvl5pPr marL="1828800" algn="l" defTabSz="914400" rtl="0" eaLnBrk="1" latinLnBrk="0" hangingPunct="1">
                        <a:defRPr sz="1800" kern="1200">
                          <a:solidFill>
                            <a:schemeClr val="tx1"/>
                          </a:solidFill>
                          <a:latin typeface="Tahoma" panose="020B0604030504040204"/>
                          <a:ea typeface="楷体_GB2312"/>
                        </a:defRPr>
                      </a:lvl5pPr>
                      <a:lvl6pPr marL="2286000" algn="l" defTabSz="914400" rtl="0" eaLnBrk="1" latinLnBrk="0" hangingPunct="1">
                        <a:defRPr sz="1800" kern="1200">
                          <a:solidFill>
                            <a:schemeClr val="tx1"/>
                          </a:solidFill>
                          <a:latin typeface="Tahoma" panose="020B0604030504040204"/>
                          <a:ea typeface="楷体_GB2312"/>
                        </a:defRPr>
                      </a:lvl6pPr>
                      <a:lvl7pPr marL="2743200" algn="l" defTabSz="914400" rtl="0" eaLnBrk="1" latinLnBrk="0" hangingPunct="1">
                        <a:defRPr sz="1800" kern="1200">
                          <a:solidFill>
                            <a:schemeClr val="tx1"/>
                          </a:solidFill>
                          <a:latin typeface="Tahoma" panose="020B0604030504040204"/>
                          <a:ea typeface="楷体_GB2312"/>
                        </a:defRPr>
                      </a:lvl7pPr>
                      <a:lvl8pPr marL="3200400" algn="l" defTabSz="914400" rtl="0" eaLnBrk="1" latinLnBrk="0" hangingPunct="1">
                        <a:defRPr sz="1800" kern="1200">
                          <a:solidFill>
                            <a:schemeClr val="tx1"/>
                          </a:solidFill>
                          <a:latin typeface="Tahoma" panose="020B0604030504040204"/>
                          <a:ea typeface="楷体_GB2312"/>
                        </a:defRPr>
                      </a:lvl8pPr>
                      <a:lvl9pPr marL="3657600" algn="l" defTabSz="914400" rtl="0" eaLnBrk="1" latinLnBrk="0" hangingPunct="1">
                        <a:defRPr sz="1800" kern="1200">
                          <a:solidFill>
                            <a:schemeClr val="tx1"/>
                          </a:solidFill>
                          <a:latin typeface="Tahoma" panose="020B0604030504040204"/>
                          <a:ea typeface="楷体_GB2312"/>
                        </a:defRPr>
                      </a:lvl9pPr>
                    </a:lstStyle>
                    <a:p>
                      <a:pPr algn="ctr" hangingPunct="0">
                        <a:lnSpc>
                          <a:spcPts val="1500"/>
                        </a:lnSpc>
                        <a:spcAft>
                          <a:spcPts val="0"/>
                        </a:spcAft>
                      </a:pPr>
                      <a:r>
                        <a:rPr lang="zh-CN" sz="1400" b="1" kern="100" dirty="0">
                          <a:latin typeface="Times New Roman" panose="02020603050405020304"/>
                          <a:ea typeface="宋体" panose="02010600030101010101" pitchFamily="2" charset="-122"/>
                          <a:cs typeface="Times New Roman" panose="02020603050405020304"/>
                        </a:rPr>
                        <a:t>输</a:t>
                      </a:r>
                      <a:r>
                        <a:rPr lang="en-US" sz="1400" b="1" kern="100" dirty="0">
                          <a:latin typeface="Times New Roman" panose="02020603050405020304"/>
                          <a:ea typeface="宋体" panose="02010600030101010101" pitchFamily="2" charset="-122"/>
                          <a:cs typeface="Times New Roman" panose="02020603050405020304"/>
                        </a:rPr>
                        <a:t>    </a:t>
                      </a:r>
                      <a:r>
                        <a:rPr lang="zh-CN" sz="1400" b="1" kern="100" dirty="0">
                          <a:latin typeface="Times New Roman" panose="02020603050405020304"/>
                          <a:ea typeface="宋体" panose="02010600030101010101" pitchFamily="2" charset="-122"/>
                          <a:cs typeface="Times New Roman" panose="02020603050405020304"/>
                        </a:rPr>
                        <a:t>出</a:t>
                      </a:r>
                      <a:r>
                        <a:rPr lang="en-US" sz="1400" b="1" kern="100" dirty="0">
                          <a:latin typeface="Times New Roman" panose="02020603050405020304"/>
                          <a:ea typeface="宋体" panose="02010600030101010101" pitchFamily="2" charset="-122"/>
                          <a:cs typeface="Times New Roman" panose="02020603050405020304"/>
                        </a:rPr>
                        <a:t>    </a:t>
                      </a:r>
                      <a:r>
                        <a:rPr lang="zh-CN" sz="1400" b="1" kern="100" dirty="0">
                          <a:latin typeface="Times New Roman" panose="02020603050405020304"/>
                          <a:ea typeface="宋体" panose="02010600030101010101" pitchFamily="2" charset="-122"/>
                          <a:cs typeface="Times New Roman" panose="02020603050405020304"/>
                        </a:rPr>
                        <a:t>端</a:t>
                      </a:r>
                      <a:endParaRPr lang="zh-CN" sz="1400" b="1" kern="100" dirty="0">
                        <a:latin typeface="Times New Roman" panose="02020603050405020304"/>
                        <a:ea typeface="楷体_GB231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517004">
                <a:tc>
                  <a:txBody>
                    <a:bodyPr/>
                    <a:lstStyle>
                      <a:lvl1pPr marL="0" algn="l" defTabSz="914400" rtl="0" eaLnBrk="1" latinLnBrk="0" hangingPunct="1">
                        <a:defRPr sz="1800" kern="1200">
                          <a:solidFill>
                            <a:schemeClr val="tx1"/>
                          </a:solidFill>
                          <a:latin typeface="Tahoma" panose="020B0604030504040204"/>
                          <a:ea typeface="楷体_GB2312"/>
                        </a:defRPr>
                      </a:lvl1pPr>
                      <a:lvl2pPr marL="457200" algn="l" defTabSz="914400" rtl="0" eaLnBrk="1" latinLnBrk="0" hangingPunct="1">
                        <a:defRPr sz="1800" kern="1200">
                          <a:solidFill>
                            <a:schemeClr val="tx1"/>
                          </a:solidFill>
                          <a:latin typeface="Tahoma" panose="020B0604030504040204"/>
                          <a:ea typeface="楷体_GB2312"/>
                        </a:defRPr>
                      </a:lvl2pPr>
                      <a:lvl3pPr marL="914400" algn="l" defTabSz="914400" rtl="0" eaLnBrk="1" latinLnBrk="0" hangingPunct="1">
                        <a:defRPr sz="1800" kern="1200">
                          <a:solidFill>
                            <a:schemeClr val="tx1"/>
                          </a:solidFill>
                          <a:latin typeface="Tahoma" panose="020B0604030504040204"/>
                          <a:ea typeface="楷体_GB2312"/>
                        </a:defRPr>
                      </a:lvl3pPr>
                      <a:lvl4pPr marL="1371600" algn="l" defTabSz="914400" rtl="0" eaLnBrk="1" latinLnBrk="0" hangingPunct="1">
                        <a:defRPr sz="1800" kern="1200">
                          <a:solidFill>
                            <a:schemeClr val="tx1"/>
                          </a:solidFill>
                          <a:latin typeface="Tahoma" panose="020B0604030504040204"/>
                          <a:ea typeface="楷体_GB2312"/>
                        </a:defRPr>
                      </a:lvl4pPr>
                      <a:lvl5pPr marL="1828800" algn="l" defTabSz="914400" rtl="0" eaLnBrk="1" latinLnBrk="0" hangingPunct="1">
                        <a:defRPr sz="1800" kern="1200">
                          <a:solidFill>
                            <a:schemeClr val="tx1"/>
                          </a:solidFill>
                          <a:latin typeface="Tahoma" panose="020B0604030504040204"/>
                          <a:ea typeface="楷体_GB2312"/>
                        </a:defRPr>
                      </a:lvl5pPr>
                      <a:lvl6pPr marL="2286000" algn="l" defTabSz="914400" rtl="0" eaLnBrk="1" latinLnBrk="0" hangingPunct="1">
                        <a:defRPr sz="1800" kern="1200">
                          <a:solidFill>
                            <a:schemeClr val="tx1"/>
                          </a:solidFill>
                          <a:latin typeface="Tahoma" panose="020B0604030504040204"/>
                          <a:ea typeface="楷体_GB2312"/>
                        </a:defRPr>
                      </a:lvl6pPr>
                      <a:lvl7pPr marL="2743200" algn="l" defTabSz="914400" rtl="0" eaLnBrk="1" latinLnBrk="0" hangingPunct="1">
                        <a:defRPr sz="1800" kern="1200">
                          <a:solidFill>
                            <a:schemeClr val="tx1"/>
                          </a:solidFill>
                          <a:latin typeface="Tahoma" panose="020B0604030504040204"/>
                          <a:ea typeface="楷体_GB2312"/>
                        </a:defRPr>
                      </a:lvl7pPr>
                      <a:lvl8pPr marL="3200400" algn="l" defTabSz="914400" rtl="0" eaLnBrk="1" latinLnBrk="0" hangingPunct="1">
                        <a:defRPr sz="1800" kern="1200">
                          <a:solidFill>
                            <a:schemeClr val="tx1"/>
                          </a:solidFill>
                          <a:latin typeface="Tahoma" panose="020B0604030504040204"/>
                          <a:ea typeface="楷体_GB2312"/>
                        </a:defRPr>
                      </a:lvl8pPr>
                      <a:lvl9pPr marL="3657600" algn="l" defTabSz="914400" rtl="0" eaLnBrk="1" latinLnBrk="0" hangingPunct="1">
                        <a:defRPr sz="1800" kern="1200">
                          <a:solidFill>
                            <a:schemeClr val="tx1"/>
                          </a:solidFill>
                          <a:latin typeface="Tahoma" panose="020B0604030504040204"/>
                          <a:ea typeface="楷体_GB2312"/>
                        </a:defRPr>
                      </a:lvl9pPr>
                    </a:lstStyle>
                    <a:p>
                      <a:pPr algn="ctr" hangingPunct="0">
                        <a:lnSpc>
                          <a:spcPct val="1000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G</a:t>
                      </a:r>
                      <a:r>
                        <a:rPr lang="en-US" sz="1400" b="1" kern="100" baseline="-25000" dirty="0">
                          <a:latin typeface="Times New Roman" panose="02020603050405020304"/>
                          <a:ea typeface="宋体" panose="02010600030101010101" pitchFamily="2" charset="-122"/>
                          <a:cs typeface="Times New Roman" panose="02020603050405020304"/>
                        </a:rPr>
                        <a:t>1</a:t>
                      </a:r>
                      <a:r>
                        <a:rPr lang="en-US" sz="1400" b="1" kern="100" dirty="0">
                          <a:latin typeface="Times New Roman" panose="02020603050405020304"/>
                          <a:ea typeface="宋体" panose="02010600030101010101" pitchFamily="2" charset="-122"/>
                          <a:cs typeface="Times New Roman" panose="02020603050405020304"/>
                        </a:rPr>
                        <a:t>  #G</a:t>
                      </a:r>
                      <a:r>
                        <a:rPr lang="en-US" sz="1400" b="1" kern="100" baseline="-25000" dirty="0">
                          <a:latin typeface="Times New Roman" panose="02020603050405020304"/>
                          <a:ea typeface="宋体" panose="02010600030101010101" pitchFamily="2" charset="-122"/>
                          <a:cs typeface="Times New Roman" panose="02020603050405020304"/>
                        </a:rPr>
                        <a:t>2A   </a:t>
                      </a:r>
                      <a:r>
                        <a:rPr lang="en-US" sz="1400" b="1" kern="100" dirty="0">
                          <a:latin typeface="Times New Roman" panose="02020603050405020304"/>
                          <a:ea typeface="宋体" panose="02010600030101010101" pitchFamily="2" charset="-122"/>
                          <a:cs typeface="Times New Roman" panose="02020603050405020304"/>
                        </a:rPr>
                        <a:t>#G</a:t>
                      </a:r>
                      <a:r>
                        <a:rPr lang="en-US" sz="1400" b="1" kern="100" baseline="-25000" dirty="0">
                          <a:latin typeface="Times New Roman" panose="02020603050405020304"/>
                          <a:ea typeface="宋体" panose="02010600030101010101" pitchFamily="2" charset="-122"/>
                          <a:cs typeface="Times New Roman" panose="02020603050405020304"/>
                        </a:rPr>
                        <a:t>2B</a:t>
                      </a:r>
                      <a:endParaRPr lang="zh-CN" sz="1400" b="1" kern="100" dirty="0">
                        <a:latin typeface="Times New Roman" panose="02020603050405020304"/>
                        <a:ea typeface="楷体_GB231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panose="020B0604030504040204"/>
                          <a:ea typeface="楷体_GB2312"/>
                        </a:defRPr>
                      </a:lvl1pPr>
                      <a:lvl2pPr marL="457200" algn="l" defTabSz="914400" rtl="0" eaLnBrk="1" latinLnBrk="0" hangingPunct="1">
                        <a:defRPr sz="1800" kern="1200">
                          <a:solidFill>
                            <a:schemeClr val="tx1"/>
                          </a:solidFill>
                          <a:latin typeface="Tahoma" panose="020B0604030504040204"/>
                          <a:ea typeface="楷体_GB2312"/>
                        </a:defRPr>
                      </a:lvl2pPr>
                      <a:lvl3pPr marL="914400" algn="l" defTabSz="914400" rtl="0" eaLnBrk="1" latinLnBrk="0" hangingPunct="1">
                        <a:defRPr sz="1800" kern="1200">
                          <a:solidFill>
                            <a:schemeClr val="tx1"/>
                          </a:solidFill>
                          <a:latin typeface="Tahoma" panose="020B0604030504040204"/>
                          <a:ea typeface="楷体_GB2312"/>
                        </a:defRPr>
                      </a:lvl3pPr>
                      <a:lvl4pPr marL="1371600" algn="l" defTabSz="914400" rtl="0" eaLnBrk="1" latinLnBrk="0" hangingPunct="1">
                        <a:defRPr sz="1800" kern="1200">
                          <a:solidFill>
                            <a:schemeClr val="tx1"/>
                          </a:solidFill>
                          <a:latin typeface="Tahoma" panose="020B0604030504040204"/>
                          <a:ea typeface="楷体_GB2312"/>
                        </a:defRPr>
                      </a:lvl4pPr>
                      <a:lvl5pPr marL="1828800" algn="l" defTabSz="914400" rtl="0" eaLnBrk="1" latinLnBrk="0" hangingPunct="1">
                        <a:defRPr sz="1800" kern="1200">
                          <a:solidFill>
                            <a:schemeClr val="tx1"/>
                          </a:solidFill>
                          <a:latin typeface="Tahoma" panose="020B0604030504040204"/>
                          <a:ea typeface="楷体_GB2312"/>
                        </a:defRPr>
                      </a:lvl5pPr>
                      <a:lvl6pPr marL="2286000" algn="l" defTabSz="914400" rtl="0" eaLnBrk="1" latinLnBrk="0" hangingPunct="1">
                        <a:defRPr sz="1800" kern="1200">
                          <a:solidFill>
                            <a:schemeClr val="tx1"/>
                          </a:solidFill>
                          <a:latin typeface="Tahoma" panose="020B0604030504040204"/>
                          <a:ea typeface="楷体_GB2312"/>
                        </a:defRPr>
                      </a:lvl6pPr>
                      <a:lvl7pPr marL="2743200" algn="l" defTabSz="914400" rtl="0" eaLnBrk="1" latinLnBrk="0" hangingPunct="1">
                        <a:defRPr sz="1800" kern="1200">
                          <a:solidFill>
                            <a:schemeClr val="tx1"/>
                          </a:solidFill>
                          <a:latin typeface="Tahoma" panose="020B0604030504040204"/>
                          <a:ea typeface="楷体_GB2312"/>
                        </a:defRPr>
                      </a:lvl7pPr>
                      <a:lvl8pPr marL="3200400" algn="l" defTabSz="914400" rtl="0" eaLnBrk="1" latinLnBrk="0" hangingPunct="1">
                        <a:defRPr sz="1800" kern="1200">
                          <a:solidFill>
                            <a:schemeClr val="tx1"/>
                          </a:solidFill>
                          <a:latin typeface="Tahoma" panose="020B0604030504040204"/>
                          <a:ea typeface="楷体_GB2312"/>
                        </a:defRPr>
                      </a:lvl8pPr>
                      <a:lvl9pPr marL="3657600" algn="l" defTabSz="914400" rtl="0" eaLnBrk="1" latinLnBrk="0" hangingPunct="1">
                        <a:defRPr sz="1800" kern="1200">
                          <a:solidFill>
                            <a:schemeClr val="tx1"/>
                          </a:solidFill>
                          <a:latin typeface="Tahoma" panose="020B0604030504040204"/>
                          <a:ea typeface="楷体_GB2312"/>
                        </a:defRPr>
                      </a:lvl9pPr>
                    </a:lstStyle>
                    <a:p>
                      <a:pPr algn="ctr" hangingPunct="0">
                        <a:lnSpc>
                          <a:spcPct val="1000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C  B  A</a:t>
                      </a:r>
                      <a:endParaRPr lang="zh-CN" sz="1400" b="1" kern="100" dirty="0">
                        <a:latin typeface="Times New Roman" panose="02020603050405020304"/>
                        <a:ea typeface="楷体_GB231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panose="020B0604030504040204"/>
                          <a:ea typeface="楷体_GB2312"/>
                        </a:defRPr>
                      </a:lvl1pPr>
                      <a:lvl2pPr marL="457200" algn="l" defTabSz="914400" rtl="0" eaLnBrk="1" latinLnBrk="0" hangingPunct="1">
                        <a:defRPr sz="1800" kern="1200">
                          <a:solidFill>
                            <a:schemeClr val="tx1"/>
                          </a:solidFill>
                          <a:latin typeface="Tahoma" panose="020B0604030504040204"/>
                          <a:ea typeface="楷体_GB2312"/>
                        </a:defRPr>
                      </a:lvl2pPr>
                      <a:lvl3pPr marL="914400" algn="l" defTabSz="914400" rtl="0" eaLnBrk="1" latinLnBrk="0" hangingPunct="1">
                        <a:defRPr sz="1800" kern="1200">
                          <a:solidFill>
                            <a:schemeClr val="tx1"/>
                          </a:solidFill>
                          <a:latin typeface="Tahoma" panose="020B0604030504040204"/>
                          <a:ea typeface="楷体_GB2312"/>
                        </a:defRPr>
                      </a:lvl3pPr>
                      <a:lvl4pPr marL="1371600" algn="l" defTabSz="914400" rtl="0" eaLnBrk="1" latinLnBrk="0" hangingPunct="1">
                        <a:defRPr sz="1800" kern="1200">
                          <a:solidFill>
                            <a:schemeClr val="tx1"/>
                          </a:solidFill>
                          <a:latin typeface="Tahoma" panose="020B0604030504040204"/>
                          <a:ea typeface="楷体_GB2312"/>
                        </a:defRPr>
                      </a:lvl4pPr>
                      <a:lvl5pPr marL="1828800" algn="l" defTabSz="914400" rtl="0" eaLnBrk="1" latinLnBrk="0" hangingPunct="1">
                        <a:defRPr sz="1800" kern="1200">
                          <a:solidFill>
                            <a:schemeClr val="tx1"/>
                          </a:solidFill>
                          <a:latin typeface="Tahoma" panose="020B0604030504040204"/>
                          <a:ea typeface="楷体_GB2312"/>
                        </a:defRPr>
                      </a:lvl5pPr>
                      <a:lvl6pPr marL="2286000" algn="l" defTabSz="914400" rtl="0" eaLnBrk="1" latinLnBrk="0" hangingPunct="1">
                        <a:defRPr sz="1800" kern="1200">
                          <a:solidFill>
                            <a:schemeClr val="tx1"/>
                          </a:solidFill>
                          <a:latin typeface="Tahoma" panose="020B0604030504040204"/>
                          <a:ea typeface="楷体_GB2312"/>
                        </a:defRPr>
                      </a:lvl6pPr>
                      <a:lvl7pPr marL="2743200" algn="l" defTabSz="914400" rtl="0" eaLnBrk="1" latinLnBrk="0" hangingPunct="1">
                        <a:defRPr sz="1800" kern="1200">
                          <a:solidFill>
                            <a:schemeClr val="tx1"/>
                          </a:solidFill>
                          <a:latin typeface="Tahoma" panose="020B0604030504040204"/>
                          <a:ea typeface="楷体_GB2312"/>
                        </a:defRPr>
                      </a:lvl7pPr>
                      <a:lvl8pPr marL="3200400" algn="l" defTabSz="914400" rtl="0" eaLnBrk="1" latinLnBrk="0" hangingPunct="1">
                        <a:defRPr sz="1800" kern="1200">
                          <a:solidFill>
                            <a:schemeClr val="tx1"/>
                          </a:solidFill>
                          <a:latin typeface="Tahoma" panose="020B0604030504040204"/>
                          <a:ea typeface="楷体_GB2312"/>
                        </a:defRPr>
                      </a:lvl8pPr>
                      <a:lvl9pPr marL="3657600" algn="l" defTabSz="914400" rtl="0" eaLnBrk="1" latinLnBrk="0" hangingPunct="1">
                        <a:defRPr sz="1800" kern="1200">
                          <a:solidFill>
                            <a:schemeClr val="tx1"/>
                          </a:solidFill>
                          <a:latin typeface="Tahoma" panose="020B0604030504040204"/>
                          <a:ea typeface="楷体_GB2312"/>
                        </a:defRPr>
                      </a:lvl9pPr>
                    </a:lstStyle>
                    <a:p>
                      <a:pPr algn="ctr" hangingPunct="0">
                        <a:lnSpc>
                          <a:spcPct val="1000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#Y</a:t>
                      </a:r>
                      <a:r>
                        <a:rPr lang="en-US" sz="1400" b="1" kern="100" baseline="-25000" dirty="0">
                          <a:latin typeface="Times New Roman" panose="02020603050405020304"/>
                          <a:ea typeface="宋体" panose="02010600030101010101" pitchFamily="2" charset="-122"/>
                          <a:cs typeface="Times New Roman" panose="02020603050405020304"/>
                        </a:rPr>
                        <a:t>0  </a:t>
                      </a:r>
                      <a:r>
                        <a:rPr lang="en-US" sz="1400" b="1" kern="100" dirty="0">
                          <a:latin typeface="Times New Roman" panose="02020603050405020304"/>
                          <a:ea typeface="宋体" panose="02010600030101010101" pitchFamily="2" charset="-122"/>
                          <a:cs typeface="Times New Roman" panose="02020603050405020304"/>
                        </a:rPr>
                        <a:t>#Y</a:t>
                      </a:r>
                      <a:r>
                        <a:rPr lang="en-US" sz="1400" b="1" kern="100" baseline="-25000" dirty="0">
                          <a:latin typeface="Times New Roman" panose="02020603050405020304"/>
                          <a:ea typeface="宋体" panose="02010600030101010101" pitchFamily="2" charset="-122"/>
                          <a:cs typeface="Times New Roman" panose="02020603050405020304"/>
                        </a:rPr>
                        <a:t>1  </a:t>
                      </a:r>
                      <a:r>
                        <a:rPr lang="en-US" sz="1400" b="1" kern="100" dirty="0">
                          <a:latin typeface="Times New Roman" panose="02020603050405020304"/>
                          <a:ea typeface="宋体" panose="02010600030101010101" pitchFamily="2" charset="-122"/>
                          <a:cs typeface="Times New Roman" panose="02020603050405020304"/>
                        </a:rPr>
                        <a:t>#Y</a:t>
                      </a:r>
                      <a:r>
                        <a:rPr lang="en-US" sz="1400" b="1" kern="100" baseline="-25000" dirty="0">
                          <a:latin typeface="Times New Roman" panose="02020603050405020304"/>
                          <a:ea typeface="宋体" panose="02010600030101010101" pitchFamily="2" charset="-122"/>
                          <a:cs typeface="Times New Roman" panose="02020603050405020304"/>
                        </a:rPr>
                        <a:t>2</a:t>
                      </a:r>
                      <a:r>
                        <a:rPr lang="en-US" sz="1400" b="1" kern="100" dirty="0">
                          <a:latin typeface="Times New Roman" panose="02020603050405020304"/>
                          <a:ea typeface="宋体" panose="02010600030101010101" pitchFamily="2" charset="-122"/>
                          <a:cs typeface="Times New Roman" panose="02020603050405020304"/>
                        </a:rPr>
                        <a:t>  #Y</a:t>
                      </a:r>
                      <a:r>
                        <a:rPr lang="en-US" sz="1400" b="1" kern="100" baseline="-25000" dirty="0">
                          <a:latin typeface="Times New Roman" panose="02020603050405020304"/>
                          <a:ea typeface="宋体" panose="02010600030101010101" pitchFamily="2" charset="-122"/>
                          <a:cs typeface="Times New Roman" panose="02020603050405020304"/>
                        </a:rPr>
                        <a:t>3</a:t>
                      </a:r>
                      <a:r>
                        <a:rPr lang="en-US" sz="1400" b="1" kern="100" dirty="0">
                          <a:latin typeface="Times New Roman" panose="02020603050405020304"/>
                          <a:ea typeface="宋体" panose="02010600030101010101" pitchFamily="2" charset="-122"/>
                          <a:cs typeface="Times New Roman" panose="02020603050405020304"/>
                        </a:rPr>
                        <a:t>  #Y</a:t>
                      </a:r>
                      <a:r>
                        <a:rPr lang="en-US" sz="1400" b="1" kern="100" baseline="-25000" dirty="0">
                          <a:latin typeface="Times New Roman" panose="02020603050405020304"/>
                          <a:ea typeface="宋体" panose="02010600030101010101" pitchFamily="2" charset="-122"/>
                          <a:cs typeface="Times New Roman" panose="02020603050405020304"/>
                        </a:rPr>
                        <a:t>4</a:t>
                      </a:r>
                      <a:r>
                        <a:rPr lang="en-US" sz="1400" b="1" kern="100" dirty="0">
                          <a:latin typeface="Times New Roman" panose="02020603050405020304"/>
                          <a:ea typeface="宋体" panose="02010600030101010101" pitchFamily="2" charset="-122"/>
                          <a:cs typeface="Times New Roman" panose="02020603050405020304"/>
                        </a:rPr>
                        <a:t>  #Y</a:t>
                      </a:r>
                      <a:r>
                        <a:rPr lang="en-US" sz="1400" b="1" kern="100" baseline="-25000" dirty="0">
                          <a:latin typeface="Times New Roman" panose="02020603050405020304"/>
                          <a:ea typeface="宋体" panose="02010600030101010101" pitchFamily="2" charset="-122"/>
                          <a:cs typeface="Times New Roman" panose="02020603050405020304"/>
                        </a:rPr>
                        <a:t>5</a:t>
                      </a:r>
                      <a:r>
                        <a:rPr lang="en-US" sz="1400" b="1" kern="100" dirty="0">
                          <a:latin typeface="Times New Roman" panose="02020603050405020304"/>
                          <a:ea typeface="宋体" panose="02010600030101010101" pitchFamily="2" charset="-122"/>
                          <a:cs typeface="Times New Roman" panose="02020603050405020304"/>
                        </a:rPr>
                        <a:t>  #Y</a:t>
                      </a:r>
                      <a:r>
                        <a:rPr lang="en-US" sz="1400" b="1" kern="100" baseline="-25000" dirty="0">
                          <a:latin typeface="Times New Roman" panose="02020603050405020304"/>
                          <a:ea typeface="宋体" panose="02010600030101010101" pitchFamily="2" charset="-122"/>
                          <a:cs typeface="Times New Roman" panose="02020603050405020304"/>
                        </a:rPr>
                        <a:t>6</a:t>
                      </a:r>
                      <a:r>
                        <a:rPr lang="en-US" sz="1400" b="1" kern="100" dirty="0">
                          <a:latin typeface="Times New Roman" panose="02020603050405020304"/>
                          <a:ea typeface="宋体" panose="02010600030101010101" pitchFamily="2" charset="-122"/>
                          <a:cs typeface="Times New Roman" panose="02020603050405020304"/>
                        </a:rPr>
                        <a:t>  #Y</a:t>
                      </a:r>
                      <a:r>
                        <a:rPr lang="en-US" sz="1400" b="1" kern="100" baseline="-25000" dirty="0">
                          <a:latin typeface="Times New Roman" panose="02020603050405020304"/>
                          <a:ea typeface="宋体" panose="02010600030101010101" pitchFamily="2" charset="-122"/>
                          <a:cs typeface="Times New Roman" panose="02020603050405020304"/>
                        </a:rPr>
                        <a:t>7</a:t>
                      </a:r>
                      <a:endParaRPr lang="zh-CN" sz="1400" b="1" kern="100" dirty="0">
                        <a:latin typeface="Times New Roman" panose="02020603050405020304"/>
                        <a:ea typeface="楷体_GB231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888289">
                <a:tc>
                  <a:txBody>
                    <a:bodyPr/>
                    <a:lstStyle>
                      <a:lvl1pPr marL="0" algn="l" defTabSz="914400" rtl="0" eaLnBrk="1" latinLnBrk="0" hangingPunct="1">
                        <a:defRPr sz="1800" kern="1200">
                          <a:solidFill>
                            <a:schemeClr val="tx1"/>
                          </a:solidFill>
                          <a:latin typeface="Tahoma" panose="020B0604030504040204"/>
                          <a:ea typeface="楷体_GB2312"/>
                        </a:defRPr>
                      </a:lvl1pPr>
                      <a:lvl2pPr marL="457200" algn="l" defTabSz="914400" rtl="0" eaLnBrk="1" latinLnBrk="0" hangingPunct="1">
                        <a:defRPr sz="1800" kern="1200">
                          <a:solidFill>
                            <a:schemeClr val="tx1"/>
                          </a:solidFill>
                          <a:latin typeface="Tahoma" panose="020B0604030504040204"/>
                          <a:ea typeface="楷体_GB2312"/>
                        </a:defRPr>
                      </a:lvl2pPr>
                      <a:lvl3pPr marL="914400" algn="l" defTabSz="914400" rtl="0" eaLnBrk="1" latinLnBrk="0" hangingPunct="1">
                        <a:defRPr sz="1800" kern="1200">
                          <a:solidFill>
                            <a:schemeClr val="tx1"/>
                          </a:solidFill>
                          <a:latin typeface="Tahoma" panose="020B0604030504040204"/>
                          <a:ea typeface="楷体_GB2312"/>
                        </a:defRPr>
                      </a:lvl3pPr>
                      <a:lvl4pPr marL="1371600" algn="l" defTabSz="914400" rtl="0" eaLnBrk="1" latinLnBrk="0" hangingPunct="1">
                        <a:defRPr sz="1800" kern="1200">
                          <a:solidFill>
                            <a:schemeClr val="tx1"/>
                          </a:solidFill>
                          <a:latin typeface="Tahoma" panose="020B0604030504040204"/>
                          <a:ea typeface="楷体_GB2312"/>
                        </a:defRPr>
                      </a:lvl4pPr>
                      <a:lvl5pPr marL="1828800" algn="l" defTabSz="914400" rtl="0" eaLnBrk="1" latinLnBrk="0" hangingPunct="1">
                        <a:defRPr sz="1800" kern="1200">
                          <a:solidFill>
                            <a:schemeClr val="tx1"/>
                          </a:solidFill>
                          <a:latin typeface="Tahoma" panose="020B0604030504040204"/>
                          <a:ea typeface="楷体_GB2312"/>
                        </a:defRPr>
                      </a:lvl5pPr>
                      <a:lvl6pPr marL="2286000" algn="l" defTabSz="914400" rtl="0" eaLnBrk="1" latinLnBrk="0" hangingPunct="1">
                        <a:defRPr sz="1800" kern="1200">
                          <a:solidFill>
                            <a:schemeClr val="tx1"/>
                          </a:solidFill>
                          <a:latin typeface="Tahoma" panose="020B0604030504040204"/>
                          <a:ea typeface="楷体_GB2312"/>
                        </a:defRPr>
                      </a:lvl6pPr>
                      <a:lvl7pPr marL="2743200" algn="l" defTabSz="914400" rtl="0" eaLnBrk="1" latinLnBrk="0" hangingPunct="1">
                        <a:defRPr sz="1800" kern="1200">
                          <a:solidFill>
                            <a:schemeClr val="tx1"/>
                          </a:solidFill>
                          <a:latin typeface="Tahoma" panose="020B0604030504040204"/>
                          <a:ea typeface="楷体_GB2312"/>
                        </a:defRPr>
                      </a:lvl7pPr>
                      <a:lvl8pPr marL="3200400" algn="l" defTabSz="914400" rtl="0" eaLnBrk="1" latinLnBrk="0" hangingPunct="1">
                        <a:defRPr sz="1800" kern="1200">
                          <a:solidFill>
                            <a:schemeClr val="tx1"/>
                          </a:solidFill>
                          <a:latin typeface="Tahoma" panose="020B0604030504040204"/>
                          <a:ea typeface="楷体_GB2312"/>
                        </a:defRPr>
                      </a:lvl8pPr>
                      <a:lvl9pPr marL="3657600" algn="l" defTabSz="914400" rtl="0" eaLnBrk="1" latinLnBrk="0" hangingPunct="1">
                        <a:defRPr sz="1800" kern="1200">
                          <a:solidFill>
                            <a:schemeClr val="tx1"/>
                          </a:solidFill>
                          <a:latin typeface="Tahoma" panose="020B0604030504040204"/>
                          <a:ea typeface="楷体_GB2312"/>
                        </a:defRPr>
                      </a:lvl9pPr>
                    </a:lstStyle>
                    <a:p>
                      <a:pPr algn="ctr" hangingPunct="0">
                        <a:lnSpc>
                          <a:spcPts val="1500"/>
                        </a:lnSpc>
                        <a:spcAft>
                          <a:spcPts val="0"/>
                        </a:spcAft>
                        <a:tabLst>
                          <a:tab pos="374650" algn="l"/>
                        </a:tabLst>
                      </a:pP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r>
                        <a:rPr lang="en-US" sz="1800" b="1" kern="100" dirty="0">
                          <a:latin typeface="Times New Roman" panose="02020603050405020304"/>
                          <a:ea typeface="宋体" panose="02010600030101010101" pitchFamily="2" charset="-122"/>
                          <a:cs typeface="Times New Roman" panose="02020603050405020304"/>
                        </a:rPr>
                        <a:t>    1     1</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0    </a:t>
                      </a: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r>
                        <a:rPr lang="en-US" sz="1800" b="1" kern="100" dirty="0">
                          <a:latin typeface="Times New Roman" panose="02020603050405020304"/>
                          <a:ea typeface="宋体" panose="02010600030101010101" pitchFamily="2" charset="-122"/>
                          <a:cs typeface="Times New Roman" panose="02020603050405020304"/>
                        </a:rPr>
                        <a:t>     </a:t>
                      </a: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_GB231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panose="020B0604030504040204"/>
                          <a:ea typeface="楷体_GB2312"/>
                        </a:defRPr>
                      </a:lvl1pPr>
                      <a:lvl2pPr marL="457200" algn="l" defTabSz="914400" rtl="0" eaLnBrk="1" latinLnBrk="0" hangingPunct="1">
                        <a:defRPr sz="1800" kern="1200">
                          <a:solidFill>
                            <a:schemeClr val="tx1"/>
                          </a:solidFill>
                          <a:latin typeface="Tahoma" panose="020B0604030504040204"/>
                          <a:ea typeface="楷体_GB2312"/>
                        </a:defRPr>
                      </a:lvl2pPr>
                      <a:lvl3pPr marL="914400" algn="l" defTabSz="914400" rtl="0" eaLnBrk="1" latinLnBrk="0" hangingPunct="1">
                        <a:defRPr sz="1800" kern="1200">
                          <a:solidFill>
                            <a:schemeClr val="tx1"/>
                          </a:solidFill>
                          <a:latin typeface="Tahoma" panose="020B0604030504040204"/>
                          <a:ea typeface="楷体_GB2312"/>
                        </a:defRPr>
                      </a:lvl3pPr>
                      <a:lvl4pPr marL="1371600" algn="l" defTabSz="914400" rtl="0" eaLnBrk="1" latinLnBrk="0" hangingPunct="1">
                        <a:defRPr sz="1800" kern="1200">
                          <a:solidFill>
                            <a:schemeClr val="tx1"/>
                          </a:solidFill>
                          <a:latin typeface="Tahoma" panose="020B0604030504040204"/>
                          <a:ea typeface="楷体_GB2312"/>
                        </a:defRPr>
                      </a:lvl4pPr>
                      <a:lvl5pPr marL="1828800" algn="l" defTabSz="914400" rtl="0" eaLnBrk="1" latinLnBrk="0" hangingPunct="1">
                        <a:defRPr sz="1800" kern="1200">
                          <a:solidFill>
                            <a:schemeClr val="tx1"/>
                          </a:solidFill>
                          <a:latin typeface="Tahoma" panose="020B0604030504040204"/>
                          <a:ea typeface="楷体_GB2312"/>
                        </a:defRPr>
                      </a:lvl5pPr>
                      <a:lvl6pPr marL="2286000" algn="l" defTabSz="914400" rtl="0" eaLnBrk="1" latinLnBrk="0" hangingPunct="1">
                        <a:defRPr sz="1800" kern="1200">
                          <a:solidFill>
                            <a:schemeClr val="tx1"/>
                          </a:solidFill>
                          <a:latin typeface="Tahoma" panose="020B0604030504040204"/>
                          <a:ea typeface="楷体_GB2312"/>
                        </a:defRPr>
                      </a:lvl6pPr>
                      <a:lvl7pPr marL="2743200" algn="l" defTabSz="914400" rtl="0" eaLnBrk="1" latinLnBrk="0" hangingPunct="1">
                        <a:defRPr sz="1800" kern="1200">
                          <a:solidFill>
                            <a:schemeClr val="tx1"/>
                          </a:solidFill>
                          <a:latin typeface="Tahoma" panose="020B0604030504040204"/>
                          <a:ea typeface="楷体_GB2312"/>
                        </a:defRPr>
                      </a:lvl7pPr>
                      <a:lvl8pPr marL="3200400" algn="l" defTabSz="914400" rtl="0" eaLnBrk="1" latinLnBrk="0" hangingPunct="1">
                        <a:defRPr sz="1800" kern="1200">
                          <a:solidFill>
                            <a:schemeClr val="tx1"/>
                          </a:solidFill>
                          <a:latin typeface="Tahoma" panose="020B0604030504040204"/>
                          <a:ea typeface="楷体_GB2312"/>
                        </a:defRPr>
                      </a:lvl8pPr>
                      <a:lvl9pPr marL="3657600" algn="l" defTabSz="914400" rtl="0" eaLnBrk="1" latinLnBrk="0" hangingPunct="1">
                        <a:defRPr sz="1800" kern="1200">
                          <a:solidFill>
                            <a:schemeClr val="tx1"/>
                          </a:solidFill>
                          <a:latin typeface="Tahoma" panose="020B0604030504040204"/>
                          <a:ea typeface="楷体_GB2312"/>
                        </a:defRPr>
                      </a:lvl9pPr>
                    </a:lstStyle>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r>
                        <a:rPr lang="en-US" sz="1800" b="1" kern="100" dirty="0">
                          <a:latin typeface="Times New Roman" panose="02020603050405020304"/>
                          <a:ea typeface="宋体" panose="02010600030101010101" pitchFamily="2" charset="-122"/>
                          <a:cs typeface="Times New Roman" panose="02020603050405020304"/>
                        </a:rPr>
                        <a:t>  </a:t>
                      </a: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r>
                        <a:rPr lang="en-US" sz="1800" b="1" kern="100" dirty="0">
                          <a:latin typeface="Times New Roman" panose="02020603050405020304"/>
                          <a:ea typeface="宋体" panose="02010600030101010101" pitchFamily="2" charset="-122"/>
                          <a:cs typeface="Times New Roman" panose="02020603050405020304"/>
                        </a:rPr>
                        <a:t>  </a:t>
                      </a: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r>
                        <a:rPr lang="en-US" sz="1800" b="1" kern="100" dirty="0">
                          <a:latin typeface="Times New Roman" panose="02020603050405020304"/>
                          <a:ea typeface="宋体" panose="02010600030101010101" pitchFamily="2" charset="-122"/>
                          <a:cs typeface="Times New Roman" panose="02020603050405020304"/>
                        </a:rPr>
                        <a:t>   </a:t>
                      </a: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r>
                        <a:rPr lang="en-US" sz="1800" b="1" kern="100" dirty="0">
                          <a:latin typeface="Times New Roman" panose="02020603050405020304"/>
                          <a:ea typeface="宋体" panose="02010600030101010101" pitchFamily="2" charset="-122"/>
                          <a:cs typeface="Times New Roman" panose="02020603050405020304"/>
                        </a:rPr>
                        <a:t>  </a:t>
                      </a: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0   0   0</a:t>
                      </a:r>
                      <a:endParaRPr lang="zh-CN" sz="1800" b="1" kern="100" dirty="0">
                        <a:solidFill>
                          <a:srgbClr val="FF0000"/>
                        </a:solidFill>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0   0   1</a:t>
                      </a:r>
                      <a:endParaRPr lang="zh-CN" sz="1800" b="1" kern="100" dirty="0">
                        <a:solidFill>
                          <a:srgbClr val="FF0000"/>
                        </a:solidFill>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0   1   0</a:t>
                      </a:r>
                      <a:endParaRPr lang="zh-CN" sz="1800" b="1" kern="100" dirty="0">
                        <a:solidFill>
                          <a:srgbClr val="FF0000"/>
                        </a:solidFill>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0   1   1</a:t>
                      </a:r>
                      <a:endParaRPr lang="zh-CN" sz="1800" b="1" kern="100" dirty="0">
                        <a:solidFill>
                          <a:srgbClr val="FF0000"/>
                        </a:solidFill>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1   0   0</a:t>
                      </a:r>
                      <a:endParaRPr lang="zh-CN" sz="1800" b="1" kern="100" dirty="0">
                        <a:solidFill>
                          <a:srgbClr val="FF0000"/>
                        </a:solidFill>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1   0   1</a:t>
                      </a:r>
                      <a:endParaRPr lang="zh-CN" sz="1800" b="1" kern="100" dirty="0">
                        <a:solidFill>
                          <a:srgbClr val="FF0000"/>
                        </a:solidFill>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1   1   0</a:t>
                      </a:r>
                      <a:endParaRPr lang="zh-CN" sz="1800" b="1" kern="100" dirty="0">
                        <a:solidFill>
                          <a:srgbClr val="FF0000"/>
                        </a:solidFill>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1   1   1</a:t>
                      </a:r>
                      <a:endParaRPr lang="zh-CN" sz="1800" b="1" kern="100" dirty="0">
                        <a:solidFill>
                          <a:srgbClr val="FF0000"/>
                        </a:solidFill>
                        <a:latin typeface="Times New Roman" panose="02020603050405020304"/>
                        <a:ea typeface="楷体_GB231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panose="020B0604030504040204"/>
                          <a:ea typeface="楷体_GB2312"/>
                        </a:defRPr>
                      </a:lvl1pPr>
                      <a:lvl2pPr marL="457200" algn="l" defTabSz="914400" rtl="0" eaLnBrk="1" latinLnBrk="0" hangingPunct="1">
                        <a:defRPr sz="1800" kern="1200">
                          <a:solidFill>
                            <a:schemeClr val="tx1"/>
                          </a:solidFill>
                          <a:latin typeface="Tahoma" panose="020B0604030504040204"/>
                          <a:ea typeface="楷体_GB2312"/>
                        </a:defRPr>
                      </a:lvl2pPr>
                      <a:lvl3pPr marL="914400" algn="l" defTabSz="914400" rtl="0" eaLnBrk="1" latinLnBrk="0" hangingPunct="1">
                        <a:defRPr sz="1800" kern="1200">
                          <a:solidFill>
                            <a:schemeClr val="tx1"/>
                          </a:solidFill>
                          <a:latin typeface="Tahoma" panose="020B0604030504040204"/>
                          <a:ea typeface="楷体_GB2312"/>
                        </a:defRPr>
                      </a:lvl3pPr>
                      <a:lvl4pPr marL="1371600" algn="l" defTabSz="914400" rtl="0" eaLnBrk="1" latinLnBrk="0" hangingPunct="1">
                        <a:defRPr sz="1800" kern="1200">
                          <a:solidFill>
                            <a:schemeClr val="tx1"/>
                          </a:solidFill>
                          <a:latin typeface="Tahoma" panose="020B0604030504040204"/>
                          <a:ea typeface="楷体_GB2312"/>
                        </a:defRPr>
                      </a:lvl4pPr>
                      <a:lvl5pPr marL="1828800" algn="l" defTabSz="914400" rtl="0" eaLnBrk="1" latinLnBrk="0" hangingPunct="1">
                        <a:defRPr sz="1800" kern="1200">
                          <a:solidFill>
                            <a:schemeClr val="tx1"/>
                          </a:solidFill>
                          <a:latin typeface="Tahoma" panose="020B0604030504040204"/>
                          <a:ea typeface="楷体_GB2312"/>
                        </a:defRPr>
                      </a:lvl5pPr>
                      <a:lvl6pPr marL="2286000" algn="l" defTabSz="914400" rtl="0" eaLnBrk="1" latinLnBrk="0" hangingPunct="1">
                        <a:defRPr sz="1800" kern="1200">
                          <a:solidFill>
                            <a:schemeClr val="tx1"/>
                          </a:solidFill>
                          <a:latin typeface="Tahoma" panose="020B0604030504040204"/>
                          <a:ea typeface="楷体_GB2312"/>
                        </a:defRPr>
                      </a:lvl6pPr>
                      <a:lvl7pPr marL="2743200" algn="l" defTabSz="914400" rtl="0" eaLnBrk="1" latinLnBrk="0" hangingPunct="1">
                        <a:defRPr sz="1800" kern="1200">
                          <a:solidFill>
                            <a:schemeClr val="tx1"/>
                          </a:solidFill>
                          <a:latin typeface="Tahoma" panose="020B0604030504040204"/>
                          <a:ea typeface="楷体_GB2312"/>
                        </a:defRPr>
                      </a:lvl7pPr>
                      <a:lvl8pPr marL="3200400" algn="l" defTabSz="914400" rtl="0" eaLnBrk="1" latinLnBrk="0" hangingPunct="1">
                        <a:defRPr sz="1800" kern="1200">
                          <a:solidFill>
                            <a:schemeClr val="tx1"/>
                          </a:solidFill>
                          <a:latin typeface="Tahoma" panose="020B0604030504040204"/>
                          <a:ea typeface="楷体_GB2312"/>
                        </a:defRPr>
                      </a:lvl8pPr>
                      <a:lvl9pPr marL="3657600" algn="l" defTabSz="914400" rtl="0" eaLnBrk="1" latinLnBrk="0" hangingPunct="1">
                        <a:defRPr sz="1800" kern="1200">
                          <a:solidFill>
                            <a:schemeClr val="tx1"/>
                          </a:solidFill>
                          <a:latin typeface="Tahoma" panose="020B0604030504040204"/>
                          <a:ea typeface="楷体_GB2312"/>
                        </a:defRPr>
                      </a:lvl9pPr>
                    </a:lstStyle>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1    1    1    1    1    1    1    1</a:t>
                      </a:r>
                      <a:endParaRPr lang="zh-CN" sz="20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1    1    1    1    1    1    1    1</a:t>
                      </a:r>
                      <a:endParaRPr lang="zh-CN" sz="20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r>
                        <a:rPr lang="en-US" sz="2000" b="1" kern="100" dirty="0">
                          <a:latin typeface="Times New Roman" panose="02020603050405020304"/>
                          <a:ea typeface="宋体" panose="02010600030101010101" pitchFamily="2" charset="-122"/>
                          <a:cs typeface="Times New Roman" panose="02020603050405020304"/>
                        </a:rPr>
                        <a:t>    1    1    1    1    1    1    1</a:t>
                      </a:r>
                      <a:endParaRPr lang="zh-CN" sz="20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r>
                        <a:rPr lang="en-US" sz="2000" b="1" kern="100" dirty="0">
                          <a:latin typeface="Times New Roman" panose="02020603050405020304"/>
                          <a:ea typeface="宋体" panose="02010600030101010101" pitchFamily="2" charset="-122"/>
                          <a:cs typeface="Times New Roman" panose="02020603050405020304"/>
                        </a:rPr>
                        <a:t>    1    1    1    1    1    1</a:t>
                      </a:r>
                      <a:endParaRPr lang="zh-CN" sz="20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r>
                        <a:rPr lang="en-US" sz="2000" b="1" kern="100" dirty="0">
                          <a:latin typeface="Times New Roman" panose="02020603050405020304"/>
                          <a:ea typeface="宋体" panose="02010600030101010101" pitchFamily="2" charset="-122"/>
                          <a:cs typeface="Times New Roman" panose="02020603050405020304"/>
                        </a:rPr>
                        <a:t>    1    1    1    1    1</a:t>
                      </a:r>
                      <a:endParaRPr lang="zh-CN" sz="20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r>
                        <a:rPr lang="en-US" sz="2000" b="1" kern="100" dirty="0">
                          <a:latin typeface="Times New Roman" panose="02020603050405020304"/>
                          <a:ea typeface="宋体" panose="02010600030101010101" pitchFamily="2" charset="-122"/>
                          <a:cs typeface="Times New Roman" panose="02020603050405020304"/>
                        </a:rPr>
                        <a:t>    1    1    1    1</a:t>
                      </a:r>
                      <a:endParaRPr lang="zh-CN" sz="20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r>
                        <a:rPr lang="en-US" sz="2000" b="1" kern="100" dirty="0">
                          <a:latin typeface="Times New Roman" panose="02020603050405020304"/>
                          <a:ea typeface="宋体" panose="02010600030101010101" pitchFamily="2" charset="-122"/>
                          <a:cs typeface="Times New Roman" panose="02020603050405020304"/>
                        </a:rPr>
                        <a:t>    1    1    1</a:t>
                      </a:r>
                      <a:endParaRPr lang="zh-CN" sz="20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1    1    1    1    1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r>
                        <a:rPr lang="en-US" sz="2000" b="1" kern="100" dirty="0">
                          <a:latin typeface="Times New Roman" panose="02020603050405020304"/>
                          <a:ea typeface="宋体" panose="02010600030101010101" pitchFamily="2" charset="-122"/>
                          <a:cs typeface="Times New Roman" panose="02020603050405020304"/>
                        </a:rPr>
                        <a:t>    1    1</a:t>
                      </a:r>
                      <a:endParaRPr lang="zh-CN" sz="20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1    1    1    1    1    1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 0    </a:t>
                      </a:r>
                      <a:r>
                        <a:rPr lang="en-US" sz="2000" b="1" kern="100" dirty="0">
                          <a:latin typeface="Times New Roman" panose="02020603050405020304"/>
                          <a:ea typeface="宋体" panose="02010600030101010101" pitchFamily="2" charset="-122"/>
                          <a:cs typeface="Times New Roman" panose="02020603050405020304"/>
                        </a:rPr>
                        <a:t>1</a:t>
                      </a:r>
                      <a:endParaRPr lang="zh-CN" sz="20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1    1    1    1    1    1    1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endParaRPr lang="zh-CN" sz="2000" b="1" kern="100" dirty="0">
                        <a:solidFill>
                          <a:srgbClr val="FF0000"/>
                        </a:solidFill>
                        <a:latin typeface="Times New Roman" panose="02020603050405020304"/>
                        <a:ea typeface="楷体_GB231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4"/>
                                        </p:tgtEl>
                                        <p:attrNameLst>
                                          <p:attrName>style.visibility</p:attrName>
                                        </p:attrNameLst>
                                      </p:cBhvr>
                                      <p:to>
                                        <p:strVal val="visible"/>
                                      </p:to>
                                    </p:set>
                                    <p:anim calcmode="lin" valueType="num">
                                      <p:cBhvr additive="base">
                                        <p:cTn id="31" dur="500" fill="hold"/>
                                        <p:tgtEl>
                                          <p:spTgt spid="114"/>
                                        </p:tgtEl>
                                        <p:attrNameLst>
                                          <p:attrName>ppt_x</p:attrName>
                                        </p:attrNameLst>
                                      </p:cBhvr>
                                      <p:tavLst>
                                        <p:tav tm="0">
                                          <p:val>
                                            <p:strVal val="#ppt_x"/>
                                          </p:val>
                                        </p:tav>
                                        <p:tav tm="100000">
                                          <p:val>
                                            <p:strVal val="#ppt_x"/>
                                          </p:val>
                                        </p:tav>
                                      </p:tavLst>
                                    </p:anim>
                                    <p:anim calcmode="lin" valueType="num">
                                      <p:cBhvr additive="base">
                                        <p:cTn id="32"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6" grpId="0" animBg="1"/>
      <p:bldP spid="47" grpId="0" animBg="1"/>
      <p:bldP spid="55" grpId="0" animBg="1"/>
      <p:bldP spid="56" grpId="0"/>
      <p:bldP spid="80" grpId="0"/>
      <p:bldP spid="2" grpId="0"/>
      <p:bldP spid="1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30437" t="623" r="9645" b="-623"/>
          <a:stretch>
            <a:fillRect/>
          </a:stretch>
        </p:blipFill>
        <p:spPr>
          <a:xfrm>
            <a:off x="2939643" y="0"/>
            <a:ext cx="6220936" cy="6904284"/>
          </a:xfrm>
          <a:prstGeom prst="rect">
            <a:avLst/>
          </a:prstGeom>
          <a:solidFill>
            <a:schemeClr val="bg1">
              <a:alpha val="43000"/>
            </a:schemeClr>
          </a:solidFill>
        </p:spPr>
      </p:pic>
      <p:grpSp>
        <p:nvGrpSpPr>
          <p:cNvPr id="2" name="组合 1"/>
          <p:cNvGrpSpPr/>
          <p:nvPr/>
        </p:nvGrpSpPr>
        <p:grpSpPr>
          <a:xfrm>
            <a:off x="0" y="0"/>
            <a:ext cx="9160579" cy="6858000"/>
            <a:chOff x="0" y="0"/>
            <a:chExt cx="9160579" cy="6858000"/>
          </a:xfrm>
        </p:grpSpPr>
        <p:sp>
          <p:nvSpPr>
            <p:cNvPr id="7" name="矩形 6"/>
            <p:cNvSpPr/>
            <p:nvPr/>
          </p:nvSpPr>
          <p:spPr>
            <a:xfrm>
              <a:off x="2939643" y="0"/>
              <a:ext cx="6220936" cy="6858000"/>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2939644"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等线" panose="02010600030101010101" pitchFamily="2" charset="-122"/>
                <a:ea typeface="等线" panose="02010600030101010101" pitchFamily="2" charset="-122"/>
              </a:endParaRPr>
            </a:p>
          </p:txBody>
        </p:sp>
      </p:grpSp>
      <p:sp>
        <p:nvSpPr>
          <p:cNvPr id="6" name="文本框 5"/>
          <p:cNvSpPr txBox="1"/>
          <p:nvPr/>
        </p:nvSpPr>
        <p:spPr>
          <a:xfrm>
            <a:off x="480176" y="2034424"/>
            <a:ext cx="1979291" cy="2202783"/>
          </a:xfrm>
          <a:prstGeom prst="rect">
            <a:avLst/>
          </a:prstGeom>
          <a:noFill/>
        </p:spPr>
        <p:txBody>
          <a:bodyPr wrap="square" rtlCol="0">
            <a:spAutoFit/>
          </a:bodyPr>
          <a:lstStyle/>
          <a:p>
            <a:pPr lvl="0" algn="dist">
              <a:lnSpc>
                <a:spcPct val="150000"/>
              </a:lnSpc>
              <a:defRPr/>
            </a:pPr>
            <a:r>
              <a:rPr lang="zh-CN" altLang="en-US" sz="4800" b="1" dirty="0">
                <a:solidFill>
                  <a:prstClr val="white"/>
                </a:solidFill>
                <a:latin typeface="华文楷体" panose="02010600040101010101" pitchFamily="2" charset="-122"/>
                <a:ea typeface="华文楷体" panose="02010600040101010101" pitchFamily="2" charset="-122"/>
              </a:rPr>
              <a:t>课程目标</a:t>
            </a:r>
            <a:endParaRPr lang="zh-CN" altLang="en-US" sz="4800" b="1" dirty="0">
              <a:solidFill>
                <a:prstClr val="white"/>
              </a:solidFill>
              <a:latin typeface="华文楷体" panose="02010600040101010101" pitchFamily="2" charset="-122"/>
              <a:ea typeface="华文楷体" panose="02010600040101010101" pitchFamily="2" charset="-122"/>
            </a:endParaRPr>
          </a:p>
        </p:txBody>
      </p: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
        <p:nvSpPr>
          <p:cNvPr id="90" name="MH_Title_1"/>
          <p:cNvSpPr/>
          <p:nvPr>
            <p:custDataLst>
              <p:tags r:id="rId3"/>
            </p:custDataLst>
          </p:nvPr>
        </p:nvSpPr>
        <p:spPr>
          <a:xfrm>
            <a:off x="3180229" y="1653727"/>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dirty="0">
                <a:solidFill>
                  <a:srgbClr val="FFFFFF"/>
                </a:solidFill>
                <a:latin typeface="楷体" panose="02010609060101010101" pitchFamily="49" charset="-122"/>
                <a:ea typeface="楷体" panose="02010609060101010101" pitchFamily="49" charset="-122"/>
              </a:rPr>
              <a:t>掌 握 ：</a:t>
            </a:r>
            <a:endParaRPr lang="zh-CN" altLang="en-US" sz="2400" b="1" dirty="0">
              <a:solidFill>
                <a:srgbClr val="FFFFFF"/>
              </a:solidFill>
              <a:latin typeface="楷体" panose="02010609060101010101" pitchFamily="49" charset="-122"/>
              <a:ea typeface="楷体" panose="02010609060101010101" pitchFamily="49" charset="-122"/>
              <a:cs typeface="Arial Unicode MS" panose="020B0604020202020204" pitchFamily="34" charset="-122"/>
            </a:endParaRPr>
          </a:p>
        </p:txBody>
      </p:sp>
      <p:sp>
        <p:nvSpPr>
          <p:cNvPr id="91" name="MH_Other_1"/>
          <p:cNvSpPr txBox="1">
            <a:spLocks noChangeArrowheads="1"/>
          </p:cNvSpPr>
          <p:nvPr>
            <p:custDataLst>
              <p:tags r:id="rId4"/>
            </p:custDataLst>
          </p:nvPr>
        </p:nvSpPr>
        <p:spPr bwMode="auto">
          <a:xfrm>
            <a:off x="3543767" y="2139502"/>
            <a:ext cx="46831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defRPr/>
            </a:pPr>
            <a:r>
              <a:rPr lang="en-US" altLang="zh-CN" sz="4500">
                <a:solidFill>
                  <a:schemeClr val="accent1">
                    <a:lumMod val="75000"/>
                  </a:schemeClr>
                </a:solidFill>
                <a:latin typeface="Baskerville Old Face" panose="02020602080505020303" pitchFamily="18" charset="0"/>
                <a:ea typeface="微软雅黑" panose="020B0503020204020204" pitchFamily="34" charset="-122"/>
              </a:rPr>
              <a:t>1</a:t>
            </a:r>
            <a:endParaRPr lang="zh-CN" altLang="en-US" sz="4500">
              <a:solidFill>
                <a:schemeClr val="accent1">
                  <a:lumMod val="75000"/>
                </a:schemeClr>
              </a:solidFill>
              <a:latin typeface="Baskerville Old Face" panose="02020602080505020303" pitchFamily="18" charset="0"/>
              <a:ea typeface="微软雅黑" panose="020B0503020204020204" pitchFamily="34" charset="-122"/>
            </a:endParaRPr>
          </a:p>
        </p:txBody>
      </p:sp>
      <p:sp>
        <p:nvSpPr>
          <p:cNvPr id="92" name="MH_SubTitle_1"/>
          <p:cNvSpPr txBox="1"/>
          <p:nvPr>
            <p:custDataLst>
              <p:tags r:id="rId5"/>
            </p:custDataLst>
          </p:nvPr>
        </p:nvSpPr>
        <p:spPr>
          <a:xfrm>
            <a:off x="4039718" y="2396434"/>
            <a:ext cx="4483623" cy="338137"/>
          </a:xfrm>
          <a:prstGeom prst="rect">
            <a:avLst/>
          </a:prstGeom>
          <a:noFill/>
        </p:spPr>
        <p:txBody>
          <a:bodyPr anchor="b">
            <a:noAutofit/>
          </a:bodyPr>
          <a:lstStyle>
            <a:defPPr>
              <a:defRPr lang="en-US"/>
            </a:defPPr>
            <a:lvl2pPr marL="0" lvl="1">
              <a:buClr>
                <a:schemeClr val="folHlink"/>
              </a:buClr>
              <a:buSzPct val="60000"/>
              <a:defRPr sz="2000" b="1">
                <a:latin typeface="楷体" panose="02010609060101010101" pitchFamily="49" charset="-122"/>
                <a:ea typeface="楷体" panose="02010609060101010101" pitchFamily="49" charset="-122"/>
              </a:defRPr>
            </a:lvl2pPr>
          </a:lstStyle>
          <a:p>
            <a:r>
              <a:rPr lang="zh-CN" altLang="en-US" sz="2000" b="1" dirty="0">
                <a:latin typeface="楷体" panose="02010609060101010101" pitchFamily="49" charset="-122"/>
                <a:ea typeface="楷体" panose="02010609060101010101" pitchFamily="49" charset="-122"/>
              </a:rPr>
              <a:t>微型计算机的基本工作原理</a:t>
            </a:r>
            <a:endParaRPr lang="zh-CN" altLang="en-US" sz="2000" b="1" dirty="0">
              <a:latin typeface="楷体" panose="02010609060101010101" pitchFamily="49" charset="-122"/>
              <a:ea typeface="楷体" panose="02010609060101010101" pitchFamily="49" charset="-122"/>
            </a:endParaRPr>
          </a:p>
        </p:txBody>
      </p:sp>
      <p:sp>
        <p:nvSpPr>
          <p:cNvPr id="94" name="MH_Other_3"/>
          <p:cNvSpPr txBox="1">
            <a:spLocks noChangeArrowheads="1"/>
          </p:cNvSpPr>
          <p:nvPr>
            <p:custDataLst>
              <p:tags r:id="rId6"/>
            </p:custDataLst>
          </p:nvPr>
        </p:nvSpPr>
        <p:spPr bwMode="auto">
          <a:xfrm>
            <a:off x="3696167" y="3007865"/>
            <a:ext cx="468312"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defRPr/>
            </a:pPr>
            <a:r>
              <a:rPr lang="en-US" altLang="zh-CN" sz="4500">
                <a:solidFill>
                  <a:schemeClr val="accent1">
                    <a:lumMod val="75000"/>
                  </a:schemeClr>
                </a:solidFill>
                <a:latin typeface="Baskerville Old Face" panose="02020602080505020303" pitchFamily="18" charset="0"/>
                <a:ea typeface="微软雅黑" panose="020B0503020204020204" pitchFamily="34" charset="-122"/>
              </a:rPr>
              <a:t>2</a:t>
            </a:r>
            <a:endParaRPr lang="zh-CN" altLang="en-US" sz="4500">
              <a:solidFill>
                <a:schemeClr val="accent1">
                  <a:lumMod val="75000"/>
                </a:schemeClr>
              </a:solidFill>
              <a:latin typeface="Baskerville Old Face" panose="02020602080505020303" pitchFamily="18" charset="0"/>
              <a:ea typeface="微软雅黑" panose="020B0503020204020204" pitchFamily="34" charset="-122"/>
            </a:endParaRPr>
          </a:p>
        </p:txBody>
      </p:sp>
      <p:sp>
        <p:nvSpPr>
          <p:cNvPr id="95" name="MH_SubTitle_2"/>
          <p:cNvSpPr txBox="1"/>
          <p:nvPr>
            <p:custDataLst>
              <p:tags r:id="rId7"/>
            </p:custDataLst>
          </p:nvPr>
        </p:nvSpPr>
        <p:spPr>
          <a:xfrm>
            <a:off x="4192118" y="3264796"/>
            <a:ext cx="4483623" cy="338138"/>
          </a:xfrm>
          <a:prstGeom prst="rect">
            <a:avLst/>
          </a:prstGeom>
          <a:noFill/>
        </p:spPr>
        <p:txBody>
          <a:bodyPr anchor="b">
            <a:noAutofit/>
          </a:bodyPr>
          <a:lstStyle>
            <a:defPPr>
              <a:defRPr lang="en-US"/>
            </a:defPPr>
            <a:lvl2pPr marL="0" lvl="1">
              <a:buClr>
                <a:schemeClr val="folHlink"/>
              </a:buClr>
              <a:buSzPct val="60000"/>
              <a:defRPr sz="2000" b="1">
                <a:latin typeface="楷体" panose="02010609060101010101" pitchFamily="49" charset="-122"/>
                <a:ea typeface="楷体" panose="02010609060101010101" pitchFamily="49" charset="-122"/>
              </a:defRPr>
            </a:lvl2pPr>
          </a:lstStyle>
          <a:p>
            <a:r>
              <a:rPr lang="zh-CN" altLang="en-US" sz="2000" b="1" dirty="0">
                <a:latin typeface="楷体" panose="02010609060101010101" pitchFamily="49" charset="-122"/>
                <a:ea typeface="楷体" panose="02010609060101010101" pitchFamily="49" charset="-122"/>
              </a:rPr>
              <a:t>汇编语言程序设计方法</a:t>
            </a:r>
            <a:endParaRPr lang="zh-CN" altLang="en-US" sz="2000" b="1" dirty="0">
              <a:latin typeface="楷体" panose="02010609060101010101" pitchFamily="49" charset="-122"/>
              <a:ea typeface="楷体" panose="02010609060101010101" pitchFamily="49" charset="-122"/>
            </a:endParaRPr>
          </a:p>
        </p:txBody>
      </p:sp>
      <p:sp>
        <p:nvSpPr>
          <p:cNvPr id="97" name="MH_Other_5"/>
          <p:cNvSpPr txBox="1">
            <a:spLocks noChangeArrowheads="1"/>
          </p:cNvSpPr>
          <p:nvPr>
            <p:custDataLst>
              <p:tags r:id="rId8"/>
            </p:custDataLst>
          </p:nvPr>
        </p:nvSpPr>
        <p:spPr bwMode="auto">
          <a:xfrm>
            <a:off x="3848567" y="3877815"/>
            <a:ext cx="468312"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defRPr/>
            </a:pPr>
            <a:r>
              <a:rPr lang="en-US" altLang="zh-CN" sz="4500">
                <a:solidFill>
                  <a:schemeClr val="accent1">
                    <a:lumMod val="75000"/>
                  </a:schemeClr>
                </a:solidFill>
                <a:latin typeface="Baskerville Old Face" panose="02020602080505020303" pitchFamily="18" charset="0"/>
                <a:ea typeface="微软雅黑" panose="020B0503020204020204" pitchFamily="34" charset="-122"/>
              </a:rPr>
              <a:t>3</a:t>
            </a:r>
            <a:endParaRPr lang="zh-CN" altLang="en-US" sz="4500">
              <a:solidFill>
                <a:schemeClr val="accent1">
                  <a:lumMod val="75000"/>
                </a:schemeClr>
              </a:solidFill>
              <a:latin typeface="Baskerville Old Face" panose="02020602080505020303" pitchFamily="18" charset="0"/>
              <a:ea typeface="微软雅黑" panose="020B0503020204020204" pitchFamily="34" charset="-122"/>
            </a:endParaRPr>
          </a:p>
        </p:txBody>
      </p:sp>
      <p:sp>
        <p:nvSpPr>
          <p:cNvPr id="98" name="MH_SubTitle_3"/>
          <p:cNvSpPr txBox="1"/>
          <p:nvPr>
            <p:custDataLst>
              <p:tags r:id="rId9"/>
            </p:custDataLst>
          </p:nvPr>
        </p:nvSpPr>
        <p:spPr>
          <a:xfrm>
            <a:off x="4344518" y="4134746"/>
            <a:ext cx="4483623" cy="338138"/>
          </a:xfrm>
          <a:prstGeom prst="rect">
            <a:avLst/>
          </a:prstGeom>
          <a:noFill/>
        </p:spPr>
        <p:txBody>
          <a:bodyPr anchor="b">
            <a:noAutofit/>
          </a:bodyPr>
          <a:lstStyle>
            <a:defPPr>
              <a:defRPr lang="en-US"/>
            </a:defPPr>
            <a:lvl2pPr marL="0" lvl="1">
              <a:buClr>
                <a:schemeClr val="folHlink"/>
              </a:buClr>
              <a:buSzPct val="60000"/>
              <a:defRPr sz="2000" b="1">
                <a:latin typeface="楷体" panose="02010609060101010101" pitchFamily="49" charset="-122"/>
                <a:ea typeface="楷体" panose="02010609060101010101" pitchFamily="49" charset="-122"/>
              </a:defRPr>
            </a:lvl2pPr>
          </a:lstStyle>
          <a:p>
            <a:r>
              <a:rPr lang="zh-CN" altLang="en-US" sz="2000" b="1" dirty="0">
                <a:latin typeface="楷体" panose="02010609060101010101" pitchFamily="49" charset="-122"/>
                <a:ea typeface="楷体" panose="02010609060101010101" pitchFamily="49" charset="-122"/>
              </a:rPr>
              <a:t>微型计算机接口技术</a:t>
            </a:r>
            <a:endParaRPr lang="zh-CN" altLang="en-US" sz="2000" b="1" dirty="0">
              <a:latin typeface="楷体" panose="02010609060101010101" pitchFamily="49" charset="-122"/>
              <a:ea typeface="楷体" panose="02010609060101010101" pitchFamily="49" charset="-122"/>
            </a:endParaRPr>
          </a:p>
        </p:txBody>
      </p:sp>
      <p:sp>
        <p:nvSpPr>
          <p:cNvPr id="100" name="MH_Other_7"/>
          <p:cNvSpPr txBox="1">
            <a:spLocks noChangeArrowheads="1"/>
          </p:cNvSpPr>
          <p:nvPr>
            <p:custDataLst>
              <p:tags r:id="rId10"/>
            </p:custDataLst>
          </p:nvPr>
        </p:nvSpPr>
        <p:spPr bwMode="auto">
          <a:xfrm>
            <a:off x="4000967" y="4746177"/>
            <a:ext cx="46831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defRPr/>
            </a:pPr>
            <a:r>
              <a:rPr lang="en-US" altLang="zh-CN" sz="4500">
                <a:solidFill>
                  <a:schemeClr val="accent1">
                    <a:lumMod val="75000"/>
                  </a:schemeClr>
                </a:solidFill>
                <a:latin typeface="Baskerville Old Face" panose="02020602080505020303" pitchFamily="18" charset="0"/>
                <a:ea typeface="微软雅黑" panose="020B0503020204020204" pitchFamily="34" charset="-122"/>
              </a:rPr>
              <a:t>4</a:t>
            </a:r>
            <a:endParaRPr lang="zh-CN" altLang="en-US" sz="4500">
              <a:solidFill>
                <a:schemeClr val="accent1">
                  <a:lumMod val="75000"/>
                </a:schemeClr>
              </a:solidFill>
              <a:latin typeface="Baskerville Old Face" panose="02020602080505020303" pitchFamily="18" charset="0"/>
              <a:ea typeface="微软雅黑" panose="020B0503020204020204" pitchFamily="34" charset="-122"/>
            </a:endParaRPr>
          </a:p>
        </p:txBody>
      </p:sp>
      <p:sp>
        <p:nvSpPr>
          <p:cNvPr id="101" name="MH_SubTitle_4"/>
          <p:cNvSpPr txBox="1"/>
          <p:nvPr>
            <p:custDataLst>
              <p:tags r:id="rId11"/>
            </p:custDataLst>
          </p:nvPr>
        </p:nvSpPr>
        <p:spPr>
          <a:xfrm>
            <a:off x="4469279" y="5189942"/>
            <a:ext cx="4358862" cy="338137"/>
          </a:xfrm>
          <a:prstGeom prst="rect">
            <a:avLst/>
          </a:prstGeom>
          <a:noFill/>
        </p:spPr>
        <p:txBody>
          <a:bodyPr anchor="b">
            <a:noAutofit/>
          </a:bodyPr>
          <a:lstStyle>
            <a:defPPr>
              <a:defRPr lang="en-US"/>
            </a:defPPr>
            <a:lvl2pPr marL="0" lvl="1">
              <a:buClr>
                <a:schemeClr val="folHlink"/>
              </a:buClr>
              <a:buSzPct val="60000"/>
              <a:defRPr sz="2000" b="1">
                <a:latin typeface="楷体" panose="02010609060101010101" pitchFamily="49" charset="-122"/>
                <a:ea typeface="楷体" panose="02010609060101010101" pitchFamily="49" charset="-122"/>
              </a:defRPr>
            </a:lvl2pPr>
          </a:lstStyle>
          <a:p>
            <a:r>
              <a:rPr lang="zh-CN" altLang="en-US" sz="2000" b="1" dirty="0">
                <a:latin typeface="楷体" panose="02010609060101010101" pitchFamily="49" charset="-122"/>
                <a:ea typeface="楷体" panose="02010609060101010101" pitchFamily="49" charset="-122"/>
              </a:rPr>
              <a:t>建立微型计算机系统的整体概念，形成微机系统软硬件开发的初步能力</a:t>
            </a:r>
            <a:endParaRPr lang="zh-CN" altLang="en-US" sz="20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35" name="矩形 34"/>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iSľídé"/>
          <p:cNvSpPr/>
          <p:nvPr/>
        </p:nvSpPr>
        <p:spPr>
          <a:xfrm>
            <a:off x="502444" y="1728444"/>
            <a:ext cx="8137922" cy="114259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grpSp>
        <p:nvGrpSpPr>
          <p:cNvPr id="5" name="iṧḷïḋê"/>
          <p:cNvGrpSpPr/>
          <p:nvPr/>
        </p:nvGrpSpPr>
        <p:grpSpPr>
          <a:xfrm>
            <a:off x="502444" y="2118052"/>
            <a:ext cx="2648086" cy="530914"/>
            <a:chOff x="669925" y="1643428"/>
            <a:chExt cx="3530781" cy="707886"/>
          </a:xfrm>
        </p:grpSpPr>
        <p:sp>
          <p:nvSpPr>
            <p:cNvPr id="30" name="ïšḻïdê"/>
            <p:cNvSpPr txBox="1"/>
            <p:nvPr/>
          </p:nvSpPr>
          <p:spPr bwMode="auto">
            <a:xfrm>
              <a:off x="669925" y="1643428"/>
              <a:ext cx="299638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楷体" panose="02010609060101010101" pitchFamily="49" charset="-122"/>
                  <a:ea typeface="楷体" panose="02010609060101010101" pitchFamily="49" charset="-122"/>
                </a:rPr>
                <a:t>主要内容</a:t>
              </a:r>
              <a:endParaRPr lang="zh-CN" altLang="en-US" sz="2800" dirty="0">
                <a:solidFill>
                  <a:schemeClr val="bg1"/>
                </a:solidFill>
                <a:latin typeface="楷体" panose="02010609060101010101" pitchFamily="49" charset="-122"/>
                <a:ea typeface="楷体" panose="02010609060101010101" pitchFamily="49" charset="-122"/>
              </a:endParaRPr>
            </a:p>
          </p:txBody>
        </p:sp>
        <p:cxnSp>
          <p:nvCxnSpPr>
            <p:cNvPr id="31" name="直接连接符 30"/>
            <p:cNvCxnSpPr/>
            <p:nvPr/>
          </p:nvCxnSpPr>
          <p:spPr>
            <a:xfrm>
              <a:off x="673100" y="2351314"/>
              <a:ext cx="3527606"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6" name="îsḻíḋé"/>
          <p:cNvSpPr txBox="1"/>
          <p:nvPr/>
        </p:nvSpPr>
        <p:spPr>
          <a:xfrm>
            <a:off x="1872698" y="3115956"/>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sz="2800" b="1" dirty="0">
                <a:solidFill>
                  <a:schemeClr val="accent1"/>
                </a:solidFill>
              </a:rPr>
              <a:t>01.</a:t>
            </a:r>
            <a:endParaRPr lang="en-US" sz="2800" b="1" dirty="0">
              <a:solidFill>
                <a:schemeClr val="accent1"/>
              </a:solidFill>
            </a:endParaRPr>
          </a:p>
        </p:txBody>
      </p:sp>
      <p:sp>
        <p:nvSpPr>
          <p:cNvPr id="8" name="ísḻiḑe"/>
          <p:cNvSpPr/>
          <p:nvPr/>
        </p:nvSpPr>
        <p:spPr>
          <a:xfrm>
            <a:off x="2526228" y="3127498"/>
            <a:ext cx="4158035" cy="288540"/>
          </a:xfrm>
          <a:prstGeom prst="rect">
            <a:avLst/>
          </a:prstGeom>
        </p:spPr>
        <p:txBody>
          <a:bodyPr wrap="square" lIns="91440" tIns="45720" rIns="91440" bIns="45720" anchor="ctr" anchorCtr="0">
            <a:noAutofit/>
          </a:bodyPr>
          <a:lstStyle/>
          <a:p>
            <a:pPr>
              <a:lnSpc>
                <a:spcPct val="115000"/>
              </a:lnSpc>
              <a:spcBef>
                <a:spcPct val="10000"/>
              </a:spcBef>
            </a:pPr>
            <a:r>
              <a:rPr lang="zh-CN" altLang="en-US" sz="2800" b="1" kern="0" dirty="0">
                <a:latin typeface="楷体" panose="02010609060101010101" pitchFamily="49" charset="-122"/>
                <a:ea typeface="楷体" panose="02010609060101010101" pitchFamily="49" charset="-122"/>
              </a:rPr>
              <a:t>微机系统的组成</a:t>
            </a:r>
            <a:endParaRPr lang="zh-CN" altLang="en-US" sz="2800" b="1" kern="0" dirty="0">
              <a:latin typeface="楷体" panose="02010609060101010101" pitchFamily="49" charset="-122"/>
              <a:ea typeface="楷体" panose="02010609060101010101" pitchFamily="49" charset="-122"/>
            </a:endParaRPr>
          </a:p>
        </p:txBody>
      </p:sp>
      <p:sp>
        <p:nvSpPr>
          <p:cNvPr id="9" name="ïṩľîdé"/>
          <p:cNvSpPr txBox="1"/>
          <p:nvPr/>
        </p:nvSpPr>
        <p:spPr>
          <a:xfrm>
            <a:off x="1872697" y="3600798"/>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800" b="1" dirty="0">
                <a:solidFill>
                  <a:schemeClr val="accent1"/>
                </a:solidFill>
              </a:rPr>
              <a:t>02.</a:t>
            </a:r>
            <a:endParaRPr lang="en-US" sz="2800" b="1" dirty="0">
              <a:solidFill>
                <a:schemeClr val="accent1"/>
              </a:solidFill>
            </a:endParaRPr>
          </a:p>
        </p:txBody>
      </p:sp>
      <p:sp>
        <p:nvSpPr>
          <p:cNvPr id="11" name="îṣ1idè"/>
          <p:cNvSpPr/>
          <p:nvPr/>
        </p:nvSpPr>
        <p:spPr>
          <a:xfrm>
            <a:off x="2526228" y="3612339"/>
            <a:ext cx="4158035" cy="276999"/>
          </a:xfrm>
          <a:prstGeom prst="rect">
            <a:avLst/>
          </a:prstGeom>
        </p:spPr>
        <p:txBody>
          <a:bodyPr wrap="square" lIns="91440" tIns="45720" rIns="91440" bIns="45720" anchor="ctr" anchorCtr="0">
            <a:noAutofit/>
          </a:bodyPr>
          <a:lstStyle/>
          <a:p>
            <a:pPr>
              <a:lnSpc>
                <a:spcPct val="115000"/>
              </a:lnSpc>
              <a:spcBef>
                <a:spcPct val="10000"/>
              </a:spcBef>
            </a:pPr>
            <a:r>
              <a:rPr lang="zh-CN" altLang="en-US" sz="2800" b="1" kern="0" dirty="0">
                <a:latin typeface="楷体" panose="02010609060101010101" pitchFamily="49" charset="-122"/>
                <a:ea typeface="楷体" panose="02010609060101010101" pitchFamily="49" charset="-122"/>
              </a:rPr>
              <a:t>微机分类</a:t>
            </a:r>
            <a:endParaRPr lang="zh-CN" altLang="en-US" sz="2800" b="1" kern="0" dirty="0">
              <a:latin typeface="楷体" panose="02010609060101010101" pitchFamily="49" charset="-122"/>
              <a:ea typeface="楷体" panose="02010609060101010101" pitchFamily="49" charset="-122"/>
            </a:endParaRPr>
          </a:p>
        </p:txBody>
      </p:sp>
      <p:sp>
        <p:nvSpPr>
          <p:cNvPr id="12" name="işľíďe"/>
          <p:cNvSpPr txBox="1"/>
          <p:nvPr/>
        </p:nvSpPr>
        <p:spPr>
          <a:xfrm>
            <a:off x="1872697" y="4085640"/>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800" b="1" dirty="0">
                <a:solidFill>
                  <a:schemeClr val="accent1"/>
                </a:solidFill>
              </a:rPr>
              <a:t>03.</a:t>
            </a:r>
            <a:endParaRPr lang="en-US" sz="2800" b="1" dirty="0">
              <a:solidFill>
                <a:schemeClr val="accent1"/>
              </a:solidFill>
            </a:endParaRPr>
          </a:p>
        </p:txBody>
      </p:sp>
      <p:sp>
        <p:nvSpPr>
          <p:cNvPr id="14" name="ïşľïdé"/>
          <p:cNvSpPr/>
          <p:nvPr/>
        </p:nvSpPr>
        <p:spPr>
          <a:xfrm>
            <a:off x="2526228" y="4097181"/>
            <a:ext cx="4158035" cy="276999"/>
          </a:xfrm>
          <a:prstGeom prst="rect">
            <a:avLst/>
          </a:prstGeom>
        </p:spPr>
        <p:txBody>
          <a:bodyPr wrap="square" lIns="91440" tIns="45720" rIns="91440" bIns="45720" anchor="ctr" anchorCtr="0">
            <a:noAutofit/>
          </a:bodyPr>
          <a:lstStyle/>
          <a:p>
            <a:pPr>
              <a:lnSpc>
                <a:spcPct val="115000"/>
              </a:lnSpc>
              <a:spcBef>
                <a:spcPct val="10000"/>
              </a:spcBef>
            </a:pPr>
            <a:r>
              <a:rPr lang="zh-CN" altLang="en-US" sz="2800" b="1" kern="0" dirty="0">
                <a:latin typeface="楷体" panose="02010609060101010101" pitchFamily="49" charset="-122"/>
                <a:ea typeface="楷体" panose="02010609060101010101" pitchFamily="49" charset="-122"/>
              </a:rPr>
              <a:t>微机的发展历程</a:t>
            </a:r>
            <a:endParaRPr lang="zh-CN" altLang="en-US" sz="2800" b="1" kern="0" dirty="0">
              <a:latin typeface="楷体" panose="02010609060101010101" pitchFamily="49" charset="-122"/>
              <a:ea typeface="楷体" panose="02010609060101010101" pitchFamily="49" charset="-122"/>
            </a:endParaRPr>
          </a:p>
        </p:txBody>
      </p:sp>
      <p:sp>
        <p:nvSpPr>
          <p:cNvPr id="15" name="ís1íde"/>
          <p:cNvSpPr txBox="1"/>
          <p:nvPr/>
        </p:nvSpPr>
        <p:spPr>
          <a:xfrm>
            <a:off x="1872697" y="4570482"/>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800" b="1" dirty="0">
                <a:solidFill>
                  <a:schemeClr val="accent1"/>
                </a:solidFill>
              </a:rPr>
              <a:t>04.</a:t>
            </a:r>
            <a:endParaRPr lang="en-US" sz="2800" b="1" dirty="0">
              <a:solidFill>
                <a:schemeClr val="accent1"/>
              </a:solidFill>
            </a:endParaRPr>
          </a:p>
        </p:txBody>
      </p:sp>
      <p:sp>
        <p:nvSpPr>
          <p:cNvPr id="17" name="íṡḻîḓé"/>
          <p:cNvSpPr/>
          <p:nvPr/>
        </p:nvSpPr>
        <p:spPr>
          <a:xfrm>
            <a:off x="2526228" y="4582023"/>
            <a:ext cx="4885791" cy="276999"/>
          </a:xfrm>
          <a:prstGeom prst="rect">
            <a:avLst/>
          </a:prstGeom>
        </p:spPr>
        <p:txBody>
          <a:bodyPr wrap="square" lIns="91440" tIns="45720" rIns="91440" bIns="45720" anchor="ctr" anchorCtr="0">
            <a:noAutofit/>
          </a:bodyPr>
          <a:lstStyle/>
          <a:p>
            <a:pPr>
              <a:lnSpc>
                <a:spcPct val="115000"/>
              </a:lnSpc>
              <a:spcBef>
                <a:spcPct val="10000"/>
              </a:spcBef>
            </a:pPr>
            <a:r>
              <a:rPr lang="zh-CN" altLang="en-US" sz="2800" b="1" kern="0" dirty="0">
                <a:latin typeface="楷体" panose="02010609060101010101" pitchFamily="49" charset="-122"/>
                <a:ea typeface="楷体" panose="02010609060101010101" pitchFamily="49" charset="-122"/>
              </a:rPr>
              <a:t>基本逻辑门及译码器（复习）</a:t>
            </a:r>
            <a:endParaRPr lang="zh-CN" altLang="en-US" sz="2800" b="1" kern="0" dirty="0">
              <a:latin typeface="楷体" panose="02010609060101010101" pitchFamily="49" charset="-122"/>
              <a:ea typeface="楷体" panose="02010609060101010101" pitchFamily="49" charset="-122"/>
            </a:endParaRPr>
          </a:p>
        </p:txBody>
      </p:sp>
      <p:sp>
        <p:nvSpPr>
          <p:cNvPr id="18" name="îṩļíḑé"/>
          <p:cNvSpPr/>
          <p:nvPr/>
        </p:nvSpPr>
        <p:spPr>
          <a:xfrm>
            <a:off x="1524070" y="3144511"/>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algn="ctr"/>
            <a:endParaRPr lang="zh-CN" altLang="en-US">
              <a:solidFill>
                <a:schemeClr val="tx1"/>
              </a:solidFill>
            </a:endParaRPr>
          </a:p>
        </p:txBody>
      </p:sp>
      <p:sp>
        <p:nvSpPr>
          <p:cNvPr id="19" name="ïśľîḋê"/>
          <p:cNvSpPr/>
          <p:nvPr/>
        </p:nvSpPr>
        <p:spPr>
          <a:xfrm>
            <a:off x="1524070" y="3629352"/>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algn="ctr"/>
            <a:endParaRPr lang="zh-CN" altLang="en-US">
              <a:solidFill>
                <a:schemeClr val="tx1"/>
              </a:solidFill>
            </a:endParaRPr>
          </a:p>
        </p:txBody>
      </p:sp>
      <p:sp>
        <p:nvSpPr>
          <p:cNvPr id="20" name="íṧļîḓê"/>
          <p:cNvSpPr/>
          <p:nvPr/>
        </p:nvSpPr>
        <p:spPr>
          <a:xfrm>
            <a:off x="1524070" y="4114194"/>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algn="ctr"/>
            <a:endParaRPr lang="zh-CN" altLang="en-US">
              <a:solidFill>
                <a:schemeClr val="tx1"/>
              </a:solidFill>
            </a:endParaRPr>
          </a:p>
        </p:txBody>
      </p:sp>
      <p:sp>
        <p:nvSpPr>
          <p:cNvPr id="21" name="íšḻíḋe"/>
          <p:cNvSpPr/>
          <p:nvPr/>
        </p:nvSpPr>
        <p:spPr>
          <a:xfrm>
            <a:off x="1524070" y="4599036"/>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algn="ctr"/>
            <a:endParaRPr lang="zh-CN" altLang="en-US">
              <a:solidFill>
                <a:schemeClr val="tx1"/>
              </a:solidFill>
            </a:endParaRPr>
          </a:p>
        </p:txBody>
      </p:sp>
      <p:cxnSp>
        <p:nvCxnSpPr>
          <p:cNvPr id="26" name="直接连接符 25"/>
          <p:cNvCxnSpPr/>
          <p:nvPr/>
        </p:nvCxnSpPr>
        <p:spPr>
          <a:xfrm>
            <a:off x="1959428" y="3465396"/>
            <a:ext cx="668093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959428" y="3961785"/>
            <a:ext cx="668093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959428" y="4458174"/>
            <a:ext cx="668093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959428" y="4954563"/>
            <a:ext cx="668093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H_Others_1"/>
          <p:cNvSpPr/>
          <p:nvPr>
            <p:custDataLst>
              <p:tags r:id="rId1"/>
            </p:custDataLst>
          </p:nvPr>
        </p:nvSpPr>
        <p:spPr>
          <a:xfrm>
            <a:off x="1933484" y="2554961"/>
            <a:ext cx="1803016" cy="18030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2" name="MH_Others_2"/>
          <p:cNvSpPr/>
          <p:nvPr>
            <p:custDataLst>
              <p:tags r:id="rId2"/>
            </p:custDataLst>
          </p:nvPr>
        </p:nvSpPr>
        <p:spPr>
          <a:xfrm>
            <a:off x="1213722" y="1828800"/>
            <a:ext cx="3282308" cy="3282306"/>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6" name="MH_Others_3"/>
          <p:cNvSpPr/>
          <p:nvPr>
            <p:custDataLst>
              <p:tags r:id="rId3"/>
            </p:custDataLst>
          </p:nvPr>
        </p:nvSpPr>
        <p:spPr>
          <a:xfrm>
            <a:off x="4245879" y="2695898"/>
            <a:ext cx="269352" cy="2693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MH_Number"/>
          <p:cNvSpPr/>
          <p:nvPr>
            <p:custDataLst>
              <p:tags r:id="rId4"/>
            </p:custDataLst>
          </p:nvPr>
        </p:nvSpPr>
        <p:spPr>
          <a:xfrm>
            <a:off x="2058338" y="2695898"/>
            <a:ext cx="1538428" cy="15384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85000" lnSpcReduction="10000"/>
          </a:bodyPr>
          <a:lstStyle/>
          <a:p>
            <a:pPr lvl="0" algn="ctr"/>
            <a:r>
              <a:rPr lang="en-US" altLang="zh-CN" sz="8000" b="1" dirty="0">
                <a:solidFill>
                  <a:srgbClr val="FFFFFF"/>
                </a:solidFill>
                <a:latin typeface="华文楷体" panose="02010600040101010101" pitchFamily="2" charset="-122"/>
                <a:ea typeface="华文楷体" panose="02010600040101010101" pitchFamily="2" charset="-122"/>
              </a:rPr>
              <a:t>1.1</a:t>
            </a:r>
            <a:endParaRPr lang="zh-CN" altLang="en-US" sz="8000" b="1" dirty="0">
              <a:solidFill>
                <a:srgbClr val="FFFFFF"/>
              </a:solidFill>
              <a:latin typeface="华文楷体" panose="02010600040101010101" pitchFamily="2" charset="-122"/>
              <a:ea typeface="华文楷体" panose="02010600040101010101" pitchFamily="2" charset="-122"/>
            </a:endParaRPr>
          </a:p>
        </p:txBody>
      </p:sp>
      <p:sp>
        <p:nvSpPr>
          <p:cNvPr id="38" name="MH_Title"/>
          <p:cNvSpPr>
            <a:spLocks noChangeArrowheads="1"/>
          </p:cNvSpPr>
          <p:nvPr>
            <p:custDataLst>
              <p:tags r:id="rId5"/>
            </p:custDataLst>
          </p:nvPr>
        </p:nvSpPr>
        <p:spPr bwMode="auto">
          <a:xfrm>
            <a:off x="4647972" y="2473407"/>
            <a:ext cx="3579320" cy="191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t"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zh-CN" altLang="en-US" sz="3600" b="1" dirty="0">
                <a:latin typeface="华文楷体" panose="02010600040101010101" pitchFamily="2" charset="-122"/>
                <a:ea typeface="华文楷体" panose="02010600040101010101" pitchFamily="2" charset="-122"/>
              </a:rPr>
              <a:t>微机系统的组成</a:t>
            </a:r>
            <a:endParaRPr lang="zh-CN" altLang="en-US" sz="3600" b="1" dirty="0">
              <a:latin typeface="华文楷体" panose="02010600040101010101" pitchFamily="2" charset="-122"/>
              <a:ea typeface="华文楷体" panose="02010600040101010101" pitchFamily="2" charset="-122"/>
            </a:endParaRPr>
          </a:p>
        </p:txBody>
      </p:sp>
      <p:sp>
        <p:nvSpPr>
          <p:cNvPr id="39"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40" name="ïšḻïdê"/>
          <p:cNvSpPr txBox="1"/>
          <p:nvPr/>
        </p:nvSpPr>
        <p:spPr bwMode="auto">
          <a:xfrm>
            <a:off x="-1" y="124432"/>
            <a:ext cx="348727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楷体" panose="02010609060101010101" pitchFamily="49" charset="-122"/>
                <a:ea typeface="楷体" panose="02010609060101010101" pitchFamily="49" charset="-122"/>
              </a:rPr>
              <a:t>主要内容</a:t>
            </a:r>
            <a:endParaRPr lang="zh-CN" altLang="en-US" sz="2800" dirty="0">
              <a:solidFill>
                <a:schemeClr val="bg1"/>
              </a:solidFill>
              <a:latin typeface="楷体" panose="02010609060101010101" pitchFamily="49" charset="-122"/>
              <a:ea typeface="楷体" panose="02010609060101010101" pitchFamily="49" charset="-122"/>
            </a:endParaRPr>
          </a:p>
        </p:txBody>
      </p:sp>
      <p:cxnSp>
        <p:nvCxnSpPr>
          <p:cNvPr id="41" name="直接连接符 40"/>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1.1 </a:t>
            </a:r>
            <a:r>
              <a:rPr lang="zh-CN" altLang="en-US" sz="2400" b="1" dirty="0">
                <a:solidFill>
                  <a:schemeClr val="bg1"/>
                </a:solidFill>
                <a:latin typeface="楷体" panose="02010609060101010101" pitchFamily="49" charset="-122"/>
                <a:ea typeface="楷体" panose="02010609060101010101" pitchFamily="49" charset="-122"/>
              </a:rPr>
              <a:t>微机系统的组成</a:t>
            </a:r>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cxnSp>
        <p:nvCxnSpPr>
          <p:cNvPr id="43" name="Straight Connector 6"/>
          <p:cNvCxnSpPr/>
          <p:nvPr/>
        </p:nvCxnSpPr>
        <p:spPr>
          <a:xfrm>
            <a:off x="2130014" y="4228383"/>
            <a:ext cx="6893826" cy="0"/>
          </a:xfrm>
          <a:prstGeom prst="line">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584781" y="858016"/>
            <a:ext cx="7429666" cy="1200329"/>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一、计算机的工作原理</a:t>
            </a:r>
            <a:endParaRPr lang="en-US" altLang="zh-CN" sz="2400" b="1" dirty="0">
              <a:latin typeface="华文楷体" panose="02010600040101010101" pitchFamily="2" charset="-122"/>
              <a:ea typeface="华文楷体" panose="02010600040101010101" pitchFamily="2" charset="-122"/>
            </a:endParaRPr>
          </a:p>
          <a:p>
            <a:r>
              <a:rPr lang="en-US" altLang="zh-CN" sz="20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--1. </a:t>
            </a:r>
            <a:r>
              <a:rPr lang="zh-CN" altLang="en-US" sz="2400" b="1" dirty="0">
                <a:latin typeface="华文楷体" panose="02010600040101010101" pitchFamily="2" charset="-122"/>
                <a:ea typeface="华文楷体" panose="02010600040101010101" pitchFamily="2" charset="-122"/>
              </a:rPr>
              <a:t>计算机中的指令执行过程</a:t>
            </a:r>
            <a:endParaRPr lang="zh-CN" altLang="en-US" sz="2400" b="1" dirty="0">
              <a:latin typeface="华文楷体" panose="02010600040101010101" pitchFamily="2" charset="-122"/>
              <a:ea typeface="华文楷体" panose="02010600040101010101" pitchFamily="2" charset="-122"/>
            </a:endParaRPr>
          </a:p>
          <a:p>
            <a:endParaRPr lang="zh-CN" altLang="en-US" sz="2400" b="1" dirty="0">
              <a:latin typeface="华文楷体" panose="02010600040101010101" pitchFamily="2" charset="-122"/>
              <a:ea typeface="华文楷体" panose="02010600040101010101" pitchFamily="2" charset="-122"/>
            </a:endParaRPr>
          </a:p>
        </p:txBody>
      </p:sp>
      <p:sp>
        <p:nvSpPr>
          <p:cNvPr id="45" name="Oval 7"/>
          <p:cNvSpPr/>
          <p:nvPr/>
        </p:nvSpPr>
        <p:spPr>
          <a:xfrm>
            <a:off x="152015" y="3263643"/>
            <a:ext cx="1926069" cy="1929479"/>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9"/>
          <p:cNvSpPr>
            <a:spLocks noEditPoints="1"/>
          </p:cNvSpPr>
          <p:nvPr/>
        </p:nvSpPr>
        <p:spPr bwMode="auto">
          <a:xfrm>
            <a:off x="716584" y="3611721"/>
            <a:ext cx="796931" cy="798342"/>
          </a:xfrm>
          <a:custGeom>
            <a:avLst/>
            <a:gdLst/>
            <a:ahLst/>
            <a:cxnLst>
              <a:cxn ang="0">
                <a:pos x="129" y="1"/>
              </a:cxn>
              <a:cxn ang="0">
                <a:pos x="87" y="12"/>
              </a:cxn>
              <a:cxn ang="0">
                <a:pos x="53" y="32"/>
              </a:cxn>
              <a:cxn ang="0">
                <a:pos x="26" y="63"/>
              </a:cxn>
              <a:cxn ang="0">
                <a:pos x="8" y="101"/>
              </a:cxn>
              <a:cxn ang="0">
                <a:pos x="0" y="143"/>
              </a:cxn>
              <a:cxn ang="0">
                <a:pos x="4" y="172"/>
              </a:cxn>
              <a:cxn ang="0">
                <a:pos x="19" y="212"/>
              </a:cxn>
              <a:cxn ang="0">
                <a:pos x="42" y="244"/>
              </a:cxn>
              <a:cxn ang="0">
                <a:pos x="75" y="270"/>
              </a:cxn>
              <a:cxn ang="0">
                <a:pos x="115" y="284"/>
              </a:cxn>
              <a:cxn ang="0">
                <a:pos x="144" y="286"/>
              </a:cxn>
              <a:cxn ang="0">
                <a:pos x="185" y="281"/>
              </a:cxn>
              <a:cxn ang="0">
                <a:pos x="223" y="263"/>
              </a:cxn>
              <a:cxn ang="0">
                <a:pos x="254" y="235"/>
              </a:cxn>
              <a:cxn ang="0">
                <a:pos x="276" y="199"/>
              </a:cxn>
              <a:cxn ang="0">
                <a:pos x="285" y="157"/>
              </a:cxn>
              <a:cxn ang="0">
                <a:pos x="285" y="128"/>
              </a:cxn>
              <a:cxn ang="0">
                <a:pos x="276" y="89"/>
              </a:cxn>
              <a:cxn ang="0">
                <a:pos x="254" y="52"/>
              </a:cxn>
              <a:cxn ang="0">
                <a:pos x="223" y="25"/>
              </a:cxn>
              <a:cxn ang="0">
                <a:pos x="185" y="7"/>
              </a:cxn>
              <a:cxn ang="0">
                <a:pos x="144" y="0"/>
              </a:cxn>
              <a:cxn ang="0">
                <a:pos x="144" y="252"/>
              </a:cxn>
              <a:cxn ang="0">
                <a:pos x="102" y="243"/>
              </a:cxn>
              <a:cxn ang="0">
                <a:pos x="55" y="203"/>
              </a:cxn>
              <a:cxn ang="0">
                <a:pos x="37" y="154"/>
              </a:cxn>
              <a:cxn ang="0">
                <a:pos x="37" y="132"/>
              </a:cxn>
              <a:cxn ang="0">
                <a:pos x="55" y="83"/>
              </a:cxn>
              <a:cxn ang="0">
                <a:pos x="102" y="45"/>
              </a:cxn>
              <a:cxn ang="0">
                <a:pos x="144" y="36"/>
              </a:cxn>
              <a:cxn ang="0">
                <a:pos x="165" y="38"/>
              </a:cxn>
              <a:cxn ang="0">
                <a:pos x="220" y="67"/>
              </a:cxn>
              <a:cxn ang="0">
                <a:pos x="249" y="121"/>
              </a:cxn>
              <a:cxn ang="0">
                <a:pos x="251" y="143"/>
              </a:cxn>
              <a:cxn ang="0">
                <a:pos x="241" y="185"/>
              </a:cxn>
              <a:cxn ang="0">
                <a:pos x="203" y="232"/>
              </a:cxn>
              <a:cxn ang="0">
                <a:pos x="154" y="250"/>
              </a:cxn>
              <a:cxn ang="0">
                <a:pos x="232" y="143"/>
              </a:cxn>
              <a:cxn ang="0">
                <a:pos x="227" y="156"/>
              </a:cxn>
              <a:cxn ang="0">
                <a:pos x="144" y="161"/>
              </a:cxn>
              <a:cxn ang="0">
                <a:pos x="131" y="156"/>
              </a:cxn>
              <a:cxn ang="0">
                <a:pos x="125" y="72"/>
              </a:cxn>
              <a:cxn ang="0">
                <a:pos x="131" y="60"/>
              </a:cxn>
              <a:cxn ang="0">
                <a:pos x="144" y="54"/>
              </a:cxn>
              <a:cxn ang="0">
                <a:pos x="160" y="65"/>
              </a:cxn>
              <a:cxn ang="0">
                <a:pos x="214" y="125"/>
              </a:cxn>
              <a:cxn ang="0">
                <a:pos x="227" y="130"/>
              </a:cxn>
              <a:cxn ang="0">
                <a:pos x="232" y="143"/>
              </a:cxn>
            </a:cxnLst>
            <a:rect l="0" t="0" r="r" b="b"/>
            <a:pathLst>
              <a:path w="287" h="286">
                <a:moveTo>
                  <a:pt x="144" y="0"/>
                </a:moveTo>
                <a:lnTo>
                  <a:pt x="144" y="0"/>
                </a:lnTo>
                <a:lnTo>
                  <a:pt x="129" y="1"/>
                </a:lnTo>
                <a:lnTo>
                  <a:pt x="115" y="3"/>
                </a:lnTo>
                <a:lnTo>
                  <a:pt x="100" y="7"/>
                </a:lnTo>
                <a:lnTo>
                  <a:pt x="87" y="12"/>
                </a:lnTo>
                <a:lnTo>
                  <a:pt x="75" y="18"/>
                </a:lnTo>
                <a:lnTo>
                  <a:pt x="64" y="25"/>
                </a:lnTo>
                <a:lnTo>
                  <a:pt x="53" y="32"/>
                </a:lnTo>
                <a:lnTo>
                  <a:pt x="42" y="43"/>
                </a:lnTo>
                <a:lnTo>
                  <a:pt x="33" y="52"/>
                </a:lnTo>
                <a:lnTo>
                  <a:pt x="26" y="63"/>
                </a:lnTo>
                <a:lnTo>
                  <a:pt x="19" y="76"/>
                </a:lnTo>
                <a:lnTo>
                  <a:pt x="11" y="89"/>
                </a:lnTo>
                <a:lnTo>
                  <a:pt x="8" y="101"/>
                </a:lnTo>
                <a:lnTo>
                  <a:pt x="4" y="114"/>
                </a:lnTo>
                <a:lnTo>
                  <a:pt x="0" y="128"/>
                </a:lnTo>
                <a:lnTo>
                  <a:pt x="0" y="143"/>
                </a:lnTo>
                <a:lnTo>
                  <a:pt x="0" y="143"/>
                </a:lnTo>
                <a:lnTo>
                  <a:pt x="0" y="157"/>
                </a:lnTo>
                <a:lnTo>
                  <a:pt x="4" y="172"/>
                </a:lnTo>
                <a:lnTo>
                  <a:pt x="8" y="186"/>
                </a:lnTo>
                <a:lnTo>
                  <a:pt x="11" y="199"/>
                </a:lnTo>
                <a:lnTo>
                  <a:pt x="19" y="212"/>
                </a:lnTo>
                <a:lnTo>
                  <a:pt x="26" y="223"/>
                </a:lnTo>
                <a:lnTo>
                  <a:pt x="33" y="235"/>
                </a:lnTo>
                <a:lnTo>
                  <a:pt x="42" y="244"/>
                </a:lnTo>
                <a:lnTo>
                  <a:pt x="53" y="253"/>
                </a:lnTo>
                <a:lnTo>
                  <a:pt x="64" y="263"/>
                </a:lnTo>
                <a:lnTo>
                  <a:pt x="75" y="270"/>
                </a:lnTo>
                <a:lnTo>
                  <a:pt x="87" y="275"/>
                </a:lnTo>
                <a:lnTo>
                  <a:pt x="100" y="281"/>
                </a:lnTo>
                <a:lnTo>
                  <a:pt x="115" y="284"/>
                </a:lnTo>
                <a:lnTo>
                  <a:pt x="129" y="286"/>
                </a:lnTo>
                <a:lnTo>
                  <a:pt x="144" y="286"/>
                </a:lnTo>
                <a:lnTo>
                  <a:pt x="144" y="286"/>
                </a:lnTo>
                <a:lnTo>
                  <a:pt x="158" y="286"/>
                </a:lnTo>
                <a:lnTo>
                  <a:pt x="173" y="284"/>
                </a:lnTo>
                <a:lnTo>
                  <a:pt x="185" y="281"/>
                </a:lnTo>
                <a:lnTo>
                  <a:pt x="200" y="275"/>
                </a:lnTo>
                <a:lnTo>
                  <a:pt x="212" y="270"/>
                </a:lnTo>
                <a:lnTo>
                  <a:pt x="223" y="263"/>
                </a:lnTo>
                <a:lnTo>
                  <a:pt x="234" y="253"/>
                </a:lnTo>
                <a:lnTo>
                  <a:pt x="245" y="244"/>
                </a:lnTo>
                <a:lnTo>
                  <a:pt x="254" y="235"/>
                </a:lnTo>
                <a:lnTo>
                  <a:pt x="261" y="223"/>
                </a:lnTo>
                <a:lnTo>
                  <a:pt x="269" y="212"/>
                </a:lnTo>
                <a:lnTo>
                  <a:pt x="276" y="199"/>
                </a:lnTo>
                <a:lnTo>
                  <a:pt x="280" y="186"/>
                </a:lnTo>
                <a:lnTo>
                  <a:pt x="283" y="172"/>
                </a:lnTo>
                <a:lnTo>
                  <a:pt x="285" y="157"/>
                </a:lnTo>
                <a:lnTo>
                  <a:pt x="287" y="143"/>
                </a:lnTo>
                <a:lnTo>
                  <a:pt x="287" y="143"/>
                </a:lnTo>
                <a:lnTo>
                  <a:pt x="285" y="128"/>
                </a:lnTo>
                <a:lnTo>
                  <a:pt x="283" y="114"/>
                </a:lnTo>
                <a:lnTo>
                  <a:pt x="280" y="101"/>
                </a:lnTo>
                <a:lnTo>
                  <a:pt x="276" y="89"/>
                </a:lnTo>
                <a:lnTo>
                  <a:pt x="269" y="76"/>
                </a:lnTo>
                <a:lnTo>
                  <a:pt x="261" y="63"/>
                </a:lnTo>
                <a:lnTo>
                  <a:pt x="254" y="52"/>
                </a:lnTo>
                <a:lnTo>
                  <a:pt x="245" y="43"/>
                </a:lnTo>
                <a:lnTo>
                  <a:pt x="234" y="32"/>
                </a:lnTo>
                <a:lnTo>
                  <a:pt x="223" y="25"/>
                </a:lnTo>
                <a:lnTo>
                  <a:pt x="212" y="18"/>
                </a:lnTo>
                <a:lnTo>
                  <a:pt x="200" y="12"/>
                </a:lnTo>
                <a:lnTo>
                  <a:pt x="185" y="7"/>
                </a:lnTo>
                <a:lnTo>
                  <a:pt x="173" y="3"/>
                </a:lnTo>
                <a:lnTo>
                  <a:pt x="158" y="1"/>
                </a:lnTo>
                <a:lnTo>
                  <a:pt x="144" y="0"/>
                </a:lnTo>
                <a:lnTo>
                  <a:pt x="144" y="0"/>
                </a:lnTo>
                <a:close/>
                <a:moveTo>
                  <a:pt x="144" y="252"/>
                </a:moveTo>
                <a:lnTo>
                  <a:pt x="144" y="252"/>
                </a:lnTo>
                <a:lnTo>
                  <a:pt x="133" y="250"/>
                </a:lnTo>
                <a:lnTo>
                  <a:pt x="122" y="248"/>
                </a:lnTo>
                <a:lnTo>
                  <a:pt x="102" y="243"/>
                </a:lnTo>
                <a:lnTo>
                  <a:pt x="84" y="232"/>
                </a:lnTo>
                <a:lnTo>
                  <a:pt x="67" y="219"/>
                </a:lnTo>
                <a:lnTo>
                  <a:pt x="55" y="203"/>
                </a:lnTo>
                <a:lnTo>
                  <a:pt x="44" y="185"/>
                </a:lnTo>
                <a:lnTo>
                  <a:pt x="38" y="165"/>
                </a:lnTo>
                <a:lnTo>
                  <a:pt x="37" y="154"/>
                </a:lnTo>
                <a:lnTo>
                  <a:pt x="37" y="143"/>
                </a:lnTo>
                <a:lnTo>
                  <a:pt x="37" y="143"/>
                </a:lnTo>
                <a:lnTo>
                  <a:pt x="37" y="132"/>
                </a:lnTo>
                <a:lnTo>
                  <a:pt x="38" y="121"/>
                </a:lnTo>
                <a:lnTo>
                  <a:pt x="44" y="101"/>
                </a:lnTo>
                <a:lnTo>
                  <a:pt x="55" y="83"/>
                </a:lnTo>
                <a:lnTo>
                  <a:pt x="67" y="67"/>
                </a:lnTo>
                <a:lnTo>
                  <a:pt x="84" y="54"/>
                </a:lnTo>
                <a:lnTo>
                  <a:pt x="102" y="45"/>
                </a:lnTo>
                <a:lnTo>
                  <a:pt x="122" y="38"/>
                </a:lnTo>
                <a:lnTo>
                  <a:pt x="133" y="36"/>
                </a:lnTo>
                <a:lnTo>
                  <a:pt x="144" y="36"/>
                </a:lnTo>
                <a:lnTo>
                  <a:pt x="144" y="36"/>
                </a:lnTo>
                <a:lnTo>
                  <a:pt x="154" y="36"/>
                </a:lnTo>
                <a:lnTo>
                  <a:pt x="165" y="38"/>
                </a:lnTo>
                <a:lnTo>
                  <a:pt x="185" y="45"/>
                </a:lnTo>
                <a:lnTo>
                  <a:pt x="203" y="54"/>
                </a:lnTo>
                <a:lnTo>
                  <a:pt x="220" y="67"/>
                </a:lnTo>
                <a:lnTo>
                  <a:pt x="232" y="83"/>
                </a:lnTo>
                <a:lnTo>
                  <a:pt x="241" y="101"/>
                </a:lnTo>
                <a:lnTo>
                  <a:pt x="249" y="121"/>
                </a:lnTo>
                <a:lnTo>
                  <a:pt x="251" y="132"/>
                </a:lnTo>
                <a:lnTo>
                  <a:pt x="251" y="143"/>
                </a:lnTo>
                <a:lnTo>
                  <a:pt x="251" y="143"/>
                </a:lnTo>
                <a:lnTo>
                  <a:pt x="251" y="154"/>
                </a:lnTo>
                <a:lnTo>
                  <a:pt x="249" y="165"/>
                </a:lnTo>
                <a:lnTo>
                  <a:pt x="241" y="185"/>
                </a:lnTo>
                <a:lnTo>
                  <a:pt x="232" y="203"/>
                </a:lnTo>
                <a:lnTo>
                  <a:pt x="220" y="219"/>
                </a:lnTo>
                <a:lnTo>
                  <a:pt x="203" y="232"/>
                </a:lnTo>
                <a:lnTo>
                  <a:pt x="185" y="243"/>
                </a:lnTo>
                <a:lnTo>
                  <a:pt x="165" y="248"/>
                </a:lnTo>
                <a:lnTo>
                  <a:pt x="154" y="250"/>
                </a:lnTo>
                <a:lnTo>
                  <a:pt x="144" y="252"/>
                </a:lnTo>
                <a:lnTo>
                  <a:pt x="144" y="252"/>
                </a:lnTo>
                <a:close/>
                <a:moveTo>
                  <a:pt x="232" y="143"/>
                </a:moveTo>
                <a:lnTo>
                  <a:pt x="232" y="143"/>
                </a:lnTo>
                <a:lnTo>
                  <a:pt x="231" y="150"/>
                </a:lnTo>
                <a:lnTo>
                  <a:pt x="227" y="156"/>
                </a:lnTo>
                <a:lnTo>
                  <a:pt x="222" y="159"/>
                </a:lnTo>
                <a:lnTo>
                  <a:pt x="214" y="161"/>
                </a:lnTo>
                <a:lnTo>
                  <a:pt x="144" y="161"/>
                </a:lnTo>
                <a:lnTo>
                  <a:pt x="144" y="161"/>
                </a:lnTo>
                <a:lnTo>
                  <a:pt x="136" y="159"/>
                </a:lnTo>
                <a:lnTo>
                  <a:pt x="131" y="156"/>
                </a:lnTo>
                <a:lnTo>
                  <a:pt x="127" y="150"/>
                </a:lnTo>
                <a:lnTo>
                  <a:pt x="125" y="143"/>
                </a:lnTo>
                <a:lnTo>
                  <a:pt x="125" y="72"/>
                </a:lnTo>
                <a:lnTo>
                  <a:pt x="125" y="72"/>
                </a:lnTo>
                <a:lnTo>
                  <a:pt x="127" y="65"/>
                </a:lnTo>
                <a:lnTo>
                  <a:pt x="131" y="60"/>
                </a:lnTo>
                <a:lnTo>
                  <a:pt x="136" y="56"/>
                </a:lnTo>
                <a:lnTo>
                  <a:pt x="144" y="54"/>
                </a:lnTo>
                <a:lnTo>
                  <a:pt x="144" y="54"/>
                </a:lnTo>
                <a:lnTo>
                  <a:pt x="151" y="56"/>
                </a:lnTo>
                <a:lnTo>
                  <a:pt x="156" y="60"/>
                </a:lnTo>
                <a:lnTo>
                  <a:pt x="160" y="65"/>
                </a:lnTo>
                <a:lnTo>
                  <a:pt x="162" y="72"/>
                </a:lnTo>
                <a:lnTo>
                  <a:pt x="162" y="125"/>
                </a:lnTo>
                <a:lnTo>
                  <a:pt x="214" y="125"/>
                </a:lnTo>
                <a:lnTo>
                  <a:pt x="214" y="125"/>
                </a:lnTo>
                <a:lnTo>
                  <a:pt x="222" y="127"/>
                </a:lnTo>
                <a:lnTo>
                  <a:pt x="227" y="130"/>
                </a:lnTo>
                <a:lnTo>
                  <a:pt x="231" y="136"/>
                </a:lnTo>
                <a:lnTo>
                  <a:pt x="232" y="143"/>
                </a:lnTo>
                <a:lnTo>
                  <a:pt x="232" y="143"/>
                </a:lnTo>
                <a:close/>
              </a:path>
            </a:pathLst>
          </a:custGeom>
          <a:solidFill>
            <a:schemeClr val="accent6"/>
          </a:solidFill>
          <a:ln w="9525">
            <a:noFill/>
            <a:round/>
          </a:ln>
        </p:spPr>
        <p:txBody>
          <a:bodyPr vert="horz" wrap="square" lIns="121920" tIns="60960" rIns="121920" bIns="60960" numCol="1" anchor="t" anchorCtr="0" compatLnSpc="1"/>
          <a:lstStyle/>
          <a:p>
            <a:endParaRPr lang="en-US" sz="2400"/>
          </a:p>
        </p:txBody>
      </p:sp>
      <p:sp>
        <p:nvSpPr>
          <p:cNvPr id="52" name="TextBox 14"/>
          <p:cNvSpPr txBox="1"/>
          <p:nvPr/>
        </p:nvSpPr>
        <p:spPr>
          <a:xfrm>
            <a:off x="594695" y="4469913"/>
            <a:ext cx="1081589" cy="464383"/>
          </a:xfrm>
          <a:prstGeom prst="rect">
            <a:avLst/>
          </a:prstGeom>
          <a:noFill/>
        </p:spPr>
        <p:txBody>
          <a:bodyPr wrap="none" rtlCol="0">
            <a:spAutoFit/>
          </a:bodyPr>
          <a:lstStyle/>
          <a:p>
            <a:r>
              <a:rPr lang="en-US" sz="2800" b="1">
                <a:solidFill>
                  <a:schemeClr val="accent6"/>
                </a:solidFill>
                <a:latin typeface="+mj-lt"/>
              </a:rPr>
              <a:t>START</a:t>
            </a:r>
            <a:endParaRPr lang="en-US" sz="2800" b="1">
              <a:solidFill>
                <a:schemeClr val="accent6"/>
              </a:solidFill>
              <a:latin typeface="+mj-lt"/>
            </a:endParaRPr>
          </a:p>
        </p:txBody>
      </p:sp>
      <p:grpSp>
        <p:nvGrpSpPr>
          <p:cNvPr id="72" name="组合 71"/>
          <p:cNvGrpSpPr/>
          <p:nvPr/>
        </p:nvGrpSpPr>
        <p:grpSpPr>
          <a:xfrm>
            <a:off x="2058045" y="3434162"/>
            <a:ext cx="1283318" cy="1851292"/>
            <a:chOff x="2058045" y="3434162"/>
            <a:chExt cx="1283318" cy="1851292"/>
          </a:xfrm>
        </p:grpSpPr>
        <p:sp>
          <p:nvSpPr>
            <p:cNvPr id="46" name="Oval 8"/>
            <p:cNvSpPr/>
            <p:nvPr/>
          </p:nvSpPr>
          <p:spPr>
            <a:xfrm>
              <a:off x="2356072" y="3747007"/>
              <a:ext cx="961049" cy="962751"/>
            </a:xfrm>
            <a:prstGeom prst="ellipse">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104"/>
            <p:cNvSpPr>
              <a:spLocks noEditPoints="1"/>
            </p:cNvSpPr>
            <p:nvPr/>
          </p:nvSpPr>
          <p:spPr bwMode="auto">
            <a:xfrm>
              <a:off x="2626227" y="4022439"/>
              <a:ext cx="412580" cy="402646"/>
            </a:xfrm>
            <a:custGeom>
              <a:avLst/>
              <a:gdLst/>
              <a:ahLst/>
              <a:cxnLst>
                <a:cxn ang="0">
                  <a:pos x="243" y="45"/>
                </a:cxn>
                <a:cxn ang="0">
                  <a:pos x="243" y="20"/>
                </a:cxn>
                <a:cxn ang="0">
                  <a:pos x="238" y="6"/>
                </a:cxn>
                <a:cxn ang="0">
                  <a:pos x="221" y="0"/>
                </a:cxn>
                <a:cxn ang="0">
                  <a:pos x="214" y="2"/>
                </a:cxn>
                <a:cxn ang="0">
                  <a:pos x="203" y="13"/>
                </a:cxn>
                <a:cxn ang="0">
                  <a:pos x="202" y="45"/>
                </a:cxn>
                <a:cxn ang="0">
                  <a:pos x="109" y="20"/>
                </a:cxn>
                <a:cxn ang="0">
                  <a:pos x="107" y="13"/>
                </a:cxn>
                <a:cxn ang="0">
                  <a:pos x="96" y="2"/>
                </a:cxn>
                <a:cxn ang="0">
                  <a:pos x="87" y="0"/>
                </a:cxn>
                <a:cxn ang="0">
                  <a:pos x="73" y="6"/>
                </a:cxn>
                <a:cxn ang="0">
                  <a:pos x="67" y="20"/>
                </a:cxn>
                <a:cxn ang="0">
                  <a:pos x="17" y="45"/>
                </a:cxn>
                <a:cxn ang="0">
                  <a:pos x="9" y="47"/>
                </a:cxn>
                <a:cxn ang="0">
                  <a:pos x="2" y="54"/>
                </a:cxn>
                <a:cxn ang="0">
                  <a:pos x="0" y="287"/>
                </a:cxn>
                <a:cxn ang="0">
                  <a:pos x="2" y="292"/>
                </a:cxn>
                <a:cxn ang="0">
                  <a:pos x="9" y="301"/>
                </a:cxn>
                <a:cxn ang="0">
                  <a:pos x="294" y="301"/>
                </a:cxn>
                <a:cxn ang="0">
                  <a:pos x="301" y="301"/>
                </a:cxn>
                <a:cxn ang="0">
                  <a:pos x="308" y="292"/>
                </a:cxn>
                <a:cxn ang="0">
                  <a:pos x="310" y="62"/>
                </a:cxn>
                <a:cxn ang="0">
                  <a:pos x="308" y="54"/>
                </a:cxn>
                <a:cxn ang="0">
                  <a:pos x="301" y="47"/>
                </a:cxn>
                <a:cxn ang="0">
                  <a:pos x="294" y="45"/>
                </a:cxn>
                <a:cxn ang="0">
                  <a:pos x="145" y="156"/>
                </a:cxn>
                <a:cxn ang="0">
                  <a:pos x="96" y="114"/>
                </a:cxn>
                <a:cxn ang="0">
                  <a:pos x="165" y="114"/>
                </a:cxn>
                <a:cxn ang="0">
                  <a:pos x="214" y="156"/>
                </a:cxn>
                <a:cxn ang="0">
                  <a:pos x="165" y="114"/>
                </a:cxn>
                <a:cxn ang="0">
                  <a:pos x="75" y="156"/>
                </a:cxn>
                <a:cxn ang="0">
                  <a:pos x="31" y="114"/>
                </a:cxn>
                <a:cxn ang="0">
                  <a:pos x="75" y="178"/>
                </a:cxn>
                <a:cxn ang="0">
                  <a:pos x="31" y="209"/>
                </a:cxn>
                <a:cxn ang="0">
                  <a:pos x="75" y="178"/>
                </a:cxn>
                <a:cxn ang="0">
                  <a:pos x="145" y="178"/>
                </a:cxn>
                <a:cxn ang="0">
                  <a:pos x="96" y="209"/>
                </a:cxn>
                <a:cxn ang="0">
                  <a:pos x="145" y="229"/>
                </a:cxn>
                <a:cxn ang="0">
                  <a:pos x="96" y="270"/>
                </a:cxn>
                <a:cxn ang="0">
                  <a:pos x="145" y="229"/>
                </a:cxn>
                <a:cxn ang="0">
                  <a:pos x="214" y="229"/>
                </a:cxn>
                <a:cxn ang="0">
                  <a:pos x="165" y="270"/>
                </a:cxn>
                <a:cxn ang="0">
                  <a:pos x="165" y="209"/>
                </a:cxn>
                <a:cxn ang="0">
                  <a:pos x="214" y="178"/>
                </a:cxn>
                <a:cxn ang="0">
                  <a:pos x="165" y="209"/>
                </a:cxn>
                <a:cxn ang="0">
                  <a:pos x="279" y="178"/>
                </a:cxn>
                <a:cxn ang="0">
                  <a:pos x="236" y="209"/>
                </a:cxn>
                <a:cxn ang="0">
                  <a:pos x="236" y="156"/>
                </a:cxn>
                <a:cxn ang="0">
                  <a:pos x="279" y="114"/>
                </a:cxn>
                <a:cxn ang="0">
                  <a:pos x="236" y="156"/>
                </a:cxn>
                <a:cxn ang="0">
                  <a:pos x="75" y="229"/>
                </a:cxn>
                <a:cxn ang="0">
                  <a:pos x="31" y="270"/>
                </a:cxn>
                <a:cxn ang="0">
                  <a:pos x="236" y="270"/>
                </a:cxn>
                <a:cxn ang="0">
                  <a:pos x="279" y="229"/>
                </a:cxn>
                <a:cxn ang="0">
                  <a:pos x="236" y="270"/>
                </a:cxn>
              </a:cxnLst>
              <a:rect l="0" t="0" r="r" b="b"/>
              <a:pathLst>
                <a:path w="310" h="301">
                  <a:moveTo>
                    <a:pt x="294" y="45"/>
                  </a:moveTo>
                  <a:lnTo>
                    <a:pt x="243" y="45"/>
                  </a:lnTo>
                  <a:lnTo>
                    <a:pt x="243" y="20"/>
                  </a:lnTo>
                  <a:lnTo>
                    <a:pt x="243" y="20"/>
                  </a:lnTo>
                  <a:lnTo>
                    <a:pt x="241" y="13"/>
                  </a:lnTo>
                  <a:lnTo>
                    <a:pt x="238" y="6"/>
                  </a:lnTo>
                  <a:lnTo>
                    <a:pt x="231" y="2"/>
                  </a:lnTo>
                  <a:lnTo>
                    <a:pt x="221" y="0"/>
                  </a:lnTo>
                  <a:lnTo>
                    <a:pt x="221" y="0"/>
                  </a:lnTo>
                  <a:lnTo>
                    <a:pt x="214" y="2"/>
                  </a:lnTo>
                  <a:lnTo>
                    <a:pt x="207" y="6"/>
                  </a:lnTo>
                  <a:lnTo>
                    <a:pt x="203" y="13"/>
                  </a:lnTo>
                  <a:lnTo>
                    <a:pt x="202" y="20"/>
                  </a:lnTo>
                  <a:lnTo>
                    <a:pt x="202" y="45"/>
                  </a:lnTo>
                  <a:lnTo>
                    <a:pt x="109" y="45"/>
                  </a:lnTo>
                  <a:lnTo>
                    <a:pt x="109" y="20"/>
                  </a:lnTo>
                  <a:lnTo>
                    <a:pt x="109" y="20"/>
                  </a:lnTo>
                  <a:lnTo>
                    <a:pt x="107" y="13"/>
                  </a:lnTo>
                  <a:lnTo>
                    <a:pt x="102" y="6"/>
                  </a:lnTo>
                  <a:lnTo>
                    <a:pt x="96" y="2"/>
                  </a:lnTo>
                  <a:lnTo>
                    <a:pt x="87" y="0"/>
                  </a:lnTo>
                  <a:lnTo>
                    <a:pt x="87" y="0"/>
                  </a:lnTo>
                  <a:lnTo>
                    <a:pt x="80" y="2"/>
                  </a:lnTo>
                  <a:lnTo>
                    <a:pt x="73" y="6"/>
                  </a:lnTo>
                  <a:lnTo>
                    <a:pt x="69" y="13"/>
                  </a:lnTo>
                  <a:lnTo>
                    <a:pt x="67" y="20"/>
                  </a:lnTo>
                  <a:lnTo>
                    <a:pt x="67" y="45"/>
                  </a:lnTo>
                  <a:lnTo>
                    <a:pt x="17" y="45"/>
                  </a:lnTo>
                  <a:lnTo>
                    <a:pt x="17" y="45"/>
                  </a:lnTo>
                  <a:lnTo>
                    <a:pt x="9" y="47"/>
                  </a:lnTo>
                  <a:lnTo>
                    <a:pt x="4" y="51"/>
                  </a:lnTo>
                  <a:lnTo>
                    <a:pt x="2" y="54"/>
                  </a:lnTo>
                  <a:lnTo>
                    <a:pt x="0" y="62"/>
                  </a:lnTo>
                  <a:lnTo>
                    <a:pt x="0" y="287"/>
                  </a:lnTo>
                  <a:lnTo>
                    <a:pt x="0" y="287"/>
                  </a:lnTo>
                  <a:lnTo>
                    <a:pt x="2" y="292"/>
                  </a:lnTo>
                  <a:lnTo>
                    <a:pt x="4" y="297"/>
                  </a:lnTo>
                  <a:lnTo>
                    <a:pt x="9" y="301"/>
                  </a:lnTo>
                  <a:lnTo>
                    <a:pt x="17" y="301"/>
                  </a:lnTo>
                  <a:lnTo>
                    <a:pt x="294" y="301"/>
                  </a:lnTo>
                  <a:lnTo>
                    <a:pt x="294" y="301"/>
                  </a:lnTo>
                  <a:lnTo>
                    <a:pt x="301" y="301"/>
                  </a:lnTo>
                  <a:lnTo>
                    <a:pt x="305" y="297"/>
                  </a:lnTo>
                  <a:lnTo>
                    <a:pt x="308" y="292"/>
                  </a:lnTo>
                  <a:lnTo>
                    <a:pt x="310" y="287"/>
                  </a:lnTo>
                  <a:lnTo>
                    <a:pt x="310" y="62"/>
                  </a:lnTo>
                  <a:lnTo>
                    <a:pt x="310" y="62"/>
                  </a:lnTo>
                  <a:lnTo>
                    <a:pt x="308" y="54"/>
                  </a:lnTo>
                  <a:lnTo>
                    <a:pt x="305" y="51"/>
                  </a:lnTo>
                  <a:lnTo>
                    <a:pt x="301" y="47"/>
                  </a:lnTo>
                  <a:lnTo>
                    <a:pt x="294" y="45"/>
                  </a:lnTo>
                  <a:lnTo>
                    <a:pt x="294" y="45"/>
                  </a:lnTo>
                  <a:close/>
                  <a:moveTo>
                    <a:pt x="145" y="114"/>
                  </a:moveTo>
                  <a:lnTo>
                    <a:pt x="145" y="156"/>
                  </a:lnTo>
                  <a:lnTo>
                    <a:pt x="96" y="156"/>
                  </a:lnTo>
                  <a:lnTo>
                    <a:pt x="96" y="114"/>
                  </a:lnTo>
                  <a:lnTo>
                    <a:pt x="145" y="114"/>
                  </a:lnTo>
                  <a:close/>
                  <a:moveTo>
                    <a:pt x="165" y="114"/>
                  </a:moveTo>
                  <a:lnTo>
                    <a:pt x="214" y="114"/>
                  </a:lnTo>
                  <a:lnTo>
                    <a:pt x="214" y="156"/>
                  </a:lnTo>
                  <a:lnTo>
                    <a:pt x="165" y="156"/>
                  </a:lnTo>
                  <a:lnTo>
                    <a:pt x="165" y="114"/>
                  </a:lnTo>
                  <a:close/>
                  <a:moveTo>
                    <a:pt x="75" y="114"/>
                  </a:moveTo>
                  <a:lnTo>
                    <a:pt x="75" y="156"/>
                  </a:lnTo>
                  <a:lnTo>
                    <a:pt x="31" y="156"/>
                  </a:lnTo>
                  <a:lnTo>
                    <a:pt x="31" y="114"/>
                  </a:lnTo>
                  <a:lnTo>
                    <a:pt x="75" y="114"/>
                  </a:lnTo>
                  <a:close/>
                  <a:moveTo>
                    <a:pt x="75" y="178"/>
                  </a:moveTo>
                  <a:lnTo>
                    <a:pt x="75" y="209"/>
                  </a:lnTo>
                  <a:lnTo>
                    <a:pt x="31" y="209"/>
                  </a:lnTo>
                  <a:lnTo>
                    <a:pt x="31" y="178"/>
                  </a:lnTo>
                  <a:lnTo>
                    <a:pt x="75" y="178"/>
                  </a:lnTo>
                  <a:close/>
                  <a:moveTo>
                    <a:pt x="96" y="178"/>
                  </a:moveTo>
                  <a:lnTo>
                    <a:pt x="145" y="178"/>
                  </a:lnTo>
                  <a:lnTo>
                    <a:pt x="145" y="209"/>
                  </a:lnTo>
                  <a:lnTo>
                    <a:pt x="96" y="209"/>
                  </a:lnTo>
                  <a:lnTo>
                    <a:pt x="96" y="178"/>
                  </a:lnTo>
                  <a:close/>
                  <a:moveTo>
                    <a:pt x="145" y="229"/>
                  </a:moveTo>
                  <a:lnTo>
                    <a:pt x="145" y="270"/>
                  </a:lnTo>
                  <a:lnTo>
                    <a:pt x="96" y="270"/>
                  </a:lnTo>
                  <a:lnTo>
                    <a:pt x="96" y="229"/>
                  </a:lnTo>
                  <a:lnTo>
                    <a:pt x="145" y="229"/>
                  </a:lnTo>
                  <a:close/>
                  <a:moveTo>
                    <a:pt x="165" y="229"/>
                  </a:moveTo>
                  <a:lnTo>
                    <a:pt x="214" y="229"/>
                  </a:lnTo>
                  <a:lnTo>
                    <a:pt x="214" y="270"/>
                  </a:lnTo>
                  <a:lnTo>
                    <a:pt x="165" y="270"/>
                  </a:lnTo>
                  <a:lnTo>
                    <a:pt x="165" y="229"/>
                  </a:lnTo>
                  <a:close/>
                  <a:moveTo>
                    <a:pt x="165" y="209"/>
                  </a:moveTo>
                  <a:lnTo>
                    <a:pt x="165" y="178"/>
                  </a:lnTo>
                  <a:lnTo>
                    <a:pt x="214" y="178"/>
                  </a:lnTo>
                  <a:lnTo>
                    <a:pt x="214" y="209"/>
                  </a:lnTo>
                  <a:lnTo>
                    <a:pt x="165" y="209"/>
                  </a:lnTo>
                  <a:close/>
                  <a:moveTo>
                    <a:pt x="236" y="178"/>
                  </a:moveTo>
                  <a:lnTo>
                    <a:pt x="279" y="178"/>
                  </a:lnTo>
                  <a:lnTo>
                    <a:pt x="279" y="209"/>
                  </a:lnTo>
                  <a:lnTo>
                    <a:pt x="236" y="209"/>
                  </a:lnTo>
                  <a:lnTo>
                    <a:pt x="236" y="178"/>
                  </a:lnTo>
                  <a:close/>
                  <a:moveTo>
                    <a:pt x="236" y="156"/>
                  </a:moveTo>
                  <a:lnTo>
                    <a:pt x="236" y="114"/>
                  </a:lnTo>
                  <a:lnTo>
                    <a:pt x="279" y="114"/>
                  </a:lnTo>
                  <a:lnTo>
                    <a:pt x="279" y="156"/>
                  </a:lnTo>
                  <a:lnTo>
                    <a:pt x="236" y="156"/>
                  </a:lnTo>
                  <a:close/>
                  <a:moveTo>
                    <a:pt x="31" y="229"/>
                  </a:moveTo>
                  <a:lnTo>
                    <a:pt x="75" y="229"/>
                  </a:lnTo>
                  <a:lnTo>
                    <a:pt x="75" y="270"/>
                  </a:lnTo>
                  <a:lnTo>
                    <a:pt x="31" y="270"/>
                  </a:lnTo>
                  <a:lnTo>
                    <a:pt x="31" y="229"/>
                  </a:lnTo>
                  <a:close/>
                  <a:moveTo>
                    <a:pt x="236" y="270"/>
                  </a:moveTo>
                  <a:lnTo>
                    <a:pt x="236" y="229"/>
                  </a:lnTo>
                  <a:lnTo>
                    <a:pt x="279" y="229"/>
                  </a:lnTo>
                  <a:lnTo>
                    <a:pt x="279" y="270"/>
                  </a:lnTo>
                  <a:lnTo>
                    <a:pt x="236" y="270"/>
                  </a:ln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sp>
          <p:nvSpPr>
            <p:cNvPr id="61" name="TextBox 24"/>
            <p:cNvSpPr txBox="1"/>
            <p:nvPr/>
          </p:nvSpPr>
          <p:spPr>
            <a:xfrm rot="19777761">
              <a:off x="2058045" y="3434162"/>
              <a:ext cx="789932" cy="355117"/>
            </a:xfrm>
            <a:prstGeom prst="rect">
              <a:avLst/>
            </a:prstGeom>
            <a:noFill/>
          </p:spPr>
          <p:txBody>
            <a:bodyPr wrap="none" rtlCol="0">
              <a:spAutoFit/>
            </a:bodyPr>
            <a:lstStyle/>
            <a:p>
              <a:r>
                <a:rPr lang="en-US" sz="2000">
                  <a:solidFill>
                    <a:schemeClr val="accent1"/>
                  </a:solidFill>
                  <a:latin typeface="+mj-lt"/>
                </a:rPr>
                <a:t>Step 1</a:t>
              </a:r>
              <a:endParaRPr lang="en-US" sz="2000">
                <a:solidFill>
                  <a:schemeClr val="accent1"/>
                </a:solidFill>
                <a:latin typeface="+mj-lt"/>
              </a:endParaRPr>
            </a:p>
          </p:txBody>
        </p:sp>
        <p:sp>
          <p:nvSpPr>
            <p:cNvPr id="66" name="TextBox 29"/>
            <p:cNvSpPr txBox="1"/>
            <p:nvPr/>
          </p:nvSpPr>
          <p:spPr>
            <a:xfrm>
              <a:off x="2382446" y="4885344"/>
              <a:ext cx="958917" cy="400110"/>
            </a:xfrm>
            <a:prstGeom prst="rect">
              <a:avLst/>
            </a:prstGeom>
            <a:noFill/>
          </p:spPr>
          <p:txBody>
            <a:bodyPr wrap="none" rtlCol="0">
              <a:spAutoFit/>
            </a:bodyPr>
            <a:lstStyle/>
            <a:p>
              <a:pPr algn="ctr">
                <a:spcAft>
                  <a:spcPct val="40000"/>
                </a:spcAft>
                <a:buNone/>
              </a:pPr>
              <a:r>
                <a:rPr lang="zh-CN" altLang="en-US" sz="2000" b="1" kern="0" dirty="0">
                  <a:latin typeface="楷体" panose="02010609060101010101" pitchFamily="49" charset="-122"/>
                  <a:ea typeface="楷体" panose="02010609060101010101" pitchFamily="49" charset="-122"/>
                </a:rPr>
                <a:t>取指令</a:t>
              </a:r>
              <a:endParaRPr lang="zh-CN" altLang="en-US" sz="2000" b="1" kern="0" dirty="0">
                <a:latin typeface="楷体" panose="02010609060101010101" pitchFamily="49" charset="-122"/>
                <a:ea typeface="楷体" panose="02010609060101010101" pitchFamily="49" charset="-122"/>
              </a:endParaRPr>
            </a:p>
          </p:txBody>
        </p:sp>
      </p:grpSp>
      <p:grpSp>
        <p:nvGrpSpPr>
          <p:cNvPr id="73" name="组合 72"/>
          <p:cNvGrpSpPr/>
          <p:nvPr/>
        </p:nvGrpSpPr>
        <p:grpSpPr>
          <a:xfrm>
            <a:off x="3440249" y="3434162"/>
            <a:ext cx="1319349" cy="1851292"/>
            <a:chOff x="3440249" y="3434162"/>
            <a:chExt cx="1319349" cy="1851292"/>
          </a:xfrm>
        </p:grpSpPr>
        <p:sp>
          <p:nvSpPr>
            <p:cNvPr id="47" name="Oval 9"/>
            <p:cNvSpPr/>
            <p:nvPr/>
          </p:nvSpPr>
          <p:spPr>
            <a:xfrm>
              <a:off x="3702534" y="3747007"/>
              <a:ext cx="961049" cy="962751"/>
            </a:xfrm>
            <a:prstGeom prst="ellipse">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95"/>
            <p:cNvSpPr>
              <a:spLocks noEditPoints="1"/>
            </p:cNvSpPr>
            <p:nvPr/>
          </p:nvSpPr>
          <p:spPr bwMode="auto">
            <a:xfrm>
              <a:off x="3964791" y="4052391"/>
              <a:ext cx="436536" cy="386647"/>
            </a:xfrm>
            <a:custGeom>
              <a:avLst/>
              <a:gdLst/>
              <a:ahLst/>
              <a:cxnLst>
                <a:cxn ang="0">
                  <a:pos x="296" y="7"/>
                </a:cxn>
                <a:cxn ang="0">
                  <a:pos x="285" y="5"/>
                </a:cxn>
                <a:cxn ang="0">
                  <a:pos x="279" y="11"/>
                </a:cxn>
                <a:cxn ang="0">
                  <a:pos x="276" y="16"/>
                </a:cxn>
                <a:cxn ang="0">
                  <a:pos x="196" y="94"/>
                </a:cxn>
                <a:cxn ang="0">
                  <a:pos x="192" y="112"/>
                </a:cxn>
                <a:cxn ang="0">
                  <a:pos x="200" y="121"/>
                </a:cxn>
                <a:cxn ang="0">
                  <a:pos x="129" y="83"/>
                </a:cxn>
                <a:cxn ang="0">
                  <a:pos x="131" y="58"/>
                </a:cxn>
                <a:cxn ang="0">
                  <a:pos x="124" y="33"/>
                </a:cxn>
                <a:cxn ang="0">
                  <a:pos x="113" y="18"/>
                </a:cxn>
                <a:cxn ang="0">
                  <a:pos x="91" y="4"/>
                </a:cxn>
                <a:cxn ang="0">
                  <a:pos x="66" y="0"/>
                </a:cxn>
                <a:cxn ang="0">
                  <a:pos x="86" y="40"/>
                </a:cxn>
                <a:cxn ang="0">
                  <a:pos x="2" y="49"/>
                </a:cxn>
                <a:cxn ang="0">
                  <a:pos x="0" y="65"/>
                </a:cxn>
                <a:cxn ang="0">
                  <a:pos x="4" y="91"/>
                </a:cxn>
                <a:cxn ang="0">
                  <a:pos x="18" y="112"/>
                </a:cxn>
                <a:cxn ang="0">
                  <a:pos x="35" y="123"/>
                </a:cxn>
                <a:cxn ang="0">
                  <a:pos x="60" y="131"/>
                </a:cxn>
                <a:cxn ang="0">
                  <a:pos x="86" y="129"/>
                </a:cxn>
                <a:cxn ang="0">
                  <a:pos x="89" y="234"/>
                </a:cxn>
                <a:cxn ang="0">
                  <a:pos x="47" y="281"/>
                </a:cxn>
                <a:cxn ang="0">
                  <a:pos x="104" y="248"/>
                </a:cxn>
                <a:cxn ang="0">
                  <a:pos x="240" y="281"/>
                </a:cxn>
                <a:cxn ang="0">
                  <a:pos x="250" y="288"/>
                </a:cxn>
                <a:cxn ang="0">
                  <a:pos x="261" y="290"/>
                </a:cxn>
                <a:cxn ang="0">
                  <a:pos x="278" y="285"/>
                </a:cxn>
                <a:cxn ang="0">
                  <a:pos x="287" y="277"/>
                </a:cxn>
                <a:cxn ang="0">
                  <a:pos x="292" y="259"/>
                </a:cxn>
                <a:cxn ang="0">
                  <a:pos x="287" y="243"/>
                </a:cxn>
                <a:cxn ang="0">
                  <a:pos x="212" y="134"/>
                </a:cxn>
                <a:cxn ang="0">
                  <a:pos x="229" y="136"/>
                </a:cxn>
                <a:cxn ang="0">
                  <a:pos x="314" y="60"/>
                </a:cxn>
                <a:cxn ang="0">
                  <a:pos x="316" y="56"/>
                </a:cxn>
                <a:cxn ang="0">
                  <a:pos x="321" y="53"/>
                </a:cxn>
                <a:cxn ang="0">
                  <a:pos x="328" y="47"/>
                </a:cxn>
                <a:cxn ang="0">
                  <a:pos x="325" y="36"/>
                </a:cxn>
                <a:cxn ang="0">
                  <a:pos x="263" y="252"/>
                </a:cxn>
                <a:cxn ang="0">
                  <a:pos x="276" y="259"/>
                </a:cxn>
                <a:cxn ang="0">
                  <a:pos x="276" y="268"/>
                </a:cxn>
                <a:cxn ang="0">
                  <a:pos x="263" y="276"/>
                </a:cxn>
                <a:cxn ang="0">
                  <a:pos x="256" y="272"/>
                </a:cxn>
                <a:cxn ang="0">
                  <a:pos x="252" y="265"/>
                </a:cxn>
                <a:cxn ang="0">
                  <a:pos x="260" y="254"/>
                </a:cxn>
                <a:cxn ang="0">
                  <a:pos x="221" y="98"/>
                </a:cxn>
                <a:cxn ang="0">
                  <a:pos x="278" y="42"/>
                </a:cxn>
                <a:cxn ang="0">
                  <a:pos x="234" y="111"/>
                </a:cxn>
                <a:cxn ang="0">
                  <a:pos x="240" y="116"/>
                </a:cxn>
              </a:cxnLst>
              <a:rect l="0" t="0" r="r" b="b"/>
              <a:pathLst>
                <a:path w="328" h="290">
                  <a:moveTo>
                    <a:pt x="325" y="36"/>
                  </a:moveTo>
                  <a:lnTo>
                    <a:pt x="296" y="7"/>
                  </a:lnTo>
                  <a:lnTo>
                    <a:pt x="296" y="7"/>
                  </a:lnTo>
                  <a:lnTo>
                    <a:pt x="292" y="5"/>
                  </a:lnTo>
                  <a:lnTo>
                    <a:pt x="289" y="4"/>
                  </a:lnTo>
                  <a:lnTo>
                    <a:pt x="285" y="5"/>
                  </a:lnTo>
                  <a:lnTo>
                    <a:pt x="281" y="7"/>
                  </a:lnTo>
                  <a:lnTo>
                    <a:pt x="281" y="7"/>
                  </a:lnTo>
                  <a:lnTo>
                    <a:pt x="279" y="11"/>
                  </a:lnTo>
                  <a:lnTo>
                    <a:pt x="279" y="16"/>
                  </a:lnTo>
                  <a:lnTo>
                    <a:pt x="279" y="16"/>
                  </a:lnTo>
                  <a:lnTo>
                    <a:pt x="276" y="16"/>
                  </a:lnTo>
                  <a:lnTo>
                    <a:pt x="272" y="18"/>
                  </a:lnTo>
                  <a:lnTo>
                    <a:pt x="272" y="18"/>
                  </a:lnTo>
                  <a:lnTo>
                    <a:pt x="196" y="94"/>
                  </a:lnTo>
                  <a:lnTo>
                    <a:pt x="196" y="94"/>
                  </a:lnTo>
                  <a:lnTo>
                    <a:pt x="196" y="103"/>
                  </a:lnTo>
                  <a:lnTo>
                    <a:pt x="192" y="112"/>
                  </a:lnTo>
                  <a:lnTo>
                    <a:pt x="200" y="121"/>
                  </a:lnTo>
                  <a:lnTo>
                    <a:pt x="200" y="121"/>
                  </a:lnTo>
                  <a:lnTo>
                    <a:pt x="200" y="121"/>
                  </a:lnTo>
                  <a:lnTo>
                    <a:pt x="183" y="138"/>
                  </a:lnTo>
                  <a:lnTo>
                    <a:pt x="129" y="83"/>
                  </a:lnTo>
                  <a:lnTo>
                    <a:pt x="129" y="83"/>
                  </a:lnTo>
                  <a:lnTo>
                    <a:pt x="131" y="74"/>
                  </a:lnTo>
                  <a:lnTo>
                    <a:pt x="131" y="67"/>
                  </a:lnTo>
                  <a:lnTo>
                    <a:pt x="131" y="58"/>
                  </a:lnTo>
                  <a:lnTo>
                    <a:pt x="129" y="49"/>
                  </a:lnTo>
                  <a:lnTo>
                    <a:pt x="127" y="42"/>
                  </a:lnTo>
                  <a:lnTo>
                    <a:pt x="124" y="33"/>
                  </a:lnTo>
                  <a:lnTo>
                    <a:pt x="118" y="25"/>
                  </a:lnTo>
                  <a:lnTo>
                    <a:pt x="113" y="18"/>
                  </a:lnTo>
                  <a:lnTo>
                    <a:pt x="113" y="18"/>
                  </a:lnTo>
                  <a:lnTo>
                    <a:pt x="105" y="13"/>
                  </a:lnTo>
                  <a:lnTo>
                    <a:pt x="98" y="9"/>
                  </a:lnTo>
                  <a:lnTo>
                    <a:pt x="91" y="4"/>
                  </a:lnTo>
                  <a:lnTo>
                    <a:pt x="82" y="2"/>
                  </a:lnTo>
                  <a:lnTo>
                    <a:pt x="73" y="0"/>
                  </a:lnTo>
                  <a:lnTo>
                    <a:pt x="66" y="0"/>
                  </a:lnTo>
                  <a:lnTo>
                    <a:pt x="57" y="0"/>
                  </a:lnTo>
                  <a:lnTo>
                    <a:pt x="47" y="2"/>
                  </a:lnTo>
                  <a:lnTo>
                    <a:pt x="86" y="40"/>
                  </a:lnTo>
                  <a:lnTo>
                    <a:pt x="76" y="76"/>
                  </a:lnTo>
                  <a:lnTo>
                    <a:pt x="38" y="85"/>
                  </a:lnTo>
                  <a:lnTo>
                    <a:pt x="2" y="49"/>
                  </a:lnTo>
                  <a:lnTo>
                    <a:pt x="2" y="49"/>
                  </a:lnTo>
                  <a:lnTo>
                    <a:pt x="0" y="56"/>
                  </a:lnTo>
                  <a:lnTo>
                    <a:pt x="0" y="65"/>
                  </a:lnTo>
                  <a:lnTo>
                    <a:pt x="0" y="74"/>
                  </a:lnTo>
                  <a:lnTo>
                    <a:pt x="2" y="82"/>
                  </a:lnTo>
                  <a:lnTo>
                    <a:pt x="4" y="91"/>
                  </a:lnTo>
                  <a:lnTo>
                    <a:pt x="8" y="98"/>
                  </a:lnTo>
                  <a:lnTo>
                    <a:pt x="13" y="105"/>
                  </a:lnTo>
                  <a:lnTo>
                    <a:pt x="18" y="112"/>
                  </a:lnTo>
                  <a:lnTo>
                    <a:pt x="18" y="112"/>
                  </a:lnTo>
                  <a:lnTo>
                    <a:pt x="26" y="118"/>
                  </a:lnTo>
                  <a:lnTo>
                    <a:pt x="35" y="123"/>
                  </a:lnTo>
                  <a:lnTo>
                    <a:pt x="42" y="127"/>
                  </a:lnTo>
                  <a:lnTo>
                    <a:pt x="51" y="129"/>
                  </a:lnTo>
                  <a:lnTo>
                    <a:pt x="60" y="131"/>
                  </a:lnTo>
                  <a:lnTo>
                    <a:pt x="69" y="131"/>
                  </a:lnTo>
                  <a:lnTo>
                    <a:pt x="76" y="131"/>
                  </a:lnTo>
                  <a:lnTo>
                    <a:pt x="86" y="129"/>
                  </a:lnTo>
                  <a:lnTo>
                    <a:pt x="86" y="129"/>
                  </a:lnTo>
                  <a:lnTo>
                    <a:pt x="140" y="181"/>
                  </a:lnTo>
                  <a:lnTo>
                    <a:pt x="89" y="234"/>
                  </a:lnTo>
                  <a:lnTo>
                    <a:pt x="86" y="230"/>
                  </a:lnTo>
                  <a:lnTo>
                    <a:pt x="71" y="243"/>
                  </a:lnTo>
                  <a:lnTo>
                    <a:pt x="47" y="281"/>
                  </a:lnTo>
                  <a:lnTo>
                    <a:pt x="53" y="286"/>
                  </a:lnTo>
                  <a:lnTo>
                    <a:pt x="91" y="263"/>
                  </a:lnTo>
                  <a:lnTo>
                    <a:pt x="104" y="248"/>
                  </a:lnTo>
                  <a:lnTo>
                    <a:pt x="100" y="245"/>
                  </a:lnTo>
                  <a:lnTo>
                    <a:pt x="153" y="194"/>
                  </a:lnTo>
                  <a:lnTo>
                    <a:pt x="240" y="281"/>
                  </a:lnTo>
                  <a:lnTo>
                    <a:pt x="240" y="281"/>
                  </a:lnTo>
                  <a:lnTo>
                    <a:pt x="245" y="285"/>
                  </a:lnTo>
                  <a:lnTo>
                    <a:pt x="250" y="288"/>
                  </a:lnTo>
                  <a:lnTo>
                    <a:pt x="256" y="290"/>
                  </a:lnTo>
                  <a:lnTo>
                    <a:pt x="261" y="290"/>
                  </a:lnTo>
                  <a:lnTo>
                    <a:pt x="261" y="290"/>
                  </a:lnTo>
                  <a:lnTo>
                    <a:pt x="267" y="290"/>
                  </a:lnTo>
                  <a:lnTo>
                    <a:pt x="272" y="288"/>
                  </a:lnTo>
                  <a:lnTo>
                    <a:pt x="278" y="285"/>
                  </a:lnTo>
                  <a:lnTo>
                    <a:pt x="283" y="281"/>
                  </a:lnTo>
                  <a:lnTo>
                    <a:pt x="283" y="281"/>
                  </a:lnTo>
                  <a:lnTo>
                    <a:pt x="287" y="277"/>
                  </a:lnTo>
                  <a:lnTo>
                    <a:pt x="290" y="272"/>
                  </a:lnTo>
                  <a:lnTo>
                    <a:pt x="292" y="265"/>
                  </a:lnTo>
                  <a:lnTo>
                    <a:pt x="292" y="259"/>
                  </a:lnTo>
                  <a:lnTo>
                    <a:pt x="292" y="254"/>
                  </a:lnTo>
                  <a:lnTo>
                    <a:pt x="290" y="248"/>
                  </a:lnTo>
                  <a:lnTo>
                    <a:pt x="287" y="243"/>
                  </a:lnTo>
                  <a:lnTo>
                    <a:pt x="283" y="237"/>
                  </a:lnTo>
                  <a:lnTo>
                    <a:pt x="196" y="150"/>
                  </a:lnTo>
                  <a:lnTo>
                    <a:pt x="212" y="134"/>
                  </a:lnTo>
                  <a:lnTo>
                    <a:pt x="220" y="141"/>
                  </a:lnTo>
                  <a:lnTo>
                    <a:pt x="220" y="141"/>
                  </a:lnTo>
                  <a:lnTo>
                    <a:pt x="229" y="136"/>
                  </a:lnTo>
                  <a:lnTo>
                    <a:pt x="240" y="136"/>
                  </a:lnTo>
                  <a:lnTo>
                    <a:pt x="314" y="62"/>
                  </a:lnTo>
                  <a:lnTo>
                    <a:pt x="314" y="60"/>
                  </a:lnTo>
                  <a:lnTo>
                    <a:pt x="314" y="60"/>
                  </a:lnTo>
                  <a:lnTo>
                    <a:pt x="314" y="60"/>
                  </a:lnTo>
                  <a:lnTo>
                    <a:pt x="316" y="56"/>
                  </a:lnTo>
                  <a:lnTo>
                    <a:pt x="318" y="54"/>
                  </a:lnTo>
                  <a:lnTo>
                    <a:pt x="318" y="54"/>
                  </a:lnTo>
                  <a:lnTo>
                    <a:pt x="321" y="53"/>
                  </a:lnTo>
                  <a:lnTo>
                    <a:pt x="325" y="51"/>
                  </a:lnTo>
                  <a:lnTo>
                    <a:pt x="325" y="51"/>
                  </a:lnTo>
                  <a:lnTo>
                    <a:pt x="328" y="47"/>
                  </a:lnTo>
                  <a:lnTo>
                    <a:pt x="328" y="44"/>
                  </a:lnTo>
                  <a:lnTo>
                    <a:pt x="328" y="40"/>
                  </a:lnTo>
                  <a:lnTo>
                    <a:pt x="325" y="36"/>
                  </a:lnTo>
                  <a:lnTo>
                    <a:pt x="325" y="36"/>
                  </a:lnTo>
                  <a:close/>
                  <a:moveTo>
                    <a:pt x="263" y="252"/>
                  </a:moveTo>
                  <a:lnTo>
                    <a:pt x="263" y="252"/>
                  </a:lnTo>
                  <a:lnTo>
                    <a:pt x="269" y="254"/>
                  </a:lnTo>
                  <a:lnTo>
                    <a:pt x="272" y="256"/>
                  </a:lnTo>
                  <a:lnTo>
                    <a:pt x="276" y="259"/>
                  </a:lnTo>
                  <a:lnTo>
                    <a:pt x="276" y="265"/>
                  </a:lnTo>
                  <a:lnTo>
                    <a:pt x="276" y="265"/>
                  </a:lnTo>
                  <a:lnTo>
                    <a:pt x="276" y="268"/>
                  </a:lnTo>
                  <a:lnTo>
                    <a:pt x="272" y="272"/>
                  </a:lnTo>
                  <a:lnTo>
                    <a:pt x="269" y="276"/>
                  </a:lnTo>
                  <a:lnTo>
                    <a:pt x="263" y="276"/>
                  </a:lnTo>
                  <a:lnTo>
                    <a:pt x="263" y="276"/>
                  </a:lnTo>
                  <a:lnTo>
                    <a:pt x="260" y="276"/>
                  </a:lnTo>
                  <a:lnTo>
                    <a:pt x="256" y="272"/>
                  </a:lnTo>
                  <a:lnTo>
                    <a:pt x="252" y="268"/>
                  </a:lnTo>
                  <a:lnTo>
                    <a:pt x="252" y="265"/>
                  </a:lnTo>
                  <a:lnTo>
                    <a:pt x="252" y="265"/>
                  </a:lnTo>
                  <a:lnTo>
                    <a:pt x="252" y="259"/>
                  </a:lnTo>
                  <a:lnTo>
                    <a:pt x="256" y="256"/>
                  </a:lnTo>
                  <a:lnTo>
                    <a:pt x="260" y="254"/>
                  </a:lnTo>
                  <a:lnTo>
                    <a:pt x="263" y="252"/>
                  </a:lnTo>
                  <a:lnTo>
                    <a:pt x="263" y="252"/>
                  </a:lnTo>
                  <a:close/>
                  <a:moveTo>
                    <a:pt x="221" y="98"/>
                  </a:moveTo>
                  <a:lnTo>
                    <a:pt x="216" y="92"/>
                  </a:lnTo>
                  <a:lnTo>
                    <a:pt x="272" y="36"/>
                  </a:lnTo>
                  <a:lnTo>
                    <a:pt x="278" y="42"/>
                  </a:lnTo>
                  <a:lnTo>
                    <a:pt x="221" y="98"/>
                  </a:lnTo>
                  <a:close/>
                  <a:moveTo>
                    <a:pt x="240" y="116"/>
                  </a:moveTo>
                  <a:lnTo>
                    <a:pt x="234" y="111"/>
                  </a:lnTo>
                  <a:lnTo>
                    <a:pt x="290" y="54"/>
                  </a:lnTo>
                  <a:lnTo>
                    <a:pt x="296" y="60"/>
                  </a:lnTo>
                  <a:lnTo>
                    <a:pt x="240" y="116"/>
                  </a:ln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sp>
          <p:nvSpPr>
            <p:cNvPr id="62" name="TextBox 25"/>
            <p:cNvSpPr txBox="1"/>
            <p:nvPr/>
          </p:nvSpPr>
          <p:spPr>
            <a:xfrm rot="19777761">
              <a:off x="3440249" y="3434162"/>
              <a:ext cx="789932" cy="355117"/>
            </a:xfrm>
            <a:prstGeom prst="rect">
              <a:avLst/>
            </a:prstGeom>
            <a:noFill/>
          </p:spPr>
          <p:txBody>
            <a:bodyPr wrap="none" rtlCol="0">
              <a:spAutoFit/>
            </a:bodyPr>
            <a:lstStyle/>
            <a:p>
              <a:r>
                <a:rPr lang="en-US" sz="2000">
                  <a:solidFill>
                    <a:schemeClr val="accent2"/>
                  </a:solidFill>
                  <a:latin typeface="+mj-lt"/>
                </a:rPr>
                <a:t>Step 2</a:t>
              </a:r>
              <a:endParaRPr lang="en-US" sz="2000">
                <a:solidFill>
                  <a:schemeClr val="accent2"/>
                </a:solidFill>
                <a:latin typeface="+mj-lt"/>
              </a:endParaRPr>
            </a:p>
          </p:txBody>
        </p:sp>
        <p:sp>
          <p:nvSpPr>
            <p:cNvPr id="67" name="TextBox 31"/>
            <p:cNvSpPr txBox="1"/>
            <p:nvPr/>
          </p:nvSpPr>
          <p:spPr>
            <a:xfrm>
              <a:off x="3542598" y="4885344"/>
              <a:ext cx="1217000" cy="400110"/>
            </a:xfrm>
            <a:prstGeom prst="rect">
              <a:avLst/>
            </a:prstGeom>
            <a:noFill/>
          </p:spPr>
          <p:txBody>
            <a:bodyPr wrap="none" rtlCol="0">
              <a:spAutoFit/>
            </a:bodyPr>
            <a:lstStyle/>
            <a:p>
              <a:pPr>
                <a:lnSpc>
                  <a:spcPct val="100000"/>
                </a:lnSpc>
                <a:spcBef>
                  <a:spcPct val="50000"/>
                </a:spcBef>
                <a:spcAft>
                  <a:spcPct val="0"/>
                </a:spcAft>
                <a:buClrTx/>
                <a:buSzTx/>
                <a:buFontTx/>
                <a:buNone/>
              </a:pPr>
              <a:r>
                <a:rPr lang="zh-CN" altLang="en-US" sz="2000" b="1" dirty="0">
                  <a:latin typeface="楷体" panose="02010609060101010101" pitchFamily="49" charset="-122"/>
                  <a:ea typeface="楷体" panose="02010609060101010101" pitchFamily="49" charset="-122"/>
                </a:rPr>
                <a:t>指令译码</a:t>
              </a:r>
              <a:endParaRPr lang="zh-CN" altLang="en-US" sz="2000" b="1" dirty="0">
                <a:latin typeface="楷体" panose="02010609060101010101" pitchFamily="49" charset="-122"/>
                <a:ea typeface="楷体" panose="02010609060101010101" pitchFamily="49" charset="-122"/>
              </a:endParaRPr>
            </a:p>
          </p:txBody>
        </p:sp>
      </p:grpSp>
      <p:grpSp>
        <p:nvGrpSpPr>
          <p:cNvPr id="74" name="组合 73"/>
          <p:cNvGrpSpPr/>
          <p:nvPr/>
        </p:nvGrpSpPr>
        <p:grpSpPr>
          <a:xfrm>
            <a:off x="4748449" y="3434162"/>
            <a:ext cx="1538619" cy="1851292"/>
            <a:chOff x="4748449" y="3434162"/>
            <a:chExt cx="1538619" cy="1851292"/>
          </a:xfrm>
        </p:grpSpPr>
        <p:sp>
          <p:nvSpPr>
            <p:cNvPr id="48" name="Oval 10"/>
            <p:cNvSpPr/>
            <p:nvPr/>
          </p:nvSpPr>
          <p:spPr>
            <a:xfrm>
              <a:off x="5011683" y="3747007"/>
              <a:ext cx="961049" cy="962751"/>
            </a:xfrm>
            <a:prstGeom prst="ellipse">
              <a:avLst/>
            </a:prstGeom>
            <a:solidFill>
              <a:schemeClr val="bg1"/>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106"/>
            <p:cNvSpPr>
              <a:spLocks noEditPoints="1"/>
            </p:cNvSpPr>
            <p:nvPr/>
          </p:nvSpPr>
          <p:spPr bwMode="auto">
            <a:xfrm>
              <a:off x="5261921" y="4057726"/>
              <a:ext cx="457832" cy="341313"/>
            </a:xfrm>
            <a:custGeom>
              <a:avLst/>
              <a:gdLst/>
              <a:ahLst/>
              <a:cxnLst>
                <a:cxn ang="0">
                  <a:pos x="41" y="0"/>
                </a:cxn>
                <a:cxn ang="0">
                  <a:pos x="34" y="0"/>
                </a:cxn>
                <a:cxn ang="0">
                  <a:pos x="18" y="7"/>
                </a:cxn>
                <a:cxn ang="0">
                  <a:pos x="7" y="18"/>
                </a:cxn>
                <a:cxn ang="0">
                  <a:pos x="0" y="33"/>
                </a:cxn>
                <a:cxn ang="0">
                  <a:pos x="0" y="214"/>
                </a:cxn>
                <a:cxn ang="0">
                  <a:pos x="0" y="221"/>
                </a:cxn>
                <a:cxn ang="0">
                  <a:pos x="7" y="237"/>
                </a:cxn>
                <a:cxn ang="0">
                  <a:pos x="18" y="248"/>
                </a:cxn>
                <a:cxn ang="0">
                  <a:pos x="34" y="256"/>
                </a:cxn>
                <a:cxn ang="0">
                  <a:pos x="299" y="256"/>
                </a:cxn>
                <a:cxn ang="0">
                  <a:pos x="308" y="256"/>
                </a:cxn>
                <a:cxn ang="0">
                  <a:pos x="322" y="248"/>
                </a:cxn>
                <a:cxn ang="0">
                  <a:pos x="335" y="237"/>
                </a:cxn>
                <a:cxn ang="0">
                  <a:pos x="340" y="221"/>
                </a:cxn>
                <a:cxn ang="0">
                  <a:pos x="342" y="42"/>
                </a:cxn>
                <a:cxn ang="0">
                  <a:pos x="340" y="33"/>
                </a:cxn>
                <a:cxn ang="0">
                  <a:pos x="335" y="18"/>
                </a:cxn>
                <a:cxn ang="0">
                  <a:pos x="322" y="7"/>
                </a:cxn>
                <a:cxn ang="0">
                  <a:pos x="308" y="0"/>
                </a:cxn>
                <a:cxn ang="0">
                  <a:pos x="299" y="0"/>
                </a:cxn>
                <a:cxn ang="0">
                  <a:pos x="319" y="36"/>
                </a:cxn>
                <a:cxn ang="0">
                  <a:pos x="320" y="42"/>
                </a:cxn>
                <a:cxn ang="0">
                  <a:pos x="320" y="214"/>
                </a:cxn>
                <a:cxn ang="0">
                  <a:pos x="228" y="114"/>
                </a:cxn>
                <a:cxn ang="0">
                  <a:pos x="299" y="20"/>
                </a:cxn>
                <a:cxn ang="0">
                  <a:pos x="170" y="134"/>
                </a:cxn>
                <a:cxn ang="0">
                  <a:pos x="38" y="22"/>
                </a:cxn>
                <a:cxn ang="0">
                  <a:pos x="299" y="20"/>
                </a:cxn>
                <a:cxn ang="0">
                  <a:pos x="21" y="218"/>
                </a:cxn>
                <a:cxn ang="0">
                  <a:pos x="21" y="42"/>
                </a:cxn>
                <a:cxn ang="0">
                  <a:pos x="21" y="36"/>
                </a:cxn>
                <a:cxn ang="0">
                  <a:pos x="21" y="218"/>
                </a:cxn>
                <a:cxn ang="0">
                  <a:pos x="41" y="234"/>
                </a:cxn>
                <a:cxn ang="0">
                  <a:pos x="128" y="127"/>
                </a:cxn>
                <a:cxn ang="0">
                  <a:pos x="163" y="158"/>
                </a:cxn>
                <a:cxn ang="0">
                  <a:pos x="170" y="160"/>
                </a:cxn>
                <a:cxn ang="0">
                  <a:pos x="174" y="160"/>
                </a:cxn>
                <a:cxn ang="0">
                  <a:pos x="212" y="127"/>
                </a:cxn>
                <a:cxn ang="0">
                  <a:pos x="306" y="234"/>
                </a:cxn>
                <a:cxn ang="0">
                  <a:pos x="41" y="234"/>
                </a:cxn>
              </a:cxnLst>
              <a:rect l="0" t="0" r="r" b="b"/>
              <a:pathLst>
                <a:path w="342" h="256">
                  <a:moveTo>
                    <a:pt x="299" y="0"/>
                  </a:moveTo>
                  <a:lnTo>
                    <a:pt x="41" y="0"/>
                  </a:lnTo>
                  <a:lnTo>
                    <a:pt x="41" y="0"/>
                  </a:lnTo>
                  <a:lnTo>
                    <a:pt x="34" y="0"/>
                  </a:lnTo>
                  <a:lnTo>
                    <a:pt x="25" y="2"/>
                  </a:lnTo>
                  <a:lnTo>
                    <a:pt x="18" y="7"/>
                  </a:lnTo>
                  <a:lnTo>
                    <a:pt x="12" y="11"/>
                  </a:lnTo>
                  <a:lnTo>
                    <a:pt x="7" y="18"/>
                  </a:lnTo>
                  <a:lnTo>
                    <a:pt x="3" y="25"/>
                  </a:lnTo>
                  <a:lnTo>
                    <a:pt x="0" y="33"/>
                  </a:lnTo>
                  <a:lnTo>
                    <a:pt x="0" y="42"/>
                  </a:lnTo>
                  <a:lnTo>
                    <a:pt x="0" y="214"/>
                  </a:lnTo>
                  <a:lnTo>
                    <a:pt x="0" y="214"/>
                  </a:lnTo>
                  <a:lnTo>
                    <a:pt x="0" y="221"/>
                  </a:lnTo>
                  <a:lnTo>
                    <a:pt x="3" y="230"/>
                  </a:lnTo>
                  <a:lnTo>
                    <a:pt x="7" y="237"/>
                  </a:lnTo>
                  <a:lnTo>
                    <a:pt x="12" y="243"/>
                  </a:lnTo>
                  <a:lnTo>
                    <a:pt x="18" y="248"/>
                  </a:lnTo>
                  <a:lnTo>
                    <a:pt x="25" y="252"/>
                  </a:lnTo>
                  <a:lnTo>
                    <a:pt x="34" y="256"/>
                  </a:lnTo>
                  <a:lnTo>
                    <a:pt x="41" y="256"/>
                  </a:lnTo>
                  <a:lnTo>
                    <a:pt x="299" y="256"/>
                  </a:lnTo>
                  <a:lnTo>
                    <a:pt x="299" y="256"/>
                  </a:lnTo>
                  <a:lnTo>
                    <a:pt x="308" y="256"/>
                  </a:lnTo>
                  <a:lnTo>
                    <a:pt x="315" y="252"/>
                  </a:lnTo>
                  <a:lnTo>
                    <a:pt x="322" y="248"/>
                  </a:lnTo>
                  <a:lnTo>
                    <a:pt x="330" y="243"/>
                  </a:lnTo>
                  <a:lnTo>
                    <a:pt x="335" y="237"/>
                  </a:lnTo>
                  <a:lnTo>
                    <a:pt x="339" y="230"/>
                  </a:lnTo>
                  <a:lnTo>
                    <a:pt x="340" y="221"/>
                  </a:lnTo>
                  <a:lnTo>
                    <a:pt x="342" y="214"/>
                  </a:lnTo>
                  <a:lnTo>
                    <a:pt x="342" y="42"/>
                  </a:lnTo>
                  <a:lnTo>
                    <a:pt x="342" y="42"/>
                  </a:lnTo>
                  <a:lnTo>
                    <a:pt x="340" y="33"/>
                  </a:lnTo>
                  <a:lnTo>
                    <a:pt x="339" y="25"/>
                  </a:lnTo>
                  <a:lnTo>
                    <a:pt x="335" y="18"/>
                  </a:lnTo>
                  <a:lnTo>
                    <a:pt x="330" y="11"/>
                  </a:lnTo>
                  <a:lnTo>
                    <a:pt x="322" y="7"/>
                  </a:lnTo>
                  <a:lnTo>
                    <a:pt x="315" y="2"/>
                  </a:lnTo>
                  <a:lnTo>
                    <a:pt x="308" y="0"/>
                  </a:lnTo>
                  <a:lnTo>
                    <a:pt x="299" y="0"/>
                  </a:lnTo>
                  <a:lnTo>
                    <a:pt x="299" y="0"/>
                  </a:lnTo>
                  <a:close/>
                  <a:moveTo>
                    <a:pt x="228" y="114"/>
                  </a:moveTo>
                  <a:lnTo>
                    <a:pt x="319" y="36"/>
                  </a:lnTo>
                  <a:lnTo>
                    <a:pt x="319" y="36"/>
                  </a:lnTo>
                  <a:lnTo>
                    <a:pt x="320" y="42"/>
                  </a:lnTo>
                  <a:lnTo>
                    <a:pt x="320" y="214"/>
                  </a:lnTo>
                  <a:lnTo>
                    <a:pt x="320" y="214"/>
                  </a:lnTo>
                  <a:lnTo>
                    <a:pt x="320" y="218"/>
                  </a:lnTo>
                  <a:lnTo>
                    <a:pt x="228" y="114"/>
                  </a:lnTo>
                  <a:close/>
                  <a:moveTo>
                    <a:pt x="299" y="20"/>
                  </a:moveTo>
                  <a:lnTo>
                    <a:pt x="299" y="20"/>
                  </a:lnTo>
                  <a:lnTo>
                    <a:pt x="302" y="22"/>
                  </a:lnTo>
                  <a:lnTo>
                    <a:pt x="170" y="134"/>
                  </a:lnTo>
                  <a:lnTo>
                    <a:pt x="38" y="22"/>
                  </a:lnTo>
                  <a:lnTo>
                    <a:pt x="38" y="22"/>
                  </a:lnTo>
                  <a:lnTo>
                    <a:pt x="41" y="20"/>
                  </a:lnTo>
                  <a:lnTo>
                    <a:pt x="299" y="20"/>
                  </a:lnTo>
                  <a:close/>
                  <a:moveTo>
                    <a:pt x="21" y="218"/>
                  </a:moveTo>
                  <a:lnTo>
                    <a:pt x="21" y="218"/>
                  </a:lnTo>
                  <a:lnTo>
                    <a:pt x="21" y="214"/>
                  </a:lnTo>
                  <a:lnTo>
                    <a:pt x="21" y="42"/>
                  </a:lnTo>
                  <a:lnTo>
                    <a:pt x="21" y="42"/>
                  </a:lnTo>
                  <a:lnTo>
                    <a:pt x="21" y="36"/>
                  </a:lnTo>
                  <a:lnTo>
                    <a:pt x="112" y="114"/>
                  </a:lnTo>
                  <a:lnTo>
                    <a:pt x="21" y="218"/>
                  </a:lnTo>
                  <a:close/>
                  <a:moveTo>
                    <a:pt x="41" y="234"/>
                  </a:moveTo>
                  <a:lnTo>
                    <a:pt x="41" y="234"/>
                  </a:lnTo>
                  <a:lnTo>
                    <a:pt x="36" y="234"/>
                  </a:lnTo>
                  <a:lnTo>
                    <a:pt x="128" y="127"/>
                  </a:lnTo>
                  <a:lnTo>
                    <a:pt x="163" y="158"/>
                  </a:lnTo>
                  <a:lnTo>
                    <a:pt x="163" y="158"/>
                  </a:lnTo>
                  <a:lnTo>
                    <a:pt x="166" y="160"/>
                  </a:lnTo>
                  <a:lnTo>
                    <a:pt x="170" y="160"/>
                  </a:lnTo>
                  <a:lnTo>
                    <a:pt x="170" y="160"/>
                  </a:lnTo>
                  <a:lnTo>
                    <a:pt x="174" y="160"/>
                  </a:lnTo>
                  <a:lnTo>
                    <a:pt x="177" y="158"/>
                  </a:lnTo>
                  <a:lnTo>
                    <a:pt x="212" y="127"/>
                  </a:lnTo>
                  <a:lnTo>
                    <a:pt x="306" y="234"/>
                  </a:lnTo>
                  <a:lnTo>
                    <a:pt x="306" y="234"/>
                  </a:lnTo>
                  <a:lnTo>
                    <a:pt x="299" y="234"/>
                  </a:lnTo>
                  <a:lnTo>
                    <a:pt x="41" y="234"/>
                  </a:lnTo>
                  <a:close/>
                </a:path>
              </a:pathLst>
            </a:custGeom>
            <a:solidFill>
              <a:schemeClr val="accent3"/>
            </a:solidFill>
            <a:ln w="9525">
              <a:noFill/>
              <a:round/>
            </a:ln>
          </p:spPr>
          <p:txBody>
            <a:bodyPr vert="horz" wrap="square" lIns="121920" tIns="60960" rIns="121920" bIns="60960" numCol="1" anchor="t" anchorCtr="0" compatLnSpc="1"/>
            <a:lstStyle/>
            <a:p>
              <a:endParaRPr lang="en-US" sz="2400"/>
            </a:p>
          </p:txBody>
        </p:sp>
        <p:sp>
          <p:nvSpPr>
            <p:cNvPr id="63" name="TextBox 26"/>
            <p:cNvSpPr txBox="1"/>
            <p:nvPr/>
          </p:nvSpPr>
          <p:spPr>
            <a:xfrm rot="19777761">
              <a:off x="4748449" y="3434162"/>
              <a:ext cx="789932" cy="355117"/>
            </a:xfrm>
            <a:prstGeom prst="rect">
              <a:avLst/>
            </a:prstGeom>
            <a:noFill/>
          </p:spPr>
          <p:txBody>
            <a:bodyPr wrap="none" rtlCol="0">
              <a:spAutoFit/>
            </a:bodyPr>
            <a:lstStyle/>
            <a:p>
              <a:r>
                <a:rPr lang="en-US" sz="2000">
                  <a:solidFill>
                    <a:schemeClr val="accent3"/>
                  </a:solidFill>
                  <a:latin typeface="+mj-lt"/>
                </a:rPr>
                <a:t>Step 3</a:t>
              </a:r>
              <a:endParaRPr lang="en-US" sz="2000">
                <a:solidFill>
                  <a:schemeClr val="accent3"/>
                </a:solidFill>
                <a:latin typeface="+mj-lt"/>
              </a:endParaRPr>
            </a:p>
          </p:txBody>
        </p:sp>
        <p:sp>
          <p:nvSpPr>
            <p:cNvPr id="68" name="TextBox 33"/>
            <p:cNvSpPr txBox="1"/>
            <p:nvPr/>
          </p:nvSpPr>
          <p:spPr>
            <a:xfrm>
              <a:off x="4811984" y="4885344"/>
              <a:ext cx="1475084" cy="400110"/>
            </a:xfrm>
            <a:prstGeom prst="rect">
              <a:avLst/>
            </a:prstGeom>
            <a:noFill/>
          </p:spPr>
          <p:txBody>
            <a:bodyPr wrap="none" rtlCol="0">
              <a:spAutoFit/>
            </a:bodyPr>
            <a:lstStyle/>
            <a:p>
              <a:pPr>
                <a:lnSpc>
                  <a:spcPct val="100000"/>
                </a:lnSpc>
                <a:spcBef>
                  <a:spcPct val="50000"/>
                </a:spcBef>
                <a:spcAft>
                  <a:spcPct val="0"/>
                </a:spcAft>
                <a:buClrTx/>
                <a:buSzTx/>
                <a:buFontTx/>
                <a:buNone/>
              </a:pPr>
              <a:r>
                <a:rPr lang="zh-CN" altLang="en-US" sz="2000" b="1" dirty="0">
                  <a:latin typeface="楷体" panose="02010609060101010101" pitchFamily="49" charset="-122"/>
                  <a:ea typeface="楷体" panose="02010609060101010101" pitchFamily="49" charset="-122"/>
                </a:rPr>
                <a:t>读取操作数</a:t>
              </a:r>
              <a:endParaRPr lang="zh-CN" altLang="en-US" sz="2000" b="1" dirty="0">
                <a:latin typeface="楷体" panose="02010609060101010101" pitchFamily="49" charset="-122"/>
                <a:ea typeface="楷体" panose="02010609060101010101" pitchFamily="49" charset="-122"/>
              </a:endParaRPr>
            </a:p>
          </p:txBody>
        </p:sp>
      </p:grpSp>
      <p:grpSp>
        <p:nvGrpSpPr>
          <p:cNvPr id="75" name="组合 74"/>
          <p:cNvGrpSpPr/>
          <p:nvPr/>
        </p:nvGrpSpPr>
        <p:grpSpPr>
          <a:xfrm>
            <a:off x="6047294" y="3434163"/>
            <a:ext cx="1429049" cy="1851291"/>
            <a:chOff x="6047294" y="3434163"/>
            <a:chExt cx="1429049" cy="1851291"/>
          </a:xfrm>
        </p:grpSpPr>
        <p:sp>
          <p:nvSpPr>
            <p:cNvPr id="49" name="Oval 11"/>
            <p:cNvSpPr/>
            <p:nvPr/>
          </p:nvSpPr>
          <p:spPr>
            <a:xfrm>
              <a:off x="6309086" y="3747007"/>
              <a:ext cx="961049" cy="962751"/>
            </a:xfrm>
            <a:prstGeom prst="ellipse">
              <a:avLst/>
            </a:prstGeom>
            <a:solidFill>
              <a:schemeClr val="bg1"/>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82"/>
            <p:cNvGrpSpPr/>
            <p:nvPr/>
          </p:nvGrpSpPr>
          <p:grpSpPr>
            <a:xfrm>
              <a:off x="6562065" y="4017727"/>
              <a:ext cx="449846" cy="421311"/>
              <a:chOff x="4067683" y="3042772"/>
              <a:chExt cx="350901" cy="328061"/>
            </a:xfrm>
            <a:solidFill>
              <a:schemeClr val="accent4"/>
            </a:solidFill>
          </p:grpSpPr>
          <p:sp>
            <p:nvSpPr>
              <p:cNvPr id="54" name="Freeform 33"/>
              <p:cNvSpPr>
                <a:spLocks noEditPoints="1"/>
              </p:cNvSpPr>
              <p:nvPr/>
            </p:nvSpPr>
            <p:spPr bwMode="auto">
              <a:xfrm>
                <a:off x="4156966" y="3260787"/>
                <a:ext cx="174412" cy="110046"/>
              </a:xfrm>
              <a:custGeom>
                <a:avLst/>
                <a:gdLst/>
                <a:ahLst/>
                <a:cxnLst>
                  <a:cxn ang="0">
                    <a:pos x="0" y="44"/>
                  </a:cxn>
                  <a:cxn ang="0">
                    <a:pos x="0" y="107"/>
                  </a:cxn>
                  <a:cxn ang="0">
                    <a:pos x="169" y="107"/>
                  </a:cxn>
                  <a:cxn ang="0">
                    <a:pos x="169" y="44"/>
                  </a:cxn>
                  <a:cxn ang="0">
                    <a:pos x="169" y="0"/>
                  </a:cxn>
                  <a:cxn ang="0">
                    <a:pos x="0" y="0"/>
                  </a:cxn>
                  <a:cxn ang="0">
                    <a:pos x="0" y="44"/>
                  </a:cxn>
                  <a:cxn ang="0">
                    <a:pos x="20" y="22"/>
                  </a:cxn>
                  <a:cxn ang="0">
                    <a:pos x="147" y="22"/>
                  </a:cxn>
                  <a:cxn ang="0">
                    <a:pos x="147" y="44"/>
                  </a:cxn>
                  <a:cxn ang="0">
                    <a:pos x="20" y="44"/>
                  </a:cxn>
                  <a:cxn ang="0">
                    <a:pos x="20" y="22"/>
                  </a:cxn>
                  <a:cxn ang="0">
                    <a:pos x="20" y="64"/>
                  </a:cxn>
                  <a:cxn ang="0">
                    <a:pos x="147" y="64"/>
                  </a:cxn>
                  <a:cxn ang="0">
                    <a:pos x="147" y="86"/>
                  </a:cxn>
                  <a:cxn ang="0">
                    <a:pos x="20" y="86"/>
                  </a:cxn>
                  <a:cxn ang="0">
                    <a:pos x="20" y="64"/>
                  </a:cxn>
                </a:cxnLst>
                <a:rect l="0" t="0" r="r" b="b"/>
                <a:pathLst>
                  <a:path w="169" h="107">
                    <a:moveTo>
                      <a:pt x="0" y="44"/>
                    </a:moveTo>
                    <a:lnTo>
                      <a:pt x="0" y="107"/>
                    </a:lnTo>
                    <a:lnTo>
                      <a:pt x="169" y="107"/>
                    </a:lnTo>
                    <a:lnTo>
                      <a:pt x="169" y="44"/>
                    </a:lnTo>
                    <a:lnTo>
                      <a:pt x="169" y="0"/>
                    </a:lnTo>
                    <a:lnTo>
                      <a:pt x="0" y="0"/>
                    </a:lnTo>
                    <a:lnTo>
                      <a:pt x="0" y="44"/>
                    </a:lnTo>
                    <a:close/>
                    <a:moveTo>
                      <a:pt x="20" y="22"/>
                    </a:moveTo>
                    <a:lnTo>
                      <a:pt x="147" y="22"/>
                    </a:lnTo>
                    <a:lnTo>
                      <a:pt x="147" y="44"/>
                    </a:lnTo>
                    <a:lnTo>
                      <a:pt x="20" y="44"/>
                    </a:lnTo>
                    <a:lnTo>
                      <a:pt x="20" y="22"/>
                    </a:lnTo>
                    <a:close/>
                    <a:moveTo>
                      <a:pt x="20" y="64"/>
                    </a:moveTo>
                    <a:lnTo>
                      <a:pt x="147" y="64"/>
                    </a:lnTo>
                    <a:lnTo>
                      <a:pt x="147" y="86"/>
                    </a:lnTo>
                    <a:lnTo>
                      <a:pt x="20" y="86"/>
                    </a:lnTo>
                    <a:lnTo>
                      <a:pt x="20" y="64"/>
                    </a:lnTo>
                    <a:close/>
                  </a:path>
                </a:pathLst>
              </a:custGeom>
              <a:grpFill/>
              <a:ln w="9525">
                <a:noFill/>
                <a:round/>
              </a:ln>
            </p:spPr>
            <p:txBody>
              <a:bodyPr vert="horz" wrap="square" lIns="121920" tIns="60960" rIns="121920" bIns="60960" numCol="1" anchor="t" anchorCtr="0" compatLnSpc="1"/>
              <a:lstStyle/>
              <a:p>
                <a:endParaRPr lang="en-US" sz="2400"/>
              </a:p>
            </p:txBody>
          </p:sp>
          <p:sp>
            <p:nvSpPr>
              <p:cNvPr id="55" name="Freeform 34"/>
              <p:cNvSpPr/>
              <p:nvPr/>
            </p:nvSpPr>
            <p:spPr bwMode="auto">
              <a:xfrm>
                <a:off x="4156966" y="3042772"/>
                <a:ext cx="174412" cy="107969"/>
              </a:xfrm>
              <a:custGeom>
                <a:avLst/>
                <a:gdLst/>
                <a:ahLst/>
                <a:cxnLst>
                  <a:cxn ang="0">
                    <a:pos x="169" y="64"/>
                  </a:cxn>
                  <a:cxn ang="0">
                    <a:pos x="169" y="0"/>
                  </a:cxn>
                  <a:cxn ang="0">
                    <a:pos x="0" y="0"/>
                  </a:cxn>
                  <a:cxn ang="0">
                    <a:pos x="0" y="64"/>
                  </a:cxn>
                  <a:cxn ang="0">
                    <a:pos x="0" y="105"/>
                  </a:cxn>
                  <a:cxn ang="0">
                    <a:pos x="169" y="105"/>
                  </a:cxn>
                  <a:cxn ang="0">
                    <a:pos x="169" y="64"/>
                  </a:cxn>
                </a:cxnLst>
                <a:rect l="0" t="0" r="r" b="b"/>
                <a:pathLst>
                  <a:path w="169" h="105">
                    <a:moveTo>
                      <a:pt x="169" y="64"/>
                    </a:moveTo>
                    <a:lnTo>
                      <a:pt x="169" y="0"/>
                    </a:lnTo>
                    <a:lnTo>
                      <a:pt x="0" y="0"/>
                    </a:lnTo>
                    <a:lnTo>
                      <a:pt x="0" y="64"/>
                    </a:lnTo>
                    <a:lnTo>
                      <a:pt x="0" y="105"/>
                    </a:lnTo>
                    <a:lnTo>
                      <a:pt x="169" y="105"/>
                    </a:lnTo>
                    <a:lnTo>
                      <a:pt x="169" y="64"/>
                    </a:lnTo>
                    <a:close/>
                  </a:path>
                </a:pathLst>
              </a:custGeom>
              <a:grpFill/>
              <a:ln w="9525">
                <a:noFill/>
                <a:round/>
              </a:ln>
            </p:spPr>
            <p:txBody>
              <a:bodyPr vert="horz" wrap="square" lIns="121920" tIns="60960" rIns="121920" bIns="60960" numCol="1" anchor="t" anchorCtr="0" compatLnSpc="1"/>
              <a:lstStyle/>
              <a:p>
                <a:endParaRPr lang="en-US" sz="2400"/>
              </a:p>
            </p:txBody>
          </p:sp>
          <p:sp>
            <p:nvSpPr>
              <p:cNvPr id="56" name="Freeform 35"/>
              <p:cNvSpPr/>
              <p:nvPr/>
            </p:nvSpPr>
            <p:spPr bwMode="auto">
              <a:xfrm>
                <a:off x="4067683" y="3107139"/>
                <a:ext cx="350901" cy="197252"/>
              </a:xfrm>
              <a:custGeom>
                <a:avLst/>
                <a:gdLst/>
                <a:ahLst/>
                <a:cxnLst>
                  <a:cxn ang="0">
                    <a:pos x="295" y="0"/>
                  </a:cxn>
                  <a:cxn ang="0">
                    <a:pos x="274" y="0"/>
                  </a:cxn>
                  <a:cxn ang="0">
                    <a:pos x="274" y="41"/>
                  </a:cxn>
                  <a:cxn ang="0">
                    <a:pos x="274" y="63"/>
                  </a:cxn>
                  <a:cxn ang="0">
                    <a:pos x="63" y="63"/>
                  </a:cxn>
                  <a:cxn ang="0">
                    <a:pos x="63" y="41"/>
                  </a:cxn>
                  <a:cxn ang="0">
                    <a:pos x="63" y="0"/>
                  </a:cxn>
                  <a:cxn ang="0">
                    <a:pos x="42" y="0"/>
                  </a:cxn>
                  <a:cxn ang="0">
                    <a:pos x="42" y="0"/>
                  </a:cxn>
                  <a:cxn ang="0">
                    <a:pos x="34" y="1"/>
                  </a:cxn>
                  <a:cxn ang="0">
                    <a:pos x="27" y="3"/>
                  </a:cxn>
                  <a:cxn ang="0">
                    <a:pos x="20" y="7"/>
                  </a:cxn>
                  <a:cxn ang="0">
                    <a:pos x="13" y="12"/>
                  </a:cxn>
                  <a:cxn ang="0">
                    <a:pos x="7" y="20"/>
                  </a:cxn>
                  <a:cxn ang="0">
                    <a:pos x="4" y="27"/>
                  </a:cxn>
                  <a:cxn ang="0">
                    <a:pos x="2" y="34"/>
                  </a:cxn>
                  <a:cxn ang="0">
                    <a:pos x="0" y="41"/>
                  </a:cxn>
                  <a:cxn ang="0">
                    <a:pos x="0" y="146"/>
                  </a:cxn>
                  <a:cxn ang="0">
                    <a:pos x="0" y="146"/>
                  </a:cxn>
                  <a:cxn ang="0">
                    <a:pos x="2" y="156"/>
                  </a:cxn>
                  <a:cxn ang="0">
                    <a:pos x="4" y="163"/>
                  </a:cxn>
                  <a:cxn ang="0">
                    <a:pos x="7" y="170"/>
                  </a:cxn>
                  <a:cxn ang="0">
                    <a:pos x="13" y="175"/>
                  </a:cxn>
                  <a:cxn ang="0">
                    <a:pos x="20" y="181"/>
                  </a:cxn>
                  <a:cxn ang="0">
                    <a:pos x="27" y="186"/>
                  </a:cxn>
                  <a:cxn ang="0">
                    <a:pos x="34" y="188"/>
                  </a:cxn>
                  <a:cxn ang="0">
                    <a:pos x="42" y="190"/>
                  </a:cxn>
                  <a:cxn ang="0">
                    <a:pos x="63" y="190"/>
                  </a:cxn>
                  <a:cxn ang="0">
                    <a:pos x="63" y="146"/>
                  </a:cxn>
                  <a:cxn ang="0">
                    <a:pos x="63" y="127"/>
                  </a:cxn>
                  <a:cxn ang="0">
                    <a:pos x="274" y="127"/>
                  </a:cxn>
                  <a:cxn ang="0">
                    <a:pos x="274" y="146"/>
                  </a:cxn>
                  <a:cxn ang="0">
                    <a:pos x="274" y="190"/>
                  </a:cxn>
                  <a:cxn ang="0">
                    <a:pos x="295" y="190"/>
                  </a:cxn>
                  <a:cxn ang="0">
                    <a:pos x="295" y="190"/>
                  </a:cxn>
                  <a:cxn ang="0">
                    <a:pos x="303" y="188"/>
                  </a:cxn>
                  <a:cxn ang="0">
                    <a:pos x="310" y="186"/>
                  </a:cxn>
                  <a:cxn ang="0">
                    <a:pos x="317" y="181"/>
                  </a:cxn>
                  <a:cxn ang="0">
                    <a:pos x="324" y="175"/>
                  </a:cxn>
                  <a:cxn ang="0">
                    <a:pos x="330" y="170"/>
                  </a:cxn>
                  <a:cxn ang="0">
                    <a:pos x="334" y="163"/>
                  </a:cxn>
                  <a:cxn ang="0">
                    <a:pos x="337" y="156"/>
                  </a:cxn>
                  <a:cxn ang="0">
                    <a:pos x="337" y="146"/>
                  </a:cxn>
                  <a:cxn ang="0">
                    <a:pos x="337" y="41"/>
                  </a:cxn>
                  <a:cxn ang="0">
                    <a:pos x="337" y="41"/>
                  </a:cxn>
                  <a:cxn ang="0">
                    <a:pos x="337" y="34"/>
                  </a:cxn>
                  <a:cxn ang="0">
                    <a:pos x="334" y="27"/>
                  </a:cxn>
                  <a:cxn ang="0">
                    <a:pos x="330" y="20"/>
                  </a:cxn>
                  <a:cxn ang="0">
                    <a:pos x="324" y="12"/>
                  </a:cxn>
                  <a:cxn ang="0">
                    <a:pos x="317" y="7"/>
                  </a:cxn>
                  <a:cxn ang="0">
                    <a:pos x="310" y="3"/>
                  </a:cxn>
                  <a:cxn ang="0">
                    <a:pos x="303" y="1"/>
                  </a:cxn>
                  <a:cxn ang="0">
                    <a:pos x="295" y="0"/>
                  </a:cxn>
                  <a:cxn ang="0">
                    <a:pos x="295" y="0"/>
                  </a:cxn>
                </a:cxnLst>
                <a:rect l="0" t="0" r="r" b="b"/>
                <a:pathLst>
                  <a:path w="337" h="190">
                    <a:moveTo>
                      <a:pt x="295" y="0"/>
                    </a:moveTo>
                    <a:lnTo>
                      <a:pt x="274" y="0"/>
                    </a:lnTo>
                    <a:lnTo>
                      <a:pt x="274" y="41"/>
                    </a:lnTo>
                    <a:lnTo>
                      <a:pt x="274" y="63"/>
                    </a:lnTo>
                    <a:lnTo>
                      <a:pt x="63" y="63"/>
                    </a:lnTo>
                    <a:lnTo>
                      <a:pt x="63" y="41"/>
                    </a:lnTo>
                    <a:lnTo>
                      <a:pt x="63" y="0"/>
                    </a:lnTo>
                    <a:lnTo>
                      <a:pt x="42" y="0"/>
                    </a:lnTo>
                    <a:lnTo>
                      <a:pt x="42" y="0"/>
                    </a:lnTo>
                    <a:lnTo>
                      <a:pt x="34" y="1"/>
                    </a:lnTo>
                    <a:lnTo>
                      <a:pt x="27" y="3"/>
                    </a:lnTo>
                    <a:lnTo>
                      <a:pt x="20" y="7"/>
                    </a:lnTo>
                    <a:lnTo>
                      <a:pt x="13" y="12"/>
                    </a:lnTo>
                    <a:lnTo>
                      <a:pt x="7" y="20"/>
                    </a:lnTo>
                    <a:lnTo>
                      <a:pt x="4" y="27"/>
                    </a:lnTo>
                    <a:lnTo>
                      <a:pt x="2" y="34"/>
                    </a:lnTo>
                    <a:lnTo>
                      <a:pt x="0" y="41"/>
                    </a:lnTo>
                    <a:lnTo>
                      <a:pt x="0" y="146"/>
                    </a:lnTo>
                    <a:lnTo>
                      <a:pt x="0" y="146"/>
                    </a:lnTo>
                    <a:lnTo>
                      <a:pt x="2" y="156"/>
                    </a:lnTo>
                    <a:lnTo>
                      <a:pt x="4" y="163"/>
                    </a:lnTo>
                    <a:lnTo>
                      <a:pt x="7" y="170"/>
                    </a:lnTo>
                    <a:lnTo>
                      <a:pt x="13" y="175"/>
                    </a:lnTo>
                    <a:lnTo>
                      <a:pt x="20" y="181"/>
                    </a:lnTo>
                    <a:lnTo>
                      <a:pt x="27" y="186"/>
                    </a:lnTo>
                    <a:lnTo>
                      <a:pt x="34" y="188"/>
                    </a:lnTo>
                    <a:lnTo>
                      <a:pt x="42" y="190"/>
                    </a:lnTo>
                    <a:lnTo>
                      <a:pt x="63" y="190"/>
                    </a:lnTo>
                    <a:lnTo>
                      <a:pt x="63" y="146"/>
                    </a:lnTo>
                    <a:lnTo>
                      <a:pt x="63" y="127"/>
                    </a:lnTo>
                    <a:lnTo>
                      <a:pt x="274" y="127"/>
                    </a:lnTo>
                    <a:lnTo>
                      <a:pt x="274" y="146"/>
                    </a:lnTo>
                    <a:lnTo>
                      <a:pt x="274" y="190"/>
                    </a:lnTo>
                    <a:lnTo>
                      <a:pt x="295" y="190"/>
                    </a:lnTo>
                    <a:lnTo>
                      <a:pt x="295" y="190"/>
                    </a:lnTo>
                    <a:lnTo>
                      <a:pt x="303" y="188"/>
                    </a:lnTo>
                    <a:lnTo>
                      <a:pt x="310" y="186"/>
                    </a:lnTo>
                    <a:lnTo>
                      <a:pt x="317" y="181"/>
                    </a:lnTo>
                    <a:lnTo>
                      <a:pt x="324" y="175"/>
                    </a:lnTo>
                    <a:lnTo>
                      <a:pt x="330" y="170"/>
                    </a:lnTo>
                    <a:lnTo>
                      <a:pt x="334" y="163"/>
                    </a:lnTo>
                    <a:lnTo>
                      <a:pt x="337" y="156"/>
                    </a:lnTo>
                    <a:lnTo>
                      <a:pt x="337" y="146"/>
                    </a:lnTo>
                    <a:lnTo>
                      <a:pt x="337" y="41"/>
                    </a:lnTo>
                    <a:lnTo>
                      <a:pt x="337" y="41"/>
                    </a:lnTo>
                    <a:lnTo>
                      <a:pt x="337" y="34"/>
                    </a:lnTo>
                    <a:lnTo>
                      <a:pt x="334" y="27"/>
                    </a:lnTo>
                    <a:lnTo>
                      <a:pt x="330" y="20"/>
                    </a:lnTo>
                    <a:lnTo>
                      <a:pt x="324" y="12"/>
                    </a:lnTo>
                    <a:lnTo>
                      <a:pt x="317" y="7"/>
                    </a:lnTo>
                    <a:lnTo>
                      <a:pt x="310" y="3"/>
                    </a:lnTo>
                    <a:lnTo>
                      <a:pt x="303" y="1"/>
                    </a:lnTo>
                    <a:lnTo>
                      <a:pt x="295" y="0"/>
                    </a:lnTo>
                    <a:lnTo>
                      <a:pt x="295" y="0"/>
                    </a:lnTo>
                    <a:close/>
                  </a:path>
                </a:pathLst>
              </a:custGeom>
              <a:grpFill/>
              <a:ln w="9525">
                <a:noFill/>
                <a:round/>
              </a:ln>
            </p:spPr>
            <p:txBody>
              <a:bodyPr vert="horz" wrap="square" lIns="121920" tIns="60960" rIns="121920" bIns="60960" numCol="1" anchor="t" anchorCtr="0" compatLnSpc="1"/>
              <a:lstStyle/>
              <a:p>
                <a:endParaRPr lang="en-US" sz="2400"/>
              </a:p>
            </p:txBody>
          </p:sp>
        </p:grpSp>
        <p:sp>
          <p:nvSpPr>
            <p:cNvPr id="64" name="TextBox 27"/>
            <p:cNvSpPr txBox="1"/>
            <p:nvPr/>
          </p:nvSpPr>
          <p:spPr>
            <a:xfrm rot="19777761">
              <a:off x="6047294" y="3434163"/>
              <a:ext cx="789932" cy="355117"/>
            </a:xfrm>
            <a:prstGeom prst="rect">
              <a:avLst/>
            </a:prstGeom>
            <a:noFill/>
          </p:spPr>
          <p:txBody>
            <a:bodyPr wrap="none" rtlCol="0">
              <a:spAutoFit/>
            </a:bodyPr>
            <a:lstStyle/>
            <a:p>
              <a:r>
                <a:rPr lang="en-US" sz="2000">
                  <a:solidFill>
                    <a:schemeClr val="accent4"/>
                  </a:solidFill>
                  <a:latin typeface="+mj-lt"/>
                </a:rPr>
                <a:t>Step 4</a:t>
              </a:r>
              <a:endParaRPr lang="en-US" sz="2000">
                <a:solidFill>
                  <a:schemeClr val="accent4"/>
                </a:solidFill>
                <a:latin typeface="+mj-lt"/>
              </a:endParaRPr>
            </a:p>
          </p:txBody>
        </p:sp>
        <p:sp>
          <p:nvSpPr>
            <p:cNvPr id="69" name="TextBox 35"/>
            <p:cNvSpPr txBox="1"/>
            <p:nvPr/>
          </p:nvSpPr>
          <p:spPr>
            <a:xfrm>
              <a:off x="6259343" y="4885344"/>
              <a:ext cx="1217000" cy="400110"/>
            </a:xfrm>
            <a:prstGeom prst="rect">
              <a:avLst/>
            </a:prstGeom>
            <a:noFill/>
          </p:spPr>
          <p:txBody>
            <a:bodyPr wrap="none" rtlCol="0">
              <a:spAutoFit/>
            </a:bodyPr>
            <a:lstStyle/>
            <a:p>
              <a:pPr>
                <a:lnSpc>
                  <a:spcPct val="100000"/>
                </a:lnSpc>
                <a:spcBef>
                  <a:spcPct val="50000"/>
                </a:spcBef>
                <a:spcAft>
                  <a:spcPct val="0"/>
                </a:spcAft>
                <a:buClrTx/>
                <a:buSzTx/>
                <a:buFontTx/>
                <a:buNone/>
              </a:pPr>
              <a:r>
                <a:rPr lang="zh-CN" altLang="en-US" sz="2000" b="1" dirty="0">
                  <a:latin typeface="楷体" panose="02010609060101010101" pitchFamily="49" charset="-122"/>
                  <a:ea typeface="楷体" panose="02010609060101010101" pitchFamily="49" charset="-122"/>
                </a:rPr>
                <a:t>执行指令</a:t>
              </a:r>
              <a:endParaRPr lang="zh-CN" altLang="en-US" sz="2000" b="1" dirty="0">
                <a:latin typeface="楷体" panose="02010609060101010101" pitchFamily="49" charset="-122"/>
                <a:ea typeface="楷体" panose="02010609060101010101" pitchFamily="49" charset="-122"/>
              </a:endParaRPr>
            </a:p>
          </p:txBody>
        </p:sp>
      </p:grpSp>
      <p:grpSp>
        <p:nvGrpSpPr>
          <p:cNvPr id="76" name="组合 75"/>
          <p:cNvGrpSpPr/>
          <p:nvPr/>
        </p:nvGrpSpPr>
        <p:grpSpPr>
          <a:xfrm>
            <a:off x="7400924" y="3434163"/>
            <a:ext cx="1426640" cy="1851291"/>
            <a:chOff x="7400924" y="3434163"/>
            <a:chExt cx="1426640" cy="1851291"/>
          </a:xfrm>
        </p:grpSpPr>
        <p:sp>
          <p:nvSpPr>
            <p:cNvPr id="50" name="Oval 12"/>
            <p:cNvSpPr/>
            <p:nvPr/>
          </p:nvSpPr>
          <p:spPr>
            <a:xfrm>
              <a:off x="7600961" y="3747007"/>
              <a:ext cx="961049" cy="962751"/>
            </a:xfrm>
            <a:prstGeom prst="ellipse">
              <a:avLst/>
            </a:prstGeom>
            <a:solidFill>
              <a:schemeClr val="bg1"/>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23"/>
            <p:cNvSpPr>
              <a:spLocks noEditPoints="1"/>
            </p:cNvSpPr>
            <p:nvPr/>
          </p:nvSpPr>
          <p:spPr bwMode="auto">
            <a:xfrm>
              <a:off x="7867036" y="4021514"/>
              <a:ext cx="437823" cy="448399"/>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accent5"/>
            </a:solidFill>
            <a:ln>
              <a:noFill/>
            </a:ln>
          </p:spPr>
          <p:txBody>
            <a:bodyPr vert="horz" wrap="square" lIns="121920" tIns="60960" rIns="121920" bIns="60960" numCol="1" anchor="t" anchorCtr="0" compatLnSpc="1"/>
            <a:lstStyle/>
            <a:p>
              <a:endParaRPr lang="en-US" sz="2400" dirty="0"/>
            </a:p>
          </p:txBody>
        </p:sp>
        <p:sp>
          <p:nvSpPr>
            <p:cNvPr id="65" name="TextBox 28"/>
            <p:cNvSpPr txBox="1"/>
            <p:nvPr/>
          </p:nvSpPr>
          <p:spPr>
            <a:xfrm rot="19777761">
              <a:off x="7400924" y="3434163"/>
              <a:ext cx="650749" cy="355117"/>
            </a:xfrm>
            <a:prstGeom prst="rect">
              <a:avLst/>
            </a:prstGeom>
            <a:noFill/>
          </p:spPr>
          <p:txBody>
            <a:bodyPr wrap="none" rtlCol="0">
              <a:spAutoFit/>
            </a:bodyPr>
            <a:lstStyle/>
            <a:p>
              <a:r>
                <a:rPr lang="en-US" sz="2000">
                  <a:solidFill>
                    <a:schemeClr val="accent5"/>
                  </a:solidFill>
                  <a:latin typeface="+mj-lt"/>
                </a:rPr>
                <a:t>Final</a:t>
              </a:r>
              <a:endParaRPr lang="en-US" sz="2000">
                <a:solidFill>
                  <a:schemeClr val="accent5"/>
                </a:solidFill>
                <a:latin typeface="+mj-lt"/>
              </a:endParaRPr>
            </a:p>
          </p:txBody>
        </p:sp>
        <p:sp>
          <p:nvSpPr>
            <p:cNvPr id="70" name="TextBox 37"/>
            <p:cNvSpPr txBox="1"/>
            <p:nvPr/>
          </p:nvSpPr>
          <p:spPr>
            <a:xfrm>
              <a:off x="7610564" y="4885344"/>
              <a:ext cx="1217000" cy="400110"/>
            </a:xfrm>
            <a:prstGeom prst="rect">
              <a:avLst/>
            </a:prstGeom>
            <a:noFill/>
          </p:spPr>
          <p:txBody>
            <a:bodyPr wrap="none" rtlCol="0">
              <a:spAutoFit/>
            </a:bodyPr>
            <a:lstStyle/>
            <a:p>
              <a:pPr>
                <a:lnSpc>
                  <a:spcPct val="100000"/>
                </a:lnSpc>
                <a:spcBef>
                  <a:spcPct val="50000"/>
                </a:spcBef>
                <a:spcAft>
                  <a:spcPct val="0"/>
                </a:spcAft>
                <a:buClrTx/>
                <a:buSzTx/>
                <a:buFontTx/>
                <a:buNone/>
              </a:pPr>
              <a:r>
                <a:rPr lang="zh-CN" altLang="en-US" sz="2000" b="1" dirty="0">
                  <a:latin typeface="楷体" panose="02010609060101010101" pitchFamily="49" charset="-122"/>
                  <a:ea typeface="楷体" panose="02010609060101010101" pitchFamily="49" charset="-122"/>
                </a:rPr>
                <a:t>存放结果</a:t>
              </a:r>
              <a:endParaRPr lang="zh-CN" altLang="en-US" sz="2000" b="1" dirty="0">
                <a:latin typeface="楷体" panose="02010609060101010101" pitchFamily="49" charset="-122"/>
                <a:ea typeface="楷体" panose="02010609060101010101" pitchFamily="49" charset="-122"/>
              </a:endParaRPr>
            </a:p>
          </p:txBody>
        </p:sp>
      </p:grpSp>
      <p:sp>
        <p:nvSpPr>
          <p:cNvPr id="71" name="矩形 70"/>
          <p:cNvSpPr/>
          <p:nvPr/>
        </p:nvSpPr>
        <p:spPr>
          <a:xfrm>
            <a:off x="1553100" y="2094722"/>
            <a:ext cx="6032421" cy="461665"/>
          </a:xfrm>
          <a:prstGeom prst="rect">
            <a:avLst/>
          </a:prstGeom>
        </p:spPr>
        <p:txBody>
          <a:bodyPr wrap="none">
            <a:spAutoFit/>
          </a:bodyPr>
          <a:lstStyle/>
          <a:p>
            <a:r>
              <a:rPr lang="zh-CN" altLang="en-US" sz="2400" b="1" dirty="0">
                <a:latin typeface="楷体" panose="02010609060101010101" pitchFamily="49" charset="-122"/>
                <a:ea typeface="楷体" panose="02010609060101010101" pitchFamily="49" charset="-122"/>
              </a:rPr>
              <a:t>计算机的工作是逐条执行由指令构成的程序</a:t>
            </a:r>
            <a:endParaRPr lang="en-US" altLang="zh-CN" sz="24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heel(1)">
                                      <p:cBhvr>
                                        <p:cTn id="7" dur="1000"/>
                                        <p:tgtEl>
                                          <p:spTgt spid="4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heel(1)">
                                      <p:cBhvr>
                                        <p:cTn id="10" dur="1000"/>
                                        <p:tgtEl>
                                          <p:spTgt spid="51"/>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wheel(1)">
                                      <p:cBhvr>
                                        <p:cTn id="13" dur="1000"/>
                                        <p:tgtEl>
                                          <p:spTgt spid="52"/>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10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anim calcmode="lin" valueType="num">
                                      <p:cBhvr additive="base">
                                        <p:cTn id="22" dur="500" fill="hold"/>
                                        <p:tgtEl>
                                          <p:spTgt spid="72"/>
                                        </p:tgtEl>
                                        <p:attrNameLst>
                                          <p:attrName>ppt_x</p:attrName>
                                        </p:attrNameLst>
                                      </p:cBhvr>
                                      <p:tavLst>
                                        <p:tav tm="0">
                                          <p:val>
                                            <p:strVal val="0-#ppt_w/2"/>
                                          </p:val>
                                        </p:tav>
                                        <p:tav tm="100000">
                                          <p:val>
                                            <p:strVal val="#ppt_x"/>
                                          </p:val>
                                        </p:tav>
                                      </p:tavLst>
                                    </p:anim>
                                    <p:anim calcmode="lin" valueType="num">
                                      <p:cBhvr additive="base">
                                        <p:cTn id="23"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73"/>
                                        </p:tgtEl>
                                        <p:attrNameLst>
                                          <p:attrName>style.visibility</p:attrName>
                                        </p:attrNameLst>
                                      </p:cBhvr>
                                      <p:to>
                                        <p:strVal val="visible"/>
                                      </p:to>
                                    </p:set>
                                    <p:anim calcmode="lin" valueType="num">
                                      <p:cBhvr additive="base">
                                        <p:cTn id="28" dur="500" fill="hold"/>
                                        <p:tgtEl>
                                          <p:spTgt spid="73"/>
                                        </p:tgtEl>
                                        <p:attrNameLst>
                                          <p:attrName>ppt_x</p:attrName>
                                        </p:attrNameLst>
                                      </p:cBhvr>
                                      <p:tavLst>
                                        <p:tav tm="0">
                                          <p:val>
                                            <p:strVal val="0-#ppt_w/2"/>
                                          </p:val>
                                        </p:tav>
                                        <p:tav tm="100000">
                                          <p:val>
                                            <p:strVal val="#ppt_x"/>
                                          </p:val>
                                        </p:tav>
                                      </p:tavLst>
                                    </p:anim>
                                    <p:anim calcmode="lin" valueType="num">
                                      <p:cBhvr additive="base">
                                        <p:cTn id="29"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74"/>
                                        </p:tgtEl>
                                        <p:attrNameLst>
                                          <p:attrName>style.visibility</p:attrName>
                                        </p:attrNameLst>
                                      </p:cBhvr>
                                      <p:to>
                                        <p:strVal val="visible"/>
                                      </p:to>
                                    </p:set>
                                    <p:anim calcmode="lin" valueType="num">
                                      <p:cBhvr additive="base">
                                        <p:cTn id="34" dur="500" fill="hold"/>
                                        <p:tgtEl>
                                          <p:spTgt spid="74"/>
                                        </p:tgtEl>
                                        <p:attrNameLst>
                                          <p:attrName>ppt_x</p:attrName>
                                        </p:attrNameLst>
                                      </p:cBhvr>
                                      <p:tavLst>
                                        <p:tav tm="0">
                                          <p:val>
                                            <p:strVal val="0-#ppt_w/2"/>
                                          </p:val>
                                        </p:tav>
                                        <p:tav tm="100000">
                                          <p:val>
                                            <p:strVal val="#ppt_x"/>
                                          </p:val>
                                        </p:tav>
                                      </p:tavLst>
                                    </p:anim>
                                    <p:anim calcmode="lin" valueType="num">
                                      <p:cBhvr additive="base">
                                        <p:cTn id="35"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75"/>
                                        </p:tgtEl>
                                        <p:attrNameLst>
                                          <p:attrName>style.visibility</p:attrName>
                                        </p:attrNameLst>
                                      </p:cBhvr>
                                      <p:to>
                                        <p:strVal val="visible"/>
                                      </p:to>
                                    </p:set>
                                    <p:anim calcmode="lin" valueType="num">
                                      <p:cBhvr additive="base">
                                        <p:cTn id="40" dur="500" fill="hold"/>
                                        <p:tgtEl>
                                          <p:spTgt spid="75"/>
                                        </p:tgtEl>
                                        <p:attrNameLst>
                                          <p:attrName>ppt_x</p:attrName>
                                        </p:attrNameLst>
                                      </p:cBhvr>
                                      <p:tavLst>
                                        <p:tav tm="0">
                                          <p:val>
                                            <p:strVal val="0-#ppt_w/2"/>
                                          </p:val>
                                        </p:tav>
                                        <p:tav tm="100000">
                                          <p:val>
                                            <p:strVal val="#ppt_x"/>
                                          </p:val>
                                        </p:tav>
                                      </p:tavLst>
                                    </p:anim>
                                    <p:anim calcmode="lin" valueType="num">
                                      <p:cBhvr additive="base">
                                        <p:cTn id="41"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76"/>
                                        </p:tgtEl>
                                        <p:attrNameLst>
                                          <p:attrName>style.visibility</p:attrName>
                                        </p:attrNameLst>
                                      </p:cBhvr>
                                      <p:to>
                                        <p:strVal val="visible"/>
                                      </p:to>
                                    </p:set>
                                    <p:anim calcmode="lin" valueType="num">
                                      <p:cBhvr additive="base">
                                        <p:cTn id="46" dur="500" fill="hold"/>
                                        <p:tgtEl>
                                          <p:spTgt spid="76"/>
                                        </p:tgtEl>
                                        <p:attrNameLst>
                                          <p:attrName>ppt_x</p:attrName>
                                        </p:attrNameLst>
                                      </p:cBhvr>
                                      <p:tavLst>
                                        <p:tav tm="0">
                                          <p:val>
                                            <p:strVal val="0-#ppt_w/2"/>
                                          </p:val>
                                        </p:tav>
                                        <p:tav tm="100000">
                                          <p:val>
                                            <p:strVal val="#ppt_x"/>
                                          </p:val>
                                        </p:tav>
                                      </p:tavLst>
                                    </p:anim>
                                    <p:anim calcmode="lin" valueType="num">
                                      <p:cBhvr additive="base">
                                        <p:cTn id="47"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1" grpId="0" animBg="1"/>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1.1 </a:t>
            </a:r>
            <a:r>
              <a:rPr lang="zh-CN" altLang="en-US" sz="2400" b="1" dirty="0">
                <a:solidFill>
                  <a:schemeClr val="bg1"/>
                </a:solidFill>
                <a:latin typeface="楷体" panose="02010609060101010101" pitchFamily="49" charset="-122"/>
                <a:ea typeface="楷体" panose="02010609060101010101" pitchFamily="49" charset="-122"/>
              </a:rPr>
              <a:t>微机系统的组成</a:t>
            </a:r>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3262432" cy="461665"/>
          </a:xfrm>
          <a:prstGeom prst="rect">
            <a:avLst/>
          </a:prstGeom>
        </p:spPr>
        <p:txBody>
          <a:bodyPr wrap="none">
            <a:spAutoFit/>
          </a:bodyPr>
          <a:lstStyle/>
          <a:p>
            <a:r>
              <a:rPr lang="zh-CN" altLang="en-US" sz="2400" b="1" dirty="0">
                <a:latin typeface="华文楷体" panose="02010600040101010101" pitchFamily="2" charset="-122"/>
                <a:ea typeface="华文楷体" panose="02010600040101010101" pitchFamily="2" charset="-122"/>
              </a:rPr>
              <a:t>一、计算机的工作原理</a:t>
            </a:r>
            <a:endParaRPr lang="zh-CN" altLang="en-US" sz="2400" b="1" dirty="0">
              <a:latin typeface="华文楷体" panose="02010600040101010101" pitchFamily="2" charset="-122"/>
              <a:ea typeface="华文楷体" panose="02010600040101010101" pitchFamily="2" charset="-122"/>
            </a:endParaRPr>
          </a:p>
        </p:txBody>
      </p:sp>
      <p:sp>
        <p:nvSpPr>
          <p:cNvPr id="77" name="椭圆 76"/>
          <p:cNvSpPr/>
          <p:nvPr/>
        </p:nvSpPr>
        <p:spPr bwMode="auto">
          <a:xfrm>
            <a:off x="5361145" y="1953577"/>
            <a:ext cx="1174748" cy="4707360"/>
          </a:xfrm>
          <a:prstGeom prst="ellipse">
            <a:avLst/>
          </a:prstGeom>
          <a:solidFill>
            <a:srgbClr val="FFFFFF"/>
          </a:solidFill>
          <a:ln w="12700" cap="sq" cmpd="sng" algn="ctr">
            <a:solidFill>
              <a:srgbClr val="000000"/>
            </a:solidFill>
            <a:prstDash val="dash"/>
            <a:round/>
            <a:headEnd type="none" w="sm" len="sm"/>
            <a:tailEnd type="none" w="sm" len="sm"/>
          </a:ln>
          <a:effectLst/>
        </p:spPr>
        <p:txBody>
          <a:bodyPr vert="horz" wrap="square" lIns="91440" tIns="45720" rIns="91440" bIns="45720" numCol="1" rtlCol="0" anchor="t" anchorCtr="0" compatLnSpc="1"/>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8" name="Text Box 6"/>
          <p:cNvSpPr txBox="1">
            <a:spLocks noChangeArrowheads="1"/>
          </p:cNvSpPr>
          <p:nvPr/>
        </p:nvSpPr>
        <p:spPr bwMode="auto">
          <a:xfrm>
            <a:off x="641505" y="2879511"/>
            <a:ext cx="1484312" cy="466725"/>
          </a:xfrm>
          <a:prstGeom prst="rect">
            <a:avLst/>
          </a:prstGeom>
          <a:solidFill>
            <a:srgbClr val="0000FF">
              <a:alpha val="25882"/>
            </a:srgbClr>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0"/>
              </a:spcBef>
              <a:spcAft>
                <a:spcPct val="0"/>
              </a:spcAft>
              <a:buClrTx/>
              <a:buSzTx/>
              <a:buFontTx/>
              <a:buNone/>
              <a:defRPr/>
            </a:pPr>
            <a:r>
              <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控制器</a:t>
            </a: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79" name="Rectangle 7"/>
          <p:cNvSpPr>
            <a:spLocks noChangeArrowheads="1"/>
          </p:cNvSpPr>
          <p:nvPr/>
        </p:nvSpPr>
        <p:spPr bwMode="auto">
          <a:xfrm>
            <a:off x="325592" y="2430249"/>
            <a:ext cx="4949825" cy="4230687"/>
          </a:xfrm>
          <a:prstGeom prst="rect">
            <a:avLst/>
          </a:prstGeom>
          <a:noFill/>
          <a:ln w="38100" cap="rnd" algn="ctr">
            <a:solidFill>
              <a:srgbClr val="FF0000"/>
            </a:solidFill>
            <a:prstDash val="sysDot"/>
            <a:miter lim="800000"/>
          </a:ln>
          <a:effectLst/>
          <a:extLst>
            <a:ext uri="{909E8E84-426E-40DD-AFC4-6F175D3DCCD1}">
              <a14:hiddenFill xmlns:a14="http://schemas.microsoft.com/office/drawing/2010/main">
                <a:solidFill>
                  <a:srgbClr val="800000">
                    <a:alpha val="18823"/>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1" lang="zh-CN" altLang="en-US"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0" name="Text Box 8"/>
          <p:cNvSpPr txBox="1">
            <a:spLocks noChangeArrowheads="1"/>
          </p:cNvSpPr>
          <p:nvPr/>
        </p:nvSpPr>
        <p:spPr bwMode="auto">
          <a:xfrm>
            <a:off x="551017" y="2430249"/>
            <a:ext cx="854075" cy="457200"/>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defTabSz="914400" eaLnBrk="0" fontAlgn="base" hangingPunct="0">
              <a:spcBef>
                <a:spcPct val="50000"/>
              </a:spcBef>
              <a:spcAft>
                <a:spcPct val="0"/>
              </a:spcAft>
              <a:buSzTx/>
              <a:buFontTx/>
              <a:buNone/>
            </a:pPr>
            <a:r>
              <a:rPr kumimoji="1" lang="en-US" altLang="zh-CN" sz="2400">
                <a:solidFill>
                  <a:srgbClr val="FF0000"/>
                </a:solidFill>
                <a:latin typeface="微软雅黑" panose="020B0503020204020204" pitchFamily="34" charset="-122"/>
                <a:ea typeface="微软雅黑" panose="020B0503020204020204" pitchFamily="34" charset="-122"/>
              </a:rPr>
              <a:t>CPU</a:t>
            </a:r>
            <a:endParaRPr kumimoji="1" lang="en-US" altLang="zh-CN" sz="2400">
              <a:solidFill>
                <a:srgbClr val="FF0000"/>
              </a:solidFill>
              <a:latin typeface="微软雅黑" panose="020B0503020204020204" pitchFamily="34" charset="-122"/>
              <a:ea typeface="微软雅黑" panose="020B0503020204020204" pitchFamily="34" charset="-122"/>
            </a:endParaRPr>
          </a:p>
        </p:txBody>
      </p:sp>
      <p:sp>
        <p:nvSpPr>
          <p:cNvPr id="81" name="Text Box 9"/>
          <p:cNvSpPr txBox="1">
            <a:spLocks noChangeArrowheads="1"/>
          </p:cNvSpPr>
          <p:nvPr/>
        </p:nvSpPr>
        <p:spPr bwMode="auto">
          <a:xfrm>
            <a:off x="2665567" y="2969999"/>
            <a:ext cx="1035050" cy="461665"/>
          </a:xfrm>
          <a:prstGeom prst="rect">
            <a:avLst/>
          </a:prstGeom>
          <a:solidFill>
            <a:srgbClr val="FF0000">
              <a:alpha val="18039"/>
            </a:srgbClr>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    </a:t>
            </a:r>
            <a:r>
              <a:rPr kumimoji="1" lang="en-US" altLang="zh-CN" sz="18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PC</a:t>
            </a:r>
            <a:endParaRPr kumimoji="1" lang="en-US" altLang="zh-CN" sz="18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sp>
        <p:nvSpPr>
          <p:cNvPr id="82" name="Text Box 10"/>
          <p:cNvSpPr txBox="1">
            <a:spLocks noChangeArrowheads="1"/>
          </p:cNvSpPr>
          <p:nvPr/>
        </p:nvSpPr>
        <p:spPr bwMode="auto">
          <a:xfrm>
            <a:off x="8361517" y="3330361"/>
            <a:ext cx="695325" cy="831850"/>
          </a:xfrm>
          <a:prstGeom prst="rect">
            <a:avLst/>
          </a:prstGeom>
          <a:solidFill>
            <a:srgbClr val="0000FF">
              <a:alpha val="25882"/>
            </a:srgbClr>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0"/>
              </a:spcBef>
              <a:spcAft>
                <a:spcPct val="0"/>
              </a:spcAft>
              <a:buClrTx/>
              <a:buSzTx/>
              <a:buFontTx/>
              <a:buNone/>
              <a:defRPr/>
            </a:pPr>
            <a:r>
              <a:rPr kumimoji="1" lang="zh-CN" altLang="en-US" sz="24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rPr>
              <a:t>输入</a:t>
            </a:r>
            <a:endParaRPr kumimoji="1" lang="zh-CN" altLang="en-US" sz="24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endParaRPr>
          </a:p>
          <a:p>
            <a:pPr marL="342900" marR="0" lvl="0" indent="-342900" algn="ctr" defTabSz="914400" eaLnBrk="0" fontAlgn="base" latinLnBrk="0" hangingPunct="0">
              <a:lnSpc>
                <a:spcPct val="100000"/>
              </a:lnSpc>
              <a:spcBef>
                <a:spcPct val="0"/>
              </a:spcBef>
              <a:spcAft>
                <a:spcPct val="0"/>
              </a:spcAft>
              <a:buClrTx/>
              <a:buSzTx/>
              <a:buFontTx/>
              <a:buNone/>
              <a:defRPr/>
            </a:pPr>
            <a:r>
              <a:rPr kumimoji="1" lang="zh-CN" altLang="en-US" sz="24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rPr>
              <a:t>设备</a:t>
            </a:r>
            <a:endParaRPr kumimoji="1" lang="zh-CN" altLang="en-US" sz="24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endParaRPr>
          </a:p>
        </p:txBody>
      </p:sp>
      <p:sp>
        <p:nvSpPr>
          <p:cNvPr id="83" name="AutoShape 11"/>
          <p:cNvSpPr>
            <a:spLocks noChangeArrowheads="1"/>
          </p:cNvSpPr>
          <p:nvPr/>
        </p:nvSpPr>
        <p:spPr bwMode="auto">
          <a:xfrm>
            <a:off x="7950355" y="3690724"/>
            <a:ext cx="360362" cy="223837"/>
          </a:xfrm>
          <a:prstGeom prst="leftRightArrow">
            <a:avLst>
              <a:gd name="adj1" fmla="val 50000"/>
              <a:gd name="adj2" fmla="val 32199"/>
            </a:avLst>
          </a:prstGeom>
          <a:solidFill>
            <a:srgbClr val="FFFFFF"/>
          </a:solidFill>
          <a:ln w="28575" algn="ctr">
            <a:solidFill>
              <a:srgbClr val="CC33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0"/>
              </a:spcBef>
              <a:spcAft>
                <a:spcPct val="0"/>
              </a:spcAft>
              <a:buClrTx/>
              <a:buSzTx/>
              <a:buFontTx/>
              <a:buNone/>
              <a:defRPr/>
            </a:pPr>
            <a:endParaRPr kumimoji="1" lang="zh-CN" altLang="en-US" sz="24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endParaRPr>
          </a:p>
        </p:txBody>
      </p:sp>
      <p:sp>
        <p:nvSpPr>
          <p:cNvPr id="84" name="Text Box 12"/>
          <p:cNvSpPr txBox="1">
            <a:spLocks noChangeArrowheads="1"/>
          </p:cNvSpPr>
          <p:nvPr/>
        </p:nvSpPr>
        <p:spPr bwMode="auto">
          <a:xfrm>
            <a:off x="8361517" y="4725774"/>
            <a:ext cx="695325" cy="831850"/>
          </a:xfrm>
          <a:prstGeom prst="rect">
            <a:avLst/>
          </a:prstGeom>
          <a:solidFill>
            <a:srgbClr val="0000FF">
              <a:alpha val="25882"/>
            </a:srgbClr>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0"/>
              </a:spcBef>
              <a:spcAft>
                <a:spcPct val="0"/>
              </a:spcAft>
              <a:buClrTx/>
              <a:buSzTx/>
              <a:buFontTx/>
              <a:buNone/>
              <a:defRPr/>
            </a:pPr>
            <a:r>
              <a:rPr kumimoji="1" lang="zh-CN" altLang="en-US" sz="24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rPr>
              <a:t>输出</a:t>
            </a:r>
            <a:endParaRPr kumimoji="1" lang="en-US" altLang="zh-CN" sz="24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endParaRPr>
          </a:p>
          <a:p>
            <a:pPr marL="342900" marR="0" lvl="0" indent="-342900" algn="ctr" defTabSz="914400" eaLnBrk="0" fontAlgn="base" latinLnBrk="0" hangingPunct="0">
              <a:lnSpc>
                <a:spcPct val="100000"/>
              </a:lnSpc>
              <a:spcBef>
                <a:spcPct val="0"/>
              </a:spcBef>
              <a:spcAft>
                <a:spcPct val="0"/>
              </a:spcAft>
              <a:buClrTx/>
              <a:buSzTx/>
              <a:buFontTx/>
              <a:buNone/>
              <a:defRPr/>
            </a:pPr>
            <a:r>
              <a:rPr kumimoji="1" lang="zh-CN" altLang="en-US" sz="24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rPr>
              <a:t>设备</a:t>
            </a:r>
            <a:endParaRPr kumimoji="1" lang="zh-CN" altLang="en-US" sz="24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endParaRPr>
          </a:p>
        </p:txBody>
      </p:sp>
      <p:sp>
        <p:nvSpPr>
          <p:cNvPr id="85" name="AutoShape 13"/>
          <p:cNvSpPr>
            <a:spLocks noChangeArrowheads="1"/>
          </p:cNvSpPr>
          <p:nvPr/>
        </p:nvSpPr>
        <p:spPr bwMode="auto">
          <a:xfrm>
            <a:off x="7905905" y="4995649"/>
            <a:ext cx="404812" cy="225425"/>
          </a:xfrm>
          <a:prstGeom prst="leftRightArrow">
            <a:avLst>
              <a:gd name="adj1" fmla="val 50000"/>
              <a:gd name="adj2" fmla="val 35915"/>
            </a:avLst>
          </a:prstGeom>
          <a:solidFill>
            <a:srgbClr val="FFFFFF"/>
          </a:solidFill>
          <a:ln w="28575" algn="ctr">
            <a:solidFill>
              <a:srgbClr val="CC33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1" lang="zh-CN" altLang="en-US"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6" name="Text Box 14"/>
          <p:cNvSpPr txBox="1">
            <a:spLocks noChangeArrowheads="1"/>
          </p:cNvSpPr>
          <p:nvPr/>
        </p:nvSpPr>
        <p:spPr bwMode="auto">
          <a:xfrm>
            <a:off x="3970492" y="2969999"/>
            <a:ext cx="1079500" cy="461665"/>
          </a:xfrm>
          <a:prstGeom prst="rect">
            <a:avLst/>
          </a:prstGeom>
          <a:solidFill>
            <a:srgbClr val="FF0000">
              <a:alpha val="18039"/>
            </a:srgbClr>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rPr>
              <a:t>  </a:t>
            </a:r>
            <a:r>
              <a:rPr kumimoji="1" lang="en-US" altLang="zh-CN" sz="18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MAR</a:t>
            </a:r>
            <a:endParaRPr kumimoji="1" lang="en-US" altLang="zh-CN" sz="18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sp>
        <p:nvSpPr>
          <p:cNvPr id="87" name="Text Box 15"/>
          <p:cNvSpPr txBox="1">
            <a:spLocks noChangeArrowheads="1"/>
          </p:cNvSpPr>
          <p:nvPr/>
        </p:nvSpPr>
        <p:spPr bwMode="auto">
          <a:xfrm>
            <a:off x="4016530" y="5984661"/>
            <a:ext cx="1079500" cy="400110"/>
          </a:xfrm>
          <a:prstGeom prst="rect">
            <a:avLst/>
          </a:prstGeom>
          <a:solidFill>
            <a:srgbClr val="FF0000">
              <a:alpha val="18039"/>
            </a:srgbClr>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0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MDR</a:t>
            </a:r>
            <a:endParaRPr kumimoji="1" lang="en-US" altLang="zh-CN" sz="20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sp>
        <p:nvSpPr>
          <p:cNvPr id="88" name="Line 16"/>
          <p:cNvSpPr>
            <a:spLocks noChangeShapeType="1"/>
          </p:cNvSpPr>
          <p:nvPr/>
        </p:nvSpPr>
        <p:spPr bwMode="auto">
          <a:xfrm>
            <a:off x="2125817" y="3149386"/>
            <a:ext cx="539750" cy="0"/>
          </a:xfrm>
          <a:prstGeom prst="line">
            <a:avLst/>
          </a:prstGeom>
          <a:noFill/>
          <a:ln w="38100">
            <a:solidFill>
              <a:srgbClr val="FF33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89" name="Line 17"/>
          <p:cNvSpPr>
            <a:spLocks noChangeShapeType="1"/>
          </p:cNvSpPr>
          <p:nvPr/>
        </p:nvSpPr>
        <p:spPr bwMode="auto">
          <a:xfrm>
            <a:off x="3700617" y="3149386"/>
            <a:ext cx="271463" cy="0"/>
          </a:xfrm>
          <a:prstGeom prst="line">
            <a:avLst/>
          </a:prstGeom>
          <a:noFill/>
          <a:ln w="38100">
            <a:solidFill>
              <a:srgbClr val="007635"/>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90" name="Line 18"/>
          <p:cNvSpPr>
            <a:spLocks noChangeShapeType="1"/>
          </p:cNvSpPr>
          <p:nvPr/>
        </p:nvSpPr>
        <p:spPr bwMode="auto">
          <a:xfrm>
            <a:off x="4376892" y="5489361"/>
            <a:ext cx="0" cy="49530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nvGrpSpPr>
          <p:cNvPr id="91" name="Group 19"/>
          <p:cNvGrpSpPr/>
          <p:nvPr/>
        </p:nvGrpSpPr>
        <p:grpSpPr bwMode="auto">
          <a:xfrm>
            <a:off x="2729067" y="3744699"/>
            <a:ext cx="765175" cy="1484312"/>
            <a:chOff x="3135" y="2472"/>
            <a:chExt cx="454" cy="935"/>
          </a:xfrm>
        </p:grpSpPr>
        <p:grpSp>
          <p:nvGrpSpPr>
            <p:cNvPr id="92" name="Group 20"/>
            <p:cNvGrpSpPr/>
            <p:nvPr/>
          </p:nvGrpSpPr>
          <p:grpSpPr bwMode="auto">
            <a:xfrm flipH="1">
              <a:off x="3135" y="2472"/>
              <a:ext cx="454" cy="935"/>
              <a:chOff x="3078" y="2330"/>
              <a:chExt cx="625" cy="1580"/>
            </a:xfrm>
          </p:grpSpPr>
          <p:sp>
            <p:nvSpPr>
              <p:cNvPr id="94" name="Line 12"/>
              <p:cNvSpPr>
                <a:spLocks noChangeShapeType="1"/>
              </p:cNvSpPr>
              <p:nvPr/>
            </p:nvSpPr>
            <p:spPr bwMode="auto">
              <a:xfrm flipH="1">
                <a:off x="3078" y="2330"/>
                <a:ext cx="9" cy="691"/>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5" name="Line 13"/>
              <p:cNvSpPr>
                <a:spLocks noChangeShapeType="1"/>
              </p:cNvSpPr>
              <p:nvPr/>
            </p:nvSpPr>
            <p:spPr bwMode="auto">
              <a:xfrm>
                <a:off x="3107" y="2330"/>
                <a:ext cx="592" cy="307"/>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6" name="Line 14"/>
              <p:cNvSpPr>
                <a:spLocks noChangeShapeType="1"/>
              </p:cNvSpPr>
              <p:nvPr/>
            </p:nvSpPr>
            <p:spPr bwMode="auto">
              <a:xfrm>
                <a:off x="3087" y="3018"/>
                <a:ext cx="213" cy="11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7" name="Line 16"/>
              <p:cNvSpPr>
                <a:spLocks noChangeShapeType="1"/>
              </p:cNvSpPr>
              <p:nvPr/>
            </p:nvSpPr>
            <p:spPr bwMode="auto">
              <a:xfrm>
                <a:off x="3693" y="2644"/>
                <a:ext cx="10" cy="457"/>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8" name="Line 18"/>
              <p:cNvSpPr>
                <a:spLocks noChangeShapeType="1"/>
              </p:cNvSpPr>
              <p:nvPr/>
            </p:nvSpPr>
            <p:spPr bwMode="auto">
              <a:xfrm flipV="1">
                <a:off x="3120" y="3256"/>
                <a:ext cx="0" cy="654"/>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9" name="Line 19"/>
              <p:cNvSpPr>
                <a:spLocks noChangeShapeType="1"/>
              </p:cNvSpPr>
              <p:nvPr/>
            </p:nvSpPr>
            <p:spPr bwMode="auto">
              <a:xfrm flipV="1">
                <a:off x="3135" y="3549"/>
                <a:ext cx="564" cy="349"/>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0" name="Line 20"/>
              <p:cNvSpPr>
                <a:spLocks noChangeShapeType="1"/>
              </p:cNvSpPr>
              <p:nvPr/>
            </p:nvSpPr>
            <p:spPr bwMode="auto">
              <a:xfrm flipV="1">
                <a:off x="3121" y="3125"/>
                <a:ext cx="171" cy="124"/>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1" name="Line 22"/>
              <p:cNvSpPr>
                <a:spLocks noChangeShapeType="1"/>
              </p:cNvSpPr>
              <p:nvPr/>
            </p:nvSpPr>
            <p:spPr bwMode="auto">
              <a:xfrm flipV="1">
                <a:off x="3702" y="3067"/>
                <a:ext cx="0" cy="481"/>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93" name="Rectangle 25"/>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742950" indent="-28575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143000" indent="-2286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9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ALU</a:t>
              </a:r>
              <a:endParaRPr kumimoji="1"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grpSp>
        <p:nvGrpSpPr>
          <p:cNvPr id="102" name="Group 30"/>
          <p:cNvGrpSpPr/>
          <p:nvPr/>
        </p:nvGrpSpPr>
        <p:grpSpPr bwMode="auto">
          <a:xfrm>
            <a:off x="3476780" y="4139986"/>
            <a:ext cx="404812" cy="809625"/>
            <a:chOff x="2030" y="2415"/>
            <a:chExt cx="341" cy="510"/>
          </a:xfrm>
        </p:grpSpPr>
        <p:sp>
          <p:nvSpPr>
            <p:cNvPr id="103" name="Line 31"/>
            <p:cNvSpPr>
              <a:spLocks noChangeShapeType="1"/>
            </p:cNvSpPr>
            <p:nvPr/>
          </p:nvSpPr>
          <p:spPr bwMode="auto">
            <a:xfrm flipH="1">
              <a:off x="2031" y="2415"/>
              <a:ext cx="340"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104" name="Line 32"/>
            <p:cNvSpPr>
              <a:spLocks noChangeShapeType="1"/>
            </p:cNvSpPr>
            <p:nvPr/>
          </p:nvSpPr>
          <p:spPr bwMode="auto">
            <a:xfrm flipH="1">
              <a:off x="2030" y="2925"/>
              <a:ext cx="340"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sp>
        <p:nvSpPr>
          <p:cNvPr id="105" name="Text Box 33"/>
          <p:cNvSpPr txBox="1">
            <a:spLocks noChangeArrowheads="1"/>
          </p:cNvSpPr>
          <p:nvPr/>
        </p:nvSpPr>
        <p:spPr bwMode="auto">
          <a:xfrm>
            <a:off x="1765455" y="3644686"/>
            <a:ext cx="450850" cy="1625600"/>
          </a:xfrm>
          <a:prstGeom prst="rect">
            <a:avLst/>
          </a:prstGeom>
          <a:solidFill>
            <a:srgbClr val="FF0000">
              <a:alpha val="18039"/>
            </a:srgbClr>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标</a:t>
            </a:r>
            <a:endPar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a:p>
            <a:pPr marL="342900" marR="0" lvl="0" indent="-342900" algn="ctr"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志</a:t>
            </a:r>
            <a:endPar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a:p>
            <a:pPr marL="342900" marR="0" lvl="0" indent="-342900" algn="ctr"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寄</a:t>
            </a:r>
            <a:endPar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a:p>
            <a:pPr marL="342900" marR="0" lvl="0" indent="-342900" algn="ctr"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存</a:t>
            </a:r>
            <a:endPar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a:p>
            <a:pPr marL="342900" marR="0" lvl="0" indent="-342900" algn="ctr"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器</a:t>
            </a:r>
            <a:endPar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06" name="Line 34"/>
          <p:cNvSpPr>
            <a:spLocks noChangeShapeType="1"/>
          </p:cNvSpPr>
          <p:nvPr/>
        </p:nvSpPr>
        <p:spPr bwMode="auto">
          <a:xfrm flipH="1">
            <a:off x="2216305" y="4230474"/>
            <a:ext cx="539750"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nvGrpSpPr>
          <p:cNvPr id="107" name="Group 35"/>
          <p:cNvGrpSpPr/>
          <p:nvPr/>
        </p:nvGrpSpPr>
        <p:grpSpPr bwMode="auto">
          <a:xfrm>
            <a:off x="1495580" y="3330361"/>
            <a:ext cx="227012" cy="855663"/>
            <a:chOff x="895" y="1905"/>
            <a:chExt cx="143" cy="539"/>
          </a:xfrm>
        </p:grpSpPr>
        <p:sp>
          <p:nvSpPr>
            <p:cNvPr id="108" name="Line 36"/>
            <p:cNvSpPr>
              <a:spLocks noChangeShapeType="1"/>
            </p:cNvSpPr>
            <p:nvPr/>
          </p:nvSpPr>
          <p:spPr bwMode="auto">
            <a:xfrm flipH="1">
              <a:off x="896" y="2443"/>
              <a:ext cx="142" cy="0"/>
            </a:xfrm>
            <a:prstGeom prst="line">
              <a:avLst/>
            </a:prstGeom>
            <a:noFill/>
            <a:ln w="28575">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109" name="Line 37"/>
            <p:cNvSpPr>
              <a:spLocks noChangeShapeType="1"/>
            </p:cNvSpPr>
            <p:nvPr/>
          </p:nvSpPr>
          <p:spPr bwMode="auto">
            <a:xfrm flipV="1">
              <a:off x="895" y="1905"/>
              <a:ext cx="0" cy="539"/>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sp>
        <p:nvSpPr>
          <p:cNvPr id="110" name="Line 38"/>
          <p:cNvSpPr>
            <a:spLocks noChangeShapeType="1"/>
          </p:cNvSpPr>
          <p:nvPr/>
        </p:nvSpPr>
        <p:spPr bwMode="auto">
          <a:xfrm flipV="1">
            <a:off x="4511830" y="3374811"/>
            <a:ext cx="0" cy="539750"/>
          </a:xfrm>
          <a:prstGeom prst="line">
            <a:avLst/>
          </a:prstGeom>
          <a:noFill/>
          <a:ln w="38100">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nvGrpSpPr>
          <p:cNvPr id="111" name="Group 39"/>
          <p:cNvGrpSpPr/>
          <p:nvPr/>
        </p:nvGrpSpPr>
        <p:grpSpPr bwMode="auto">
          <a:xfrm>
            <a:off x="2486180" y="4587661"/>
            <a:ext cx="1530350" cy="1487488"/>
            <a:chOff x="1576" y="2924"/>
            <a:chExt cx="964" cy="937"/>
          </a:xfrm>
        </p:grpSpPr>
        <p:sp>
          <p:nvSpPr>
            <p:cNvPr id="112" name="Line 40"/>
            <p:cNvSpPr>
              <a:spLocks noChangeShapeType="1"/>
            </p:cNvSpPr>
            <p:nvPr/>
          </p:nvSpPr>
          <p:spPr bwMode="auto">
            <a:xfrm>
              <a:off x="1576" y="2924"/>
              <a:ext cx="0" cy="935"/>
            </a:xfrm>
            <a:prstGeom prst="line">
              <a:avLst/>
            </a:prstGeom>
            <a:noFill/>
            <a:ln w="38100">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113" name="Line 41"/>
            <p:cNvSpPr>
              <a:spLocks noChangeShapeType="1"/>
            </p:cNvSpPr>
            <p:nvPr/>
          </p:nvSpPr>
          <p:spPr bwMode="auto">
            <a:xfrm>
              <a:off x="1576" y="3861"/>
              <a:ext cx="964"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114" name="Line 42"/>
            <p:cNvSpPr>
              <a:spLocks noChangeShapeType="1"/>
            </p:cNvSpPr>
            <p:nvPr/>
          </p:nvSpPr>
          <p:spPr bwMode="auto">
            <a:xfrm flipH="1">
              <a:off x="1576" y="2924"/>
              <a:ext cx="171" cy="0"/>
            </a:xfrm>
            <a:prstGeom prst="line">
              <a:avLst/>
            </a:prstGeom>
            <a:noFill/>
            <a:ln w="28575">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115" name="Group 43"/>
          <p:cNvGrpSpPr/>
          <p:nvPr/>
        </p:nvGrpSpPr>
        <p:grpSpPr bwMode="auto">
          <a:xfrm>
            <a:off x="3341842" y="5354424"/>
            <a:ext cx="493713" cy="719137"/>
            <a:chOff x="2115" y="3405"/>
            <a:chExt cx="311" cy="453"/>
          </a:xfrm>
        </p:grpSpPr>
        <p:sp>
          <p:nvSpPr>
            <p:cNvPr id="116" name="Line 44"/>
            <p:cNvSpPr>
              <a:spLocks noChangeShapeType="1"/>
            </p:cNvSpPr>
            <p:nvPr/>
          </p:nvSpPr>
          <p:spPr bwMode="auto">
            <a:xfrm flipV="1">
              <a:off x="2115" y="3405"/>
              <a:ext cx="0" cy="453"/>
            </a:xfrm>
            <a:prstGeom prst="line">
              <a:avLst/>
            </a:prstGeom>
            <a:noFill/>
            <a:ln w="38100">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117" name="Line 45"/>
            <p:cNvSpPr>
              <a:spLocks noChangeShapeType="1"/>
            </p:cNvSpPr>
            <p:nvPr/>
          </p:nvSpPr>
          <p:spPr bwMode="auto">
            <a:xfrm>
              <a:off x="2115" y="3407"/>
              <a:ext cx="311"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118" name="Group 46"/>
          <p:cNvGrpSpPr/>
          <p:nvPr/>
        </p:nvGrpSpPr>
        <p:grpSpPr bwMode="auto">
          <a:xfrm>
            <a:off x="1135217" y="3371636"/>
            <a:ext cx="4725988" cy="2298700"/>
            <a:chOff x="725" y="2158"/>
            <a:chExt cx="2977" cy="1448"/>
          </a:xfrm>
        </p:grpSpPr>
        <p:sp>
          <p:nvSpPr>
            <p:cNvPr id="119" name="Line 47"/>
            <p:cNvSpPr>
              <a:spLocks noChangeShapeType="1"/>
            </p:cNvSpPr>
            <p:nvPr/>
          </p:nvSpPr>
          <p:spPr bwMode="auto">
            <a:xfrm flipV="1">
              <a:off x="725" y="3606"/>
              <a:ext cx="2977" cy="0"/>
            </a:xfrm>
            <a:prstGeom prst="line">
              <a:avLst/>
            </a:prstGeom>
            <a:noFill/>
            <a:ln w="38100">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120" name="Line 48"/>
            <p:cNvSpPr>
              <a:spLocks noChangeShapeType="1"/>
            </p:cNvSpPr>
            <p:nvPr/>
          </p:nvSpPr>
          <p:spPr bwMode="auto">
            <a:xfrm>
              <a:off x="754" y="2158"/>
              <a:ext cx="0" cy="1389"/>
            </a:xfrm>
            <a:prstGeom prst="line">
              <a:avLst/>
            </a:prstGeom>
            <a:noFill/>
            <a:ln w="38100">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121" name="Line 49"/>
            <p:cNvSpPr>
              <a:spLocks noChangeShapeType="1"/>
            </p:cNvSpPr>
            <p:nvPr/>
          </p:nvSpPr>
          <p:spPr bwMode="auto">
            <a:xfrm flipV="1">
              <a:off x="1916" y="3209"/>
              <a:ext cx="0" cy="369"/>
            </a:xfrm>
            <a:prstGeom prst="line">
              <a:avLst/>
            </a:prstGeom>
            <a:noFill/>
            <a:ln w="38100">
              <a:solidFill>
                <a:srgbClr val="FF33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sp>
        <p:nvSpPr>
          <p:cNvPr id="122" name="Text Box 50"/>
          <p:cNvSpPr txBox="1">
            <a:spLocks noChangeArrowheads="1"/>
          </p:cNvSpPr>
          <p:nvPr/>
        </p:nvSpPr>
        <p:spPr bwMode="auto">
          <a:xfrm>
            <a:off x="641505" y="6030699"/>
            <a:ext cx="1035050" cy="461665"/>
          </a:xfrm>
          <a:prstGeom prst="rect">
            <a:avLst/>
          </a:prstGeom>
          <a:solidFill>
            <a:srgbClr val="FF0000">
              <a:alpha val="18039"/>
            </a:srgbClr>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rPr>
              <a:t>    </a:t>
            </a:r>
            <a:r>
              <a:rPr kumimoji="1"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IR</a:t>
            </a:r>
            <a:endParaRPr kumimoji="1"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sp>
        <p:nvSpPr>
          <p:cNvPr id="123" name="Line 51"/>
          <p:cNvSpPr>
            <a:spLocks noChangeShapeType="1"/>
          </p:cNvSpPr>
          <p:nvPr/>
        </p:nvSpPr>
        <p:spPr bwMode="auto">
          <a:xfrm flipH="1">
            <a:off x="1676555" y="6254536"/>
            <a:ext cx="2341562"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4" name="Line 52"/>
          <p:cNvSpPr>
            <a:spLocks noChangeShapeType="1"/>
          </p:cNvSpPr>
          <p:nvPr/>
        </p:nvSpPr>
        <p:spPr bwMode="auto">
          <a:xfrm flipV="1">
            <a:off x="820892" y="3330361"/>
            <a:ext cx="0" cy="2700338"/>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nvGrpSpPr>
          <p:cNvPr id="125" name="Group 53"/>
          <p:cNvGrpSpPr/>
          <p:nvPr/>
        </p:nvGrpSpPr>
        <p:grpSpPr bwMode="auto">
          <a:xfrm>
            <a:off x="5277005" y="2565186"/>
            <a:ext cx="1262062" cy="3870325"/>
            <a:chOff x="3333" y="1650"/>
            <a:chExt cx="795" cy="2438"/>
          </a:xfrm>
        </p:grpSpPr>
        <p:sp>
          <p:nvSpPr>
            <p:cNvPr id="126" name="Text Box 54"/>
            <p:cNvSpPr txBox="1">
              <a:spLocks noChangeArrowheads="1"/>
            </p:cNvSpPr>
            <p:nvPr/>
          </p:nvSpPr>
          <p:spPr bwMode="auto">
            <a:xfrm>
              <a:off x="3447" y="1650"/>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zh-CN" altLang="en-US" sz="2000" b="1" i="0" u="none" strike="noStrike" kern="0" cap="none" spc="0" normalizeH="0" baseline="0" noProof="0">
                  <a:ln>
                    <a:noFill/>
                  </a:ln>
                  <a:solidFill>
                    <a:srgbClr val="008000"/>
                  </a:solidFill>
                  <a:effectLst/>
                  <a:uLnTx/>
                  <a:uFillTx/>
                  <a:latin typeface="微软雅黑" panose="020B0503020204020204" pitchFamily="34" charset="-122"/>
                  <a:ea typeface="微软雅黑" panose="020B0503020204020204" pitchFamily="34" charset="-122"/>
                </a:rPr>
                <a:t>地址</a:t>
              </a:r>
              <a:endParaRPr kumimoji="1" lang="zh-CN" altLang="en-US" sz="2000" b="1" i="0" u="none" strike="noStrike" kern="0" cap="none" spc="0" normalizeH="0" baseline="0" noProof="0">
                <a:ln>
                  <a:noFill/>
                </a:ln>
                <a:solidFill>
                  <a:srgbClr val="008000"/>
                </a:solidFill>
                <a:effectLst/>
                <a:uLnTx/>
                <a:uFillTx/>
                <a:latin typeface="微软雅黑" panose="020B0503020204020204" pitchFamily="34" charset="-122"/>
                <a:ea typeface="微软雅黑" panose="020B0503020204020204" pitchFamily="34" charset="-122"/>
              </a:endParaRPr>
            </a:p>
          </p:txBody>
        </p:sp>
        <p:sp>
          <p:nvSpPr>
            <p:cNvPr id="127" name="AutoShape 55"/>
            <p:cNvSpPr>
              <a:spLocks noChangeArrowheads="1"/>
            </p:cNvSpPr>
            <p:nvPr/>
          </p:nvSpPr>
          <p:spPr bwMode="auto">
            <a:xfrm>
              <a:off x="3362" y="2756"/>
              <a:ext cx="765" cy="284"/>
            </a:xfrm>
            <a:prstGeom prst="leftRightArrow">
              <a:avLst>
                <a:gd name="adj1" fmla="val 50000"/>
                <a:gd name="adj2" fmla="val 53873"/>
              </a:avLst>
            </a:prstGeom>
            <a:solidFill>
              <a:srgbClr val="FFFFFF"/>
            </a:solidFill>
            <a:ln w="28575" algn="ctr">
              <a:solidFill>
                <a:srgbClr val="FF33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1" lang="zh-CN" altLang="en-US"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8" name="Text Box 56"/>
            <p:cNvSpPr txBox="1">
              <a:spLocks noChangeArrowheads="1"/>
            </p:cNvSpPr>
            <p:nvPr/>
          </p:nvSpPr>
          <p:spPr bwMode="auto">
            <a:xfrm>
              <a:off x="3532" y="3634"/>
              <a:ext cx="48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zh-CN" altLang="en-US" sz="2000" b="1" i="0" u="none" strike="noStrike" kern="0" cap="none" spc="0" normalizeH="0" baseline="0" noProof="0">
                  <a:ln>
                    <a:noFill/>
                  </a:ln>
                  <a:solidFill>
                    <a:srgbClr val="3333CC"/>
                  </a:solidFill>
                  <a:effectLst/>
                  <a:uLnTx/>
                  <a:uFillTx/>
                  <a:latin typeface="微软雅黑" panose="020B0503020204020204" pitchFamily="34" charset="-122"/>
                  <a:ea typeface="微软雅黑" panose="020B0503020204020204" pitchFamily="34" charset="-122"/>
                </a:rPr>
                <a:t>数据</a:t>
              </a:r>
              <a:endParaRPr kumimoji="1" lang="zh-CN" altLang="en-US" sz="2000" b="1" i="0" u="none" strike="noStrike" kern="0" cap="none" spc="0" normalizeH="0" baseline="0" noProof="0">
                <a:ln>
                  <a:noFill/>
                </a:ln>
                <a:solidFill>
                  <a:srgbClr val="3333CC"/>
                </a:solidFill>
                <a:effectLst/>
                <a:uLnTx/>
                <a:uFillTx/>
                <a:latin typeface="微软雅黑" panose="020B0503020204020204" pitchFamily="34" charset="-122"/>
                <a:ea typeface="微软雅黑" panose="020B0503020204020204" pitchFamily="34" charset="-122"/>
              </a:endParaRPr>
            </a:p>
          </p:txBody>
        </p:sp>
        <p:sp>
          <p:nvSpPr>
            <p:cNvPr id="129" name="AutoShape 57"/>
            <p:cNvSpPr>
              <a:spLocks noChangeArrowheads="1"/>
            </p:cNvSpPr>
            <p:nvPr/>
          </p:nvSpPr>
          <p:spPr bwMode="auto">
            <a:xfrm>
              <a:off x="3334" y="3804"/>
              <a:ext cx="794" cy="284"/>
            </a:xfrm>
            <a:prstGeom prst="leftRightArrow">
              <a:avLst>
                <a:gd name="adj1" fmla="val 50000"/>
                <a:gd name="adj2" fmla="val 55915"/>
              </a:avLst>
            </a:prstGeom>
            <a:solidFill>
              <a:srgbClr val="FFFFFF"/>
            </a:solidFill>
            <a:ln w="28575" algn="ctr">
              <a:solidFill>
                <a:srgbClr val="3333CC"/>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1" lang="zh-CN" altLang="en-US"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0" name="Text Box 58"/>
            <p:cNvSpPr txBox="1">
              <a:spLocks noChangeArrowheads="1"/>
            </p:cNvSpPr>
            <p:nvPr/>
          </p:nvSpPr>
          <p:spPr bwMode="auto">
            <a:xfrm>
              <a:off x="3504" y="2534"/>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zh-CN" altLang="en-US" sz="2000" b="1"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rPr>
                <a:t>控制</a:t>
              </a:r>
              <a:endParaRPr kumimoji="1" lang="zh-CN" altLang="en-US" sz="2000" b="1"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31" name="AutoShape 59"/>
            <p:cNvSpPr>
              <a:spLocks noChangeArrowheads="1"/>
            </p:cNvSpPr>
            <p:nvPr/>
          </p:nvSpPr>
          <p:spPr bwMode="auto">
            <a:xfrm>
              <a:off x="3333" y="1843"/>
              <a:ext cx="794" cy="341"/>
            </a:xfrm>
            <a:prstGeom prst="rightArrow">
              <a:avLst>
                <a:gd name="adj1" fmla="val 50000"/>
                <a:gd name="adj2" fmla="val 58211"/>
              </a:avLst>
            </a:prstGeom>
            <a:solidFill>
              <a:srgbClr val="FFFFFF"/>
            </a:solidFill>
            <a:ln w="28575" algn="ctr">
              <a:solidFill>
                <a:srgbClr val="008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1" lang="zh-CN" altLang="en-US"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2" name="Line 60"/>
            <p:cNvSpPr>
              <a:spLocks noChangeShapeType="1"/>
            </p:cNvSpPr>
            <p:nvPr/>
          </p:nvSpPr>
          <p:spPr bwMode="auto">
            <a:xfrm flipV="1">
              <a:off x="3731" y="2982"/>
              <a:ext cx="0" cy="624"/>
            </a:xfrm>
            <a:prstGeom prst="line">
              <a:avLst/>
            </a:prstGeom>
            <a:noFill/>
            <a:ln w="38100">
              <a:solidFill>
                <a:srgbClr val="FF33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133" name="Group 61"/>
          <p:cNvGrpSpPr/>
          <p:nvPr/>
        </p:nvGrpSpPr>
        <p:grpSpPr bwMode="auto">
          <a:xfrm>
            <a:off x="3475192" y="3414499"/>
            <a:ext cx="1755775" cy="2127250"/>
            <a:chOff x="2199" y="2185"/>
            <a:chExt cx="1106" cy="1340"/>
          </a:xfrm>
        </p:grpSpPr>
        <p:sp>
          <p:nvSpPr>
            <p:cNvPr id="134" name="Text Box 62"/>
            <p:cNvSpPr txBox="1">
              <a:spLocks noChangeArrowheads="1"/>
            </p:cNvSpPr>
            <p:nvPr/>
          </p:nvSpPr>
          <p:spPr bwMode="auto">
            <a:xfrm>
              <a:off x="2199" y="2185"/>
              <a:ext cx="737" cy="288"/>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GPRs</a:t>
              </a:r>
              <a:endParaRPr kumimoji="1" lang="en-US"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grpSp>
          <p:nvGrpSpPr>
            <p:cNvPr id="135" name="Group 63"/>
            <p:cNvGrpSpPr/>
            <p:nvPr/>
          </p:nvGrpSpPr>
          <p:grpSpPr bwMode="auto">
            <a:xfrm>
              <a:off x="2452" y="2500"/>
              <a:ext cx="853" cy="1025"/>
              <a:chOff x="2398" y="2273"/>
              <a:chExt cx="853" cy="1025"/>
            </a:xfrm>
          </p:grpSpPr>
          <p:grpSp>
            <p:nvGrpSpPr>
              <p:cNvPr id="137" name="Group 64"/>
              <p:cNvGrpSpPr/>
              <p:nvPr/>
            </p:nvGrpSpPr>
            <p:grpSpPr bwMode="auto">
              <a:xfrm>
                <a:off x="2398" y="2273"/>
                <a:ext cx="652" cy="992"/>
                <a:chOff x="2228" y="1678"/>
                <a:chExt cx="737" cy="992"/>
              </a:xfrm>
            </p:grpSpPr>
            <p:sp>
              <p:nvSpPr>
                <p:cNvPr id="142" name="Rectangle 65"/>
                <p:cNvSpPr>
                  <a:spLocks noChangeArrowheads="1"/>
                </p:cNvSpPr>
                <p:nvPr/>
              </p:nvSpPr>
              <p:spPr bwMode="auto">
                <a:xfrm>
                  <a:off x="2228" y="1678"/>
                  <a:ext cx="737" cy="992"/>
                </a:xfrm>
                <a:prstGeom prst="rect">
                  <a:avLst/>
                </a:prstGeom>
                <a:solidFill>
                  <a:srgbClr val="FFFFFF"/>
                </a:solidFill>
                <a:ln w="285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1" lang="zh-CN" altLang="en-US"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3" name="Line 66"/>
                <p:cNvSpPr>
                  <a:spLocks noChangeShapeType="1"/>
                </p:cNvSpPr>
                <p:nvPr/>
              </p:nvSpPr>
              <p:spPr bwMode="auto">
                <a:xfrm>
                  <a:off x="2228" y="1933"/>
                  <a:ext cx="73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4" name="Line 67"/>
                <p:cNvSpPr>
                  <a:spLocks noChangeShapeType="1"/>
                </p:cNvSpPr>
                <p:nvPr/>
              </p:nvSpPr>
              <p:spPr bwMode="auto">
                <a:xfrm>
                  <a:off x="2228" y="2188"/>
                  <a:ext cx="73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5" name="Line 68"/>
                <p:cNvSpPr>
                  <a:spLocks noChangeShapeType="1"/>
                </p:cNvSpPr>
                <p:nvPr/>
              </p:nvSpPr>
              <p:spPr bwMode="auto">
                <a:xfrm>
                  <a:off x="2228" y="2415"/>
                  <a:ext cx="73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38" name="Text Box 69"/>
              <p:cNvSpPr txBox="1">
                <a:spLocks noChangeArrowheads="1"/>
              </p:cNvSpPr>
              <p:nvPr/>
            </p:nvSpPr>
            <p:spPr bwMode="auto">
              <a:xfrm>
                <a:off x="3051" y="22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0</a:t>
                </a:r>
                <a:endParaRPr kumimoji="1" lang="en-US"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39" name="Text Box 70"/>
              <p:cNvSpPr txBox="1">
                <a:spLocks noChangeArrowheads="1"/>
              </p:cNvSpPr>
              <p:nvPr/>
            </p:nvSpPr>
            <p:spPr bwMode="auto">
              <a:xfrm>
                <a:off x="3052" y="252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1</a:t>
                </a:r>
                <a:endParaRPr kumimoji="1" lang="en-US"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40" name="Text Box 71"/>
              <p:cNvSpPr txBox="1">
                <a:spLocks noChangeArrowheads="1"/>
              </p:cNvSpPr>
              <p:nvPr/>
            </p:nvSpPr>
            <p:spPr bwMode="auto">
              <a:xfrm>
                <a:off x="3052" y="2784"/>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2</a:t>
                </a:r>
                <a:endParaRPr kumimoji="1" lang="en-US"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41" name="Text Box 72"/>
              <p:cNvSpPr txBox="1">
                <a:spLocks noChangeArrowheads="1"/>
              </p:cNvSpPr>
              <p:nvPr/>
            </p:nvSpPr>
            <p:spPr bwMode="auto">
              <a:xfrm>
                <a:off x="3051" y="3067"/>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3</a:t>
                </a:r>
                <a:endParaRPr kumimoji="1" lang="en-US"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grpSp>
        <p:sp>
          <p:nvSpPr>
            <p:cNvPr id="136" name="Rectangle 73"/>
            <p:cNvSpPr>
              <a:spLocks noChangeArrowheads="1"/>
            </p:cNvSpPr>
            <p:nvPr/>
          </p:nvSpPr>
          <p:spPr bwMode="auto">
            <a:xfrm>
              <a:off x="2455" y="2500"/>
              <a:ext cx="652" cy="992"/>
            </a:xfrm>
            <a:prstGeom prst="rect">
              <a:avLst/>
            </a:prstGeom>
            <a:solidFill>
              <a:srgbClr val="008000">
                <a:alpha val="1686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1" lang="zh-CN" altLang="en-US"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146" name="Group 74"/>
          <p:cNvGrpSpPr/>
          <p:nvPr/>
        </p:nvGrpSpPr>
        <p:grpSpPr bwMode="auto">
          <a:xfrm>
            <a:off x="6535892" y="2430249"/>
            <a:ext cx="1397000" cy="4049712"/>
            <a:chOff x="4127" y="1565"/>
            <a:chExt cx="880" cy="2551"/>
          </a:xfrm>
        </p:grpSpPr>
        <p:grpSp>
          <p:nvGrpSpPr>
            <p:cNvPr id="147" name="Group 75"/>
            <p:cNvGrpSpPr/>
            <p:nvPr/>
          </p:nvGrpSpPr>
          <p:grpSpPr bwMode="auto">
            <a:xfrm>
              <a:off x="4127" y="1565"/>
              <a:ext cx="880" cy="2551"/>
              <a:chOff x="4156" y="1565"/>
              <a:chExt cx="908" cy="2551"/>
            </a:xfrm>
          </p:grpSpPr>
          <p:sp>
            <p:nvSpPr>
              <p:cNvPr id="149" name="Text Box 76"/>
              <p:cNvSpPr txBox="1">
                <a:spLocks noChangeArrowheads="1"/>
              </p:cNvSpPr>
              <p:nvPr/>
            </p:nvSpPr>
            <p:spPr bwMode="auto">
              <a:xfrm>
                <a:off x="4156" y="1565"/>
                <a:ext cx="737" cy="288"/>
              </a:xfrm>
              <a:prstGeom prst="rect">
                <a:avLst/>
              </a:prstGeom>
              <a:solidFill>
                <a:srgbClr val="0000FF">
                  <a:alpha val="2588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存储器</a:t>
                </a: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grpSp>
            <p:nvGrpSpPr>
              <p:cNvPr id="150" name="Group 77"/>
              <p:cNvGrpSpPr/>
              <p:nvPr/>
            </p:nvGrpSpPr>
            <p:grpSpPr bwMode="auto">
              <a:xfrm>
                <a:off x="4156" y="1877"/>
                <a:ext cx="737" cy="2211"/>
                <a:chOff x="3447" y="1423"/>
                <a:chExt cx="879" cy="2211"/>
              </a:xfrm>
            </p:grpSpPr>
            <p:sp>
              <p:nvSpPr>
                <p:cNvPr id="159" name="Rectangle 78"/>
                <p:cNvSpPr>
                  <a:spLocks noChangeArrowheads="1"/>
                </p:cNvSpPr>
                <p:nvPr/>
              </p:nvSpPr>
              <p:spPr bwMode="auto">
                <a:xfrm>
                  <a:off x="3447" y="1423"/>
                  <a:ext cx="879" cy="2211"/>
                </a:xfrm>
                <a:prstGeom prst="rect">
                  <a:avLst/>
                </a:prstGeom>
                <a:solidFill>
                  <a:srgbClr val="FFFFFF"/>
                </a:solidFill>
                <a:ln w="285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1" lang="zh-CN" altLang="en-US"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0" name="Line 79"/>
                <p:cNvSpPr>
                  <a:spLocks noChangeShapeType="1"/>
                </p:cNvSpPr>
                <p:nvPr/>
              </p:nvSpPr>
              <p:spPr bwMode="auto">
                <a:xfrm>
                  <a:off x="3447" y="1678"/>
                  <a:ext cx="87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1" name="Line 80"/>
                <p:cNvSpPr>
                  <a:spLocks noChangeShapeType="1"/>
                </p:cNvSpPr>
                <p:nvPr/>
              </p:nvSpPr>
              <p:spPr bwMode="auto">
                <a:xfrm>
                  <a:off x="3447" y="1962"/>
                  <a:ext cx="87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2" name="Line 81"/>
                <p:cNvSpPr>
                  <a:spLocks noChangeShapeType="1"/>
                </p:cNvSpPr>
                <p:nvPr/>
              </p:nvSpPr>
              <p:spPr bwMode="auto">
                <a:xfrm>
                  <a:off x="3447" y="2245"/>
                  <a:ext cx="87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3" name="Line 82"/>
                <p:cNvSpPr>
                  <a:spLocks noChangeShapeType="1"/>
                </p:cNvSpPr>
                <p:nvPr/>
              </p:nvSpPr>
              <p:spPr bwMode="auto">
                <a:xfrm>
                  <a:off x="3447" y="2529"/>
                  <a:ext cx="87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4" name="Line 83"/>
                <p:cNvSpPr>
                  <a:spLocks noChangeShapeType="1"/>
                </p:cNvSpPr>
                <p:nvPr/>
              </p:nvSpPr>
              <p:spPr bwMode="auto">
                <a:xfrm>
                  <a:off x="3447" y="2812"/>
                  <a:ext cx="87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5" name="Line 84"/>
                <p:cNvSpPr>
                  <a:spLocks noChangeShapeType="1"/>
                </p:cNvSpPr>
                <p:nvPr/>
              </p:nvSpPr>
              <p:spPr bwMode="auto">
                <a:xfrm>
                  <a:off x="3447" y="3096"/>
                  <a:ext cx="87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6" name="Line 85"/>
                <p:cNvSpPr>
                  <a:spLocks noChangeShapeType="1"/>
                </p:cNvSpPr>
                <p:nvPr/>
              </p:nvSpPr>
              <p:spPr bwMode="auto">
                <a:xfrm>
                  <a:off x="3447" y="3379"/>
                  <a:ext cx="87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51" name="Text Box 86"/>
              <p:cNvSpPr txBox="1">
                <a:spLocks noChangeArrowheads="1"/>
              </p:cNvSpPr>
              <p:nvPr/>
            </p:nvSpPr>
            <p:spPr bwMode="auto">
              <a:xfrm>
                <a:off x="4864" y="1941"/>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a:ln>
                      <a:noFill/>
                    </a:ln>
                    <a:solidFill>
                      <a:srgbClr val="008000"/>
                    </a:solidFill>
                    <a:effectLst/>
                    <a:uLnTx/>
                    <a:uFillTx/>
                    <a:latin typeface="微软雅黑" panose="020B0503020204020204" pitchFamily="34" charset="-122"/>
                    <a:ea typeface="微软雅黑" panose="020B0503020204020204" pitchFamily="34" charset="-122"/>
                  </a:rPr>
                  <a:t>0</a:t>
                </a:r>
                <a:endParaRPr kumimoji="1" lang="en-US" altLang="zh-CN" sz="2400" b="1" i="0" u="none" strike="noStrike" kern="0" cap="none" spc="0" normalizeH="0" baseline="0" noProof="0">
                  <a:ln>
                    <a:noFill/>
                  </a:ln>
                  <a:solidFill>
                    <a:srgbClr val="008000"/>
                  </a:solidFill>
                  <a:effectLst/>
                  <a:uLnTx/>
                  <a:uFillTx/>
                  <a:latin typeface="微软雅黑" panose="020B0503020204020204" pitchFamily="34" charset="-122"/>
                  <a:ea typeface="微软雅黑" panose="020B0503020204020204" pitchFamily="34" charset="-122"/>
                </a:endParaRPr>
              </a:p>
            </p:txBody>
          </p:sp>
          <p:sp>
            <p:nvSpPr>
              <p:cNvPr id="152" name="Text Box 87"/>
              <p:cNvSpPr txBox="1">
                <a:spLocks noChangeArrowheads="1"/>
              </p:cNvSpPr>
              <p:nvPr/>
            </p:nvSpPr>
            <p:spPr bwMode="auto">
              <a:xfrm>
                <a:off x="4865" y="2160"/>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a:ln>
                      <a:noFill/>
                    </a:ln>
                    <a:solidFill>
                      <a:srgbClr val="008000"/>
                    </a:solidFill>
                    <a:effectLst/>
                    <a:uLnTx/>
                    <a:uFillTx/>
                    <a:latin typeface="微软雅黑" panose="020B0503020204020204" pitchFamily="34" charset="-122"/>
                    <a:ea typeface="微软雅黑" panose="020B0503020204020204" pitchFamily="34" charset="-122"/>
                  </a:rPr>
                  <a:t>1</a:t>
                </a:r>
                <a:endParaRPr kumimoji="1" lang="en-US" altLang="zh-CN" sz="2400" b="1" i="0" u="none" strike="noStrike" kern="0" cap="none" spc="0" normalizeH="0" baseline="0" noProof="0">
                  <a:ln>
                    <a:noFill/>
                  </a:ln>
                  <a:solidFill>
                    <a:srgbClr val="008000"/>
                  </a:solidFill>
                  <a:effectLst/>
                  <a:uLnTx/>
                  <a:uFillTx/>
                  <a:latin typeface="微软雅黑" panose="020B0503020204020204" pitchFamily="34" charset="-122"/>
                  <a:ea typeface="微软雅黑" panose="020B0503020204020204" pitchFamily="34" charset="-122"/>
                </a:endParaRPr>
              </a:p>
            </p:txBody>
          </p:sp>
          <p:sp>
            <p:nvSpPr>
              <p:cNvPr id="153" name="Text Box 88"/>
              <p:cNvSpPr txBox="1">
                <a:spLocks noChangeArrowheads="1"/>
              </p:cNvSpPr>
              <p:nvPr/>
            </p:nvSpPr>
            <p:spPr bwMode="auto">
              <a:xfrm>
                <a:off x="4865" y="247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a:ln>
                      <a:noFill/>
                    </a:ln>
                    <a:solidFill>
                      <a:srgbClr val="008000"/>
                    </a:solidFill>
                    <a:effectLst/>
                    <a:uLnTx/>
                    <a:uFillTx/>
                    <a:latin typeface="微软雅黑" panose="020B0503020204020204" pitchFamily="34" charset="-122"/>
                    <a:ea typeface="微软雅黑" panose="020B0503020204020204" pitchFamily="34" charset="-122"/>
                  </a:rPr>
                  <a:t>2</a:t>
                </a:r>
                <a:endParaRPr kumimoji="1" lang="en-US" altLang="zh-CN" sz="2400" b="1" i="0" u="none" strike="noStrike" kern="0" cap="none" spc="0" normalizeH="0" baseline="0" noProof="0">
                  <a:ln>
                    <a:noFill/>
                  </a:ln>
                  <a:solidFill>
                    <a:srgbClr val="008000"/>
                  </a:solidFill>
                  <a:effectLst/>
                  <a:uLnTx/>
                  <a:uFillTx/>
                  <a:latin typeface="微软雅黑" panose="020B0503020204020204" pitchFamily="34" charset="-122"/>
                  <a:ea typeface="微软雅黑" panose="020B0503020204020204" pitchFamily="34" charset="-122"/>
                </a:endParaRPr>
              </a:p>
            </p:txBody>
          </p:sp>
          <p:sp>
            <p:nvSpPr>
              <p:cNvPr id="154" name="Text Box 89"/>
              <p:cNvSpPr txBox="1">
                <a:spLocks noChangeArrowheads="1"/>
              </p:cNvSpPr>
              <p:nvPr/>
            </p:nvSpPr>
            <p:spPr bwMode="auto">
              <a:xfrm>
                <a:off x="4864" y="275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a:ln>
                      <a:noFill/>
                    </a:ln>
                    <a:solidFill>
                      <a:srgbClr val="008000"/>
                    </a:solidFill>
                    <a:effectLst/>
                    <a:uLnTx/>
                    <a:uFillTx/>
                    <a:latin typeface="微软雅黑" panose="020B0503020204020204" pitchFamily="34" charset="-122"/>
                    <a:ea typeface="微软雅黑" panose="020B0503020204020204" pitchFamily="34" charset="-122"/>
                  </a:rPr>
                  <a:t>3</a:t>
                </a:r>
                <a:endParaRPr kumimoji="1" lang="en-US" altLang="zh-CN" sz="2400" b="1" i="0" u="none" strike="noStrike" kern="0" cap="none" spc="0" normalizeH="0" baseline="0" noProof="0">
                  <a:ln>
                    <a:noFill/>
                  </a:ln>
                  <a:solidFill>
                    <a:srgbClr val="008000"/>
                  </a:solidFill>
                  <a:effectLst/>
                  <a:uLnTx/>
                  <a:uFillTx/>
                  <a:latin typeface="微软雅黑" panose="020B0503020204020204" pitchFamily="34" charset="-122"/>
                  <a:ea typeface="微软雅黑" panose="020B0503020204020204" pitchFamily="34" charset="-122"/>
                </a:endParaRPr>
              </a:p>
            </p:txBody>
          </p:sp>
          <p:sp>
            <p:nvSpPr>
              <p:cNvPr id="155" name="Text Box 90"/>
              <p:cNvSpPr txBox="1">
                <a:spLocks noChangeArrowheads="1"/>
              </p:cNvSpPr>
              <p:nvPr/>
            </p:nvSpPr>
            <p:spPr bwMode="auto">
              <a:xfrm>
                <a:off x="4865" y="29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a:ln>
                      <a:noFill/>
                    </a:ln>
                    <a:solidFill>
                      <a:srgbClr val="008000"/>
                    </a:solidFill>
                    <a:effectLst/>
                    <a:uLnTx/>
                    <a:uFillTx/>
                    <a:latin typeface="微软雅黑" panose="020B0503020204020204" pitchFamily="34" charset="-122"/>
                    <a:ea typeface="微软雅黑" panose="020B0503020204020204" pitchFamily="34" charset="-122"/>
                  </a:rPr>
                  <a:t>4</a:t>
                </a:r>
                <a:endParaRPr kumimoji="1" lang="en-US" altLang="zh-CN" sz="2400" b="1" i="0" u="none" strike="noStrike" kern="0" cap="none" spc="0" normalizeH="0" baseline="0" noProof="0">
                  <a:ln>
                    <a:noFill/>
                  </a:ln>
                  <a:solidFill>
                    <a:srgbClr val="008000"/>
                  </a:solidFill>
                  <a:effectLst/>
                  <a:uLnTx/>
                  <a:uFillTx/>
                  <a:latin typeface="微软雅黑" panose="020B0503020204020204" pitchFamily="34" charset="-122"/>
                  <a:ea typeface="微软雅黑" panose="020B0503020204020204" pitchFamily="34" charset="-122"/>
                </a:endParaRPr>
              </a:p>
            </p:txBody>
          </p:sp>
          <p:sp>
            <p:nvSpPr>
              <p:cNvPr id="156" name="Text Box 91"/>
              <p:cNvSpPr txBox="1">
                <a:spLocks noChangeArrowheads="1"/>
              </p:cNvSpPr>
              <p:nvPr/>
            </p:nvSpPr>
            <p:spPr bwMode="auto">
              <a:xfrm>
                <a:off x="4865" y="332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a:ln>
                      <a:noFill/>
                    </a:ln>
                    <a:solidFill>
                      <a:srgbClr val="008000"/>
                    </a:solidFill>
                    <a:effectLst/>
                    <a:uLnTx/>
                    <a:uFillTx/>
                    <a:latin typeface="微软雅黑" panose="020B0503020204020204" pitchFamily="34" charset="-122"/>
                    <a:ea typeface="微软雅黑" panose="020B0503020204020204" pitchFamily="34" charset="-122"/>
                  </a:rPr>
                  <a:t>5</a:t>
                </a:r>
                <a:endParaRPr kumimoji="1" lang="en-US" altLang="zh-CN" sz="2400" b="1" i="0" u="none" strike="noStrike" kern="0" cap="none" spc="0" normalizeH="0" baseline="0" noProof="0">
                  <a:ln>
                    <a:noFill/>
                  </a:ln>
                  <a:solidFill>
                    <a:srgbClr val="008000"/>
                  </a:solidFill>
                  <a:effectLst/>
                  <a:uLnTx/>
                  <a:uFillTx/>
                  <a:latin typeface="微软雅黑" panose="020B0503020204020204" pitchFamily="34" charset="-122"/>
                  <a:ea typeface="微软雅黑" panose="020B0503020204020204" pitchFamily="34" charset="-122"/>
                </a:endParaRPr>
              </a:p>
            </p:txBody>
          </p:sp>
          <p:sp>
            <p:nvSpPr>
              <p:cNvPr id="157" name="Text Box 92"/>
              <p:cNvSpPr txBox="1">
                <a:spLocks noChangeArrowheads="1"/>
              </p:cNvSpPr>
              <p:nvPr/>
            </p:nvSpPr>
            <p:spPr bwMode="auto">
              <a:xfrm>
                <a:off x="4864" y="3578"/>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a:ln>
                      <a:noFill/>
                    </a:ln>
                    <a:solidFill>
                      <a:srgbClr val="008000"/>
                    </a:solidFill>
                    <a:effectLst/>
                    <a:uLnTx/>
                    <a:uFillTx/>
                    <a:latin typeface="微软雅黑" panose="020B0503020204020204" pitchFamily="34" charset="-122"/>
                    <a:ea typeface="微软雅黑" panose="020B0503020204020204" pitchFamily="34" charset="-122"/>
                  </a:rPr>
                  <a:t>6</a:t>
                </a:r>
                <a:endParaRPr kumimoji="1" lang="en-US" altLang="zh-CN" sz="2400" b="1" i="0" u="none" strike="noStrike" kern="0" cap="none" spc="0" normalizeH="0" baseline="0" noProof="0">
                  <a:ln>
                    <a:noFill/>
                  </a:ln>
                  <a:solidFill>
                    <a:srgbClr val="008000"/>
                  </a:solidFill>
                  <a:effectLst/>
                  <a:uLnTx/>
                  <a:uFillTx/>
                  <a:latin typeface="微软雅黑" panose="020B0503020204020204" pitchFamily="34" charset="-122"/>
                  <a:ea typeface="微软雅黑" panose="020B0503020204020204" pitchFamily="34" charset="-122"/>
                </a:endParaRPr>
              </a:p>
            </p:txBody>
          </p:sp>
          <p:sp>
            <p:nvSpPr>
              <p:cNvPr id="158" name="Text Box 93"/>
              <p:cNvSpPr txBox="1">
                <a:spLocks noChangeArrowheads="1"/>
              </p:cNvSpPr>
              <p:nvPr/>
            </p:nvSpPr>
            <p:spPr bwMode="auto">
              <a:xfrm>
                <a:off x="4864" y="388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a:ln>
                      <a:noFill/>
                    </a:ln>
                    <a:solidFill>
                      <a:srgbClr val="008000"/>
                    </a:solidFill>
                    <a:effectLst/>
                    <a:uLnTx/>
                    <a:uFillTx/>
                    <a:latin typeface="微软雅黑" panose="020B0503020204020204" pitchFamily="34" charset="-122"/>
                    <a:ea typeface="微软雅黑" panose="020B0503020204020204" pitchFamily="34" charset="-122"/>
                  </a:rPr>
                  <a:t>7</a:t>
                </a:r>
                <a:endParaRPr kumimoji="1" lang="en-US" altLang="zh-CN" sz="2400" b="1" i="0" u="none" strike="noStrike" kern="0" cap="none" spc="0" normalizeH="0" baseline="0" noProof="0">
                  <a:ln>
                    <a:noFill/>
                  </a:ln>
                  <a:solidFill>
                    <a:srgbClr val="008000"/>
                  </a:solidFill>
                  <a:effectLst/>
                  <a:uLnTx/>
                  <a:uFillTx/>
                  <a:latin typeface="微软雅黑" panose="020B0503020204020204" pitchFamily="34" charset="-122"/>
                  <a:ea typeface="微软雅黑" panose="020B0503020204020204" pitchFamily="34" charset="-122"/>
                </a:endParaRPr>
              </a:p>
            </p:txBody>
          </p:sp>
        </p:grpSp>
        <p:sp>
          <p:nvSpPr>
            <p:cNvPr id="148" name="Rectangle 94"/>
            <p:cNvSpPr>
              <a:spLocks noChangeArrowheads="1"/>
            </p:cNvSpPr>
            <p:nvPr/>
          </p:nvSpPr>
          <p:spPr bwMode="auto">
            <a:xfrm>
              <a:off x="4127" y="1877"/>
              <a:ext cx="708" cy="2211"/>
            </a:xfrm>
            <a:prstGeom prst="rect">
              <a:avLst/>
            </a:prstGeom>
            <a:solidFill>
              <a:srgbClr val="008000">
                <a:alpha val="1686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1" lang="zh-CN" altLang="en-US"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67" name="Rectangle 95"/>
          <p:cNvSpPr>
            <a:spLocks noChangeArrowheads="1"/>
          </p:cNvSpPr>
          <p:nvPr/>
        </p:nvSpPr>
        <p:spPr bwMode="auto">
          <a:xfrm>
            <a:off x="163667" y="2260386"/>
            <a:ext cx="7740650" cy="4545013"/>
          </a:xfrm>
          <a:prstGeom prst="rect">
            <a:avLst/>
          </a:prstGeom>
          <a:noFill/>
          <a:ln w="19050">
            <a:solidFill>
              <a:srgbClr val="000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1" lang="zh-CN" altLang="en-US"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8" name="Text Box 21"/>
          <p:cNvSpPr txBox="1">
            <a:spLocks noChangeArrowheads="1"/>
          </p:cNvSpPr>
          <p:nvPr/>
        </p:nvSpPr>
        <p:spPr bwMode="auto">
          <a:xfrm>
            <a:off x="5592917" y="1589669"/>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914400" eaLnBrk="0" fontAlgn="base" hangingPunct="0">
              <a:lnSpc>
                <a:spcPct val="100000"/>
              </a:lnSpc>
              <a:spcBef>
                <a:spcPct val="50000"/>
              </a:spcBef>
              <a:spcAft>
                <a:spcPct val="0"/>
              </a:spcAft>
              <a:buClrTx/>
              <a:buSzTx/>
              <a:buFontTx/>
              <a:buNone/>
            </a:pPr>
            <a:r>
              <a:rPr kumimoji="1" lang="en-US" altLang="zh-CN" sz="2400" dirty="0">
                <a:solidFill>
                  <a:srgbClr val="000000"/>
                </a:solidFill>
                <a:latin typeface="Times New Roman" panose="02020603050405020304" pitchFamily="18" charset="0"/>
              </a:rPr>
              <a:t>BUS</a:t>
            </a:r>
            <a:endParaRPr kumimoji="1" lang="en-US" altLang="zh-CN" sz="2400" b="0" dirty="0">
              <a:solidFill>
                <a:srgbClr val="000000"/>
              </a:solidFill>
              <a:latin typeface="Times New Roman" panose="02020603050405020304" pitchFamily="18" charset="0"/>
            </a:endParaRPr>
          </a:p>
        </p:txBody>
      </p:sp>
      <p:sp>
        <p:nvSpPr>
          <p:cNvPr id="169" name="矩形 168"/>
          <p:cNvSpPr/>
          <p:nvPr/>
        </p:nvSpPr>
        <p:spPr>
          <a:xfrm>
            <a:off x="-811749" y="1548265"/>
            <a:ext cx="8762104" cy="461665"/>
          </a:xfrm>
          <a:prstGeom prst="rect">
            <a:avLst/>
          </a:prstGeom>
        </p:spPr>
        <p:txBody>
          <a:bodyPr wrap="square">
            <a:spAutoFit/>
          </a:bodyPr>
          <a:lstStyle/>
          <a:p>
            <a:pPr algn="ctr"/>
            <a:r>
              <a:rPr lang="zh-CN" altLang="en-US" sz="2400" b="1" dirty="0">
                <a:latin typeface="华文楷体" panose="02010600040101010101" pitchFamily="2" charset="-122"/>
                <a:ea typeface="华文楷体" panose="02010600040101010101" pitchFamily="2" charset="-122"/>
              </a:rPr>
              <a:t>计算机基本组成结构回顾</a:t>
            </a:r>
            <a:endParaRPr lang="zh-CN" altLang="en-US" sz="24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1.1 </a:t>
            </a:r>
            <a:r>
              <a:rPr lang="zh-CN" altLang="en-US" sz="2400" b="1" dirty="0">
                <a:solidFill>
                  <a:schemeClr val="bg1"/>
                </a:solidFill>
                <a:latin typeface="楷体" panose="02010609060101010101" pitchFamily="49" charset="-122"/>
                <a:ea typeface="楷体" panose="02010609060101010101" pitchFamily="49" charset="-122"/>
              </a:rPr>
              <a:t>微机系统的组成</a:t>
            </a:r>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3858749" cy="461665"/>
          </a:xfrm>
          <a:prstGeom prst="rect">
            <a:avLst/>
          </a:prstGeom>
        </p:spPr>
        <p:txBody>
          <a:bodyPr wrap="none">
            <a:spAutoFit/>
          </a:bodyPr>
          <a:lstStyle/>
          <a:p>
            <a:r>
              <a:rPr lang="en-US" altLang="zh-CN" sz="2400" b="1" dirty="0">
                <a:latin typeface="华文楷体" panose="02010600040101010101" pitchFamily="2" charset="-122"/>
                <a:ea typeface="华文楷体" panose="02010600040101010101" pitchFamily="2" charset="-122"/>
              </a:rPr>
              <a:t>1. </a:t>
            </a:r>
            <a:r>
              <a:rPr lang="zh-CN" altLang="en-US" sz="2400" b="1" dirty="0">
                <a:latin typeface="华文楷体" panose="02010600040101010101" pitchFamily="2" charset="-122"/>
                <a:ea typeface="华文楷体" panose="02010600040101010101" pitchFamily="2" charset="-122"/>
              </a:rPr>
              <a:t>计算机中的指令执行过程</a:t>
            </a:r>
            <a:endParaRPr lang="zh-CN" altLang="en-US" sz="2400" b="1" dirty="0">
              <a:latin typeface="华文楷体" panose="02010600040101010101" pitchFamily="2" charset="-122"/>
              <a:ea typeface="华文楷体" panose="02010600040101010101" pitchFamily="2" charset="-122"/>
            </a:endParaRPr>
          </a:p>
        </p:txBody>
      </p:sp>
      <p:sp>
        <p:nvSpPr>
          <p:cNvPr id="192" name="Rectangle 2"/>
          <p:cNvSpPr txBox="1">
            <a:spLocks noChangeArrowheads="1"/>
          </p:cNvSpPr>
          <p:nvPr/>
        </p:nvSpPr>
        <p:spPr bwMode="auto">
          <a:xfrm>
            <a:off x="-37653" y="1604017"/>
            <a:ext cx="9181653"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44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fontAlgn="base">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fontAlgn="base">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fontAlgn="base">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fontAlgn="base">
              <a:spcBef>
                <a:spcPct val="0"/>
              </a:spcBef>
              <a:spcAft>
                <a:spcPct val="0"/>
              </a:spcAft>
              <a:defRPr sz="4400">
                <a:solidFill>
                  <a:srgbClr val="800000"/>
                </a:solidFill>
                <a:latin typeface="Tahoma" panose="020B0604030504040204" pitchFamily="34" charset="0"/>
                <a:ea typeface="隶书" panose="02010509060101010101" pitchFamily="49" charset="-122"/>
              </a:defRPr>
            </a:lvl9pPr>
          </a:lstStyle>
          <a:p>
            <a:pPr algn="ctr" defTabSz="914400" eaLnBrk="1" hangingPunct="1"/>
            <a:r>
              <a:rPr lang="zh-CN" altLang="en-US" sz="2400" b="1" kern="0" dirty="0">
                <a:solidFill>
                  <a:schemeClr val="tx1"/>
                </a:solidFill>
                <a:latin typeface="楷体" panose="02010609060101010101" pitchFamily="49" charset="-122"/>
                <a:ea typeface="楷体" panose="02010609060101010101" pitchFamily="49" charset="-122"/>
              </a:rPr>
              <a:t>顺序工作方式</a:t>
            </a:r>
            <a:endParaRPr lang="zh-CN" altLang="en-US" sz="2400" b="1" kern="0" dirty="0">
              <a:solidFill>
                <a:schemeClr val="tx1"/>
              </a:solidFill>
              <a:latin typeface="楷体" panose="02010609060101010101" pitchFamily="49" charset="-122"/>
              <a:ea typeface="楷体" panose="02010609060101010101" pitchFamily="49" charset="-122"/>
            </a:endParaRPr>
          </a:p>
        </p:txBody>
      </p:sp>
      <p:sp>
        <p:nvSpPr>
          <p:cNvPr id="194" name="Rectangle 4"/>
          <p:cNvSpPr>
            <a:spLocks noChangeArrowheads="1"/>
          </p:cNvSpPr>
          <p:nvPr/>
        </p:nvSpPr>
        <p:spPr bwMode="auto">
          <a:xfrm>
            <a:off x="1268064" y="3107532"/>
            <a:ext cx="1258888" cy="900112"/>
          </a:xfrm>
          <a:prstGeom prst="rect">
            <a:avLst/>
          </a:prstGeom>
          <a:solidFill>
            <a:schemeClr val="accent1">
              <a:lumMod val="75000"/>
            </a:schemeClr>
          </a:solidFill>
          <a:ln w="9525">
            <a:solidFill>
              <a:srgbClr val="000000"/>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95" name="Rectangle 5"/>
          <p:cNvSpPr>
            <a:spLocks noChangeArrowheads="1"/>
          </p:cNvSpPr>
          <p:nvPr/>
        </p:nvSpPr>
        <p:spPr bwMode="auto">
          <a:xfrm>
            <a:off x="2528539" y="3107532"/>
            <a:ext cx="1258888" cy="900112"/>
          </a:xfrm>
          <a:prstGeom prst="rect">
            <a:avLst/>
          </a:prstGeom>
          <a:solidFill>
            <a:schemeClr val="accent1">
              <a:lumMod val="75000"/>
            </a:schemeClr>
          </a:solidFill>
          <a:ln w="9525">
            <a:solidFill>
              <a:srgbClr val="000000"/>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96" name="Rectangle 6"/>
          <p:cNvSpPr>
            <a:spLocks noChangeArrowheads="1"/>
          </p:cNvSpPr>
          <p:nvPr/>
        </p:nvSpPr>
        <p:spPr bwMode="auto">
          <a:xfrm>
            <a:off x="3752502" y="3107532"/>
            <a:ext cx="1258888" cy="900112"/>
          </a:xfrm>
          <a:prstGeom prst="rect">
            <a:avLst/>
          </a:prstGeom>
          <a:solidFill>
            <a:schemeClr val="accent1">
              <a:lumMod val="75000"/>
            </a:schemeClr>
          </a:solidFill>
          <a:ln w="9525">
            <a:solidFill>
              <a:srgbClr val="000000"/>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97" name="Text Box 9"/>
          <p:cNvSpPr txBox="1">
            <a:spLocks noChangeArrowheads="1"/>
          </p:cNvSpPr>
          <p:nvPr/>
        </p:nvSpPr>
        <p:spPr bwMode="auto">
          <a:xfrm>
            <a:off x="1376014" y="3344069"/>
            <a:ext cx="1116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defRPr/>
            </a:pPr>
            <a:r>
              <a:rPr kumimoji="1" lang="zh-CN" altLang="en-US" sz="2000" i="0" u="none" strike="noStrike" kern="0" cap="none" spc="0" normalizeH="0" baseline="0" noProof="0" dirty="0">
                <a:ln>
                  <a:noFill/>
                </a:ln>
                <a:solidFill>
                  <a:srgbClr val="FFFFFF"/>
                </a:solidFill>
                <a:effectLst/>
                <a:uLnTx/>
                <a:uFillTx/>
                <a:latin typeface="楷体" panose="02010609060101010101" pitchFamily="49" charset="-122"/>
                <a:ea typeface="楷体" panose="02010609060101010101" pitchFamily="49" charset="-122"/>
              </a:rPr>
              <a:t>取指令1</a:t>
            </a:r>
            <a:endParaRPr kumimoji="1" lang="zh-CN" altLang="en-US" sz="2000" i="0" u="none" strike="noStrike" kern="0" cap="none" spc="0" normalizeH="0" baseline="0" noProof="0" dirty="0">
              <a:ln>
                <a:noFill/>
              </a:ln>
              <a:solidFill>
                <a:srgbClr val="FFFFFF"/>
              </a:solidFill>
              <a:effectLst/>
              <a:uLnTx/>
              <a:uFillTx/>
              <a:latin typeface="楷体" panose="02010609060101010101" pitchFamily="49" charset="-122"/>
              <a:ea typeface="楷体" panose="02010609060101010101" pitchFamily="49" charset="-122"/>
            </a:endParaRPr>
          </a:p>
        </p:txBody>
      </p:sp>
      <p:sp>
        <p:nvSpPr>
          <p:cNvPr id="198" name="Text Box 10"/>
          <p:cNvSpPr txBox="1">
            <a:spLocks noChangeArrowheads="1"/>
          </p:cNvSpPr>
          <p:nvPr/>
        </p:nvSpPr>
        <p:spPr bwMode="auto">
          <a:xfrm>
            <a:off x="3912839" y="3201194"/>
            <a:ext cx="1008063"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5000"/>
              </a:spcBef>
              <a:spcAft>
                <a:spcPct val="0"/>
              </a:spcAft>
              <a:buClrTx/>
              <a:buSzTx/>
              <a:buFontTx/>
              <a:buNone/>
              <a:defRPr/>
            </a:pPr>
            <a:r>
              <a:rPr kumimoji="1" lang="zh-CN" altLang="en-US"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rPr>
              <a:t>执行</a:t>
            </a:r>
            <a:endParaRPr kumimoji="1" lang="zh-CN" altLang="en-US"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endParaRPr>
          </a:p>
          <a:p>
            <a:pPr marL="0" marR="0" lvl="0" indent="0" algn="ctr" defTabSz="914400" eaLnBrk="0" fontAlgn="base" latinLnBrk="0" hangingPunct="0">
              <a:lnSpc>
                <a:spcPct val="100000"/>
              </a:lnSpc>
              <a:spcBef>
                <a:spcPct val="5000"/>
              </a:spcBef>
              <a:spcAft>
                <a:spcPct val="0"/>
              </a:spcAft>
              <a:buClrTx/>
              <a:buSzTx/>
              <a:buFontTx/>
              <a:buNone/>
              <a:defRPr/>
            </a:pPr>
            <a:r>
              <a:rPr kumimoji="1" lang="zh-CN" altLang="en-US"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rPr>
              <a:t>指令1</a:t>
            </a:r>
            <a:endParaRPr kumimoji="1" lang="zh-CN" altLang="en-US"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endParaRPr>
          </a:p>
        </p:txBody>
      </p:sp>
      <p:sp>
        <p:nvSpPr>
          <p:cNvPr id="199" name="Text Box 11"/>
          <p:cNvSpPr txBox="1">
            <a:spLocks noChangeArrowheads="1"/>
          </p:cNvSpPr>
          <p:nvPr/>
        </p:nvSpPr>
        <p:spPr bwMode="auto">
          <a:xfrm>
            <a:off x="2617439" y="3201194"/>
            <a:ext cx="1008063"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5000"/>
              </a:spcBef>
              <a:spcAft>
                <a:spcPct val="0"/>
              </a:spcAft>
              <a:buClrTx/>
              <a:buSzTx/>
              <a:buFontTx/>
              <a:buNone/>
              <a:defRPr/>
            </a:pPr>
            <a:r>
              <a:rPr kumimoji="1" lang="zh-CN" altLang="en-US"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rPr>
              <a:t>分析</a:t>
            </a:r>
            <a:endParaRPr kumimoji="1" lang="zh-CN" altLang="en-US"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endParaRPr>
          </a:p>
          <a:p>
            <a:pPr marL="0" marR="0" lvl="0" indent="0" algn="ctr" defTabSz="914400" eaLnBrk="0" fontAlgn="base" latinLnBrk="0" hangingPunct="0">
              <a:lnSpc>
                <a:spcPct val="100000"/>
              </a:lnSpc>
              <a:spcBef>
                <a:spcPct val="5000"/>
              </a:spcBef>
              <a:spcAft>
                <a:spcPct val="0"/>
              </a:spcAft>
              <a:buClrTx/>
              <a:buSzTx/>
              <a:buFontTx/>
              <a:buNone/>
              <a:defRPr/>
            </a:pPr>
            <a:r>
              <a:rPr kumimoji="1" lang="zh-CN" altLang="en-US"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rPr>
              <a:t>指令1</a:t>
            </a:r>
            <a:endParaRPr kumimoji="1" lang="zh-CN" altLang="en-US"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endParaRPr>
          </a:p>
        </p:txBody>
      </p:sp>
      <p:sp>
        <p:nvSpPr>
          <p:cNvPr id="200" name="Rectangle 16"/>
          <p:cNvSpPr>
            <a:spLocks noChangeArrowheads="1"/>
          </p:cNvSpPr>
          <p:nvPr/>
        </p:nvSpPr>
        <p:spPr bwMode="auto">
          <a:xfrm>
            <a:off x="1249014" y="4136232"/>
            <a:ext cx="1258888" cy="900112"/>
          </a:xfrm>
          <a:prstGeom prst="rect">
            <a:avLst/>
          </a:prstGeom>
          <a:solidFill>
            <a:schemeClr val="accent2">
              <a:lumMod val="75000"/>
            </a:schemeClr>
          </a:solidFill>
          <a:ln w="9525">
            <a:solidFill>
              <a:srgbClr val="339966"/>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201" name="Rectangle 18"/>
          <p:cNvSpPr>
            <a:spLocks noChangeArrowheads="1"/>
          </p:cNvSpPr>
          <p:nvPr/>
        </p:nvSpPr>
        <p:spPr bwMode="auto">
          <a:xfrm>
            <a:off x="4992339" y="4136232"/>
            <a:ext cx="1258888" cy="900112"/>
          </a:xfrm>
          <a:prstGeom prst="rect">
            <a:avLst/>
          </a:prstGeom>
          <a:solidFill>
            <a:schemeClr val="accent2">
              <a:lumMod val="75000"/>
            </a:schemeClr>
          </a:solidFill>
          <a:ln w="9525">
            <a:solidFill>
              <a:srgbClr val="339966"/>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202" name="Text Box 20"/>
          <p:cNvSpPr txBox="1">
            <a:spLocks noChangeArrowheads="1"/>
          </p:cNvSpPr>
          <p:nvPr/>
        </p:nvSpPr>
        <p:spPr bwMode="auto">
          <a:xfrm>
            <a:off x="383827" y="3344069"/>
            <a:ext cx="847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defRPr/>
            </a:pPr>
            <a:r>
              <a:rPr kumimoji="1" lang="en-US" altLang="zh-CN" sz="2400"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CPU</a:t>
            </a:r>
            <a:endParaRPr kumimoji="1" lang="en-US" altLang="zh-CN" sz="2400"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203" name="Text Box 21"/>
          <p:cNvSpPr txBox="1">
            <a:spLocks noChangeArrowheads="1"/>
          </p:cNvSpPr>
          <p:nvPr/>
        </p:nvSpPr>
        <p:spPr bwMode="auto">
          <a:xfrm>
            <a:off x="312389" y="4321969"/>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defRPr/>
            </a:pPr>
            <a:r>
              <a:rPr kumimoji="1" lang="en-US" altLang="zh-CN" sz="240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BUS</a:t>
            </a:r>
            <a:endParaRPr kumimoji="1" lang="en-US" altLang="zh-CN" sz="240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204" name="Text Box 22"/>
          <p:cNvSpPr txBox="1">
            <a:spLocks noChangeArrowheads="1"/>
          </p:cNvSpPr>
          <p:nvPr/>
        </p:nvSpPr>
        <p:spPr bwMode="auto">
          <a:xfrm>
            <a:off x="1477614" y="4326732"/>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defRPr/>
            </a:pPr>
            <a:r>
              <a:rPr kumimoji="1" lang="zh-CN" altLang="en-US" sz="2400" i="0" u="none" strike="noStrike" kern="0" cap="none" spc="0" normalizeH="0" baseline="0" noProof="0" dirty="0">
                <a:ln>
                  <a:noFill/>
                </a:ln>
                <a:solidFill>
                  <a:schemeClr val="bg1"/>
                </a:solidFill>
                <a:effectLst/>
                <a:uLnTx/>
                <a:uFillTx/>
                <a:latin typeface="楷体" panose="02010609060101010101" pitchFamily="49" charset="-122"/>
                <a:ea typeface="楷体" panose="02010609060101010101" pitchFamily="49" charset="-122"/>
              </a:rPr>
              <a:t>忙碌</a:t>
            </a:r>
            <a:endParaRPr kumimoji="1" lang="zh-CN" altLang="en-US" sz="2400" i="0" u="none" strike="noStrike" kern="0" cap="none" spc="0" normalizeH="0" baseline="0" noProof="0" dirty="0">
              <a:ln>
                <a:noFill/>
              </a:ln>
              <a:solidFill>
                <a:schemeClr val="bg1"/>
              </a:solidFill>
              <a:effectLst/>
              <a:uLnTx/>
              <a:uFillTx/>
              <a:latin typeface="楷体" panose="02010609060101010101" pitchFamily="49" charset="-122"/>
              <a:ea typeface="楷体" panose="02010609060101010101" pitchFamily="49" charset="-122"/>
            </a:endParaRPr>
          </a:p>
        </p:txBody>
      </p:sp>
      <p:sp>
        <p:nvSpPr>
          <p:cNvPr id="205" name="Text Box 24"/>
          <p:cNvSpPr txBox="1">
            <a:spLocks noChangeArrowheads="1"/>
          </p:cNvSpPr>
          <p:nvPr/>
        </p:nvSpPr>
        <p:spPr bwMode="auto">
          <a:xfrm>
            <a:off x="5206652" y="4326732"/>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defRPr/>
            </a:pPr>
            <a:r>
              <a:rPr kumimoji="1" lang="zh-CN" altLang="en-US" sz="2400" i="0" u="none" strike="noStrike" kern="0" cap="none" spc="0" normalizeH="0" baseline="0" noProof="0" dirty="0">
                <a:ln>
                  <a:noFill/>
                </a:ln>
                <a:solidFill>
                  <a:schemeClr val="bg1"/>
                </a:solidFill>
                <a:effectLst/>
                <a:uLnTx/>
                <a:uFillTx/>
                <a:latin typeface="楷体" panose="02010609060101010101" pitchFamily="49" charset="-122"/>
                <a:ea typeface="楷体" panose="02010609060101010101" pitchFamily="49" charset="-122"/>
              </a:rPr>
              <a:t>忙碌</a:t>
            </a:r>
            <a:endParaRPr kumimoji="1" lang="zh-CN" altLang="en-US" sz="2400" i="0" u="none" strike="noStrike" kern="0" cap="none" spc="0" normalizeH="0" baseline="0" noProof="0" dirty="0">
              <a:ln>
                <a:noFill/>
              </a:ln>
              <a:solidFill>
                <a:schemeClr val="bg1"/>
              </a:solidFill>
              <a:effectLst/>
              <a:uLnTx/>
              <a:uFillTx/>
              <a:latin typeface="楷体" panose="02010609060101010101" pitchFamily="49" charset="-122"/>
              <a:ea typeface="楷体" panose="02010609060101010101" pitchFamily="49" charset="-122"/>
            </a:endParaRPr>
          </a:p>
        </p:txBody>
      </p:sp>
      <p:sp>
        <p:nvSpPr>
          <p:cNvPr id="206" name="Rectangle 26"/>
          <p:cNvSpPr>
            <a:spLocks noChangeArrowheads="1"/>
          </p:cNvSpPr>
          <p:nvPr/>
        </p:nvSpPr>
        <p:spPr bwMode="auto">
          <a:xfrm>
            <a:off x="4990752" y="3107532"/>
            <a:ext cx="1258888" cy="900112"/>
          </a:xfrm>
          <a:prstGeom prst="rect">
            <a:avLst/>
          </a:prstGeom>
          <a:solidFill>
            <a:schemeClr val="accent1">
              <a:lumMod val="75000"/>
            </a:schemeClr>
          </a:solidFill>
          <a:ln w="9525">
            <a:solidFill>
              <a:srgbClr val="000000"/>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207" name="Rectangle 27"/>
          <p:cNvSpPr>
            <a:spLocks noChangeArrowheads="1"/>
          </p:cNvSpPr>
          <p:nvPr/>
        </p:nvSpPr>
        <p:spPr bwMode="auto">
          <a:xfrm>
            <a:off x="6251227" y="3107532"/>
            <a:ext cx="1258888" cy="900112"/>
          </a:xfrm>
          <a:prstGeom prst="rect">
            <a:avLst/>
          </a:prstGeom>
          <a:solidFill>
            <a:schemeClr val="accent1">
              <a:lumMod val="75000"/>
            </a:schemeClr>
          </a:solidFill>
          <a:ln w="9525">
            <a:solidFill>
              <a:srgbClr val="000000"/>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208" name="Rectangle 28"/>
          <p:cNvSpPr>
            <a:spLocks noChangeArrowheads="1"/>
          </p:cNvSpPr>
          <p:nvPr/>
        </p:nvSpPr>
        <p:spPr bwMode="auto">
          <a:xfrm>
            <a:off x="7475189" y="3107532"/>
            <a:ext cx="1258888" cy="900112"/>
          </a:xfrm>
          <a:prstGeom prst="rect">
            <a:avLst/>
          </a:prstGeom>
          <a:solidFill>
            <a:schemeClr val="accent1">
              <a:lumMod val="75000"/>
            </a:schemeClr>
          </a:solidFill>
          <a:ln w="9525">
            <a:solidFill>
              <a:srgbClr val="000000"/>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209" name="Text Box 29"/>
          <p:cNvSpPr txBox="1">
            <a:spLocks noChangeArrowheads="1"/>
          </p:cNvSpPr>
          <p:nvPr/>
        </p:nvSpPr>
        <p:spPr bwMode="auto">
          <a:xfrm>
            <a:off x="5098702" y="3344069"/>
            <a:ext cx="1116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defRPr/>
            </a:pPr>
            <a:r>
              <a:rPr kumimoji="1" lang="zh-CN" altLang="en-US"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rPr>
              <a:t>取指令</a:t>
            </a:r>
            <a:r>
              <a:rPr kumimoji="1" lang="en-US" altLang="zh-CN"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rPr>
              <a:t>2</a:t>
            </a:r>
            <a:endParaRPr kumimoji="1" lang="en-US" altLang="zh-CN"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endParaRPr>
          </a:p>
        </p:txBody>
      </p:sp>
      <p:sp>
        <p:nvSpPr>
          <p:cNvPr id="210" name="Text Box 30"/>
          <p:cNvSpPr txBox="1">
            <a:spLocks noChangeArrowheads="1"/>
          </p:cNvSpPr>
          <p:nvPr/>
        </p:nvSpPr>
        <p:spPr bwMode="auto">
          <a:xfrm>
            <a:off x="7657752" y="3201194"/>
            <a:ext cx="1008063"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5000"/>
              </a:spcBef>
              <a:spcAft>
                <a:spcPct val="0"/>
              </a:spcAft>
              <a:buClrTx/>
              <a:buSzTx/>
              <a:buFontTx/>
              <a:buNone/>
              <a:defRPr/>
            </a:pPr>
            <a:r>
              <a:rPr kumimoji="1" lang="zh-CN" altLang="en-US"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rPr>
              <a:t>执行</a:t>
            </a:r>
            <a:endParaRPr kumimoji="1" lang="zh-CN" altLang="en-US"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endParaRPr>
          </a:p>
          <a:p>
            <a:pPr marL="0" marR="0" lvl="0" indent="0" algn="ctr" defTabSz="914400" eaLnBrk="0" fontAlgn="base" latinLnBrk="0" hangingPunct="0">
              <a:lnSpc>
                <a:spcPct val="100000"/>
              </a:lnSpc>
              <a:spcBef>
                <a:spcPct val="5000"/>
              </a:spcBef>
              <a:spcAft>
                <a:spcPct val="0"/>
              </a:spcAft>
              <a:buClrTx/>
              <a:buSzTx/>
              <a:buFontTx/>
              <a:buNone/>
              <a:defRPr/>
            </a:pPr>
            <a:r>
              <a:rPr kumimoji="1" lang="zh-CN" altLang="en-US"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rPr>
              <a:t>指令</a:t>
            </a:r>
            <a:r>
              <a:rPr kumimoji="1" lang="en-US" altLang="zh-CN"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rPr>
              <a:t>2</a:t>
            </a:r>
            <a:endParaRPr kumimoji="1" lang="en-US" altLang="zh-CN"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endParaRPr>
          </a:p>
        </p:txBody>
      </p:sp>
      <p:sp>
        <p:nvSpPr>
          <p:cNvPr id="211" name="Text Box 31"/>
          <p:cNvSpPr txBox="1">
            <a:spLocks noChangeArrowheads="1"/>
          </p:cNvSpPr>
          <p:nvPr/>
        </p:nvSpPr>
        <p:spPr bwMode="auto">
          <a:xfrm>
            <a:off x="6360764" y="3201194"/>
            <a:ext cx="1008063"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5000"/>
              </a:spcBef>
              <a:spcAft>
                <a:spcPct val="0"/>
              </a:spcAft>
              <a:buClrTx/>
              <a:buSzTx/>
              <a:buFontTx/>
              <a:buNone/>
              <a:defRPr/>
            </a:pPr>
            <a:r>
              <a:rPr kumimoji="1" lang="zh-CN" altLang="en-US"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rPr>
              <a:t>分析</a:t>
            </a:r>
            <a:endParaRPr kumimoji="1" lang="zh-CN" altLang="en-US"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endParaRPr>
          </a:p>
          <a:p>
            <a:pPr marL="0" marR="0" lvl="0" indent="0" algn="ctr" defTabSz="914400" eaLnBrk="0" fontAlgn="base" latinLnBrk="0" hangingPunct="0">
              <a:lnSpc>
                <a:spcPct val="100000"/>
              </a:lnSpc>
              <a:spcBef>
                <a:spcPct val="5000"/>
              </a:spcBef>
              <a:spcAft>
                <a:spcPct val="0"/>
              </a:spcAft>
              <a:buClrTx/>
              <a:buSzTx/>
              <a:buFontTx/>
              <a:buNone/>
              <a:defRPr/>
            </a:pPr>
            <a:r>
              <a:rPr kumimoji="1" lang="zh-CN" altLang="en-US"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rPr>
              <a:t>指令</a:t>
            </a:r>
            <a:r>
              <a:rPr kumimoji="1" lang="en-US" altLang="zh-CN"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rPr>
              <a:t>2</a:t>
            </a:r>
            <a:endParaRPr kumimoji="1" lang="en-US" altLang="zh-CN"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endParaRPr>
          </a:p>
        </p:txBody>
      </p:sp>
      <p:sp>
        <p:nvSpPr>
          <p:cNvPr id="212" name="矩形 211"/>
          <p:cNvSpPr/>
          <p:nvPr/>
        </p:nvSpPr>
        <p:spPr>
          <a:xfrm>
            <a:off x="-9205" y="2387650"/>
            <a:ext cx="9181653" cy="524567"/>
          </a:xfrm>
          <a:prstGeom prst="rect">
            <a:avLst/>
          </a:prstGeom>
        </p:spPr>
        <p:txBody>
          <a:bodyPr wrap="square">
            <a:spAutoFit/>
          </a:bodyPr>
          <a:lstStyle/>
          <a:p>
            <a:pPr lvl="1" defTabSz="914400" fontAlgn="base">
              <a:lnSpc>
                <a:spcPct val="115000"/>
              </a:lnSpc>
              <a:spcBef>
                <a:spcPct val="0"/>
              </a:spcBef>
              <a:spcAft>
                <a:spcPct val="10000"/>
              </a:spcAft>
            </a:pPr>
            <a:r>
              <a:rPr kumimoji="1" lang="zh-CN" altLang="en-US" sz="2800" b="1" dirty="0">
                <a:solidFill>
                  <a:srgbClr val="000000"/>
                </a:solidFill>
                <a:latin typeface="楷体" panose="02010609060101010101" pitchFamily="49" charset="-122"/>
                <a:ea typeface="楷体" panose="02010609060101010101" pitchFamily="49" charset="-122"/>
              </a:rPr>
              <a:t>各功能部件交替工作，按顺序完成指令的执行过程。</a:t>
            </a:r>
            <a:endParaRPr kumimoji="1" lang="zh-CN" altLang="en-US" sz="2800" b="1" dirty="0">
              <a:solidFill>
                <a:srgbClr val="000000"/>
              </a:solidFill>
              <a:latin typeface="楷体" panose="02010609060101010101" pitchFamily="49" charset="-122"/>
              <a:ea typeface="楷体" panose="02010609060101010101" pitchFamily="49" charset="-122"/>
            </a:endParaRPr>
          </a:p>
        </p:txBody>
      </p:sp>
      <p:cxnSp>
        <p:nvCxnSpPr>
          <p:cNvPr id="213" name="直接箭头连接符 212"/>
          <p:cNvCxnSpPr/>
          <p:nvPr/>
        </p:nvCxnSpPr>
        <p:spPr bwMode="auto">
          <a:xfrm>
            <a:off x="1249014" y="5805264"/>
            <a:ext cx="7416801" cy="0"/>
          </a:xfrm>
          <a:prstGeom prst="straightConnector1">
            <a:avLst/>
          </a:prstGeom>
          <a:solidFill>
            <a:srgbClr val="00E4A8"/>
          </a:solidFill>
          <a:ln w="38100" cap="sq" cmpd="sng" algn="ctr">
            <a:solidFill>
              <a:srgbClr val="FF0000"/>
            </a:solidFill>
            <a:prstDash val="solid"/>
            <a:round/>
            <a:headEnd type="none" w="sm" len="sm"/>
            <a:tailEnd type="arrow"/>
          </a:ln>
          <a:effectLst/>
        </p:spPr>
      </p:cxnSp>
      <p:sp>
        <p:nvSpPr>
          <p:cNvPr id="214" name="TextBox 4"/>
          <p:cNvSpPr txBox="1"/>
          <p:nvPr/>
        </p:nvSpPr>
        <p:spPr>
          <a:xfrm>
            <a:off x="3428923" y="5789576"/>
            <a:ext cx="1233758" cy="584775"/>
          </a:xfrm>
          <a:prstGeom prst="rect">
            <a:avLst/>
          </a:prstGeom>
          <a:noFill/>
        </p:spPr>
        <p:txBody>
          <a:bodyPr wrap="square" rtlCol="0">
            <a:spAutoFit/>
          </a:bodyPr>
          <a:lstStyle/>
          <a:p>
            <a:pPr defTabSz="914400" eaLnBrk="0" fontAlgn="base" hangingPunct="0">
              <a:spcBef>
                <a:spcPct val="0"/>
              </a:spcBef>
              <a:spcAft>
                <a:spcPct val="0"/>
              </a:spcAft>
            </a:pPr>
            <a:r>
              <a:rPr kumimoji="1" lang="zh-CN" altLang="en-US" sz="3200" b="1" dirty="0">
                <a:solidFill>
                  <a:srgbClr val="000000"/>
                </a:solidFill>
                <a:latin typeface="楷体" panose="02010609060101010101" pitchFamily="49" charset="-122"/>
                <a:ea typeface="楷体" panose="02010609060101010101" pitchFamily="49" charset="-122"/>
              </a:rPr>
              <a:t>时间</a:t>
            </a:r>
            <a:endParaRPr kumimoji="1" lang="zh-CN" altLang="en-US" sz="3200" b="1" dirty="0">
              <a:solidFill>
                <a:srgbClr val="000000"/>
              </a:solidFill>
              <a:latin typeface="楷体" panose="02010609060101010101" pitchFamily="49" charset="-122"/>
              <a:ea typeface="楷体" panose="02010609060101010101" pitchFamily="49" charset="-122"/>
            </a:endParaRPr>
          </a:p>
        </p:txBody>
      </p:sp>
      <p:sp>
        <p:nvSpPr>
          <p:cNvPr id="215" name="矩形 214"/>
          <p:cNvSpPr/>
          <p:nvPr/>
        </p:nvSpPr>
        <p:spPr>
          <a:xfrm>
            <a:off x="538885" y="1254789"/>
            <a:ext cx="4532010" cy="461665"/>
          </a:xfrm>
          <a:prstGeom prst="rect">
            <a:avLst/>
          </a:prstGeom>
        </p:spPr>
        <p:txBody>
          <a:bodyPr wrap="none">
            <a:spAutoFit/>
          </a:bodyPr>
          <a:lstStyle/>
          <a:p>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指令的顺序执行和并行执行</a:t>
            </a:r>
            <a:endParaRPr lang="zh-CN" altLang="en-US" sz="24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1.1 </a:t>
            </a:r>
            <a:r>
              <a:rPr lang="zh-CN" altLang="en-US" sz="2400" b="1" dirty="0">
                <a:solidFill>
                  <a:schemeClr val="bg1"/>
                </a:solidFill>
                <a:latin typeface="楷体" panose="02010609060101010101" pitchFamily="49" charset="-122"/>
                <a:ea typeface="楷体" panose="02010609060101010101" pitchFamily="49" charset="-122"/>
              </a:rPr>
              <a:t>微机系统的组成</a:t>
            </a:r>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4532010" cy="830997"/>
          </a:xfrm>
          <a:prstGeom prst="rect">
            <a:avLst/>
          </a:prstGeom>
        </p:spPr>
        <p:txBody>
          <a:bodyPr wrap="none">
            <a:spAutoFit/>
          </a:bodyPr>
          <a:lstStyle/>
          <a:p>
            <a:r>
              <a:rPr lang="en-US" altLang="zh-CN" sz="2400" b="1" dirty="0">
                <a:latin typeface="华文楷体" panose="02010600040101010101" pitchFamily="2" charset="-122"/>
                <a:ea typeface="华文楷体" panose="02010600040101010101" pitchFamily="2" charset="-122"/>
              </a:rPr>
              <a:t>1. </a:t>
            </a:r>
            <a:r>
              <a:rPr lang="zh-CN" altLang="en-US" sz="2400" b="1" dirty="0">
                <a:latin typeface="华文楷体" panose="02010600040101010101" pitchFamily="2" charset="-122"/>
                <a:ea typeface="华文楷体" panose="02010600040101010101" pitchFamily="2" charset="-122"/>
              </a:rPr>
              <a:t>计算机中的指令执行过程</a:t>
            </a:r>
            <a:endParaRPr lang="en-US" altLang="zh-CN" sz="2400" b="1" dirty="0">
              <a:latin typeface="华文楷体" panose="02010600040101010101" pitchFamily="2" charset="-122"/>
              <a:ea typeface="华文楷体" panose="02010600040101010101" pitchFamily="2" charset="-122"/>
            </a:endParaRPr>
          </a:p>
          <a:p>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指令的顺序执行和并行执行</a:t>
            </a:r>
            <a:endParaRPr lang="zh-CN" altLang="en-US" sz="2400" b="1" dirty="0">
              <a:latin typeface="华文楷体" panose="02010600040101010101" pitchFamily="2" charset="-122"/>
              <a:ea typeface="华文楷体" panose="02010600040101010101" pitchFamily="2" charset="-122"/>
            </a:endParaRPr>
          </a:p>
        </p:txBody>
      </p:sp>
      <p:sp>
        <p:nvSpPr>
          <p:cNvPr id="192" name="Rectangle 2"/>
          <p:cNvSpPr txBox="1">
            <a:spLocks noChangeArrowheads="1"/>
          </p:cNvSpPr>
          <p:nvPr/>
        </p:nvSpPr>
        <p:spPr bwMode="auto">
          <a:xfrm>
            <a:off x="-1" y="1498327"/>
            <a:ext cx="9181653"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44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fontAlgn="base">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fontAlgn="base">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fontAlgn="base">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fontAlgn="base">
              <a:spcBef>
                <a:spcPct val="0"/>
              </a:spcBef>
              <a:spcAft>
                <a:spcPct val="0"/>
              </a:spcAft>
              <a:defRPr sz="4400">
                <a:solidFill>
                  <a:srgbClr val="800000"/>
                </a:solidFill>
                <a:latin typeface="Tahoma" panose="020B0604030504040204" pitchFamily="34" charset="0"/>
                <a:ea typeface="隶书" panose="02010509060101010101" pitchFamily="49" charset="-122"/>
              </a:defRPr>
            </a:lvl9pPr>
          </a:lstStyle>
          <a:p>
            <a:pPr algn="ctr" defTabSz="914400" eaLnBrk="1" hangingPunct="1"/>
            <a:r>
              <a:rPr lang="zh-CN" altLang="en-US" sz="2400" b="1" kern="0" dirty="0">
                <a:solidFill>
                  <a:schemeClr val="tx1"/>
                </a:solidFill>
                <a:latin typeface="楷体" panose="02010609060101010101" pitchFamily="49" charset="-122"/>
                <a:ea typeface="楷体" panose="02010609060101010101" pitchFamily="49" charset="-122"/>
              </a:rPr>
              <a:t>并行流水线工作方式</a:t>
            </a:r>
            <a:endParaRPr lang="zh-CN" altLang="en-US" sz="2400" b="1" kern="0" dirty="0">
              <a:solidFill>
                <a:schemeClr val="tx1"/>
              </a:solidFill>
              <a:latin typeface="楷体" panose="02010609060101010101" pitchFamily="49" charset="-122"/>
              <a:ea typeface="楷体" panose="02010609060101010101" pitchFamily="49" charset="-122"/>
            </a:endParaRPr>
          </a:p>
        </p:txBody>
      </p:sp>
      <p:sp>
        <p:nvSpPr>
          <p:cNvPr id="30" name="Text Box 23"/>
          <p:cNvSpPr txBox="1">
            <a:spLocks noChangeArrowheads="1"/>
          </p:cNvSpPr>
          <p:nvPr/>
        </p:nvSpPr>
        <p:spPr bwMode="auto">
          <a:xfrm>
            <a:off x="373063" y="2892441"/>
            <a:ext cx="990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zh-CN" altLang="en-US">
                <a:solidFill>
                  <a:schemeClr val="tx1"/>
                </a:solidFill>
                <a:latin typeface="楷体" panose="02010609060101010101" pitchFamily="49" charset="-122"/>
                <a:ea typeface="楷体" panose="02010609060101010101" pitchFamily="49" charset="-122"/>
              </a:rPr>
              <a:t> </a:t>
            </a:r>
            <a:r>
              <a:rPr lang="en-US" altLang="zh-CN">
                <a:solidFill>
                  <a:srgbClr val="FFFFFF"/>
                </a:solidFill>
                <a:latin typeface="楷体" panose="02010609060101010101" pitchFamily="49" charset="-122"/>
                <a:ea typeface="楷体" panose="02010609060101010101" pitchFamily="49" charset="-122"/>
              </a:rPr>
              <a:t>EU</a:t>
            </a:r>
            <a:endParaRPr lang="en-US" altLang="zh-CN" sz="2400">
              <a:solidFill>
                <a:schemeClr val="tx1"/>
              </a:solidFill>
              <a:latin typeface="楷体" panose="02010609060101010101" pitchFamily="49" charset="-122"/>
              <a:ea typeface="楷体" panose="02010609060101010101" pitchFamily="49" charset="-122"/>
            </a:endParaRPr>
          </a:p>
        </p:txBody>
      </p:sp>
      <p:grpSp>
        <p:nvGrpSpPr>
          <p:cNvPr id="31" name="Group 83"/>
          <p:cNvGrpSpPr/>
          <p:nvPr/>
        </p:nvGrpSpPr>
        <p:grpSpPr bwMode="auto">
          <a:xfrm>
            <a:off x="1566863" y="2252678"/>
            <a:ext cx="1258887" cy="900113"/>
            <a:chOff x="987" y="1480"/>
            <a:chExt cx="793" cy="567"/>
          </a:xfrm>
          <a:solidFill>
            <a:schemeClr val="accent5">
              <a:lumMod val="75000"/>
            </a:schemeClr>
          </a:solidFill>
        </p:grpSpPr>
        <p:sp>
          <p:nvSpPr>
            <p:cNvPr id="32" name="Rectangle 37"/>
            <p:cNvSpPr>
              <a:spLocks noChangeArrowheads="1"/>
            </p:cNvSpPr>
            <p:nvPr/>
          </p:nvSpPr>
          <p:spPr bwMode="auto">
            <a:xfrm>
              <a:off x="987" y="1480"/>
              <a:ext cx="793" cy="567"/>
            </a:xfrm>
            <a:prstGeom prst="rect">
              <a:avLst/>
            </a:prstGeom>
            <a:grpFill/>
            <a:ln w="9525">
              <a:solidFill>
                <a:schemeClr val="tx1"/>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sp>
          <p:nvSpPr>
            <p:cNvPr id="33" name="Text Box 40"/>
            <p:cNvSpPr txBox="1">
              <a:spLocks noChangeArrowheads="1"/>
            </p:cNvSpPr>
            <p:nvPr/>
          </p:nvSpPr>
          <p:spPr bwMode="auto">
            <a:xfrm>
              <a:off x="1055" y="1629"/>
              <a:ext cx="703" cy="25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zh-CN" altLang="en-US" sz="2000">
                  <a:solidFill>
                    <a:schemeClr val="bg1"/>
                  </a:solidFill>
                  <a:latin typeface="楷体" panose="02010609060101010101" pitchFamily="49" charset="-122"/>
                  <a:ea typeface="楷体" panose="02010609060101010101" pitchFamily="49" charset="-122"/>
                </a:rPr>
                <a:t>取指令1</a:t>
              </a:r>
              <a:endParaRPr lang="zh-CN" altLang="en-US" sz="2000">
                <a:solidFill>
                  <a:schemeClr val="bg1"/>
                </a:solidFill>
                <a:latin typeface="楷体" panose="02010609060101010101" pitchFamily="49" charset="-122"/>
                <a:ea typeface="楷体" panose="02010609060101010101" pitchFamily="49" charset="-122"/>
              </a:endParaRPr>
            </a:p>
          </p:txBody>
        </p:sp>
      </p:grpSp>
      <p:grpSp>
        <p:nvGrpSpPr>
          <p:cNvPr id="34" name="Group 85"/>
          <p:cNvGrpSpPr/>
          <p:nvPr/>
        </p:nvGrpSpPr>
        <p:grpSpPr bwMode="auto">
          <a:xfrm>
            <a:off x="4065588" y="2252678"/>
            <a:ext cx="1258887" cy="900113"/>
            <a:chOff x="2561" y="1480"/>
            <a:chExt cx="793" cy="567"/>
          </a:xfrm>
          <a:solidFill>
            <a:schemeClr val="accent5">
              <a:lumMod val="75000"/>
            </a:schemeClr>
          </a:solidFill>
        </p:grpSpPr>
        <p:sp>
          <p:nvSpPr>
            <p:cNvPr id="35" name="Rectangle 39"/>
            <p:cNvSpPr>
              <a:spLocks noChangeArrowheads="1"/>
            </p:cNvSpPr>
            <p:nvPr/>
          </p:nvSpPr>
          <p:spPr bwMode="auto">
            <a:xfrm>
              <a:off x="2561" y="1480"/>
              <a:ext cx="793" cy="567"/>
            </a:xfrm>
            <a:prstGeom prst="rect">
              <a:avLst/>
            </a:prstGeom>
            <a:grpFill/>
            <a:ln w="9525">
              <a:solidFill>
                <a:schemeClr val="tx1"/>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sp>
          <p:nvSpPr>
            <p:cNvPr id="36" name="Text Box 41"/>
            <p:cNvSpPr txBox="1">
              <a:spLocks noChangeArrowheads="1"/>
            </p:cNvSpPr>
            <p:nvPr/>
          </p:nvSpPr>
          <p:spPr bwMode="auto">
            <a:xfrm>
              <a:off x="2653" y="1539"/>
              <a:ext cx="635" cy="452"/>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5000"/>
                </a:spcBef>
                <a:spcAft>
                  <a:spcPct val="0"/>
                </a:spcAft>
                <a:buClrTx/>
                <a:buSzTx/>
                <a:buFontTx/>
                <a:buNone/>
              </a:pPr>
              <a:r>
                <a:rPr lang="zh-CN" altLang="en-US" sz="2000">
                  <a:solidFill>
                    <a:schemeClr val="bg1"/>
                  </a:solidFill>
                  <a:latin typeface="楷体" panose="02010609060101010101" pitchFamily="49" charset="-122"/>
                  <a:ea typeface="楷体" panose="02010609060101010101" pitchFamily="49" charset="-122"/>
                </a:rPr>
                <a:t>执行</a:t>
              </a:r>
              <a:endParaRPr lang="zh-CN" altLang="en-US" sz="2000">
                <a:solidFill>
                  <a:schemeClr val="bg1"/>
                </a:solidFill>
                <a:latin typeface="楷体" panose="02010609060101010101" pitchFamily="49" charset="-122"/>
                <a:ea typeface="楷体" panose="02010609060101010101" pitchFamily="49" charset="-122"/>
              </a:endParaRPr>
            </a:p>
            <a:p>
              <a:pPr algn="ctr">
                <a:lnSpc>
                  <a:spcPct val="100000"/>
                </a:lnSpc>
                <a:spcBef>
                  <a:spcPct val="5000"/>
                </a:spcBef>
                <a:spcAft>
                  <a:spcPct val="0"/>
                </a:spcAft>
                <a:buClrTx/>
                <a:buSzTx/>
                <a:buFontTx/>
                <a:buNone/>
              </a:pPr>
              <a:r>
                <a:rPr lang="zh-CN" altLang="en-US" sz="2000">
                  <a:solidFill>
                    <a:schemeClr val="bg1"/>
                  </a:solidFill>
                  <a:latin typeface="楷体" panose="02010609060101010101" pitchFamily="49" charset="-122"/>
                  <a:ea typeface="楷体" panose="02010609060101010101" pitchFamily="49" charset="-122"/>
                </a:rPr>
                <a:t>指令1</a:t>
              </a:r>
              <a:endParaRPr lang="zh-CN" altLang="en-US" sz="2000">
                <a:solidFill>
                  <a:schemeClr val="bg1"/>
                </a:solidFill>
                <a:latin typeface="楷体" panose="02010609060101010101" pitchFamily="49" charset="-122"/>
                <a:ea typeface="楷体" panose="02010609060101010101" pitchFamily="49" charset="-122"/>
              </a:endParaRPr>
            </a:p>
          </p:txBody>
        </p:sp>
      </p:grpSp>
      <p:grpSp>
        <p:nvGrpSpPr>
          <p:cNvPr id="37" name="Group 84"/>
          <p:cNvGrpSpPr/>
          <p:nvPr/>
        </p:nvGrpSpPr>
        <p:grpSpPr bwMode="auto">
          <a:xfrm>
            <a:off x="2827338" y="2252678"/>
            <a:ext cx="1258887" cy="900113"/>
            <a:chOff x="1781" y="1480"/>
            <a:chExt cx="793" cy="567"/>
          </a:xfrm>
          <a:solidFill>
            <a:schemeClr val="accent5">
              <a:lumMod val="75000"/>
            </a:schemeClr>
          </a:solidFill>
        </p:grpSpPr>
        <p:sp>
          <p:nvSpPr>
            <p:cNvPr id="43" name="Rectangle 38"/>
            <p:cNvSpPr>
              <a:spLocks noChangeArrowheads="1"/>
            </p:cNvSpPr>
            <p:nvPr/>
          </p:nvSpPr>
          <p:spPr bwMode="auto">
            <a:xfrm>
              <a:off x="1781" y="1480"/>
              <a:ext cx="793" cy="567"/>
            </a:xfrm>
            <a:prstGeom prst="rect">
              <a:avLst/>
            </a:prstGeom>
            <a:grpFill/>
            <a:ln w="9525">
              <a:solidFill>
                <a:schemeClr val="tx1"/>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sp>
          <p:nvSpPr>
            <p:cNvPr id="45" name="Text Box 42"/>
            <p:cNvSpPr txBox="1">
              <a:spLocks noChangeArrowheads="1"/>
            </p:cNvSpPr>
            <p:nvPr/>
          </p:nvSpPr>
          <p:spPr bwMode="auto">
            <a:xfrm>
              <a:off x="1837" y="1539"/>
              <a:ext cx="635" cy="452"/>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5000"/>
                </a:spcBef>
                <a:spcAft>
                  <a:spcPct val="0"/>
                </a:spcAft>
                <a:buClrTx/>
                <a:buSzTx/>
                <a:buFontTx/>
                <a:buNone/>
              </a:pPr>
              <a:r>
                <a:rPr lang="zh-CN" altLang="en-US" sz="2000">
                  <a:solidFill>
                    <a:schemeClr val="bg1"/>
                  </a:solidFill>
                  <a:latin typeface="楷体" panose="02010609060101010101" pitchFamily="49" charset="-122"/>
                  <a:ea typeface="楷体" panose="02010609060101010101" pitchFamily="49" charset="-122"/>
                </a:rPr>
                <a:t>分析</a:t>
              </a:r>
              <a:endParaRPr lang="zh-CN" altLang="en-US" sz="2000">
                <a:solidFill>
                  <a:schemeClr val="bg1"/>
                </a:solidFill>
                <a:latin typeface="楷体" panose="02010609060101010101" pitchFamily="49" charset="-122"/>
                <a:ea typeface="楷体" panose="02010609060101010101" pitchFamily="49" charset="-122"/>
              </a:endParaRPr>
            </a:p>
            <a:p>
              <a:pPr algn="ctr">
                <a:lnSpc>
                  <a:spcPct val="100000"/>
                </a:lnSpc>
                <a:spcBef>
                  <a:spcPct val="5000"/>
                </a:spcBef>
                <a:spcAft>
                  <a:spcPct val="0"/>
                </a:spcAft>
                <a:buClrTx/>
                <a:buSzTx/>
                <a:buFontTx/>
                <a:buNone/>
              </a:pPr>
              <a:r>
                <a:rPr lang="zh-CN" altLang="en-US" sz="2000">
                  <a:solidFill>
                    <a:schemeClr val="bg1"/>
                  </a:solidFill>
                  <a:latin typeface="楷体" panose="02010609060101010101" pitchFamily="49" charset="-122"/>
                  <a:ea typeface="楷体" panose="02010609060101010101" pitchFamily="49" charset="-122"/>
                </a:rPr>
                <a:t>指令1</a:t>
              </a:r>
              <a:endParaRPr lang="zh-CN" altLang="en-US" sz="2000">
                <a:solidFill>
                  <a:schemeClr val="bg1"/>
                </a:solidFill>
                <a:latin typeface="楷体" panose="02010609060101010101" pitchFamily="49" charset="-122"/>
                <a:ea typeface="楷体" panose="02010609060101010101" pitchFamily="49" charset="-122"/>
              </a:endParaRPr>
            </a:p>
          </p:txBody>
        </p:sp>
      </p:grpSp>
      <p:sp>
        <p:nvSpPr>
          <p:cNvPr id="46" name="Text Box 43"/>
          <p:cNvSpPr txBox="1">
            <a:spLocks noChangeArrowheads="1"/>
          </p:cNvSpPr>
          <p:nvPr/>
        </p:nvSpPr>
        <p:spPr bwMode="auto">
          <a:xfrm>
            <a:off x="611188" y="2489216"/>
            <a:ext cx="847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en-US" altLang="zh-CN" sz="2400">
                <a:solidFill>
                  <a:schemeClr val="tx1"/>
                </a:solidFill>
                <a:latin typeface="楷体" panose="02010609060101010101" pitchFamily="49" charset="-122"/>
                <a:ea typeface="楷体" panose="02010609060101010101" pitchFamily="49" charset="-122"/>
              </a:rPr>
              <a:t>CPU</a:t>
            </a:r>
            <a:endParaRPr lang="en-US" altLang="zh-CN" sz="2400">
              <a:solidFill>
                <a:schemeClr val="tx1"/>
              </a:solidFill>
              <a:latin typeface="楷体" panose="02010609060101010101" pitchFamily="49" charset="-122"/>
              <a:ea typeface="楷体" panose="02010609060101010101" pitchFamily="49" charset="-122"/>
            </a:endParaRPr>
          </a:p>
        </p:txBody>
      </p:sp>
      <p:grpSp>
        <p:nvGrpSpPr>
          <p:cNvPr id="47" name="Group 86"/>
          <p:cNvGrpSpPr/>
          <p:nvPr/>
        </p:nvGrpSpPr>
        <p:grpSpPr bwMode="auto">
          <a:xfrm>
            <a:off x="2843213" y="3159141"/>
            <a:ext cx="1228725" cy="900112"/>
            <a:chOff x="1791" y="2051"/>
            <a:chExt cx="774" cy="567"/>
          </a:xfrm>
          <a:solidFill>
            <a:schemeClr val="accent5">
              <a:lumMod val="75000"/>
            </a:schemeClr>
          </a:solidFill>
        </p:grpSpPr>
        <p:sp>
          <p:nvSpPr>
            <p:cNvPr id="48" name="Rectangle 57"/>
            <p:cNvSpPr>
              <a:spLocks noChangeArrowheads="1"/>
            </p:cNvSpPr>
            <p:nvPr/>
          </p:nvSpPr>
          <p:spPr bwMode="auto">
            <a:xfrm>
              <a:off x="1791" y="2051"/>
              <a:ext cx="774" cy="567"/>
            </a:xfrm>
            <a:prstGeom prst="rect">
              <a:avLst/>
            </a:prstGeom>
            <a:grpFill/>
            <a:ln w="9525">
              <a:solidFill>
                <a:schemeClr val="tx1"/>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sp>
          <p:nvSpPr>
            <p:cNvPr id="49" name="Text Box 60"/>
            <p:cNvSpPr txBox="1">
              <a:spLocks noChangeArrowheads="1"/>
            </p:cNvSpPr>
            <p:nvPr/>
          </p:nvSpPr>
          <p:spPr bwMode="auto">
            <a:xfrm>
              <a:off x="1860" y="2209"/>
              <a:ext cx="703" cy="25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zh-CN" altLang="en-US" sz="2000">
                  <a:solidFill>
                    <a:schemeClr val="bg1"/>
                  </a:solidFill>
                  <a:latin typeface="楷体" panose="02010609060101010101" pitchFamily="49" charset="-122"/>
                  <a:ea typeface="楷体" panose="02010609060101010101" pitchFamily="49" charset="-122"/>
                </a:rPr>
                <a:t>取指令</a:t>
              </a:r>
              <a:r>
                <a:rPr lang="en-US" altLang="zh-CN" sz="2000">
                  <a:solidFill>
                    <a:schemeClr val="bg1"/>
                  </a:solidFill>
                  <a:latin typeface="楷体" panose="02010609060101010101" pitchFamily="49" charset="-122"/>
                  <a:ea typeface="楷体" panose="02010609060101010101" pitchFamily="49" charset="-122"/>
                </a:rPr>
                <a:t>2</a:t>
              </a:r>
              <a:endParaRPr lang="en-US" altLang="zh-CN" sz="2000">
                <a:solidFill>
                  <a:schemeClr val="bg1"/>
                </a:solidFill>
                <a:latin typeface="楷体" panose="02010609060101010101" pitchFamily="49" charset="-122"/>
                <a:ea typeface="楷体" panose="02010609060101010101" pitchFamily="49" charset="-122"/>
              </a:endParaRPr>
            </a:p>
          </p:txBody>
        </p:sp>
      </p:grpSp>
      <p:grpSp>
        <p:nvGrpSpPr>
          <p:cNvPr id="50" name="Group 88"/>
          <p:cNvGrpSpPr/>
          <p:nvPr/>
        </p:nvGrpSpPr>
        <p:grpSpPr bwMode="auto">
          <a:xfrm>
            <a:off x="5303838" y="3159141"/>
            <a:ext cx="1258887" cy="900112"/>
            <a:chOff x="3357" y="2051"/>
            <a:chExt cx="793" cy="567"/>
          </a:xfrm>
          <a:solidFill>
            <a:schemeClr val="accent5">
              <a:lumMod val="75000"/>
            </a:schemeClr>
          </a:solidFill>
        </p:grpSpPr>
        <p:sp>
          <p:nvSpPr>
            <p:cNvPr id="51" name="Rectangle 59"/>
            <p:cNvSpPr>
              <a:spLocks noChangeArrowheads="1"/>
            </p:cNvSpPr>
            <p:nvPr/>
          </p:nvSpPr>
          <p:spPr bwMode="auto">
            <a:xfrm>
              <a:off x="3357" y="2051"/>
              <a:ext cx="793" cy="567"/>
            </a:xfrm>
            <a:prstGeom prst="rect">
              <a:avLst/>
            </a:prstGeom>
            <a:grpFill/>
            <a:ln w="9525">
              <a:solidFill>
                <a:schemeClr val="tx1"/>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sp>
          <p:nvSpPr>
            <p:cNvPr id="52" name="Text Box 61"/>
            <p:cNvSpPr txBox="1">
              <a:spLocks noChangeArrowheads="1"/>
            </p:cNvSpPr>
            <p:nvPr/>
          </p:nvSpPr>
          <p:spPr bwMode="auto">
            <a:xfrm>
              <a:off x="3472" y="2119"/>
              <a:ext cx="635" cy="452"/>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5000"/>
                </a:spcBef>
                <a:spcAft>
                  <a:spcPct val="0"/>
                </a:spcAft>
                <a:buClrTx/>
                <a:buSzTx/>
                <a:buFontTx/>
                <a:buNone/>
              </a:pPr>
              <a:r>
                <a:rPr lang="zh-CN" altLang="en-US" sz="2000">
                  <a:solidFill>
                    <a:schemeClr val="bg1"/>
                  </a:solidFill>
                  <a:latin typeface="楷体" panose="02010609060101010101" pitchFamily="49" charset="-122"/>
                  <a:ea typeface="楷体" panose="02010609060101010101" pitchFamily="49" charset="-122"/>
                </a:rPr>
                <a:t>执行</a:t>
              </a:r>
              <a:endParaRPr lang="zh-CN" altLang="en-US" sz="2000">
                <a:solidFill>
                  <a:schemeClr val="bg1"/>
                </a:solidFill>
                <a:latin typeface="楷体" panose="02010609060101010101" pitchFamily="49" charset="-122"/>
                <a:ea typeface="楷体" panose="02010609060101010101" pitchFamily="49" charset="-122"/>
              </a:endParaRPr>
            </a:p>
            <a:p>
              <a:pPr algn="ctr">
                <a:lnSpc>
                  <a:spcPct val="100000"/>
                </a:lnSpc>
                <a:spcBef>
                  <a:spcPct val="5000"/>
                </a:spcBef>
                <a:spcAft>
                  <a:spcPct val="0"/>
                </a:spcAft>
                <a:buClrTx/>
                <a:buSzTx/>
                <a:buFontTx/>
                <a:buNone/>
              </a:pPr>
              <a:r>
                <a:rPr lang="zh-CN" altLang="en-US" sz="2000">
                  <a:solidFill>
                    <a:schemeClr val="bg1"/>
                  </a:solidFill>
                  <a:latin typeface="楷体" panose="02010609060101010101" pitchFamily="49" charset="-122"/>
                  <a:ea typeface="楷体" panose="02010609060101010101" pitchFamily="49" charset="-122"/>
                </a:rPr>
                <a:t>指令</a:t>
              </a:r>
              <a:r>
                <a:rPr lang="en-US" altLang="zh-CN" sz="2000">
                  <a:solidFill>
                    <a:schemeClr val="bg1"/>
                  </a:solidFill>
                  <a:latin typeface="楷体" panose="02010609060101010101" pitchFamily="49" charset="-122"/>
                  <a:ea typeface="楷体" panose="02010609060101010101" pitchFamily="49" charset="-122"/>
                </a:rPr>
                <a:t>2</a:t>
              </a:r>
              <a:endParaRPr lang="en-US" altLang="zh-CN" sz="2000">
                <a:solidFill>
                  <a:schemeClr val="bg1"/>
                </a:solidFill>
                <a:latin typeface="楷体" panose="02010609060101010101" pitchFamily="49" charset="-122"/>
                <a:ea typeface="楷体" panose="02010609060101010101" pitchFamily="49" charset="-122"/>
              </a:endParaRPr>
            </a:p>
          </p:txBody>
        </p:sp>
      </p:grpSp>
      <p:grpSp>
        <p:nvGrpSpPr>
          <p:cNvPr id="53" name="Group 87"/>
          <p:cNvGrpSpPr/>
          <p:nvPr/>
        </p:nvGrpSpPr>
        <p:grpSpPr bwMode="auto">
          <a:xfrm>
            <a:off x="4071938" y="3159141"/>
            <a:ext cx="1258887" cy="900112"/>
            <a:chOff x="2581" y="2051"/>
            <a:chExt cx="793" cy="567"/>
          </a:xfrm>
          <a:solidFill>
            <a:schemeClr val="accent5">
              <a:lumMod val="75000"/>
            </a:schemeClr>
          </a:solidFill>
        </p:grpSpPr>
        <p:sp>
          <p:nvSpPr>
            <p:cNvPr id="54" name="Rectangle 58"/>
            <p:cNvSpPr>
              <a:spLocks noChangeArrowheads="1"/>
            </p:cNvSpPr>
            <p:nvPr/>
          </p:nvSpPr>
          <p:spPr bwMode="auto">
            <a:xfrm>
              <a:off x="2581" y="2051"/>
              <a:ext cx="793" cy="567"/>
            </a:xfrm>
            <a:prstGeom prst="rect">
              <a:avLst/>
            </a:prstGeom>
            <a:grpFill/>
            <a:ln w="9525">
              <a:solidFill>
                <a:schemeClr val="tx1"/>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sp>
          <p:nvSpPr>
            <p:cNvPr id="55" name="Text Box 62"/>
            <p:cNvSpPr txBox="1">
              <a:spLocks noChangeArrowheads="1"/>
            </p:cNvSpPr>
            <p:nvPr/>
          </p:nvSpPr>
          <p:spPr bwMode="auto">
            <a:xfrm>
              <a:off x="2655" y="2119"/>
              <a:ext cx="635" cy="452"/>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5000"/>
                </a:spcBef>
                <a:spcAft>
                  <a:spcPct val="0"/>
                </a:spcAft>
                <a:buClrTx/>
                <a:buSzTx/>
                <a:buFontTx/>
                <a:buNone/>
              </a:pPr>
              <a:r>
                <a:rPr lang="zh-CN" altLang="en-US" sz="2000">
                  <a:solidFill>
                    <a:schemeClr val="bg1"/>
                  </a:solidFill>
                  <a:latin typeface="楷体" panose="02010609060101010101" pitchFamily="49" charset="-122"/>
                  <a:ea typeface="楷体" panose="02010609060101010101" pitchFamily="49" charset="-122"/>
                </a:rPr>
                <a:t>分析</a:t>
              </a:r>
              <a:endParaRPr lang="zh-CN" altLang="en-US" sz="2000">
                <a:solidFill>
                  <a:schemeClr val="bg1"/>
                </a:solidFill>
                <a:latin typeface="楷体" panose="02010609060101010101" pitchFamily="49" charset="-122"/>
                <a:ea typeface="楷体" panose="02010609060101010101" pitchFamily="49" charset="-122"/>
              </a:endParaRPr>
            </a:p>
            <a:p>
              <a:pPr algn="ctr">
                <a:lnSpc>
                  <a:spcPct val="100000"/>
                </a:lnSpc>
                <a:spcBef>
                  <a:spcPct val="5000"/>
                </a:spcBef>
                <a:spcAft>
                  <a:spcPct val="0"/>
                </a:spcAft>
                <a:buClrTx/>
                <a:buSzTx/>
                <a:buFontTx/>
                <a:buNone/>
              </a:pPr>
              <a:r>
                <a:rPr lang="zh-CN" altLang="en-US" sz="2000">
                  <a:solidFill>
                    <a:schemeClr val="bg1"/>
                  </a:solidFill>
                  <a:latin typeface="楷体" panose="02010609060101010101" pitchFamily="49" charset="-122"/>
                  <a:ea typeface="楷体" panose="02010609060101010101" pitchFamily="49" charset="-122"/>
                </a:rPr>
                <a:t>指令</a:t>
              </a:r>
              <a:r>
                <a:rPr lang="en-US" altLang="zh-CN" sz="2000">
                  <a:solidFill>
                    <a:schemeClr val="bg1"/>
                  </a:solidFill>
                  <a:latin typeface="楷体" panose="02010609060101010101" pitchFamily="49" charset="-122"/>
                  <a:ea typeface="楷体" panose="02010609060101010101" pitchFamily="49" charset="-122"/>
                </a:rPr>
                <a:t>2</a:t>
              </a:r>
              <a:endParaRPr lang="en-US" altLang="zh-CN" sz="2000">
                <a:solidFill>
                  <a:schemeClr val="bg1"/>
                </a:solidFill>
                <a:latin typeface="楷体" panose="02010609060101010101" pitchFamily="49" charset="-122"/>
                <a:ea typeface="楷体" panose="02010609060101010101" pitchFamily="49" charset="-122"/>
              </a:endParaRPr>
            </a:p>
          </p:txBody>
        </p:sp>
      </p:grpSp>
      <p:grpSp>
        <p:nvGrpSpPr>
          <p:cNvPr id="56" name="Group 89"/>
          <p:cNvGrpSpPr/>
          <p:nvPr/>
        </p:nvGrpSpPr>
        <p:grpSpPr bwMode="auto">
          <a:xfrm>
            <a:off x="4071938" y="4059253"/>
            <a:ext cx="1258887" cy="900113"/>
            <a:chOff x="2586" y="2618"/>
            <a:chExt cx="793" cy="567"/>
          </a:xfrm>
          <a:solidFill>
            <a:schemeClr val="accent5">
              <a:lumMod val="75000"/>
            </a:schemeClr>
          </a:solidFill>
        </p:grpSpPr>
        <p:sp>
          <p:nvSpPr>
            <p:cNvPr id="57" name="Rectangle 63"/>
            <p:cNvSpPr>
              <a:spLocks noChangeArrowheads="1"/>
            </p:cNvSpPr>
            <p:nvPr/>
          </p:nvSpPr>
          <p:spPr bwMode="auto">
            <a:xfrm>
              <a:off x="2586" y="2618"/>
              <a:ext cx="793" cy="567"/>
            </a:xfrm>
            <a:prstGeom prst="rect">
              <a:avLst/>
            </a:prstGeom>
            <a:grpFill/>
            <a:ln w="9525">
              <a:solidFill>
                <a:schemeClr val="tx1"/>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sp>
          <p:nvSpPr>
            <p:cNvPr id="58" name="Text Box 66"/>
            <p:cNvSpPr txBox="1">
              <a:spLocks noChangeArrowheads="1"/>
            </p:cNvSpPr>
            <p:nvPr/>
          </p:nvSpPr>
          <p:spPr bwMode="auto">
            <a:xfrm>
              <a:off x="2654" y="2767"/>
              <a:ext cx="703" cy="25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zh-CN" altLang="en-US" sz="2000">
                  <a:solidFill>
                    <a:schemeClr val="bg1"/>
                  </a:solidFill>
                  <a:latin typeface="楷体" panose="02010609060101010101" pitchFamily="49" charset="-122"/>
                  <a:ea typeface="楷体" panose="02010609060101010101" pitchFamily="49" charset="-122"/>
                </a:rPr>
                <a:t>取指令</a:t>
              </a:r>
              <a:r>
                <a:rPr lang="en-US" altLang="zh-CN" sz="2000">
                  <a:solidFill>
                    <a:schemeClr val="bg1"/>
                  </a:solidFill>
                  <a:latin typeface="楷体" panose="02010609060101010101" pitchFamily="49" charset="-122"/>
                  <a:ea typeface="楷体" panose="02010609060101010101" pitchFamily="49" charset="-122"/>
                </a:rPr>
                <a:t>3</a:t>
              </a:r>
              <a:endParaRPr lang="en-US" altLang="zh-CN" sz="2000">
                <a:solidFill>
                  <a:schemeClr val="bg1"/>
                </a:solidFill>
                <a:latin typeface="楷体" panose="02010609060101010101" pitchFamily="49" charset="-122"/>
                <a:ea typeface="楷体" panose="02010609060101010101" pitchFamily="49" charset="-122"/>
              </a:endParaRPr>
            </a:p>
          </p:txBody>
        </p:sp>
      </p:grpSp>
      <p:grpSp>
        <p:nvGrpSpPr>
          <p:cNvPr id="59" name="Group 91"/>
          <p:cNvGrpSpPr/>
          <p:nvPr/>
        </p:nvGrpSpPr>
        <p:grpSpPr bwMode="auto">
          <a:xfrm>
            <a:off x="6584950" y="4059253"/>
            <a:ext cx="1258888" cy="900113"/>
            <a:chOff x="4169" y="2618"/>
            <a:chExt cx="793" cy="567"/>
          </a:xfrm>
          <a:solidFill>
            <a:schemeClr val="accent5">
              <a:lumMod val="75000"/>
            </a:schemeClr>
          </a:solidFill>
        </p:grpSpPr>
        <p:sp>
          <p:nvSpPr>
            <p:cNvPr id="60" name="Rectangle 65"/>
            <p:cNvSpPr>
              <a:spLocks noChangeArrowheads="1"/>
            </p:cNvSpPr>
            <p:nvPr/>
          </p:nvSpPr>
          <p:spPr bwMode="auto">
            <a:xfrm>
              <a:off x="4169" y="2618"/>
              <a:ext cx="793" cy="567"/>
            </a:xfrm>
            <a:prstGeom prst="rect">
              <a:avLst/>
            </a:prstGeom>
            <a:grpFill/>
            <a:ln w="9525">
              <a:solidFill>
                <a:schemeClr val="tx1"/>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sp>
          <p:nvSpPr>
            <p:cNvPr id="61" name="Text Box 67"/>
            <p:cNvSpPr txBox="1">
              <a:spLocks noChangeArrowheads="1"/>
            </p:cNvSpPr>
            <p:nvPr/>
          </p:nvSpPr>
          <p:spPr bwMode="auto">
            <a:xfrm>
              <a:off x="4266" y="2677"/>
              <a:ext cx="635" cy="452"/>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5000"/>
                </a:spcBef>
                <a:spcAft>
                  <a:spcPct val="0"/>
                </a:spcAft>
                <a:buClrTx/>
                <a:buSzTx/>
                <a:buFontTx/>
                <a:buNone/>
              </a:pPr>
              <a:r>
                <a:rPr lang="zh-CN" altLang="en-US" sz="2000">
                  <a:solidFill>
                    <a:schemeClr val="bg1"/>
                  </a:solidFill>
                  <a:latin typeface="楷体" panose="02010609060101010101" pitchFamily="49" charset="-122"/>
                  <a:ea typeface="楷体" panose="02010609060101010101" pitchFamily="49" charset="-122"/>
                </a:rPr>
                <a:t>执行</a:t>
              </a:r>
              <a:endParaRPr lang="zh-CN" altLang="en-US" sz="2000">
                <a:solidFill>
                  <a:schemeClr val="bg1"/>
                </a:solidFill>
                <a:latin typeface="楷体" panose="02010609060101010101" pitchFamily="49" charset="-122"/>
                <a:ea typeface="楷体" panose="02010609060101010101" pitchFamily="49" charset="-122"/>
              </a:endParaRPr>
            </a:p>
            <a:p>
              <a:pPr algn="ctr">
                <a:lnSpc>
                  <a:spcPct val="100000"/>
                </a:lnSpc>
                <a:spcBef>
                  <a:spcPct val="5000"/>
                </a:spcBef>
                <a:spcAft>
                  <a:spcPct val="0"/>
                </a:spcAft>
                <a:buClrTx/>
                <a:buSzTx/>
                <a:buFontTx/>
                <a:buNone/>
              </a:pPr>
              <a:r>
                <a:rPr lang="zh-CN" altLang="en-US" sz="2000">
                  <a:solidFill>
                    <a:schemeClr val="bg1"/>
                  </a:solidFill>
                  <a:latin typeface="楷体" panose="02010609060101010101" pitchFamily="49" charset="-122"/>
                  <a:ea typeface="楷体" panose="02010609060101010101" pitchFamily="49" charset="-122"/>
                </a:rPr>
                <a:t>指令</a:t>
              </a:r>
              <a:r>
                <a:rPr lang="en-US" altLang="zh-CN" sz="2000">
                  <a:solidFill>
                    <a:schemeClr val="bg1"/>
                  </a:solidFill>
                  <a:latin typeface="楷体" panose="02010609060101010101" pitchFamily="49" charset="-122"/>
                  <a:ea typeface="楷体" panose="02010609060101010101" pitchFamily="49" charset="-122"/>
                </a:rPr>
                <a:t>3</a:t>
              </a:r>
              <a:endParaRPr lang="en-US" altLang="zh-CN" sz="2000">
                <a:solidFill>
                  <a:schemeClr val="bg1"/>
                </a:solidFill>
                <a:latin typeface="楷体" panose="02010609060101010101" pitchFamily="49" charset="-122"/>
                <a:ea typeface="楷体" panose="02010609060101010101" pitchFamily="49" charset="-122"/>
              </a:endParaRPr>
            </a:p>
          </p:txBody>
        </p:sp>
      </p:grpSp>
      <p:grpSp>
        <p:nvGrpSpPr>
          <p:cNvPr id="62" name="Group 90"/>
          <p:cNvGrpSpPr/>
          <p:nvPr/>
        </p:nvGrpSpPr>
        <p:grpSpPr bwMode="auto">
          <a:xfrm>
            <a:off x="5318125" y="4059253"/>
            <a:ext cx="1273175" cy="900113"/>
            <a:chOff x="3371" y="2618"/>
            <a:chExt cx="802" cy="567"/>
          </a:xfrm>
          <a:solidFill>
            <a:schemeClr val="accent5">
              <a:lumMod val="75000"/>
            </a:schemeClr>
          </a:solidFill>
        </p:grpSpPr>
        <p:sp>
          <p:nvSpPr>
            <p:cNvPr id="63" name="Rectangle 64"/>
            <p:cNvSpPr>
              <a:spLocks noChangeArrowheads="1"/>
            </p:cNvSpPr>
            <p:nvPr/>
          </p:nvSpPr>
          <p:spPr bwMode="auto">
            <a:xfrm>
              <a:off x="3371" y="2618"/>
              <a:ext cx="802" cy="567"/>
            </a:xfrm>
            <a:prstGeom prst="rect">
              <a:avLst/>
            </a:prstGeom>
            <a:grpFill/>
            <a:ln w="9525">
              <a:solidFill>
                <a:schemeClr val="tx1"/>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sp>
          <p:nvSpPr>
            <p:cNvPr id="64" name="Text Box 68"/>
            <p:cNvSpPr txBox="1">
              <a:spLocks noChangeArrowheads="1"/>
            </p:cNvSpPr>
            <p:nvPr/>
          </p:nvSpPr>
          <p:spPr bwMode="auto">
            <a:xfrm>
              <a:off x="3449" y="2677"/>
              <a:ext cx="635" cy="452"/>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5000"/>
                </a:spcBef>
                <a:spcAft>
                  <a:spcPct val="0"/>
                </a:spcAft>
                <a:buClrTx/>
                <a:buSzTx/>
                <a:buFontTx/>
                <a:buNone/>
              </a:pPr>
              <a:r>
                <a:rPr lang="zh-CN" altLang="en-US" sz="2000">
                  <a:solidFill>
                    <a:schemeClr val="bg1"/>
                  </a:solidFill>
                  <a:latin typeface="楷体" panose="02010609060101010101" pitchFamily="49" charset="-122"/>
                  <a:ea typeface="楷体" panose="02010609060101010101" pitchFamily="49" charset="-122"/>
                </a:rPr>
                <a:t>分析</a:t>
              </a:r>
              <a:endParaRPr lang="zh-CN" altLang="en-US" sz="2000">
                <a:solidFill>
                  <a:schemeClr val="bg1"/>
                </a:solidFill>
                <a:latin typeface="楷体" panose="02010609060101010101" pitchFamily="49" charset="-122"/>
                <a:ea typeface="楷体" panose="02010609060101010101" pitchFamily="49" charset="-122"/>
              </a:endParaRPr>
            </a:p>
            <a:p>
              <a:pPr algn="ctr">
                <a:lnSpc>
                  <a:spcPct val="100000"/>
                </a:lnSpc>
                <a:spcBef>
                  <a:spcPct val="5000"/>
                </a:spcBef>
                <a:spcAft>
                  <a:spcPct val="0"/>
                </a:spcAft>
                <a:buClrTx/>
                <a:buSzTx/>
                <a:buFontTx/>
                <a:buNone/>
              </a:pPr>
              <a:r>
                <a:rPr lang="zh-CN" altLang="en-US" sz="2000">
                  <a:solidFill>
                    <a:schemeClr val="bg1"/>
                  </a:solidFill>
                  <a:latin typeface="楷体" panose="02010609060101010101" pitchFamily="49" charset="-122"/>
                  <a:ea typeface="楷体" panose="02010609060101010101" pitchFamily="49" charset="-122"/>
                </a:rPr>
                <a:t>指令</a:t>
              </a:r>
              <a:r>
                <a:rPr lang="en-US" altLang="zh-CN" sz="2000">
                  <a:solidFill>
                    <a:schemeClr val="bg1"/>
                  </a:solidFill>
                  <a:latin typeface="楷体" panose="02010609060101010101" pitchFamily="49" charset="-122"/>
                  <a:ea typeface="楷体" panose="02010609060101010101" pitchFamily="49" charset="-122"/>
                </a:rPr>
                <a:t>3</a:t>
              </a:r>
              <a:endParaRPr lang="en-US" altLang="zh-CN" sz="2000">
                <a:solidFill>
                  <a:schemeClr val="bg1"/>
                </a:solidFill>
                <a:latin typeface="楷体" panose="02010609060101010101" pitchFamily="49" charset="-122"/>
                <a:ea typeface="楷体" panose="02010609060101010101" pitchFamily="49" charset="-122"/>
              </a:endParaRPr>
            </a:p>
          </p:txBody>
        </p:sp>
      </p:grpSp>
      <p:sp>
        <p:nvSpPr>
          <p:cNvPr id="65" name="Text Box 79"/>
          <p:cNvSpPr txBox="1">
            <a:spLocks noChangeArrowheads="1"/>
          </p:cNvSpPr>
          <p:nvPr/>
        </p:nvSpPr>
        <p:spPr bwMode="auto">
          <a:xfrm>
            <a:off x="7966075" y="4124341"/>
            <a:ext cx="7921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zh-CN" altLang="en-US" sz="3200">
                <a:solidFill>
                  <a:schemeClr val="tx1"/>
                </a:solidFill>
                <a:latin typeface="楷体" panose="02010609060101010101" pitchFamily="49" charset="-122"/>
                <a:ea typeface="楷体" panose="02010609060101010101" pitchFamily="49" charset="-122"/>
                <a:sym typeface="Symbol" panose="05050102010706020507" pitchFamily="18" charset="2"/>
              </a:rPr>
              <a:t></a:t>
            </a:r>
            <a:endParaRPr lang="zh-CN" altLang="en-US" sz="3200">
              <a:solidFill>
                <a:schemeClr val="tx1"/>
              </a:solidFill>
              <a:latin typeface="楷体" panose="02010609060101010101" pitchFamily="49" charset="-122"/>
              <a:ea typeface="楷体" panose="02010609060101010101" pitchFamily="49" charset="-122"/>
            </a:endParaRPr>
          </a:p>
        </p:txBody>
      </p:sp>
      <p:grpSp>
        <p:nvGrpSpPr>
          <p:cNvPr id="66" name="Group 92"/>
          <p:cNvGrpSpPr/>
          <p:nvPr/>
        </p:nvGrpSpPr>
        <p:grpSpPr bwMode="auto">
          <a:xfrm>
            <a:off x="719138" y="5348452"/>
            <a:ext cx="7993062" cy="901700"/>
            <a:chOff x="503" y="3226"/>
            <a:chExt cx="5035" cy="568"/>
          </a:xfrm>
        </p:grpSpPr>
        <p:sp>
          <p:nvSpPr>
            <p:cNvPr id="67" name="Text Box 13"/>
            <p:cNvSpPr txBox="1">
              <a:spLocks noChangeArrowheads="1"/>
            </p:cNvSpPr>
            <p:nvPr/>
          </p:nvSpPr>
          <p:spPr bwMode="auto">
            <a:xfrm>
              <a:off x="503" y="3340"/>
              <a:ext cx="4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en-US" altLang="zh-CN" sz="2400">
                  <a:solidFill>
                    <a:schemeClr val="tx1"/>
                  </a:solidFill>
                  <a:latin typeface="楷体" panose="02010609060101010101" pitchFamily="49" charset="-122"/>
                  <a:ea typeface="楷体" panose="02010609060101010101" pitchFamily="49" charset="-122"/>
                </a:rPr>
                <a:t>BIU</a:t>
              </a:r>
              <a:endParaRPr lang="en-US" altLang="zh-CN" sz="2400">
                <a:solidFill>
                  <a:schemeClr val="tx1"/>
                </a:solidFill>
                <a:latin typeface="楷体" panose="02010609060101010101" pitchFamily="49" charset="-122"/>
                <a:ea typeface="楷体" panose="02010609060101010101" pitchFamily="49" charset="-122"/>
              </a:endParaRPr>
            </a:p>
          </p:txBody>
        </p:sp>
        <p:sp>
          <p:nvSpPr>
            <p:cNvPr id="68" name="Rectangle 69"/>
            <p:cNvSpPr>
              <a:spLocks noChangeArrowheads="1"/>
            </p:cNvSpPr>
            <p:nvPr/>
          </p:nvSpPr>
          <p:spPr bwMode="auto">
            <a:xfrm>
              <a:off x="1026" y="3226"/>
              <a:ext cx="793" cy="567"/>
            </a:xfrm>
            <a:prstGeom prst="rect">
              <a:avLst/>
            </a:prstGeom>
            <a:solidFill>
              <a:srgbClr val="33CCCC"/>
            </a:solidFill>
            <a:ln w="9525">
              <a:solidFill>
                <a:srgbClr val="339966"/>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sp>
          <p:nvSpPr>
            <p:cNvPr id="69" name="Rectangle 70"/>
            <p:cNvSpPr>
              <a:spLocks noChangeArrowheads="1"/>
            </p:cNvSpPr>
            <p:nvPr/>
          </p:nvSpPr>
          <p:spPr bwMode="auto">
            <a:xfrm>
              <a:off x="3384" y="3226"/>
              <a:ext cx="793" cy="567"/>
            </a:xfrm>
            <a:prstGeom prst="rect">
              <a:avLst/>
            </a:prstGeom>
            <a:solidFill>
              <a:srgbClr val="33CCCC"/>
            </a:solidFill>
            <a:ln w="9525">
              <a:solidFill>
                <a:srgbClr val="339966"/>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sp>
          <p:nvSpPr>
            <p:cNvPr id="70" name="Text Box 71"/>
            <p:cNvSpPr txBox="1">
              <a:spLocks noChangeArrowheads="1"/>
            </p:cNvSpPr>
            <p:nvPr/>
          </p:nvSpPr>
          <p:spPr bwMode="auto">
            <a:xfrm>
              <a:off x="1170" y="334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zh-CN" altLang="en-US" sz="2400">
                  <a:solidFill>
                    <a:srgbClr val="000000"/>
                  </a:solidFill>
                  <a:latin typeface="楷体" panose="02010609060101010101" pitchFamily="49" charset="-122"/>
                  <a:ea typeface="楷体" panose="02010609060101010101" pitchFamily="49" charset="-122"/>
                </a:rPr>
                <a:t>忙碌</a:t>
              </a:r>
              <a:endParaRPr lang="zh-CN" altLang="en-US" sz="2400">
                <a:solidFill>
                  <a:schemeClr val="tx1"/>
                </a:solidFill>
                <a:latin typeface="楷体" panose="02010609060101010101" pitchFamily="49" charset="-122"/>
                <a:ea typeface="楷体" panose="02010609060101010101" pitchFamily="49" charset="-122"/>
              </a:endParaRPr>
            </a:p>
          </p:txBody>
        </p:sp>
        <p:sp>
          <p:nvSpPr>
            <p:cNvPr id="71" name="Text Box 72"/>
            <p:cNvSpPr txBox="1">
              <a:spLocks noChangeArrowheads="1"/>
            </p:cNvSpPr>
            <p:nvPr/>
          </p:nvSpPr>
          <p:spPr bwMode="auto">
            <a:xfrm>
              <a:off x="3519" y="334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zh-CN" altLang="en-US" sz="2400">
                  <a:solidFill>
                    <a:srgbClr val="000000"/>
                  </a:solidFill>
                  <a:latin typeface="楷体" panose="02010609060101010101" pitchFamily="49" charset="-122"/>
                  <a:ea typeface="楷体" panose="02010609060101010101" pitchFamily="49" charset="-122"/>
                </a:rPr>
                <a:t>忙碌</a:t>
              </a:r>
              <a:endParaRPr lang="zh-CN" altLang="en-US" sz="2400">
                <a:solidFill>
                  <a:schemeClr val="tx1"/>
                </a:solidFill>
                <a:latin typeface="楷体" panose="02010609060101010101" pitchFamily="49" charset="-122"/>
                <a:ea typeface="楷体" panose="02010609060101010101" pitchFamily="49" charset="-122"/>
              </a:endParaRPr>
            </a:p>
          </p:txBody>
        </p:sp>
        <p:sp>
          <p:nvSpPr>
            <p:cNvPr id="72" name="Rectangle 73"/>
            <p:cNvSpPr>
              <a:spLocks noChangeArrowheads="1"/>
            </p:cNvSpPr>
            <p:nvPr/>
          </p:nvSpPr>
          <p:spPr bwMode="auto">
            <a:xfrm>
              <a:off x="1824" y="3226"/>
              <a:ext cx="793" cy="567"/>
            </a:xfrm>
            <a:prstGeom prst="rect">
              <a:avLst/>
            </a:prstGeom>
            <a:solidFill>
              <a:srgbClr val="33CCCC"/>
            </a:solidFill>
            <a:ln w="9525">
              <a:solidFill>
                <a:srgbClr val="339966"/>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sp>
          <p:nvSpPr>
            <p:cNvPr id="73" name="Text Box 74"/>
            <p:cNvSpPr txBox="1">
              <a:spLocks noChangeArrowheads="1"/>
            </p:cNvSpPr>
            <p:nvPr/>
          </p:nvSpPr>
          <p:spPr bwMode="auto">
            <a:xfrm>
              <a:off x="1968" y="334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zh-CN" altLang="en-US" sz="2400">
                  <a:solidFill>
                    <a:srgbClr val="000000"/>
                  </a:solidFill>
                  <a:latin typeface="楷体" panose="02010609060101010101" pitchFamily="49" charset="-122"/>
                  <a:ea typeface="楷体" panose="02010609060101010101" pitchFamily="49" charset="-122"/>
                </a:rPr>
                <a:t>忙碌</a:t>
              </a:r>
              <a:endParaRPr lang="zh-CN" altLang="en-US" sz="2400">
                <a:solidFill>
                  <a:schemeClr val="tx1"/>
                </a:solidFill>
                <a:latin typeface="楷体" panose="02010609060101010101" pitchFamily="49" charset="-122"/>
                <a:ea typeface="楷体" panose="02010609060101010101" pitchFamily="49" charset="-122"/>
              </a:endParaRPr>
            </a:p>
          </p:txBody>
        </p:sp>
        <p:sp>
          <p:nvSpPr>
            <p:cNvPr id="74" name="Rectangle 75"/>
            <p:cNvSpPr>
              <a:spLocks noChangeArrowheads="1"/>
            </p:cNvSpPr>
            <p:nvPr/>
          </p:nvSpPr>
          <p:spPr bwMode="auto">
            <a:xfrm>
              <a:off x="2604" y="3226"/>
              <a:ext cx="793" cy="567"/>
            </a:xfrm>
            <a:prstGeom prst="rect">
              <a:avLst/>
            </a:prstGeom>
            <a:solidFill>
              <a:srgbClr val="33CCCC"/>
            </a:solidFill>
            <a:ln w="9525">
              <a:solidFill>
                <a:srgbClr val="339966"/>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sp>
          <p:nvSpPr>
            <p:cNvPr id="75" name="Text Box 76"/>
            <p:cNvSpPr txBox="1">
              <a:spLocks noChangeArrowheads="1"/>
            </p:cNvSpPr>
            <p:nvPr/>
          </p:nvSpPr>
          <p:spPr bwMode="auto">
            <a:xfrm>
              <a:off x="2748" y="334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zh-CN" altLang="en-US" sz="2400">
                  <a:solidFill>
                    <a:srgbClr val="000000"/>
                  </a:solidFill>
                  <a:latin typeface="楷体" panose="02010609060101010101" pitchFamily="49" charset="-122"/>
                  <a:ea typeface="楷体" panose="02010609060101010101" pitchFamily="49" charset="-122"/>
                </a:rPr>
                <a:t>忙碌</a:t>
              </a:r>
              <a:endParaRPr lang="zh-CN" altLang="en-US" sz="2400">
                <a:solidFill>
                  <a:schemeClr val="tx1"/>
                </a:solidFill>
                <a:latin typeface="楷体" panose="02010609060101010101" pitchFamily="49" charset="-122"/>
                <a:ea typeface="楷体" panose="02010609060101010101" pitchFamily="49" charset="-122"/>
              </a:endParaRPr>
            </a:p>
          </p:txBody>
        </p:sp>
        <p:sp>
          <p:nvSpPr>
            <p:cNvPr id="76" name="Rectangle 77"/>
            <p:cNvSpPr>
              <a:spLocks noChangeArrowheads="1"/>
            </p:cNvSpPr>
            <p:nvPr/>
          </p:nvSpPr>
          <p:spPr bwMode="auto">
            <a:xfrm>
              <a:off x="4177" y="3227"/>
              <a:ext cx="793" cy="567"/>
            </a:xfrm>
            <a:prstGeom prst="rect">
              <a:avLst/>
            </a:prstGeom>
            <a:solidFill>
              <a:srgbClr val="33CCCC"/>
            </a:solidFill>
            <a:ln w="9525">
              <a:solidFill>
                <a:srgbClr val="339966"/>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sp>
          <p:nvSpPr>
            <p:cNvPr id="77" name="Text Box 78"/>
            <p:cNvSpPr txBox="1">
              <a:spLocks noChangeArrowheads="1"/>
            </p:cNvSpPr>
            <p:nvPr/>
          </p:nvSpPr>
          <p:spPr bwMode="auto">
            <a:xfrm>
              <a:off x="4321" y="3347"/>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zh-CN" altLang="en-US" sz="2400">
                  <a:solidFill>
                    <a:srgbClr val="000000"/>
                  </a:solidFill>
                  <a:latin typeface="楷体" panose="02010609060101010101" pitchFamily="49" charset="-122"/>
                  <a:ea typeface="楷体" panose="02010609060101010101" pitchFamily="49" charset="-122"/>
                </a:rPr>
                <a:t>忙碌</a:t>
              </a:r>
              <a:endParaRPr lang="zh-CN" altLang="en-US" sz="2400">
                <a:solidFill>
                  <a:schemeClr val="tx1"/>
                </a:solidFill>
                <a:latin typeface="楷体" panose="02010609060101010101" pitchFamily="49" charset="-122"/>
                <a:ea typeface="楷体" panose="02010609060101010101" pitchFamily="49" charset="-122"/>
              </a:endParaRPr>
            </a:p>
          </p:txBody>
        </p:sp>
        <p:sp>
          <p:nvSpPr>
            <p:cNvPr id="78" name="Text Box 80"/>
            <p:cNvSpPr txBox="1">
              <a:spLocks noChangeArrowheads="1"/>
            </p:cNvSpPr>
            <p:nvPr/>
          </p:nvSpPr>
          <p:spPr bwMode="auto">
            <a:xfrm>
              <a:off x="5039" y="3340"/>
              <a:ext cx="4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zh-CN" altLang="en-US" sz="3200">
                  <a:solidFill>
                    <a:schemeClr val="tx1"/>
                  </a:solidFill>
                  <a:latin typeface="楷体" panose="02010609060101010101" pitchFamily="49" charset="-122"/>
                  <a:ea typeface="楷体" panose="02010609060101010101" pitchFamily="49" charset="-122"/>
                  <a:sym typeface="Symbol" panose="05050102010706020507" pitchFamily="18" charset="2"/>
                </a:rPr>
                <a:t></a:t>
              </a:r>
              <a:endParaRPr lang="zh-CN" altLang="en-US" sz="3200">
                <a:solidFill>
                  <a:schemeClr val="tx1"/>
                </a:solidFill>
                <a:latin typeface="楷体" panose="02010609060101010101" pitchFamily="49" charset="-122"/>
                <a:ea typeface="楷体" panose="02010609060101010101" pitchFamily="49" charset="-122"/>
              </a:endParaRPr>
            </a:p>
          </p:txBody>
        </p:sp>
      </p:grpSp>
      <p:sp>
        <p:nvSpPr>
          <p:cNvPr id="79" name="Text Box 79"/>
          <p:cNvSpPr txBox="1">
            <a:spLocks noChangeArrowheads="1"/>
          </p:cNvSpPr>
          <p:nvPr/>
        </p:nvSpPr>
        <p:spPr bwMode="auto">
          <a:xfrm>
            <a:off x="4354512" y="4744259"/>
            <a:ext cx="7921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zh-CN" altLang="en-US" sz="3200">
                <a:solidFill>
                  <a:schemeClr val="tx1"/>
                </a:solidFill>
                <a:latin typeface="楷体" panose="02010609060101010101" pitchFamily="49" charset="-122"/>
                <a:ea typeface="楷体" panose="02010609060101010101" pitchFamily="49" charset="-122"/>
                <a:sym typeface="Symbol" panose="05050102010706020507" pitchFamily="18" charset="2"/>
              </a:rPr>
              <a:t></a:t>
            </a:r>
            <a:endParaRPr lang="zh-CN" altLang="en-US" sz="3200">
              <a:solidFill>
                <a:schemeClr val="tx1"/>
              </a:solidFill>
              <a:latin typeface="楷体" panose="02010609060101010101" pitchFamily="49" charset="-122"/>
              <a:ea typeface="楷体" panose="02010609060101010101" pitchFamily="49" charset="-122"/>
            </a:endParaRPr>
          </a:p>
        </p:txBody>
      </p:sp>
      <p:sp>
        <p:nvSpPr>
          <p:cNvPr id="80" name="Text Box 79"/>
          <p:cNvSpPr txBox="1">
            <a:spLocks noChangeArrowheads="1"/>
          </p:cNvSpPr>
          <p:nvPr/>
        </p:nvSpPr>
        <p:spPr bwMode="auto">
          <a:xfrm>
            <a:off x="5613399" y="4744259"/>
            <a:ext cx="7921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zh-CN" altLang="en-US" sz="3200">
                <a:solidFill>
                  <a:schemeClr val="tx1"/>
                </a:solidFill>
                <a:latin typeface="楷体" panose="02010609060101010101" pitchFamily="49" charset="-122"/>
                <a:ea typeface="楷体" panose="02010609060101010101" pitchFamily="49" charset="-122"/>
                <a:sym typeface="Symbol" panose="05050102010706020507" pitchFamily="18" charset="2"/>
              </a:rPr>
              <a:t></a:t>
            </a:r>
            <a:endParaRPr lang="zh-CN" altLang="en-US" sz="3200">
              <a:solidFill>
                <a:schemeClr val="tx1"/>
              </a:solidFill>
              <a:latin typeface="楷体" panose="02010609060101010101" pitchFamily="49" charset="-122"/>
              <a:ea typeface="楷体" panose="02010609060101010101" pitchFamily="49" charset="-122"/>
            </a:endParaRPr>
          </a:p>
        </p:txBody>
      </p:sp>
      <p:sp>
        <p:nvSpPr>
          <p:cNvPr id="81" name="Text Box 79"/>
          <p:cNvSpPr txBox="1">
            <a:spLocks noChangeArrowheads="1"/>
          </p:cNvSpPr>
          <p:nvPr/>
        </p:nvSpPr>
        <p:spPr bwMode="auto">
          <a:xfrm>
            <a:off x="6821487" y="4729823"/>
            <a:ext cx="7921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zh-CN" altLang="en-US" sz="3200" dirty="0">
                <a:solidFill>
                  <a:schemeClr val="tx1"/>
                </a:solidFill>
                <a:latin typeface="楷体" panose="02010609060101010101" pitchFamily="49" charset="-122"/>
                <a:ea typeface="楷体" panose="02010609060101010101" pitchFamily="49" charset="-122"/>
                <a:sym typeface="Symbol" panose="05050102010706020507" pitchFamily="18" charset="2"/>
              </a:rPr>
              <a:t></a:t>
            </a:r>
            <a:endParaRPr lang="zh-CN" altLang="en-US" sz="3200" dirty="0">
              <a:solidFill>
                <a:schemeClr val="tx1"/>
              </a:solidFill>
              <a:latin typeface="楷体" panose="02010609060101010101" pitchFamily="49" charset="-122"/>
              <a:ea typeface="楷体" panose="02010609060101010101" pitchFamily="49" charset="-122"/>
            </a:endParaRPr>
          </a:p>
        </p:txBody>
      </p:sp>
      <p:sp>
        <p:nvSpPr>
          <p:cNvPr id="82" name="圆角矩形标注 13"/>
          <p:cNvSpPr/>
          <p:nvPr/>
        </p:nvSpPr>
        <p:spPr bwMode="auto">
          <a:xfrm>
            <a:off x="6421438" y="1352535"/>
            <a:ext cx="2448272" cy="1224136"/>
          </a:xfrm>
          <a:prstGeom prst="wedgeRoundRectCallout">
            <a:avLst>
              <a:gd name="adj1" fmla="val -47677"/>
              <a:gd name="adj2" fmla="val 75728"/>
              <a:gd name="adj3" fmla="val 16667"/>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1" lang="zh-CN" altLang="en-US" sz="2400" b="1" i="0" u="none" strike="noStrike" cap="none" normalizeH="0" baseline="0" dirty="0">
                <a:ln>
                  <a:noFill/>
                </a:ln>
                <a:solidFill>
                  <a:schemeClr val="bg1"/>
                </a:solidFill>
                <a:effectLst/>
                <a:latin typeface="楷体" panose="02010609060101010101" pitchFamily="49" charset="-122"/>
                <a:ea typeface="楷体" panose="02010609060101010101" pitchFamily="49" charset="-122"/>
              </a:rPr>
              <a:t>并行流水线处理的基础是</a:t>
            </a:r>
            <a:r>
              <a:rPr kumimoji="1" lang="en-US" altLang="zh-CN" sz="2400" b="1" i="0" u="none" strike="noStrike" cap="none" normalizeH="0" baseline="0" dirty="0">
                <a:ln>
                  <a:noFill/>
                </a:ln>
                <a:solidFill>
                  <a:schemeClr val="bg1"/>
                </a:solidFill>
                <a:effectLst/>
                <a:latin typeface="楷体" panose="02010609060101010101" pitchFamily="49" charset="-122"/>
                <a:ea typeface="楷体" panose="02010609060101010101" pitchFamily="49" charset="-122"/>
              </a:rPr>
              <a:t>CPU</a:t>
            </a:r>
            <a:r>
              <a:rPr kumimoji="1" lang="zh-CN" altLang="en-US" sz="2400" b="1" i="0" u="none" strike="noStrike" cap="none" normalizeH="0" baseline="0" dirty="0">
                <a:ln>
                  <a:noFill/>
                </a:ln>
                <a:solidFill>
                  <a:schemeClr val="bg1"/>
                </a:solidFill>
                <a:effectLst/>
                <a:latin typeface="楷体" panose="02010609060101010101" pitchFamily="49" charset="-122"/>
                <a:ea typeface="楷体" panose="02010609060101010101" pitchFamily="49" charset="-122"/>
              </a:rPr>
              <a:t>的功能模块化设计</a:t>
            </a:r>
            <a:endParaRPr kumimoji="1" lang="zh-CN" altLang="en-US" sz="2400" b="1" i="0" u="none" strike="noStrike" cap="none" normalizeH="0" baseline="0" dirty="0">
              <a:ln>
                <a:noFill/>
              </a:ln>
              <a:solidFill>
                <a:schemeClr val="bg1"/>
              </a:solidFill>
              <a:effectLst/>
              <a:latin typeface="楷体" panose="02010609060101010101" pitchFamily="49" charset="-122"/>
              <a:ea typeface="楷体" panose="02010609060101010101" pitchFamily="49" charset="-122"/>
            </a:endParaRPr>
          </a:p>
        </p:txBody>
      </p:sp>
      <p:sp>
        <p:nvSpPr>
          <p:cNvPr id="83" name="矩形 82"/>
          <p:cNvSpPr/>
          <p:nvPr/>
        </p:nvSpPr>
        <p:spPr>
          <a:xfrm>
            <a:off x="2557601" y="6299611"/>
            <a:ext cx="3892412" cy="524567"/>
          </a:xfrm>
          <a:prstGeom prst="rect">
            <a:avLst/>
          </a:prstGeom>
        </p:spPr>
        <p:txBody>
          <a:bodyPr wrap="none">
            <a:spAutoFit/>
          </a:bodyPr>
          <a:lstStyle/>
          <a:p>
            <a:pPr lvl="1" eaLnBrk="1" hangingPunct="1">
              <a:lnSpc>
                <a:spcPct val="115000"/>
              </a:lnSpc>
              <a:spcBef>
                <a:spcPct val="40000"/>
              </a:spcBef>
              <a:spcAft>
                <a:spcPct val="10000"/>
              </a:spcAft>
            </a:pPr>
            <a:r>
              <a:rPr lang="zh-CN" altLang="en-US" sz="2800" b="1" dirty="0">
                <a:solidFill>
                  <a:srgbClr val="FF0000"/>
                </a:solidFill>
                <a:latin typeface="楷体" panose="02010609060101010101" pitchFamily="49" charset="-122"/>
                <a:ea typeface="楷体" panose="02010609060101010101" pitchFamily="49" charset="-122"/>
              </a:rPr>
              <a:t>各功能部件并行工作</a:t>
            </a:r>
            <a:endParaRPr lang="zh-CN" altLang="en-US" sz="28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linds(horizontal)">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blinds(horizontal)">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blinds(horizontal)">
                                      <p:cBhvr>
                                        <p:cTn id="27" dur="500"/>
                                        <p:tgtEl>
                                          <p:spTgt spid="34"/>
                                        </p:tgtEl>
                                      </p:cBhvr>
                                    </p:animEffect>
                                  </p:childTnLst>
                                </p:cTn>
                              </p:par>
                            </p:childTnLst>
                          </p:cTn>
                        </p:par>
                        <p:par>
                          <p:cTn id="28" fill="hold">
                            <p:stCondLst>
                              <p:cond delay="500"/>
                            </p:stCondLst>
                            <p:childTnLst>
                              <p:par>
                                <p:cTn id="29" presetID="3" presetClass="entr" presetSubtype="10" fill="hold" nodeType="after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blinds(horizontal)">
                                      <p:cBhvr>
                                        <p:cTn id="31" dur="500"/>
                                        <p:tgtEl>
                                          <p:spTgt spid="53"/>
                                        </p:tgtEl>
                                      </p:cBhvr>
                                    </p:animEffect>
                                  </p:childTnLst>
                                </p:cTn>
                              </p:par>
                            </p:childTnLst>
                          </p:cTn>
                        </p:par>
                        <p:par>
                          <p:cTn id="32" fill="hold">
                            <p:stCondLst>
                              <p:cond delay="1000"/>
                            </p:stCondLst>
                            <p:childTnLst>
                              <p:par>
                                <p:cTn id="33" presetID="3" presetClass="entr" presetSubtype="10" fill="hold" nodeType="after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blinds(horizontal)">
                                      <p:cBhvr>
                                        <p:cTn id="35" dur="500"/>
                                        <p:tgtEl>
                                          <p:spTgt spid="5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wipe(left)">
                                      <p:cBhvr>
                                        <p:cTn id="40" dur="500"/>
                                        <p:tgtEl>
                                          <p:spTgt spid="50"/>
                                        </p:tgtEl>
                                      </p:cBhvr>
                                    </p:animEffect>
                                  </p:childTnLst>
                                </p:cTn>
                              </p:par>
                            </p:childTnLst>
                          </p:cTn>
                        </p:par>
                        <p:par>
                          <p:cTn id="41" fill="hold">
                            <p:stCondLst>
                              <p:cond delay="500"/>
                            </p:stCondLst>
                            <p:childTnLst>
                              <p:par>
                                <p:cTn id="42" presetID="3" presetClass="entr" presetSubtype="10" fill="hold" nodeType="after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blinds(horizontal)">
                                      <p:cBhvr>
                                        <p:cTn id="44" dur="500"/>
                                        <p:tgtEl>
                                          <p:spTgt spid="6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wipe(left)">
                                      <p:cBhvr>
                                        <p:cTn id="49" dur="500"/>
                                        <p:tgtEl>
                                          <p:spTgt spid="59"/>
                                        </p:tgtEl>
                                      </p:cBhvr>
                                    </p:animEffec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wipe(left)">
                                      <p:cBhvr>
                                        <p:cTn id="65" dur="500"/>
                                        <p:tgtEl>
                                          <p:spTgt spid="6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82"/>
                                        </p:tgtEl>
                                        <p:attrNameLst>
                                          <p:attrName>style.visibility</p:attrName>
                                        </p:attrNameLst>
                                      </p:cBhvr>
                                      <p:to>
                                        <p:strVal val="visible"/>
                                      </p:to>
                                    </p:set>
                                    <p:animEffect transition="in" filter="wipe(down)">
                                      <p:cBhvr>
                                        <p:cTn id="70"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65" grpId="0"/>
      <p:bldP spid="79" grpId="0"/>
      <p:bldP spid="80" grpId="0"/>
      <p:bldP spid="81" grpId="0"/>
      <p:bldP spid="82" grpId="0" animBg="1"/>
    </p:bldLst>
  </p:timing>
</p:sld>
</file>

<file path=ppt/tags/tag1.xml><?xml version="1.0" encoding="utf-8"?>
<p:tagLst xmlns:p="http://schemas.openxmlformats.org/presentationml/2006/main">
  <p:tag name="MH" val="20200529233522"/>
  <p:tag name="MH_LIBRARY" val="GRAPHIC"/>
  <p:tag name="MH_TYPE" val="Other"/>
  <p:tag name="MH_ORDER" val="1"/>
</p:tagLst>
</file>

<file path=ppt/tags/tag10.xml><?xml version="1.0" encoding="utf-8"?>
<p:tagLst xmlns:p="http://schemas.openxmlformats.org/presentationml/2006/main">
  <p:tag name="MH" val="20200529233522"/>
  <p:tag name="MH_LIBRARY" val="GRAPHIC"/>
  <p:tag name="MH_TYPE" val="Other"/>
  <p:tag name="MH_ORDER" val="8"/>
</p:tagLst>
</file>

<file path=ppt/tags/tag100.xml><?xml version="1.0" encoding="utf-8"?>
<p:tagLst xmlns:p="http://schemas.openxmlformats.org/presentationml/2006/main">
  <p:tag name="MH" val="20200530145305"/>
  <p:tag name="MH_LIBRARY" val="GRAPHIC"/>
  <p:tag name="MH_TYPE" val="Other"/>
  <p:tag name="MH_ORDER" val="9"/>
</p:tagLst>
</file>

<file path=ppt/tags/tag101.xml><?xml version="1.0" encoding="utf-8"?>
<p:tagLst xmlns:p="http://schemas.openxmlformats.org/presentationml/2006/main">
  <p:tag name="MH" val="20200530141409"/>
  <p:tag name="MH_LIBRARY" val="GRAPHIC"/>
  <p:tag name="MH_TYPE" val="Other"/>
  <p:tag name="MH_ORDER" val="6"/>
</p:tagLst>
</file>

<file path=ppt/tags/tag102.xml><?xml version="1.0" encoding="utf-8"?>
<p:tagLst xmlns:p="http://schemas.openxmlformats.org/presentationml/2006/main">
  <p:tag name="MH" val="20200529235458"/>
  <p:tag name="MH_LIBRARY" val="CONTENTS"/>
  <p:tag name="MH_TYPE" val="OTHERS"/>
  <p:tag name="ID" val="626778"/>
</p:tagLst>
</file>

<file path=ppt/tags/tag103.xml><?xml version="1.0" encoding="utf-8"?>
<p:tagLst xmlns:p="http://schemas.openxmlformats.org/presentationml/2006/main">
  <p:tag name="MH" val="20200529235458"/>
  <p:tag name="MH_LIBRARY" val="CONTENTS"/>
  <p:tag name="MH_TYPE" val="OTHERS"/>
  <p:tag name="ID" val="626778"/>
</p:tagLst>
</file>

<file path=ppt/tags/tag104.xml><?xml version="1.0" encoding="utf-8"?>
<p:tagLst xmlns:p="http://schemas.openxmlformats.org/presentationml/2006/main">
  <p:tag name="MH" val="20200529235458"/>
  <p:tag name="MH_LIBRARY" val="CONTENTS"/>
  <p:tag name="MH_TYPE" val="OTHERS"/>
  <p:tag name="ID" val="626778"/>
</p:tagLst>
</file>

<file path=ppt/tags/tag105.xml><?xml version="1.0" encoding="utf-8"?>
<p:tagLst xmlns:p="http://schemas.openxmlformats.org/presentationml/2006/main">
  <p:tag name="MH" val="20200529235458"/>
  <p:tag name="MH_LIBRARY" val="CONTENTS"/>
  <p:tag name="MH_TYPE" val="NUMBER"/>
  <p:tag name="ID" val="626778"/>
  <p:tag name="MH_ORDER" val="NUMBER"/>
</p:tagLst>
</file>

<file path=ppt/tags/tag106.xml><?xml version="1.0" encoding="utf-8"?>
<p:tagLst xmlns:p="http://schemas.openxmlformats.org/presentationml/2006/main">
  <p:tag name="MH" val="20200529235458"/>
  <p:tag name="MH_LIBRARY" val="CONTENTS"/>
  <p:tag name="MH_TYPE" val="TITLE"/>
  <p:tag name="ID" val="626778"/>
  <p:tag name="MH_ORDER" val="NUMBER"/>
</p:tagLst>
</file>

<file path=ppt/tags/tag107.xml><?xml version="1.0" encoding="utf-8"?>
<p:tagLst xmlns:p="http://schemas.openxmlformats.org/presentationml/2006/main">
  <p:tag name="MH" val="20200530141409"/>
  <p:tag name="MH_LIBRARY" val="GRAPHIC"/>
  <p:tag name="MH_TYPE" val="Other"/>
  <p:tag name="MH_ORDER" val="6"/>
</p:tagLst>
</file>

<file path=ppt/tags/tag108.xml><?xml version="1.0" encoding="utf-8"?>
<p:tagLst xmlns:p="http://schemas.openxmlformats.org/presentationml/2006/main">
  <p:tag name="MH" val="20200530141409"/>
  <p:tag name="MH_LIBRARY" val="GRAPHIC"/>
  <p:tag name="MH_TYPE" val="Other"/>
  <p:tag name="MH_ORDER" val="6"/>
</p:tagLst>
</file>

<file path=ppt/tags/tag109.xml><?xml version="1.0" encoding="utf-8"?>
<p:tagLst xmlns:p="http://schemas.openxmlformats.org/presentationml/2006/main">
  <p:tag name="MH" val="20200530150159"/>
  <p:tag name="MH_LIBRARY" val="GRAPHIC"/>
  <p:tag name="MH_TYPE" val="Other"/>
  <p:tag name="MH_ORDER" val="1"/>
</p:tagLst>
</file>

<file path=ppt/tags/tag11.xml><?xml version="1.0" encoding="utf-8"?>
<p:tagLst xmlns:p="http://schemas.openxmlformats.org/presentationml/2006/main">
  <p:tag name="MH" val="20200529233522"/>
  <p:tag name="MH_LIBRARY" val="GRAPHIC"/>
  <p:tag name="MH_TYPE" val="Other"/>
  <p:tag name="MH_ORDER" val="9"/>
</p:tagLst>
</file>

<file path=ppt/tags/tag110.xml><?xml version="1.0" encoding="utf-8"?>
<p:tagLst xmlns:p="http://schemas.openxmlformats.org/presentationml/2006/main">
  <p:tag name="MH" val="20200530150159"/>
  <p:tag name="MH_LIBRARY" val="GRAPHIC"/>
  <p:tag name="MH_TYPE" val="Other"/>
  <p:tag name="MH_ORDER" val="2"/>
</p:tagLst>
</file>

<file path=ppt/tags/tag111.xml><?xml version="1.0" encoding="utf-8"?>
<p:tagLst xmlns:p="http://schemas.openxmlformats.org/presentationml/2006/main">
  <p:tag name="MH" val="20200530150159"/>
  <p:tag name="MH_LIBRARY" val="GRAPHIC"/>
  <p:tag name="MH_TYPE" val="Other"/>
  <p:tag name="MH_ORDER" val="3"/>
</p:tagLst>
</file>

<file path=ppt/tags/tag112.xml><?xml version="1.0" encoding="utf-8"?>
<p:tagLst xmlns:p="http://schemas.openxmlformats.org/presentationml/2006/main">
  <p:tag name="MH" val="20200530150159"/>
  <p:tag name="MH_LIBRARY" val="GRAPHIC"/>
  <p:tag name="MH_TYPE" val="Other"/>
  <p:tag name="MH_ORDER" val="4"/>
</p:tagLst>
</file>

<file path=ppt/tags/tag113.xml><?xml version="1.0" encoding="utf-8"?>
<p:tagLst xmlns:p="http://schemas.openxmlformats.org/presentationml/2006/main">
  <p:tag name="MH" val="20200530150159"/>
  <p:tag name="MH_LIBRARY" val="GRAPHIC"/>
  <p:tag name="MH_TYPE" val="Other"/>
  <p:tag name="MH_ORDER" val="5"/>
</p:tagLst>
</file>

<file path=ppt/tags/tag114.xml><?xml version="1.0" encoding="utf-8"?>
<p:tagLst xmlns:p="http://schemas.openxmlformats.org/presentationml/2006/main">
  <p:tag name="MH" val="20200530150159"/>
  <p:tag name="MH_LIBRARY" val="GRAPHIC"/>
  <p:tag name="MH_TYPE" val="Other"/>
  <p:tag name="MH_ORDER" val="6"/>
</p:tagLst>
</file>

<file path=ppt/tags/tag115.xml><?xml version="1.0" encoding="utf-8"?>
<p:tagLst xmlns:p="http://schemas.openxmlformats.org/presentationml/2006/main">
  <p:tag name="MH" val="20200530150159"/>
  <p:tag name="MH_LIBRARY" val="GRAPHIC"/>
  <p:tag name="MH_TYPE" val="Other"/>
  <p:tag name="MH_ORDER" val="7"/>
</p:tagLst>
</file>

<file path=ppt/tags/tag116.xml><?xml version="1.0" encoding="utf-8"?>
<p:tagLst xmlns:p="http://schemas.openxmlformats.org/presentationml/2006/main">
  <p:tag name="MH" val="20200530150159"/>
  <p:tag name="MH_LIBRARY" val="GRAPHIC"/>
  <p:tag name="MH_TYPE" val="Other"/>
  <p:tag name="MH_ORDER" val="8"/>
</p:tagLst>
</file>

<file path=ppt/tags/tag117.xml><?xml version="1.0" encoding="utf-8"?>
<p:tagLst xmlns:p="http://schemas.openxmlformats.org/presentationml/2006/main">
  <p:tag name="MH" val="20200530150159"/>
  <p:tag name="MH_LIBRARY" val="GRAPHIC"/>
  <p:tag name="MH_TYPE" val="Other"/>
  <p:tag name="MH_ORDER" val="9"/>
</p:tagLst>
</file>

<file path=ppt/tags/tag118.xml><?xml version="1.0" encoding="utf-8"?>
<p:tagLst xmlns:p="http://schemas.openxmlformats.org/presentationml/2006/main">
  <p:tag name="MH" val="20200530150159"/>
  <p:tag name="MH_LIBRARY" val="GRAPHIC"/>
  <p:tag name="MH_TYPE" val="Other"/>
  <p:tag name="MH_ORDER" val="10"/>
</p:tagLst>
</file>

<file path=ppt/tags/tag119.xml><?xml version="1.0" encoding="utf-8"?>
<p:tagLst xmlns:p="http://schemas.openxmlformats.org/presentationml/2006/main">
  <p:tag name="MH" val="20200530150159"/>
  <p:tag name="MH_LIBRARY" val="GRAPHIC"/>
  <p:tag name="MH_TYPE" val="Other"/>
  <p:tag name="MH_ORDER" val="11"/>
</p:tagLst>
</file>

<file path=ppt/tags/tag12.xml><?xml version="1.0" encoding="utf-8"?>
<p:tagLst xmlns:p="http://schemas.openxmlformats.org/presentationml/2006/main">
  <p:tag name="MH" val="20200529233522"/>
  <p:tag name="MH_LIBRARY" val="GRAPHIC"/>
  <p:tag name="MH_TYPE" val="SubTitle"/>
  <p:tag name="MH_ORDER" val="3"/>
</p:tagLst>
</file>

<file path=ppt/tags/tag120.xml><?xml version="1.0" encoding="utf-8"?>
<p:tagLst xmlns:p="http://schemas.openxmlformats.org/presentationml/2006/main">
  <p:tag name="MH" val="20200530150159"/>
  <p:tag name="MH_LIBRARY" val="GRAPHIC"/>
  <p:tag name="MH_TYPE" val="Other"/>
  <p:tag name="MH_ORDER" val="12"/>
</p:tagLst>
</file>

<file path=ppt/tags/tag121.xml><?xml version="1.0" encoding="utf-8"?>
<p:tagLst xmlns:p="http://schemas.openxmlformats.org/presentationml/2006/main">
  <p:tag name="MH" val="20200530150159"/>
  <p:tag name="MH_LIBRARY" val="GRAPHIC"/>
  <p:tag name="MH_TYPE" val="SubTitle"/>
  <p:tag name="MH_ORDER" val="1"/>
</p:tagLst>
</file>

<file path=ppt/tags/tag122.xml><?xml version="1.0" encoding="utf-8"?>
<p:tagLst xmlns:p="http://schemas.openxmlformats.org/presentationml/2006/main">
  <p:tag name="MH" val="20200530150159"/>
  <p:tag name="MH_LIBRARY" val="GRAPHIC"/>
  <p:tag name="MH_TYPE" val="SubTitle"/>
  <p:tag name="MH_ORDER" val="2"/>
</p:tagLst>
</file>

<file path=ppt/tags/tag123.xml><?xml version="1.0" encoding="utf-8"?>
<p:tagLst xmlns:p="http://schemas.openxmlformats.org/presentationml/2006/main">
  <p:tag name="MH" val="20200530150159"/>
  <p:tag name="MH_LIBRARY" val="GRAPHIC"/>
  <p:tag name="MH_TYPE" val="Text"/>
  <p:tag name="MH_ORDER" val="2"/>
</p:tagLst>
</file>

<file path=ppt/tags/tag124.xml><?xml version="1.0" encoding="utf-8"?>
<p:tagLst xmlns:p="http://schemas.openxmlformats.org/presentationml/2006/main">
  <p:tag name="MH" val="20200530150159"/>
  <p:tag name="MH_LIBRARY" val="GRAPHIC"/>
  <p:tag name="MH_TYPE" val="Text"/>
  <p:tag name="MH_ORDER" val="1"/>
</p:tagLst>
</file>

<file path=ppt/tags/tag125.xml><?xml version="1.0" encoding="utf-8"?>
<p:tagLst xmlns:p="http://schemas.openxmlformats.org/presentationml/2006/main">
  <p:tag name="MH" val="20200530141409"/>
  <p:tag name="MH_LIBRARY" val="GRAPHIC"/>
  <p:tag name="MH_TYPE" val="Other"/>
  <p:tag name="MH_ORDER" val="6"/>
</p:tagLst>
</file>

<file path=ppt/tags/tag126.xml><?xml version="1.0" encoding="utf-8"?>
<p:tagLst xmlns:p="http://schemas.openxmlformats.org/presentationml/2006/main">
  <p:tag name="MH" val="20200530150159"/>
  <p:tag name="MH_LIBRARY" val="GRAPHIC"/>
  <p:tag name="MH_TYPE" val="Other"/>
  <p:tag name="MH_ORDER" val="1"/>
</p:tagLst>
</file>

<file path=ppt/tags/tag127.xml><?xml version="1.0" encoding="utf-8"?>
<p:tagLst xmlns:p="http://schemas.openxmlformats.org/presentationml/2006/main">
  <p:tag name="MH" val="20200530150159"/>
  <p:tag name="MH_LIBRARY" val="GRAPHIC"/>
  <p:tag name="MH_TYPE" val="Other"/>
  <p:tag name="MH_ORDER" val="2"/>
</p:tagLst>
</file>

<file path=ppt/tags/tag128.xml><?xml version="1.0" encoding="utf-8"?>
<p:tagLst xmlns:p="http://schemas.openxmlformats.org/presentationml/2006/main">
  <p:tag name="MH" val="20200530150159"/>
  <p:tag name="MH_LIBRARY" val="GRAPHIC"/>
  <p:tag name="MH_TYPE" val="Other"/>
  <p:tag name="MH_ORDER" val="3"/>
</p:tagLst>
</file>

<file path=ppt/tags/tag129.xml><?xml version="1.0" encoding="utf-8"?>
<p:tagLst xmlns:p="http://schemas.openxmlformats.org/presentationml/2006/main">
  <p:tag name="MH" val="20200530150159"/>
  <p:tag name="MH_LIBRARY" val="GRAPHIC"/>
  <p:tag name="MH_TYPE" val="Other"/>
  <p:tag name="MH_ORDER" val="4"/>
</p:tagLst>
</file>

<file path=ppt/tags/tag13.xml><?xml version="1.0" encoding="utf-8"?>
<p:tagLst xmlns:p="http://schemas.openxmlformats.org/presentationml/2006/main">
  <p:tag name="MH" val="20200529233522"/>
  <p:tag name="MH_LIBRARY" val="GRAPHIC"/>
  <p:tag name="MH_TYPE" val="Other"/>
  <p:tag name="MH_ORDER" val="10"/>
</p:tagLst>
</file>

<file path=ppt/tags/tag130.xml><?xml version="1.0" encoding="utf-8"?>
<p:tagLst xmlns:p="http://schemas.openxmlformats.org/presentationml/2006/main">
  <p:tag name="MH" val="20200530150159"/>
  <p:tag name="MH_LIBRARY" val="GRAPHIC"/>
  <p:tag name="MH_TYPE" val="Other"/>
  <p:tag name="MH_ORDER" val="5"/>
</p:tagLst>
</file>

<file path=ppt/tags/tag131.xml><?xml version="1.0" encoding="utf-8"?>
<p:tagLst xmlns:p="http://schemas.openxmlformats.org/presentationml/2006/main">
  <p:tag name="MH" val="20200530150159"/>
  <p:tag name="MH_LIBRARY" val="GRAPHIC"/>
  <p:tag name="MH_TYPE" val="Other"/>
  <p:tag name="MH_ORDER" val="6"/>
</p:tagLst>
</file>

<file path=ppt/tags/tag132.xml><?xml version="1.0" encoding="utf-8"?>
<p:tagLst xmlns:p="http://schemas.openxmlformats.org/presentationml/2006/main">
  <p:tag name="MH" val="20200530150159"/>
  <p:tag name="MH_LIBRARY" val="GRAPHIC"/>
  <p:tag name="MH_TYPE" val="Other"/>
  <p:tag name="MH_ORDER" val="7"/>
</p:tagLst>
</file>

<file path=ppt/tags/tag133.xml><?xml version="1.0" encoding="utf-8"?>
<p:tagLst xmlns:p="http://schemas.openxmlformats.org/presentationml/2006/main">
  <p:tag name="MH" val="20200530150159"/>
  <p:tag name="MH_LIBRARY" val="GRAPHIC"/>
  <p:tag name="MH_TYPE" val="Other"/>
  <p:tag name="MH_ORDER" val="8"/>
</p:tagLst>
</file>

<file path=ppt/tags/tag134.xml><?xml version="1.0" encoding="utf-8"?>
<p:tagLst xmlns:p="http://schemas.openxmlformats.org/presentationml/2006/main">
  <p:tag name="MH" val="20200530150159"/>
  <p:tag name="MH_LIBRARY" val="GRAPHIC"/>
  <p:tag name="MH_TYPE" val="Other"/>
  <p:tag name="MH_ORDER" val="9"/>
</p:tagLst>
</file>

<file path=ppt/tags/tag135.xml><?xml version="1.0" encoding="utf-8"?>
<p:tagLst xmlns:p="http://schemas.openxmlformats.org/presentationml/2006/main">
  <p:tag name="MH" val="20200530150159"/>
  <p:tag name="MH_LIBRARY" val="GRAPHIC"/>
  <p:tag name="MH_TYPE" val="Other"/>
  <p:tag name="MH_ORDER" val="10"/>
</p:tagLst>
</file>

<file path=ppt/tags/tag136.xml><?xml version="1.0" encoding="utf-8"?>
<p:tagLst xmlns:p="http://schemas.openxmlformats.org/presentationml/2006/main">
  <p:tag name="MH" val="20200530150159"/>
  <p:tag name="MH_LIBRARY" val="GRAPHIC"/>
  <p:tag name="MH_TYPE" val="Other"/>
  <p:tag name="MH_ORDER" val="11"/>
</p:tagLst>
</file>

<file path=ppt/tags/tag137.xml><?xml version="1.0" encoding="utf-8"?>
<p:tagLst xmlns:p="http://schemas.openxmlformats.org/presentationml/2006/main">
  <p:tag name="MH" val="20200530150159"/>
  <p:tag name="MH_LIBRARY" val="GRAPHIC"/>
  <p:tag name="MH_TYPE" val="Other"/>
  <p:tag name="MH_ORDER" val="12"/>
</p:tagLst>
</file>

<file path=ppt/tags/tag138.xml><?xml version="1.0" encoding="utf-8"?>
<p:tagLst xmlns:p="http://schemas.openxmlformats.org/presentationml/2006/main">
  <p:tag name="MH" val="20200530150159"/>
  <p:tag name="MH_LIBRARY" val="GRAPHIC"/>
  <p:tag name="MH_TYPE" val="SubTitle"/>
  <p:tag name="MH_ORDER" val="1"/>
</p:tagLst>
</file>

<file path=ppt/tags/tag139.xml><?xml version="1.0" encoding="utf-8"?>
<p:tagLst xmlns:p="http://schemas.openxmlformats.org/presentationml/2006/main">
  <p:tag name="MH" val="20200530150159"/>
  <p:tag name="MH_LIBRARY" val="GRAPHIC"/>
  <p:tag name="MH_TYPE" val="SubTitle"/>
  <p:tag name="MH_ORDER" val="2"/>
</p:tagLst>
</file>

<file path=ppt/tags/tag14.xml><?xml version="1.0" encoding="utf-8"?>
<p:tagLst xmlns:p="http://schemas.openxmlformats.org/presentationml/2006/main">
  <p:tag name="MH" val="20200529233522"/>
  <p:tag name="MH_LIBRARY" val="GRAPHIC"/>
  <p:tag name="MH_TYPE" val="Other"/>
  <p:tag name="MH_ORDER" val="11"/>
</p:tagLst>
</file>

<file path=ppt/tags/tag140.xml><?xml version="1.0" encoding="utf-8"?>
<p:tagLst xmlns:p="http://schemas.openxmlformats.org/presentationml/2006/main">
  <p:tag name="MH" val="20200530150159"/>
  <p:tag name="MH_LIBRARY" val="GRAPHIC"/>
  <p:tag name="MH_TYPE" val="Text"/>
  <p:tag name="MH_ORDER" val="2"/>
</p:tagLst>
</file>

<file path=ppt/tags/tag141.xml><?xml version="1.0" encoding="utf-8"?>
<p:tagLst xmlns:p="http://schemas.openxmlformats.org/presentationml/2006/main">
  <p:tag name="MH" val="20200530150159"/>
  <p:tag name="MH_LIBRARY" val="GRAPHIC"/>
  <p:tag name="MH_TYPE" val="Text"/>
  <p:tag name="MH_ORDER" val="1"/>
</p:tagLst>
</file>

<file path=ppt/tags/tag142.xml><?xml version="1.0" encoding="utf-8"?>
<p:tagLst xmlns:p="http://schemas.openxmlformats.org/presentationml/2006/main">
  <p:tag name="MH" val="20200529235458"/>
  <p:tag name="MH_LIBRARY" val="CONTENTS"/>
  <p:tag name="MH_TYPE" val="OTHERS"/>
  <p:tag name="ID" val="626778"/>
</p:tagLst>
</file>

<file path=ppt/tags/tag143.xml><?xml version="1.0" encoding="utf-8"?>
<p:tagLst xmlns:p="http://schemas.openxmlformats.org/presentationml/2006/main">
  <p:tag name="MH" val="20200529235458"/>
  <p:tag name="MH_LIBRARY" val="CONTENTS"/>
  <p:tag name="MH_TYPE" val="OTHERS"/>
  <p:tag name="ID" val="626778"/>
</p:tagLst>
</file>

<file path=ppt/tags/tag144.xml><?xml version="1.0" encoding="utf-8"?>
<p:tagLst xmlns:p="http://schemas.openxmlformats.org/presentationml/2006/main">
  <p:tag name="MH" val="20200529235458"/>
  <p:tag name="MH_LIBRARY" val="CONTENTS"/>
  <p:tag name="MH_TYPE" val="OTHERS"/>
  <p:tag name="ID" val="626778"/>
</p:tagLst>
</file>

<file path=ppt/tags/tag145.xml><?xml version="1.0" encoding="utf-8"?>
<p:tagLst xmlns:p="http://schemas.openxmlformats.org/presentationml/2006/main">
  <p:tag name="MH" val="20200529235458"/>
  <p:tag name="MH_LIBRARY" val="CONTENTS"/>
  <p:tag name="MH_TYPE" val="NUMBER"/>
  <p:tag name="ID" val="626778"/>
  <p:tag name="MH_ORDER" val="NUMBER"/>
</p:tagLst>
</file>

<file path=ppt/tags/tag146.xml><?xml version="1.0" encoding="utf-8"?>
<p:tagLst xmlns:p="http://schemas.openxmlformats.org/presentationml/2006/main">
  <p:tag name="MH" val="20200529235458"/>
  <p:tag name="MH_LIBRARY" val="CONTENTS"/>
  <p:tag name="MH_TYPE" val="TITLE"/>
  <p:tag name="ID" val="626778"/>
  <p:tag name="MH_ORDER" val="NUMBER"/>
</p:tagLst>
</file>

<file path=ppt/tags/tag147.xml><?xml version="1.0" encoding="utf-8"?>
<p:tagLst xmlns:p="http://schemas.openxmlformats.org/presentationml/2006/main">
  <p:tag name="MH" val="20200530141409"/>
  <p:tag name="MH_LIBRARY" val="GRAPHIC"/>
  <p:tag name="MH_TYPE" val="Other"/>
  <p:tag name="MH_ORDER" val="6"/>
</p:tagLst>
</file>

<file path=ppt/tags/tag148.xml><?xml version="1.0" encoding="utf-8"?>
<p:tagLst xmlns:p="http://schemas.openxmlformats.org/presentationml/2006/main">
  <p:tag name="MH" val="20200530152121"/>
  <p:tag name="MH_LIBRARY" val="GRAPHIC"/>
  <p:tag name="MH_TYPE" val="Other"/>
  <p:tag name="MH_ORDER" val="1"/>
</p:tagLst>
</file>

<file path=ppt/tags/tag149.xml><?xml version="1.0" encoding="utf-8"?>
<p:tagLst xmlns:p="http://schemas.openxmlformats.org/presentationml/2006/main">
  <p:tag name="MH" val="20200530152121"/>
  <p:tag name="MH_LIBRARY" val="GRAPHIC"/>
  <p:tag name="MH_TYPE" val="Other"/>
  <p:tag name="MH_ORDER" val="2"/>
</p:tagLst>
</file>

<file path=ppt/tags/tag15.xml><?xml version="1.0" encoding="utf-8"?>
<p:tagLst xmlns:p="http://schemas.openxmlformats.org/presentationml/2006/main">
  <p:tag name="MH" val="20200529233522"/>
  <p:tag name="MH_LIBRARY" val="GRAPHIC"/>
  <p:tag name="MH_TYPE" val="Other"/>
  <p:tag name="MH_ORDER" val="12"/>
</p:tagLst>
</file>

<file path=ppt/tags/tag150.xml><?xml version="1.0" encoding="utf-8"?>
<p:tagLst xmlns:p="http://schemas.openxmlformats.org/presentationml/2006/main">
  <p:tag name="MH" val="20200530152121"/>
  <p:tag name="MH_LIBRARY" val="GRAPHIC"/>
  <p:tag name="MH_TYPE" val="Other"/>
  <p:tag name="MH_ORDER" val="3"/>
</p:tagLst>
</file>

<file path=ppt/tags/tag151.xml><?xml version="1.0" encoding="utf-8"?>
<p:tagLst xmlns:p="http://schemas.openxmlformats.org/presentationml/2006/main">
  <p:tag name="MH" val="20200530152121"/>
  <p:tag name="MH_LIBRARY" val="GRAPHIC"/>
  <p:tag name="MH_TYPE" val="Other"/>
  <p:tag name="MH_ORDER" val="5"/>
</p:tagLst>
</file>

<file path=ppt/tags/tag152.xml><?xml version="1.0" encoding="utf-8"?>
<p:tagLst xmlns:p="http://schemas.openxmlformats.org/presentationml/2006/main">
  <p:tag name="MH" val="20200530152121"/>
  <p:tag name="MH_LIBRARY" val="GRAPHIC"/>
  <p:tag name="MH_TYPE" val="Other"/>
  <p:tag name="MH_ORDER" val="6"/>
</p:tagLst>
</file>

<file path=ppt/tags/tag153.xml><?xml version="1.0" encoding="utf-8"?>
<p:tagLst xmlns:p="http://schemas.openxmlformats.org/presentationml/2006/main">
  <p:tag name="MH" val="20200530152121"/>
  <p:tag name="MH_LIBRARY" val="GRAPHIC"/>
  <p:tag name="MH_TYPE" val="SubTitle"/>
  <p:tag name="MH_ORDER" val="1"/>
</p:tagLst>
</file>

<file path=ppt/tags/tag154.xml><?xml version="1.0" encoding="utf-8"?>
<p:tagLst xmlns:p="http://schemas.openxmlformats.org/presentationml/2006/main">
  <p:tag name="MH" val="20200530152121"/>
  <p:tag name="MH_LIBRARY" val="GRAPHIC"/>
  <p:tag name="MH_TYPE" val="SubTitle"/>
  <p:tag name="MH_ORDER" val="2"/>
</p:tagLst>
</file>

<file path=ppt/tags/tag155.xml><?xml version="1.0" encoding="utf-8"?>
<p:tagLst xmlns:p="http://schemas.openxmlformats.org/presentationml/2006/main">
  <p:tag name="MH" val="20200530152121"/>
  <p:tag name="MH_LIBRARY" val="GRAPHIC"/>
  <p:tag name="MH_TYPE" val="Other"/>
  <p:tag name="MH_ORDER" val="10"/>
</p:tagLst>
</file>

<file path=ppt/tags/tag156.xml><?xml version="1.0" encoding="utf-8"?>
<p:tagLst xmlns:p="http://schemas.openxmlformats.org/presentationml/2006/main">
  <p:tag name="MH" val="20200530152121"/>
  <p:tag name="MH_LIBRARY" val="GRAPHIC"/>
  <p:tag name="MH_TYPE" val="Other"/>
  <p:tag name="MH_ORDER" val="11"/>
</p:tagLst>
</file>

<file path=ppt/tags/tag157.xml><?xml version="1.0" encoding="utf-8"?>
<p:tagLst xmlns:p="http://schemas.openxmlformats.org/presentationml/2006/main">
  <p:tag name="MH" val="20200530152121"/>
  <p:tag name="MH_LIBRARY" val="GRAPHIC"/>
  <p:tag name="MH_TYPE" val="Other"/>
  <p:tag name="MH_ORDER" val="12"/>
</p:tagLst>
</file>

<file path=ppt/tags/tag158.xml><?xml version="1.0" encoding="utf-8"?>
<p:tagLst xmlns:p="http://schemas.openxmlformats.org/presentationml/2006/main">
  <p:tag name="MH" val="20200530152121"/>
  <p:tag name="MH_LIBRARY" val="GRAPHIC"/>
  <p:tag name="MH_TYPE" val="Other"/>
  <p:tag name="MH_ORDER" val="13"/>
</p:tagLst>
</file>

<file path=ppt/tags/tag159.xml><?xml version="1.0" encoding="utf-8"?>
<p:tagLst xmlns:p="http://schemas.openxmlformats.org/presentationml/2006/main">
  <p:tag name="MH" val="20200530152121"/>
  <p:tag name="MH_LIBRARY" val="GRAPHIC"/>
  <p:tag name="MH_TYPE" val="Text"/>
  <p:tag name="MH_ORDER" val="1"/>
</p:tagLst>
</file>

<file path=ppt/tags/tag16.xml><?xml version="1.0" encoding="utf-8"?>
<p:tagLst xmlns:p="http://schemas.openxmlformats.org/presentationml/2006/main">
  <p:tag name="MH" val="20200529233522"/>
  <p:tag name="MH_LIBRARY" val="GRAPHIC"/>
  <p:tag name="MH_TYPE" val="SubTitle"/>
  <p:tag name="MH_ORDER" val="4"/>
</p:tagLst>
</file>

<file path=ppt/tags/tag160.xml><?xml version="1.0" encoding="utf-8"?>
<p:tagLst xmlns:p="http://schemas.openxmlformats.org/presentationml/2006/main">
  <p:tag name="MH" val="20200530152121"/>
  <p:tag name="MH_LIBRARY" val="GRAPHIC"/>
  <p:tag name="MH_TYPE" val="Text"/>
  <p:tag name="MH_ORDER" val="2"/>
</p:tagLst>
</file>

<file path=ppt/tags/tag161.xml><?xml version="1.0" encoding="utf-8"?>
<p:tagLst xmlns:p="http://schemas.openxmlformats.org/presentationml/2006/main">
  <p:tag name="MH" val="20200530141409"/>
  <p:tag name="MH_LIBRARY" val="GRAPHIC"/>
  <p:tag name="MH_TYPE" val="Other"/>
  <p:tag name="MH_ORDER" val="6"/>
</p:tagLst>
</file>

<file path=ppt/tags/tag162.xml><?xml version="1.0" encoding="utf-8"?>
<p:tagLst xmlns:p="http://schemas.openxmlformats.org/presentationml/2006/main">
  <p:tag name="MH" val="20200530152121"/>
  <p:tag name="MH_LIBRARY" val="GRAPHIC"/>
  <p:tag name="MH_TYPE" val="Other"/>
  <p:tag name="MH_ORDER" val="1"/>
</p:tagLst>
</file>

<file path=ppt/tags/tag163.xml><?xml version="1.0" encoding="utf-8"?>
<p:tagLst xmlns:p="http://schemas.openxmlformats.org/presentationml/2006/main">
  <p:tag name="MH" val="20200530152121"/>
  <p:tag name="MH_LIBRARY" val="GRAPHIC"/>
  <p:tag name="MH_TYPE" val="Text"/>
  <p:tag name="MH_ORDER" val="1"/>
</p:tagLst>
</file>

<file path=ppt/tags/tag164.xml><?xml version="1.0" encoding="utf-8"?>
<p:tagLst xmlns:p="http://schemas.openxmlformats.org/presentationml/2006/main">
  <p:tag name="MH" val="20200530153023"/>
  <p:tag name="MH_LIBRARY" val="GRAPHIC"/>
  <p:tag name="MH_TYPE" val="Other"/>
  <p:tag name="MH_ORDER" val="2"/>
</p:tagLst>
</file>

<file path=ppt/tags/tag165.xml><?xml version="1.0" encoding="utf-8"?>
<p:tagLst xmlns:p="http://schemas.openxmlformats.org/presentationml/2006/main">
  <p:tag name="MH" val="20200530153023"/>
  <p:tag name="MH_LIBRARY" val="GRAPHIC"/>
  <p:tag name="MH_TYPE" val="Other"/>
  <p:tag name="MH_ORDER" val="5"/>
</p:tagLst>
</file>

<file path=ppt/tags/tag166.xml><?xml version="1.0" encoding="utf-8"?>
<p:tagLst xmlns:p="http://schemas.openxmlformats.org/presentationml/2006/main">
  <p:tag name="MH" val="20200530153023"/>
  <p:tag name="MH_LIBRARY" val="GRAPHIC"/>
  <p:tag name="MH_TYPE" val="SubTitle"/>
  <p:tag name="MH_ORDER" val="1"/>
</p:tagLst>
</file>

<file path=ppt/tags/tag167.xml><?xml version="1.0" encoding="utf-8"?>
<p:tagLst xmlns:p="http://schemas.openxmlformats.org/presentationml/2006/main">
  <p:tag name="MH" val="20200530153023"/>
  <p:tag name="MH_LIBRARY" val="GRAPHIC"/>
  <p:tag name="MH_TYPE" val="Other"/>
  <p:tag name="MH_ORDER" val="10"/>
</p:tagLst>
</file>

<file path=ppt/tags/tag168.xml><?xml version="1.0" encoding="utf-8"?>
<p:tagLst xmlns:p="http://schemas.openxmlformats.org/presentationml/2006/main">
  <p:tag name="MH" val="20200530153023"/>
  <p:tag name="MH_LIBRARY" val="GRAPHIC"/>
  <p:tag name="MH_TYPE" val="Other"/>
  <p:tag name="MH_ORDER" val="11"/>
</p:tagLst>
</file>

<file path=ppt/tags/tag169.xml><?xml version="1.0" encoding="utf-8"?>
<p:tagLst xmlns:p="http://schemas.openxmlformats.org/presentationml/2006/main">
  <p:tag name="MH" val="20200530141409"/>
  <p:tag name="MH_LIBRARY" val="GRAPHIC"/>
  <p:tag name="MH_TYPE" val="Other"/>
  <p:tag name="MH_ORDER" val="6"/>
</p:tagLst>
</file>

<file path=ppt/tags/tag17.xml><?xml version="1.0" encoding="utf-8"?>
<p:tagLst xmlns:p="http://schemas.openxmlformats.org/presentationml/2006/main">
  <p:tag name="MH" val="20200529233522"/>
  <p:tag name="MH_LIBRARY" val="GRAPHIC"/>
  <p:tag name="MH_TYPE" val="Other"/>
  <p:tag name="MH_ORDER" val="13"/>
</p:tagLst>
</file>

<file path=ppt/tags/tag170.xml><?xml version="1.0" encoding="utf-8"?>
<p:tagLst xmlns:p="http://schemas.openxmlformats.org/presentationml/2006/main">
  <p:tag name="MH" val="20200530152121"/>
  <p:tag name="MH_LIBRARY" val="GRAPHIC"/>
  <p:tag name="MH_TYPE" val="Other"/>
  <p:tag name="MH_ORDER" val="1"/>
</p:tagLst>
</file>

<file path=ppt/tags/tag171.xml><?xml version="1.0" encoding="utf-8"?>
<p:tagLst xmlns:p="http://schemas.openxmlformats.org/presentationml/2006/main">
  <p:tag name="MH" val="20200530152121"/>
  <p:tag name="MH_LIBRARY" val="GRAPHIC"/>
  <p:tag name="MH_TYPE" val="Text"/>
  <p:tag name="MH_ORDER" val="1"/>
</p:tagLst>
</file>

<file path=ppt/tags/tag172.xml><?xml version="1.0" encoding="utf-8"?>
<p:tagLst xmlns:p="http://schemas.openxmlformats.org/presentationml/2006/main">
  <p:tag name="MH" val="20200530152121"/>
  <p:tag name="MH_LIBRARY" val="GRAPHIC"/>
  <p:tag name="MH_TYPE" val="Text"/>
  <p:tag name="MH_ORDER" val="2"/>
</p:tagLst>
</file>

<file path=ppt/tags/tag173.xml><?xml version="1.0" encoding="utf-8"?>
<p:tagLst xmlns:p="http://schemas.openxmlformats.org/presentationml/2006/main">
  <p:tag name="MH" val="20200530153023"/>
  <p:tag name="MH_LIBRARY" val="GRAPHIC"/>
  <p:tag name="MH_TYPE" val="Other"/>
  <p:tag name="MH_ORDER" val="4"/>
</p:tagLst>
</file>

<file path=ppt/tags/tag174.xml><?xml version="1.0" encoding="utf-8"?>
<p:tagLst xmlns:p="http://schemas.openxmlformats.org/presentationml/2006/main">
  <p:tag name="MH" val="20200530153023"/>
  <p:tag name="MH_LIBRARY" val="GRAPHIC"/>
  <p:tag name="MH_TYPE" val="Other"/>
  <p:tag name="MH_ORDER" val="7"/>
</p:tagLst>
</file>

<file path=ppt/tags/tag175.xml><?xml version="1.0" encoding="utf-8"?>
<p:tagLst xmlns:p="http://schemas.openxmlformats.org/presentationml/2006/main">
  <p:tag name="MH" val="20200530153023"/>
  <p:tag name="MH_LIBRARY" val="GRAPHIC"/>
  <p:tag name="MH_TYPE" val="SubTitle"/>
  <p:tag name="MH_ORDER" val="3"/>
</p:tagLst>
</file>

<file path=ppt/tags/tag176.xml><?xml version="1.0" encoding="utf-8"?>
<p:tagLst xmlns:p="http://schemas.openxmlformats.org/presentationml/2006/main">
  <p:tag name="MH" val="20200530153023"/>
  <p:tag name="MH_LIBRARY" val="GRAPHIC"/>
  <p:tag name="MH_TYPE" val="Other"/>
  <p:tag name="MH_ORDER" val="8"/>
</p:tagLst>
</file>

<file path=ppt/tags/tag177.xml><?xml version="1.0" encoding="utf-8"?>
<p:tagLst xmlns:p="http://schemas.openxmlformats.org/presentationml/2006/main">
  <p:tag name="MH" val="20200530153023"/>
  <p:tag name="MH_LIBRARY" val="GRAPHIC"/>
  <p:tag name="MH_TYPE" val="Other"/>
  <p:tag name="MH_ORDER" val="9"/>
</p:tagLst>
</file>

<file path=ppt/tags/tag178.xml><?xml version="1.0" encoding="utf-8"?>
<p:tagLst xmlns:p="http://schemas.openxmlformats.org/presentationml/2006/main">
  <p:tag name="MH" val="20200530152944"/>
  <p:tag name="MH_LIBRARY" val="GRAPHIC"/>
  <p:tag name="MH_TYPE" val="Other"/>
  <p:tag name="MH_ORDER" val="4"/>
</p:tagLst>
</file>

<file path=ppt/tags/tag179.xml><?xml version="1.0" encoding="utf-8"?>
<p:tagLst xmlns:p="http://schemas.openxmlformats.org/presentationml/2006/main">
  <p:tag name="MH" val="20200530152944"/>
  <p:tag name="MH_LIBRARY" val="GRAPHIC"/>
  <p:tag name="MH_TYPE" val="Other"/>
  <p:tag name="MH_ORDER" val="7"/>
</p:tagLst>
</file>

<file path=ppt/tags/tag18.xml><?xml version="1.0" encoding="utf-8"?>
<p:tagLst xmlns:p="http://schemas.openxmlformats.org/presentationml/2006/main">
  <p:tag name="MH" val="20200529233522"/>
  <p:tag name="MH_LIBRARY" val="GRAPHIC"/>
  <p:tag name="MH_TYPE" val="Other"/>
  <p:tag name="MH_ORDER" val="14"/>
</p:tagLst>
</file>

<file path=ppt/tags/tag180.xml><?xml version="1.0" encoding="utf-8"?>
<p:tagLst xmlns:p="http://schemas.openxmlformats.org/presentationml/2006/main">
  <p:tag name="MH" val="20200530152944"/>
  <p:tag name="MH_LIBRARY" val="GRAPHIC"/>
  <p:tag name="MH_TYPE" val="SubTitle"/>
  <p:tag name="MH_ORDER" val="3"/>
</p:tagLst>
</file>

<file path=ppt/tags/tag181.xml><?xml version="1.0" encoding="utf-8"?>
<p:tagLst xmlns:p="http://schemas.openxmlformats.org/presentationml/2006/main">
  <p:tag name="MH" val="20200530152944"/>
  <p:tag name="MH_LIBRARY" val="GRAPHIC"/>
  <p:tag name="MH_TYPE" val="Other"/>
  <p:tag name="MH_ORDER" val="8"/>
</p:tagLst>
</file>

<file path=ppt/tags/tag182.xml><?xml version="1.0" encoding="utf-8"?>
<p:tagLst xmlns:p="http://schemas.openxmlformats.org/presentationml/2006/main">
  <p:tag name="MH" val="20200530152944"/>
  <p:tag name="MH_LIBRARY" val="GRAPHIC"/>
  <p:tag name="MH_TYPE" val="Other"/>
  <p:tag name="MH_ORDER" val="9"/>
</p:tagLst>
</file>

<file path=ppt/tags/tag183.xml><?xml version="1.0" encoding="utf-8"?>
<p:tagLst xmlns:p="http://schemas.openxmlformats.org/presentationml/2006/main">
  <p:tag name="MH" val="20200529235458"/>
  <p:tag name="MH_LIBRARY" val="CONTENTS"/>
  <p:tag name="MH_TYPE" val="OTHERS"/>
  <p:tag name="ID" val="626778"/>
</p:tagLst>
</file>

<file path=ppt/tags/tag184.xml><?xml version="1.0" encoding="utf-8"?>
<p:tagLst xmlns:p="http://schemas.openxmlformats.org/presentationml/2006/main">
  <p:tag name="MH" val="20200529235458"/>
  <p:tag name="MH_LIBRARY" val="CONTENTS"/>
  <p:tag name="MH_TYPE" val="OTHERS"/>
  <p:tag name="ID" val="626778"/>
</p:tagLst>
</file>

<file path=ppt/tags/tag185.xml><?xml version="1.0" encoding="utf-8"?>
<p:tagLst xmlns:p="http://schemas.openxmlformats.org/presentationml/2006/main">
  <p:tag name="MH" val="20200529235458"/>
  <p:tag name="MH_LIBRARY" val="CONTENTS"/>
  <p:tag name="MH_TYPE" val="OTHERS"/>
  <p:tag name="ID" val="626778"/>
</p:tagLst>
</file>

<file path=ppt/tags/tag186.xml><?xml version="1.0" encoding="utf-8"?>
<p:tagLst xmlns:p="http://schemas.openxmlformats.org/presentationml/2006/main">
  <p:tag name="MH" val="20200529235458"/>
  <p:tag name="MH_LIBRARY" val="CONTENTS"/>
  <p:tag name="MH_TYPE" val="NUMBER"/>
  <p:tag name="ID" val="626778"/>
  <p:tag name="MH_ORDER" val="NUMBER"/>
</p:tagLst>
</file>

<file path=ppt/tags/tag187.xml><?xml version="1.0" encoding="utf-8"?>
<p:tagLst xmlns:p="http://schemas.openxmlformats.org/presentationml/2006/main">
  <p:tag name="MH" val="20200529235458"/>
  <p:tag name="MH_LIBRARY" val="CONTENTS"/>
  <p:tag name="MH_TYPE" val="TITLE"/>
  <p:tag name="ID" val="626778"/>
  <p:tag name="MH_ORDER" val="NUMBER"/>
</p:tagLst>
</file>

<file path=ppt/tags/tag188.xml><?xml version="1.0" encoding="utf-8"?>
<p:tagLst xmlns:p="http://schemas.openxmlformats.org/presentationml/2006/main">
  <p:tag name="MH" val="20200530141409"/>
  <p:tag name="MH_LIBRARY" val="GRAPHIC"/>
  <p:tag name="MH_TYPE" val="Other"/>
  <p:tag name="MH_ORDER" val="6"/>
</p:tagLst>
</file>

<file path=ppt/tags/tag189.xml><?xml version="1.0" encoding="utf-8"?>
<p:tagLst xmlns:p="http://schemas.openxmlformats.org/presentationml/2006/main">
  <p:tag name="MH" val="20200530141409"/>
  <p:tag name="MH_LIBRARY" val="GRAPHIC"/>
  <p:tag name="MH_TYPE" val="Other"/>
  <p:tag name="MH_ORDER" val="6"/>
</p:tagLst>
</file>

<file path=ppt/tags/tag19.xml><?xml version="1.0" encoding="utf-8"?>
<p:tagLst xmlns:p="http://schemas.openxmlformats.org/presentationml/2006/main">
  <p:tag name="MH" val="20200529233522"/>
  <p:tag name="MH_LIBRARY" val="GRAPHIC"/>
  <p:tag name="MH_TYPE" val="Other"/>
  <p:tag name="MH_ORDER" val="15"/>
</p:tagLst>
</file>

<file path=ppt/tags/tag190.xml><?xml version="1.0" encoding="utf-8"?>
<p:tagLst xmlns:p="http://schemas.openxmlformats.org/presentationml/2006/main">
  <p:tag name="MH" val="20200530154334"/>
  <p:tag name="MH_LIBRARY" val="GRAPHIC"/>
  <p:tag name="MH_TYPE" val="Other"/>
  <p:tag name="MH_ORDER" val="1"/>
</p:tagLst>
</file>

<file path=ppt/tags/tag191.xml><?xml version="1.0" encoding="utf-8"?>
<p:tagLst xmlns:p="http://schemas.openxmlformats.org/presentationml/2006/main">
  <p:tag name="MH" val="20200530154334"/>
  <p:tag name="MH_LIBRARY" val="GRAPHIC"/>
  <p:tag name="MH_TYPE" val="Other"/>
  <p:tag name="MH_ORDER" val="2"/>
</p:tagLst>
</file>

<file path=ppt/tags/tag192.xml><?xml version="1.0" encoding="utf-8"?>
<p:tagLst xmlns:p="http://schemas.openxmlformats.org/presentationml/2006/main">
  <p:tag name="MH" val="20200530154334"/>
  <p:tag name="MH_LIBRARY" val="GRAPHIC"/>
  <p:tag name="MH_TYPE" val="Title"/>
  <p:tag name="MH_ORDER" val="1"/>
</p:tagLst>
</file>

<file path=ppt/tags/tag193.xml><?xml version="1.0" encoding="utf-8"?>
<p:tagLst xmlns:p="http://schemas.openxmlformats.org/presentationml/2006/main">
  <p:tag name="MH" val="20200530154334"/>
  <p:tag name="MH_LIBRARY" val="GRAPHIC"/>
  <p:tag name="MH_TYPE" val="SubTitle"/>
  <p:tag name="MH_ORDER" val="2"/>
</p:tagLst>
</file>

<file path=ppt/tags/tag194.xml><?xml version="1.0" encoding="utf-8"?>
<p:tagLst xmlns:p="http://schemas.openxmlformats.org/presentationml/2006/main">
  <p:tag name="MH" val="20200530154334"/>
  <p:tag name="MH_LIBRARY" val="GRAPHIC"/>
  <p:tag name="MH_TYPE" val="SubTitle"/>
  <p:tag name="MH_ORDER" val="1"/>
</p:tagLst>
</file>

<file path=ppt/tags/tag195.xml><?xml version="1.0" encoding="utf-8"?>
<p:tagLst xmlns:p="http://schemas.openxmlformats.org/presentationml/2006/main">
  <p:tag name="ISPRING_PRESENTATION_TITLE" val="蓝色简介大气毕业答辩竞赛演讲PPT模板"/>
  <p:tag name="MH_CONTENTSID" val="264"/>
  <p:tag name="MH_SECTIONID" val="281,723,"/>
</p:tagLst>
</file>

<file path=ppt/tags/tag2.xml><?xml version="1.0" encoding="utf-8"?>
<p:tagLst xmlns:p="http://schemas.openxmlformats.org/presentationml/2006/main">
  <p:tag name="MH" val="20200529233522"/>
  <p:tag name="MH_LIBRARY" val="GRAPHIC"/>
  <p:tag name="MH_TYPE" val="Other"/>
  <p:tag name="MH_ORDER" val="2"/>
</p:tagLst>
</file>

<file path=ppt/tags/tag20.xml><?xml version="1.0" encoding="utf-8"?>
<p:tagLst xmlns:p="http://schemas.openxmlformats.org/presentationml/2006/main">
  <p:tag name="MH" val="20200529233522"/>
  <p:tag name="MH_LIBRARY" val="GRAPHIC"/>
  <p:tag name="MH_TYPE" val="SubTitle"/>
  <p:tag name="MH_ORDER" val="5"/>
</p:tagLst>
</file>

<file path=ppt/tags/tag21.xml><?xml version="1.0" encoding="utf-8"?>
<p:tagLst xmlns:p="http://schemas.openxmlformats.org/presentationml/2006/main">
  <p:tag name="MH" val="20200529234947"/>
  <p:tag name="MH_LIBRARY" val="GRAPHIC"/>
  <p:tag name="MH_TYPE" val="Title"/>
  <p:tag name="MH_ORDER" val="1"/>
</p:tagLst>
</file>

<file path=ppt/tags/tag22.xml><?xml version="1.0" encoding="utf-8"?>
<p:tagLst xmlns:p="http://schemas.openxmlformats.org/presentationml/2006/main">
  <p:tag name="MH" val="20200529234947"/>
  <p:tag name="MH_LIBRARY" val="GRAPHIC"/>
  <p:tag name="MH_TYPE" val="Other"/>
  <p:tag name="MH_ORDER" val="1"/>
</p:tagLst>
</file>

<file path=ppt/tags/tag23.xml><?xml version="1.0" encoding="utf-8"?>
<p:tagLst xmlns:p="http://schemas.openxmlformats.org/presentationml/2006/main">
  <p:tag name="MH" val="20200529234947"/>
  <p:tag name="MH_LIBRARY" val="GRAPHIC"/>
  <p:tag name="MH_TYPE" val="SubTitle"/>
  <p:tag name="MH_ORDER" val="1"/>
</p:tagLst>
</file>

<file path=ppt/tags/tag24.xml><?xml version="1.0" encoding="utf-8"?>
<p:tagLst xmlns:p="http://schemas.openxmlformats.org/presentationml/2006/main">
  <p:tag name="MH" val="20200529234947"/>
  <p:tag name="MH_LIBRARY" val="GRAPHIC"/>
  <p:tag name="MH_TYPE" val="Other"/>
  <p:tag name="MH_ORDER" val="3"/>
</p:tagLst>
</file>

<file path=ppt/tags/tag25.xml><?xml version="1.0" encoding="utf-8"?>
<p:tagLst xmlns:p="http://schemas.openxmlformats.org/presentationml/2006/main">
  <p:tag name="MH" val="20200529234947"/>
  <p:tag name="MH_LIBRARY" val="GRAPHIC"/>
  <p:tag name="MH_TYPE" val="SubTitle"/>
  <p:tag name="MH_ORDER" val="2"/>
</p:tagLst>
</file>

<file path=ppt/tags/tag26.xml><?xml version="1.0" encoding="utf-8"?>
<p:tagLst xmlns:p="http://schemas.openxmlformats.org/presentationml/2006/main">
  <p:tag name="MH" val="20200529234947"/>
  <p:tag name="MH_LIBRARY" val="GRAPHIC"/>
  <p:tag name="MH_TYPE" val="Other"/>
  <p:tag name="MH_ORDER" val="5"/>
</p:tagLst>
</file>

<file path=ppt/tags/tag27.xml><?xml version="1.0" encoding="utf-8"?>
<p:tagLst xmlns:p="http://schemas.openxmlformats.org/presentationml/2006/main">
  <p:tag name="MH" val="20200529234947"/>
  <p:tag name="MH_LIBRARY" val="GRAPHIC"/>
  <p:tag name="MH_TYPE" val="SubTitle"/>
  <p:tag name="MH_ORDER" val="3"/>
</p:tagLst>
</file>

<file path=ppt/tags/tag28.xml><?xml version="1.0" encoding="utf-8"?>
<p:tagLst xmlns:p="http://schemas.openxmlformats.org/presentationml/2006/main">
  <p:tag name="MH" val="20200529234947"/>
  <p:tag name="MH_LIBRARY" val="GRAPHIC"/>
  <p:tag name="MH_TYPE" val="Other"/>
  <p:tag name="MH_ORDER" val="7"/>
</p:tagLst>
</file>

<file path=ppt/tags/tag29.xml><?xml version="1.0" encoding="utf-8"?>
<p:tagLst xmlns:p="http://schemas.openxmlformats.org/presentationml/2006/main">
  <p:tag name="MH" val="20200529234947"/>
  <p:tag name="MH_LIBRARY" val="GRAPHIC"/>
  <p:tag name="MH_TYPE" val="SubTitle"/>
  <p:tag name="MH_ORDER" val="4"/>
</p:tagLst>
</file>

<file path=ppt/tags/tag3.xml><?xml version="1.0" encoding="utf-8"?>
<p:tagLst xmlns:p="http://schemas.openxmlformats.org/presentationml/2006/main">
  <p:tag name="MH" val="20200529233522"/>
  <p:tag name="MH_LIBRARY" val="GRAPHIC"/>
  <p:tag name="MH_TYPE" val="Other"/>
  <p:tag name="MH_ORDER" val="3"/>
</p:tagLst>
</file>

<file path=ppt/tags/tag30.xml><?xml version="1.0" encoding="utf-8"?>
<p:tagLst xmlns:p="http://schemas.openxmlformats.org/presentationml/2006/main">
  <p:tag name="MH" val="20200529235458"/>
  <p:tag name="MH_LIBRARY" val="CONTENTS"/>
  <p:tag name="MH_TYPE" val="OTHERS"/>
  <p:tag name="ID" val="626778"/>
</p:tagLst>
</file>

<file path=ppt/tags/tag31.xml><?xml version="1.0" encoding="utf-8"?>
<p:tagLst xmlns:p="http://schemas.openxmlformats.org/presentationml/2006/main">
  <p:tag name="MH" val="20200529235458"/>
  <p:tag name="MH_LIBRARY" val="CONTENTS"/>
  <p:tag name="MH_TYPE" val="OTHERS"/>
  <p:tag name="ID" val="626778"/>
</p:tagLst>
</file>

<file path=ppt/tags/tag32.xml><?xml version="1.0" encoding="utf-8"?>
<p:tagLst xmlns:p="http://schemas.openxmlformats.org/presentationml/2006/main">
  <p:tag name="MH" val="20200529235458"/>
  <p:tag name="MH_LIBRARY" val="CONTENTS"/>
  <p:tag name="MH_TYPE" val="OTHERS"/>
  <p:tag name="ID" val="626778"/>
</p:tagLst>
</file>

<file path=ppt/tags/tag33.xml><?xml version="1.0" encoding="utf-8"?>
<p:tagLst xmlns:p="http://schemas.openxmlformats.org/presentationml/2006/main">
  <p:tag name="MH" val="20200529235458"/>
  <p:tag name="MH_LIBRARY" val="CONTENTS"/>
  <p:tag name="MH_TYPE" val="NUMBER"/>
  <p:tag name="ID" val="626778"/>
  <p:tag name="MH_ORDER" val="NUMBER"/>
</p:tagLst>
</file>

<file path=ppt/tags/tag34.xml><?xml version="1.0" encoding="utf-8"?>
<p:tagLst xmlns:p="http://schemas.openxmlformats.org/presentationml/2006/main">
  <p:tag name="MH" val="20200529235458"/>
  <p:tag name="MH_LIBRARY" val="CONTENTS"/>
  <p:tag name="MH_TYPE" val="TITLE"/>
  <p:tag name="ID" val="626778"/>
  <p:tag name="MH_ORDER" val="NUMBER"/>
</p:tagLst>
</file>

<file path=ppt/tags/tag35.xml><?xml version="1.0" encoding="utf-8"?>
<p:tagLst xmlns:p="http://schemas.openxmlformats.org/presentationml/2006/main">
  <p:tag name="MH" val="20200530141409"/>
  <p:tag name="MH_LIBRARY" val="GRAPHIC"/>
  <p:tag name="MH_TYPE" val="Other"/>
  <p:tag name="MH_ORDER" val="1"/>
</p:tagLst>
</file>

<file path=ppt/tags/tag36.xml><?xml version="1.0" encoding="utf-8"?>
<p:tagLst xmlns:p="http://schemas.openxmlformats.org/presentationml/2006/main">
  <p:tag name="MH" val="20200530141409"/>
  <p:tag name="MH_LIBRARY" val="GRAPHIC"/>
  <p:tag name="MH_TYPE" val="Other"/>
  <p:tag name="MH_ORDER" val="2"/>
</p:tagLst>
</file>

<file path=ppt/tags/tag37.xml><?xml version="1.0" encoding="utf-8"?>
<p:tagLst xmlns:p="http://schemas.openxmlformats.org/presentationml/2006/main">
  <p:tag name="MH" val="20200530141409"/>
  <p:tag name="MH_LIBRARY" val="GRAPHIC"/>
  <p:tag name="MH_TYPE" val="Other"/>
  <p:tag name="MH_ORDER" val="3"/>
</p:tagLst>
</file>

<file path=ppt/tags/tag38.xml><?xml version="1.0" encoding="utf-8"?>
<p:tagLst xmlns:p="http://schemas.openxmlformats.org/presentationml/2006/main">
  <p:tag name="MH" val="20200530141409"/>
  <p:tag name="MH_LIBRARY" val="GRAPHIC"/>
  <p:tag name="MH_TYPE" val="Other"/>
  <p:tag name="MH_ORDER" val="4"/>
</p:tagLst>
</file>

<file path=ppt/tags/tag39.xml><?xml version="1.0" encoding="utf-8"?>
<p:tagLst xmlns:p="http://schemas.openxmlformats.org/presentationml/2006/main">
  <p:tag name="MH" val="20200530141409"/>
  <p:tag name="MH_LIBRARY" val="GRAPHIC"/>
  <p:tag name="MH_TYPE" val="Other"/>
  <p:tag name="MH_ORDER" val="6"/>
</p:tagLst>
</file>

<file path=ppt/tags/tag4.xml><?xml version="1.0" encoding="utf-8"?>
<p:tagLst xmlns:p="http://schemas.openxmlformats.org/presentationml/2006/main">
  <p:tag name="MH" val="20200529233522"/>
  <p:tag name="MH_LIBRARY" val="GRAPHIC"/>
  <p:tag name="MH_TYPE" val="SubTitle"/>
  <p:tag name="MH_ORDER" val="1"/>
</p:tagLst>
</file>

<file path=ppt/tags/tag40.xml><?xml version="1.0" encoding="utf-8"?>
<p:tagLst xmlns:p="http://schemas.openxmlformats.org/presentationml/2006/main">
  <p:tag name="MH" val="20200530141409"/>
  <p:tag name="MH_LIBRARY" val="GRAPHIC"/>
  <p:tag name="MH_TYPE" val="Text"/>
  <p:tag name="MH_ORDER" val="1"/>
</p:tagLst>
</file>

<file path=ppt/tags/tag41.xml><?xml version="1.0" encoding="utf-8"?>
<p:tagLst xmlns:p="http://schemas.openxmlformats.org/presentationml/2006/main">
  <p:tag name="MH" val="20200530141409"/>
  <p:tag name="MH_LIBRARY" val="GRAPHIC"/>
  <p:tag name="MH_TYPE" val="SubTitle"/>
  <p:tag name="MH_ORDER" val="1"/>
</p:tagLst>
</file>

<file path=ppt/tags/tag42.xml><?xml version="1.0" encoding="utf-8"?>
<p:tagLst xmlns:p="http://schemas.openxmlformats.org/presentationml/2006/main">
  <p:tag name="MH" val="20200530141409"/>
  <p:tag name="MH_LIBRARY" val="GRAPHIC"/>
  <p:tag name="MH_TYPE" val="Text"/>
  <p:tag name="MH_ORDER" val="2"/>
</p:tagLst>
</file>

<file path=ppt/tags/tag43.xml><?xml version="1.0" encoding="utf-8"?>
<p:tagLst xmlns:p="http://schemas.openxmlformats.org/presentationml/2006/main">
  <p:tag name="MH" val="20200530141409"/>
  <p:tag name="MH_LIBRARY" val="GRAPHIC"/>
  <p:tag name="MH_TYPE" val="SubTitle"/>
  <p:tag name="MH_ORDER" val="2"/>
</p:tagLst>
</file>

<file path=ppt/tags/tag44.xml><?xml version="1.0" encoding="utf-8"?>
<p:tagLst xmlns:p="http://schemas.openxmlformats.org/presentationml/2006/main">
  <p:tag name="MH" val="20200530141409"/>
  <p:tag name="MH_LIBRARY" val="GRAPHIC"/>
  <p:tag name="MH_TYPE" val="Other"/>
  <p:tag name="MH_ORDER" val="7"/>
</p:tagLst>
</file>

<file path=ppt/tags/tag45.xml><?xml version="1.0" encoding="utf-8"?>
<p:tagLst xmlns:p="http://schemas.openxmlformats.org/presentationml/2006/main">
  <p:tag name="MH" val="20200530141409"/>
  <p:tag name="MH_LIBRARY" val="GRAPHIC"/>
  <p:tag name="MH_TYPE" val="Other"/>
  <p:tag name="MH_ORDER" val="5"/>
</p:tagLst>
</file>

<file path=ppt/tags/tag46.xml><?xml version="1.0" encoding="utf-8"?>
<p:tagLst xmlns:p="http://schemas.openxmlformats.org/presentationml/2006/main">
  <p:tag name="MH" val="20200530141409"/>
  <p:tag name="MH_LIBRARY" val="GRAPHIC"/>
  <p:tag name="MH_TYPE" val="Other"/>
  <p:tag name="MH_ORDER" val="6"/>
</p:tagLst>
</file>

<file path=ppt/tags/tag47.xml><?xml version="1.0" encoding="utf-8"?>
<p:tagLst xmlns:p="http://schemas.openxmlformats.org/presentationml/2006/main">
  <p:tag name="MH" val="20200530142909"/>
  <p:tag name="MH_LIBRARY" val="GRAPHIC"/>
  <p:tag name="MH_TYPE" val="SubTitle"/>
  <p:tag name="MH_ORDER" val="1"/>
</p:tagLst>
</file>

<file path=ppt/tags/tag48.xml><?xml version="1.0" encoding="utf-8"?>
<p:tagLst xmlns:p="http://schemas.openxmlformats.org/presentationml/2006/main">
  <p:tag name="MH" val="20200530142909"/>
  <p:tag name="MH_LIBRARY" val="GRAPHIC"/>
  <p:tag name="MH_TYPE" val="Other"/>
  <p:tag name="MH_ORDER" val="2"/>
</p:tagLst>
</file>

<file path=ppt/tags/tag49.xml><?xml version="1.0" encoding="utf-8"?>
<p:tagLst xmlns:p="http://schemas.openxmlformats.org/presentationml/2006/main">
  <p:tag name="MH" val="20200530142909"/>
  <p:tag name="MH_LIBRARY" val="GRAPHIC"/>
  <p:tag name="MH_TYPE" val="Text"/>
  <p:tag name="MH_ORDER" val="2"/>
</p:tagLst>
</file>

<file path=ppt/tags/tag5.xml><?xml version="1.0" encoding="utf-8"?>
<p:tagLst xmlns:p="http://schemas.openxmlformats.org/presentationml/2006/main">
  <p:tag name="MH" val="20200529233522"/>
  <p:tag name="MH_LIBRARY" val="GRAPHIC"/>
  <p:tag name="MH_TYPE" val="Other"/>
  <p:tag name="MH_ORDER" val="4"/>
</p:tagLst>
</file>

<file path=ppt/tags/tag50.xml><?xml version="1.0" encoding="utf-8"?>
<p:tagLst xmlns:p="http://schemas.openxmlformats.org/presentationml/2006/main">
  <p:tag name="MH" val="20200530142909"/>
  <p:tag name="MH_LIBRARY" val="GRAPHIC"/>
  <p:tag name="MH_TYPE" val="Other"/>
  <p:tag name="MH_ORDER" val="1"/>
</p:tagLst>
</file>

<file path=ppt/tags/tag51.xml><?xml version="1.0" encoding="utf-8"?>
<p:tagLst xmlns:p="http://schemas.openxmlformats.org/presentationml/2006/main">
  <p:tag name="MH" val="20200530142909"/>
  <p:tag name="MH_LIBRARY" val="GRAPHIC"/>
  <p:tag name="MH_TYPE" val="Text"/>
  <p:tag name="MH_ORDER" val="1"/>
</p:tagLst>
</file>

<file path=ppt/tags/tag52.xml><?xml version="1.0" encoding="utf-8"?>
<p:tagLst xmlns:p="http://schemas.openxmlformats.org/presentationml/2006/main">
  <p:tag name="MH" val="20200530142909"/>
  <p:tag name="MH_LIBRARY" val="GRAPHIC"/>
  <p:tag name="MH_TYPE" val="Text"/>
  <p:tag name="MH_ORDER" val="1"/>
</p:tagLst>
</file>

<file path=ppt/tags/tag53.xml><?xml version="1.0" encoding="utf-8"?>
<p:tagLst xmlns:p="http://schemas.openxmlformats.org/presentationml/2006/main">
  <p:tag name="MH" val="20200530142909"/>
  <p:tag name="MH_LIBRARY" val="GRAPHIC"/>
  <p:tag name="MH_TYPE" val="SubTitle"/>
  <p:tag name="MH_ORDER" val="2"/>
</p:tagLst>
</file>

<file path=ppt/tags/tag54.xml><?xml version="1.0" encoding="utf-8"?>
<p:tagLst xmlns:p="http://schemas.openxmlformats.org/presentationml/2006/main">
  <p:tag name="MH" val="20200530142909"/>
  <p:tag name="MH_LIBRARY" val="GRAPHIC"/>
  <p:tag name="MH_TYPE" val="Text"/>
  <p:tag name="MH_ORDER" val="1"/>
</p:tagLst>
</file>

<file path=ppt/tags/tag55.xml><?xml version="1.0" encoding="utf-8"?>
<p:tagLst xmlns:p="http://schemas.openxmlformats.org/presentationml/2006/main">
  <p:tag name="MH" val="20200530141409"/>
  <p:tag name="MH_LIBRARY" val="GRAPHIC"/>
  <p:tag name="MH_TYPE" val="Other"/>
  <p:tag name="MH_ORDER" val="6"/>
</p:tagLst>
</file>

<file path=ppt/tags/tag56.xml><?xml version="1.0" encoding="utf-8"?>
<p:tagLst xmlns:p="http://schemas.openxmlformats.org/presentationml/2006/main">
  <p:tag name="MH" val="20200530144208"/>
  <p:tag name="MH_LIBRARY" val="GRAPHIC"/>
  <p:tag name="MH_TYPE" val="Other"/>
  <p:tag name="MH_ORDER" val="7"/>
</p:tagLst>
</file>

<file path=ppt/tags/tag57.xml><?xml version="1.0" encoding="utf-8"?>
<p:tagLst xmlns:p="http://schemas.openxmlformats.org/presentationml/2006/main">
  <p:tag name="MH" val="20200530144208"/>
  <p:tag name="MH_LIBRARY" val="GRAPHIC"/>
  <p:tag name="MH_TYPE" val="Other"/>
  <p:tag name="MH_ORDER" val="8"/>
</p:tagLst>
</file>

<file path=ppt/tags/tag58.xml><?xml version="1.0" encoding="utf-8"?>
<p:tagLst xmlns:p="http://schemas.openxmlformats.org/presentationml/2006/main">
  <p:tag name="MH" val="20200530144208"/>
  <p:tag name="MH_LIBRARY" val="GRAPHIC"/>
  <p:tag name="MH_TYPE" val="Other"/>
  <p:tag name="MH_ORDER" val="12"/>
</p:tagLst>
</file>

<file path=ppt/tags/tag59.xml><?xml version="1.0" encoding="utf-8"?>
<p:tagLst xmlns:p="http://schemas.openxmlformats.org/presentationml/2006/main">
  <p:tag name="MH" val="20200530144208"/>
  <p:tag name="MH_LIBRARY" val="GRAPHIC"/>
  <p:tag name="MH_TYPE" val="Other"/>
  <p:tag name="MH_ORDER" val="9"/>
</p:tagLst>
</file>

<file path=ppt/tags/tag6.xml><?xml version="1.0" encoding="utf-8"?>
<p:tagLst xmlns:p="http://schemas.openxmlformats.org/presentationml/2006/main">
  <p:tag name="MH" val="20200529233522"/>
  <p:tag name="MH_LIBRARY" val="GRAPHIC"/>
  <p:tag name="MH_TYPE" val="Other"/>
  <p:tag name="MH_ORDER" val="5"/>
</p:tagLst>
</file>

<file path=ppt/tags/tag60.xml><?xml version="1.0" encoding="utf-8"?>
<p:tagLst xmlns:p="http://schemas.openxmlformats.org/presentationml/2006/main">
  <p:tag name="MH" val="20200530144208"/>
  <p:tag name="MH_LIBRARY" val="GRAPHIC"/>
  <p:tag name="MH_TYPE" val="Other"/>
  <p:tag name="MH_ORDER" val="10"/>
</p:tagLst>
</file>

<file path=ppt/tags/tag61.xml><?xml version="1.0" encoding="utf-8"?>
<p:tagLst xmlns:p="http://schemas.openxmlformats.org/presentationml/2006/main">
  <p:tag name="MH" val="20200530144208"/>
  <p:tag name="MH_LIBRARY" val="GRAPHIC"/>
  <p:tag name="MH_TYPE" val="Other"/>
  <p:tag name="MH_ORDER" val="11"/>
</p:tagLst>
</file>

<file path=ppt/tags/tag62.xml><?xml version="1.0" encoding="utf-8"?>
<p:tagLst xmlns:p="http://schemas.openxmlformats.org/presentationml/2006/main">
  <p:tag name="MH" val="20200530144208"/>
  <p:tag name="MH_LIBRARY" val="GRAPHIC"/>
  <p:tag name="MH_TYPE" val="SubTitle"/>
  <p:tag name="MH_ORDER" val="2"/>
</p:tagLst>
</file>

<file path=ppt/tags/tag63.xml><?xml version="1.0" encoding="utf-8"?>
<p:tagLst xmlns:p="http://schemas.openxmlformats.org/presentationml/2006/main">
  <p:tag name="MH" val="20200530144208"/>
  <p:tag name="MH_LIBRARY" val="GRAPHIC"/>
  <p:tag name="MH_TYPE" val="Text"/>
  <p:tag name="MH_ORDER" val="2"/>
</p:tagLst>
</file>

<file path=ppt/tags/tag64.xml><?xml version="1.0" encoding="utf-8"?>
<p:tagLst xmlns:p="http://schemas.openxmlformats.org/presentationml/2006/main">
  <p:tag name="MH" val="20200530141409"/>
  <p:tag name="MH_LIBRARY" val="GRAPHIC"/>
  <p:tag name="MH_TYPE" val="Other"/>
  <p:tag name="MH_ORDER" val="6"/>
</p:tagLst>
</file>

<file path=ppt/tags/tag65.xml><?xml version="1.0" encoding="utf-8"?>
<p:tagLst xmlns:p="http://schemas.openxmlformats.org/presentationml/2006/main">
  <p:tag name="MH" val="20200530144836"/>
  <p:tag name="MH_LIBRARY" val="GRAPHIC"/>
  <p:tag name="MH_TYPE" val="Other"/>
  <p:tag name="MH_ORDER" val="1"/>
</p:tagLst>
</file>

<file path=ppt/tags/tag66.xml><?xml version="1.0" encoding="utf-8"?>
<p:tagLst xmlns:p="http://schemas.openxmlformats.org/presentationml/2006/main">
  <p:tag name="MH" val="20200530144836"/>
  <p:tag name="MH_LIBRARY" val="GRAPHIC"/>
  <p:tag name="MH_TYPE" val="Other"/>
  <p:tag name="MH_ORDER" val="4"/>
</p:tagLst>
</file>

<file path=ppt/tags/tag67.xml><?xml version="1.0" encoding="utf-8"?>
<p:tagLst xmlns:p="http://schemas.openxmlformats.org/presentationml/2006/main">
  <p:tag name="MH" val="20200530144836"/>
  <p:tag name="MH_LIBRARY" val="GRAPHIC"/>
  <p:tag name="MH_TYPE" val="Other"/>
  <p:tag name="MH_ORDER" val="5"/>
</p:tagLst>
</file>

<file path=ppt/tags/tag68.xml><?xml version="1.0" encoding="utf-8"?>
<p:tagLst xmlns:p="http://schemas.openxmlformats.org/presentationml/2006/main">
  <p:tag name="MH" val="20200530144836"/>
  <p:tag name="MH_LIBRARY" val="GRAPHIC"/>
  <p:tag name="MH_TYPE" val="Other"/>
  <p:tag name="MH_ORDER" val="6"/>
</p:tagLst>
</file>

<file path=ppt/tags/tag69.xml><?xml version="1.0" encoding="utf-8"?>
<p:tagLst xmlns:p="http://schemas.openxmlformats.org/presentationml/2006/main">
  <p:tag name="MH" val="20200530144836"/>
  <p:tag name="MH_LIBRARY" val="GRAPHIC"/>
  <p:tag name="MH_TYPE" val="Other"/>
  <p:tag name="MH_ORDER" val="7"/>
</p:tagLst>
</file>

<file path=ppt/tags/tag7.xml><?xml version="1.0" encoding="utf-8"?>
<p:tagLst xmlns:p="http://schemas.openxmlformats.org/presentationml/2006/main">
  <p:tag name="MH" val="20200529233522"/>
  <p:tag name="MH_LIBRARY" val="GRAPHIC"/>
  <p:tag name="MH_TYPE" val="Other"/>
  <p:tag name="MH_ORDER" val="6"/>
</p:tagLst>
</file>

<file path=ppt/tags/tag70.xml><?xml version="1.0" encoding="utf-8"?>
<p:tagLst xmlns:p="http://schemas.openxmlformats.org/presentationml/2006/main">
  <p:tag name="MH" val="20200530144836"/>
  <p:tag name="MH_LIBRARY" val="GRAPHIC"/>
  <p:tag name="MH_TYPE" val="SubTitle"/>
  <p:tag name="MH_ORDER" val="1"/>
</p:tagLst>
</file>

<file path=ppt/tags/tag71.xml><?xml version="1.0" encoding="utf-8"?>
<p:tagLst xmlns:p="http://schemas.openxmlformats.org/presentationml/2006/main">
  <p:tag name="MH" val="20200530144836"/>
  <p:tag name="MH_LIBRARY" val="GRAPHIC"/>
  <p:tag name="MH_TYPE" val="Other"/>
  <p:tag name="MH_ORDER" val="8"/>
</p:tagLst>
</file>

<file path=ppt/tags/tag72.xml><?xml version="1.0" encoding="utf-8"?>
<p:tagLst xmlns:p="http://schemas.openxmlformats.org/presentationml/2006/main">
  <p:tag name="MH" val="20200530144836"/>
  <p:tag name="MH_LIBRARY" val="GRAPHIC"/>
  <p:tag name="MH_TYPE" val="Other"/>
  <p:tag name="MH_ORDER" val="2"/>
</p:tagLst>
</file>

<file path=ppt/tags/tag73.xml><?xml version="1.0" encoding="utf-8"?>
<p:tagLst xmlns:p="http://schemas.openxmlformats.org/presentationml/2006/main">
  <p:tag name="MH" val="20200530144836"/>
  <p:tag name="MH_LIBRARY" val="GRAPHIC"/>
  <p:tag name="MH_TYPE" val="Other"/>
  <p:tag name="MH_ORDER" val="9"/>
</p:tagLst>
</file>

<file path=ppt/tags/tag74.xml><?xml version="1.0" encoding="utf-8"?>
<p:tagLst xmlns:p="http://schemas.openxmlformats.org/presentationml/2006/main">
  <p:tag name="MH" val="20200530144836"/>
  <p:tag name="MH_LIBRARY" val="GRAPHIC"/>
  <p:tag name="MH_TYPE" val="Other"/>
  <p:tag name="MH_ORDER" val="10"/>
</p:tagLst>
</file>

<file path=ppt/tags/tag75.xml><?xml version="1.0" encoding="utf-8"?>
<p:tagLst xmlns:p="http://schemas.openxmlformats.org/presentationml/2006/main">
  <p:tag name="MH" val="20200530144836"/>
  <p:tag name="MH_LIBRARY" val="GRAPHIC"/>
  <p:tag name="MH_TYPE" val="Other"/>
  <p:tag name="MH_ORDER" val="11"/>
</p:tagLst>
</file>

<file path=ppt/tags/tag76.xml><?xml version="1.0" encoding="utf-8"?>
<p:tagLst xmlns:p="http://schemas.openxmlformats.org/presentationml/2006/main">
  <p:tag name="MH" val="20200530144836"/>
  <p:tag name="MH_LIBRARY" val="GRAPHIC"/>
  <p:tag name="MH_TYPE" val="Other"/>
  <p:tag name="MH_ORDER" val="12"/>
</p:tagLst>
</file>

<file path=ppt/tags/tag77.xml><?xml version="1.0" encoding="utf-8"?>
<p:tagLst xmlns:p="http://schemas.openxmlformats.org/presentationml/2006/main">
  <p:tag name="MH" val="20200530144836"/>
  <p:tag name="MH_LIBRARY" val="GRAPHIC"/>
  <p:tag name="MH_TYPE" val="Other"/>
  <p:tag name="MH_ORDER" val="13"/>
</p:tagLst>
</file>

<file path=ppt/tags/tag78.xml><?xml version="1.0" encoding="utf-8"?>
<p:tagLst xmlns:p="http://schemas.openxmlformats.org/presentationml/2006/main">
  <p:tag name="MH" val="20200530144836"/>
  <p:tag name="MH_LIBRARY" val="GRAPHIC"/>
  <p:tag name="MH_TYPE" val="SubTitle"/>
  <p:tag name="MH_ORDER" val="2"/>
</p:tagLst>
</file>

<file path=ppt/tags/tag79.xml><?xml version="1.0" encoding="utf-8"?>
<p:tagLst xmlns:p="http://schemas.openxmlformats.org/presentationml/2006/main">
  <p:tag name="MH" val="20200530144836"/>
  <p:tag name="MH_LIBRARY" val="GRAPHIC"/>
  <p:tag name="MH_TYPE" val="Other"/>
  <p:tag name="MH_ORDER" val="3"/>
</p:tagLst>
</file>

<file path=ppt/tags/tag8.xml><?xml version="1.0" encoding="utf-8"?>
<p:tagLst xmlns:p="http://schemas.openxmlformats.org/presentationml/2006/main">
  <p:tag name="MH" val="20200529233522"/>
  <p:tag name="MH_LIBRARY" val="GRAPHIC"/>
  <p:tag name="MH_TYPE" val="SubTitle"/>
  <p:tag name="MH_ORDER" val="2"/>
</p:tagLst>
</file>

<file path=ppt/tags/tag80.xml><?xml version="1.0" encoding="utf-8"?>
<p:tagLst xmlns:p="http://schemas.openxmlformats.org/presentationml/2006/main">
  <p:tag name="MH" val="20200530144836"/>
  <p:tag name="MH_LIBRARY" val="GRAPHIC"/>
  <p:tag name="MH_TYPE" val="Other"/>
  <p:tag name="MH_ORDER" val="14"/>
</p:tagLst>
</file>

<file path=ppt/tags/tag81.xml><?xml version="1.0" encoding="utf-8"?>
<p:tagLst xmlns:p="http://schemas.openxmlformats.org/presentationml/2006/main">
  <p:tag name="MH" val="20200530144836"/>
  <p:tag name="MH_LIBRARY" val="GRAPHIC"/>
  <p:tag name="MH_TYPE" val="Other"/>
  <p:tag name="MH_ORDER" val="15"/>
</p:tagLst>
</file>

<file path=ppt/tags/tag82.xml><?xml version="1.0" encoding="utf-8"?>
<p:tagLst xmlns:p="http://schemas.openxmlformats.org/presentationml/2006/main">
  <p:tag name="MH" val="20200530144836"/>
  <p:tag name="MH_LIBRARY" val="GRAPHIC"/>
  <p:tag name="MH_TYPE" val="Other"/>
  <p:tag name="MH_ORDER" val="16"/>
</p:tagLst>
</file>

<file path=ppt/tags/tag83.xml><?xml version="1.0" encoding="utf-8"?>
<p:tagLst xmlns:p="http://schemas.openxmlformats.org/presentationml/2006/main">
  <p:tag name="MH" val="20200530144836"/>
  <p:tag name="MH_LIBRARY" val="GRAPHIC"/>
  <p:tag name="MH_TYPE" val="Other"/>
  <p:tag name="MH_ORDER" val="17"/>
</p:tagLst>
</file>

<file path=ppt/tags/tag84.xml><?xml version="1.0" encoding="utf-8"?>
<p:tagLst xmlns:p="http://schemas.openxmlformats.org/presentationml/2006/main">
  <p:tag name="MH" val="20200530144836"/>
  <p:tag name="MH_LIBRARY" val="GRAPHIC"/>
  <p:tag name="MH_TYPE" val="Other"/>
  <p:tag name="MH_ORDER" val="18"/>
</p:tagLst>
</file>

<file path=ppt/tags/tag85.xml><?xml version="1.0" encoding="utf-8"?>
<p:tagLst xmlns:p="http://schemas.openxmlformats.org/presentationml/2006/main">
  <p:tag name="MH" val="20200530144836"/>
  <p:tag name="MH_LIBRARY" val="GRAPHIC"/>
  <p:tag name="MH_TYPE" val="SubTitle"/>
  <p:tag name="MH_ORDER" val="3"/>
</p:tagLst>
</file>

<file path=ppt/tags/tag86.xml><?xml version="1.0" encoding="utf-8"?>
<p:tagLst xmlns:p="http://schemas.openxmlformats.org/presentationml/2006/main">
  <p:tag name="MH" val="20200530145305"/>
  <p:tag name="MH_LIBRARY" val="GRAPHIC"/>
  <p:tag name="MH_TYPE" val="Other"/>
  <p:tag name="MH_ORDER" val="1"/>
</p:tagLst>
</file>

<file path=ppt/tags/tag87.xml><?xml version="1.0" encoding="utf-8"?>
<p:tagLst xmlns:p="http://schemas.openxmlformats.org/presentationml/2006/main">
  <p:tag name="MH" val="20200530145305"/>
  <p:tag name="MH_LIBRARY" val="GRAPHIC"/>
  <p:tag name="MH_TYPE" val="Other"/>
  <p:tag name="MH_ORDER" val="2"/>
</p:tagLst>
</file>

<file path=ppt/tags/tag88.xml><?xml version="1.0" encoding="utf-8"?>
<p:tagLst xmlns:p="http://schemas.openxmlformats.org/presentationml/2006/main">
  <p:tag name="MH" val="20200530145305"/>
  <p:tag name="MH_LIBRARY" val="GRAPHIC"/>
  <p:tag name="MH_TYPE" val="SubTitle"/>
  <p:tag name="MH_ORDER" val="1"/>
</p:tagLst>
</file>

<file path=ppt/tags/tag89.xml><?xml version="1.0" encoding="utf-8"?>
<p:tagLst xmlns:p="http://schemas.openxmlformats.org/presentationml/2006/main">
  <p:tag name="MH" val="20200530145305"/>
  <p:tag name="MH_LIBRARY" val="GRAPHIC"/>
  <p:tag name="MH_TYPE" val="Text"/>
  <p:tag name="MH_ORDER" val="1"/>
</p:tagLst>
</file>

<file path=ppt/tags/tag9.xml><?xml version="1.0" encoding="utf-8"?>
<p:tagLst xmlns:p="http://schemas.openxmlformats.org/presentationml/2006/main">
  <p:tag name="MH" val="20200529233522"/>
  <p:tag name="MH_LIBRARY" val="GRAPHIC"/>
  <p:tag name="MH_TYPE" val="Other"/>
  <p:tag name="MH_ORDER" val="7"/>
</p:tagLst>
</file>

<file path=ppt/tags/tag90.xml><?xml version="1.0" encoding="utf-8"?>
<p:tagLst xmlns:p="http://schemas.openxmlformats.org/presentationml/2006/main">
  <p:tag name="MH" val="20200530145305"/>
  <p:tag name="MH_LIBRARY" val="GRAPHIC"/>
  <p:tag name="MH_TYPE" val="Other"/>
  <p:tag name="MH_ORDER" val="3"/>
</p:tagLst>
</file>

<file path=ppt/tags/tag91.xml><?xml version="1.0" encoding="utf-8"?>
<p:tagLst xmlns:p="http://schemas.openxmlformats.org/presentationml/2006/main">
  <p:tag name="MH" val="20200530145305"/>
  <p:tag name="MH_LIBRARY" val="GRAPHIC"/>
  <p:tag name="MH_TYPE" val="Other"/>
  <p:tag name="MH_ORDER" val="4"/>
</p:tagLst>
</file>

<file path=ppt/tags/tag92.xml><?xml version="1.0" encoding="utf-8"?>
<p:tagLst xmlns:p="http://schemas.openxmlformats.org/presentationml/2006/main">
  <p:tag name="MH" val="20200530145305"/>
  <p:tag name="MH_LIBRARY" val="GRAPHIC"/>
  <p:tag name="MH_TYPE" val="SubTitle"/>
  <p:tag name="MH_ORDER" val="2"/>
</p:tagLst>
</file>

<file path=ppt/tags/tag93.xml><?xml version="1.0" encoding="utf-8"?>
<p:tagLst xmlns:p="http://schemas.openxmlformats.org/presentationml/2006/main">
  <p:tag name="MH" val="20200530145305"/>
  <p:tag name="MH_LIBRARY" val="GRAPHIC"/>
  <p:tag name="MH_TYPE" val="Text"/>
  <p:tag name="MH_ORDER" val="2"/>
</p:tagLst>
</file>

<file path=ppt/tags/tag94.xml><?xml version="1.0" encoding="utf-8"?>
<p:tagLst xmlns:p="http://schemas.openxmlformats.org/presentationml/2006/main">
  <p:tag name="MH" val="20200530145305"/>
  <p:tag name="MH_LIBRARY" val="GRAPHIC"/>
  <p:tag name="MH_TYPE" val="Other"/>
  <p:tag name="MH_ORDER" val="5"/>
</p:tagLst>
</file>

<file path=ppt/tags/tag95.xml><?xml version="1.0" encoding="utf-8"?>
<p:tagLst xmlns:p="http://schemas.openxmlformats.org/presentationml/2006/main">
  <p:tag name="MH" val="20200530145305"/>
  <p:tag name="MH_LIBRARY" val="GRAPHIC"/>
  <p:tag name="MH_TYPE" val="Other"/>
  <p:tag name="MH_ORDER" val="6"/>
</p:tagLst>
</file>

<file path=ppt/tags/tag96.xml><?xml version="1.0" encoding="utf-8"?>
<p:tagLst xmlns:p="http://schemas.openxmlformats.org/presentationml/2006/main">
  <p:tag name="MH" val="20200530145305"/>
  <p:tag name="MH_LIBRARY" val="GRAPHIC"/>
  <p:tag name="MH_TYPE" val="SubTitle"/>
  <p:tag name="MH_ORDER" val="3"/>
</p:tagLst>
</file>

<file path=ppt/tags/tag97.xml><?xml version="1.0" encoding="utf-8"?>
<p:tagLst xmlns:p="http://schemas.openxmlformats.org/presentationml/2006/main">
  <p:tag name="MH" val="20200530145305"/>
  <p:tag name="MH_LIBRARY" val="GRAPHIC"/>
  <p:tag name="MH_TYPE" val="Text"/>
  <p:tag name="MH_ORDER" val="3"/>
</p:tagLst>
</file>

<file path=ppt/tags/tag98.xml><?xml version="1.0" encoding="utf-8"?>
<p:tagLst xmlns:p="http://schemas.openxmlformats.org/presentationml/2006/main">
  <p:tag name="MH" val="20200530145305"/>
  <p:tag name="MH_LIBRARY" val="GRAPHIC"/>
  <p:tag name="MH_TYPE" val="Other"/>
  <p:tag name="MH_ORDER" val="7"/>
</p:tagLst>
</file>

<file path=ppt/tags/tag99.xml><?xml version="1.0" encoding="utf-8"?>
<p:tagLst xmlns:p="http://schemas.openxmlformats.org/presentationml/2006/main">
  <p:tag name="MH" val="20200530145305"/>
  <p:tag name="MH_LIBRARY" val="GRAPHIC"/>
  <p:tag name="MH_TYPE" val="Other"/>
  <p:tag name="MH_ORDER" val="8"/>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3241</Words>
  <Application>WPS 演示</Application>
  <PresentationFormat>全屏显示(4:3)</PresentationFormat>
  <Paragraphs>659</Paragraphs>
  <Slides>27</Slides>
  <Notes>18</Notes>
  <HiddenSlides>0</HiddenSlides>
  <MMClips>0</MMClips>
  <ScaleCrop>false</ScaleCrop>
  <HeadingPairs>
    <vt:vector size="8" baseType="variant">
      <vt:variant>
        <vt:lpstr>已用的字体</vt:lpstr>
      </vt:variant>
      <vt:variant>
        <vt:i4>29</vt:i4>
      </vt:variant>
      <vt:variant>
        <vt:lpstr>主题</vt:lpstr>
      </vt:variant>
      <vt:variant>
        <vt:i4>1</vt:i4>
      </vt:variant>
      <vt:variant>
        <vt:lpstr>嵌入 OLE 服务器</vt:lpstr>
      </vt:variant>
      <vt:variant>
        <vt:i4>2</vt:i4>
      </vt:variant>
      <vt:variant>
        <vt:lpstr>幻灯片标题</vt:lpstr>
      </vt:variant>
      <vt:variant>
        <vt:i4>27</vt:i4>
      </vt:variant>
    </vt:vector>
  </HeadingPairs>
  <TitlesOfParts>
    <vt:vector size="59" baseType="lpstr">
      <vt:lpstr>Arial</vt:lpstr>
      <vt:lpstr>宋体</vt:lpstr>
      <vt:lpstr>Wingdings</vt:lpstr>
      <vt:lpstr>华文行楷</vt:lpstr>
      <vt:lpstr>微软雅黑</vt:lpstr>
      <vt:lpstr>华文楷体</vt:lpstr>
      <vt:lpstr>楷体</vt:lpstr>
      <vt:lpstr>等线</vt:lpstr>
      <vt:lpstr>华文隶书</vt:lpstr>
      <vt:lpstr>方正舒体</vt:lpstr>
      <vt:lpstr>Arial Unicode MS</vt:lpstr>
      <vt:lpstr>Arial Narrow</vt:lpstr>
      <vt:lpstr>Calibri</vt:lpstr>
      <vt:lpstr>Baskerville Old Face</vt:lpstr>
      <vt:lpstr>Times New Roman</vt:lpstr>
      <vt:lpstr>Tahoma</vt:lpstr>
      <vt:lpstr>楷体_GB2312</vt:lpstr>
      <vt:lpstr>新宋体</vt:lpstr>
      <vt:lpstr>隶书</vt:lpstr>
      <vt:lpstr>Symbol</vt:lpstr>
      <vt:lpstr>Arial</vt:lpstr>
      <vt:lpstr>Tahoma</vt:lpstr>
      <vt:lpstr>楷体_GB2312</vt:lpstr>
      <vt:lpstr>等线 Light</vt:lpstr>
      <vt:lpstr>Calibri Light</vt:lpstr>
      <vt:lpstr>FontAwesome</vt:lpstr>
      <vt:lpstr>Times New Roman</vt:lpstr>
      <vt:lpstr>Symbol</vt:lpstr>
      <vt:lpstr>Segoe Print</vt:lpstr>
      <vt:lpstr>1_Office 主题​​</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蓝色简介大气毕业答辩竞赛演讲PPT模板</dc:title>
  <dc:creator>Windows 用户</dc:creator>
  <cp:lastModifiedBy>刘皓月</cp:lastModifiedBy>
  <cp:revision>234</cp:revision>
  <dcterms:created xsi:type="dcterms:W3CDTF">2018-07-22T02:36:00Z</dcterms:created>
  <dcterms:modified xsi:type="dcterms:W3CDTF">2020-06-11T07:17:18Z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